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5" r:id="rId4"/>
    <p:sldId id="397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026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44838-3320-E928-FFB3-5C5CCB4155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B7C54A4-9ABB-1CC2-EDC5-BC55C72A37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7B2814-2202-CE77-BC49-153B3D626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C154F-E213-B3F5-D7DE-7FE5F738C9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912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Key Flow Diagram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01877A0E-FA95-1A00-16C7-F42FB7954AFC}"/>
              </a:ext>
            </a:extLst>
          </p:cNvPr>
          <p:cNvGrpSpPr/>
          <p:nvPr/>
        </p:nvGrpSpPr>
        <p:grpSpPr>
          <a:xfrm>
            <a:off x="1257121" y="1413499"/>
            <a:ext cx="9677759" cy="3797538"/>
            <a:chOff x="1257121" y="1413499"/>
            <a:chExt cx="9677759" cy="3797538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ADBE7190-2D4F-851B-3B63-B3E5ED0A52E9}"/>
                </a:ext>
              </a:extLst>
            </p:cNvPr>
            <p:cNvSpPr/>
            <p:nvPr/>
          </p:nvSpPr>
          <p:spPr>
            <a:xfrm>
              <a:off x="8848495" y="2544294"/>
              <a:ext cx="2086385" cy="1535949"/>
            </a:xfrm>
            <a:custGeom>
              <a:avLst/>
              <a:gdLst>
                <a:gd name="connsiteX0" fmla="*/ 655984 w 973297"/>
                <a:gd name="connsiteY0" fmla="*/ 21577 h 716519"/>
                <a:gd name="connsiteX1" fmla="*/ 949132 w 973297"/>
                <a:gd name="connsiteY1" fmla="*/ 301621 h 716519"/>
                <a:gd name="connsiteX2" fmla="*/ 949132 w 973297"/>
                <a:gd name="connsiteY2" fmla="*/ 414748 h 716519"/>
                <a:gd name="connsiteX3" fmla="*/ 655984 w 973297"/>
                <a:gd name="connsiteY3" fmla="*/ 694792 h 716519"/>
                <a:gd name="connsiteX4" fmla="*/ 601880 w 973297"/>
                <a:gd name="connsiteY4" fmla="*/ 716519 h 716519"/>
                <a:gd name="connsiteX5" fmla="*/ 504163 w 973297"/>
                <a:gd name="connsiteY5" fmla="*/ 716519 h 716519"/>
                <a:gd name="connsiteX6" fmla="*/ 504163 w 973297"/>
                <a:gd name="connsiteY6" fmla="*/ 508246 h 716519"/>
                <a:gd name="connsiteX7" fmla="*/ 362536 w 973297"/>
                <a:gd name="connsiteY7" fmla="*/ 508246 h 716519"/>
                <a:gd name="connsiteX8" fmla="*/ 362536 w 973297"/>
                <a:gd name="connsiteY8" fmla="*/ 716519 h 716519"/>
                <a:gd name="connsiteX9" fmla="*/ 272914 w 973297"/>
                <a:gd name="connsiteY9" fmla="*/ 716519 h 716519"/>
                <a:gd name="connsiteX10" fmla="*/ 272914 w 973297"/>
                <a:gd name="connsiteY10" fmla="*/ 508246 h 716519"/>
                <a:gd name="connsiteX11" fmla="*/ 131287 w 973297"/>
                <a:gd name="connsiteY11" fmla="*/ 508246 h 716519"/>
                <a:gd name="connsiteX12" fmla="*/ 131287 w 973297"/>
                <a:gd name="connsiteY12" fmla="*/ 716519 h 716519"/>
                <a:gd name="connsiteX13" fmla="*/ 0 w 973297"/>
                <a:gd name="connsiteY13" fmla="*/ 716519 h 716519"/>
                <a:gd name="connsiteX14" fmla="*/ 0 w 973297"/>
                <a:gd name="connsiteY14" fmla="*/ 0 h 716519"/>
                <a:gd name="connsiteX15" fmla="*/ 601880 w 973297"/>
                <a:gd name="connsiteY15" fmla="*/ 0 h 716519"/>
                <a:gd name="connsiteX16" fmla="*/ 655984 w 973297"/>
                <a:gd name="connsiteY16" fmla="*/ 21727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3297" h="716519">
                  <a:moveTo>
                    <a:pt x="655984" y="21577"/>
                  </a:moveTo>
                  <a:lnTo>
                    <a:pt x="949132" y="301621"/>
                  </a:lnTo>
                  <a:cubicBezTo>
                    <a:pt x="981353" y="332488"/>
                    <a:pt x="981353" y="383881"/>
                    <a:pt x="949132" y="414748"/>
                  </a:cubicBezTo>
                  <a:lnTo>
                    <a:pt x="655984" y="694792"/>
                  </a:lnTo>
                  <a:cubicBezTo>
                    <a:pt x="641447" y="708727"/>
                    <a:pt x="622114" y="716519"/>
                    <a:pt x="601880" y="716519"/>
                  </a:cubicBezTo>
                  <a:lnTo>
                    <a:pt x="504163" y="716519"/>
                  </a:lnTo>
                  <a:lnTo>
                    <a:pt x="504163" y="508246"/>
                  </a:lnTo>
                  <a:cubicBezTo>
                    <a:pt x="504163" y="508246"/>
                    <a:pt x="362536" y="508246"/>
                    <a:pt x="362536" y="508246"/>
                  </a:cubicBezTo>
                  <a:lnTo>
                    <a:pt x="362536" y="716519"/>
                  </a:lnTo>
                  <a:lnTo>
                    <a:pt x="272914" y="716519"/>
                  </a:lnTo>
                  <a:lnTo>
                    <a:pt x="272914" y="508246"/>
                  </a:lnTo>
                  <a:cubicBezTo>
                    <a:pt x="272914" y="508246"/>
                    <a:pt x="131287" y="508246"/>
                    <a:pt x="131287" y="508246"/>
                  </a:cubicBezTo>
                  <a:lnTo>
                    <a:pt x="131287" y="716519"/>
                  </a:lnTo>
                  <a:lnTo>
                    <a:pt x="0" y="716519"/>
                  </a:lnTo>
                  <a:lnTo>
                    <a:pt x="0" y="0"/>
                  </a:lnTo>
                  <a:lnTo>
                    <a:pt x="601880" y="0"/>
                  </a:lnTo>
                  <a:cubicBezTo>
                    <a:pt x="621963" y="0"/>
                    <a:pt x="641447" y="7792"/>
                    <a:pt x="655984" y="21727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E4F2B3AF-90A6-9EF8-19B7-6F933D654D48}"/>
                </a:ext>
              </a:extLst>
            </p:cNvPr>
            <p:cNvSpPr/>
            <p:nvPr/>
          </p:nvSpPr>
          <p:spPr>
            <a:xfrm>
              <a:off x="1257121" y="1413499"/>
              <a:ext cx="3947247" cy="3797538"/>
            </a:xfrm>
            <a:custGeom>
              <a:avLst/>
              <a:gdLst>
                <a:gd name="connsiteX0" fmla="*/ 1787134 w 1841388"/>
                <a:gd name="connsiteY0" fmla="*/ 460147 h 1771549"/>
                <a:gd name="connsiteX1" fmla="*/ 1694515 w 1841388"/>
                <a:gd name="connsiteY1" fmla="*/ 460147 h 1771549"/>
                <a:gd name="connsiteX2" fmla="*/ 1648353 w 1841388"/>
                <a:gd name="connsiteY2" fmla="*/ 434376 h 1771549"/>
                <a:gd name="connsiteX3" fmla="*/ 885963 w 1841388"/>
                <a:gd name="connsiteY3" fmla="*/ 0 h 1771549"/>
                <a:gd name="connsiteX4" fmla="*/ 975 w 1841388"/>
                <a:gd name="connsiteY4" fmla="*/ 927638 h 1771549"/>
                <a:gd name="connsiteX5" fmla="*/ 844748 w 1841388"/>
                <a:gd name="connsiteY5" fmla="*/ 1770619 h 1771549"/>
                <a:gd name="connsiteX6" fmla="*/ 1648353 w 1841388"/>
                <a:gd name="connsiteY6" fmla="*/ 1337291 h 1771549"/>
                <a:gd name="connsiteX7" fmla="*/ 1694515 w 1841388"/>
                <a:gd name="connsiteY7" fmla="*/ 1311370 h 1771549"/>
                <a:gd name="connsiteX8" fmla="*/ 1787134 w 1841388"/>
                <a:gd name="connsiteY8" fmla="*/ 1311370 h 1771549"/>
                <a:gd name="connsiteX9" fmla="*/ 1841389 w 1841388"/>
                <a:gd name="connsiteY9" fmla="*/ 1257129 h 1771549"/>
                <a:gd name="connsiteX10" fmla="*/ 1841389 w 1841388"/>
                <a:gd name="connsiteY10" fmla="*/ 514238 h 1771549"/>
                <a:gd name="connsiteX11" fmla="*/ 1787134 w 1841388"/>
                <a:gd name="connsiteY11" fmla="*/ 459997 h 1771549"/>
                <a:gd name="connsiteX12" fmla="*/ 426307 w 1841388"/>
                <a:gd name="connsiteY12" fmla="*/ 1093507 h 1771549"/>
                <a:gd name="connsiteX13" fmla="*/ 218438 w 1841388"/>
                <a:gd name="connsiteY13" fmla="*/ 885683 h 1771549"/>
                <a:gd name="connsiteX14" fmla="*/ 426307 w 1841388"/>
                <a:gd name="connsiteY14" fmla="*/ 677860 h 1771549"/>
                <a:gd name="connsiteX15" fmla="*/ 634179 w 1841388"/>
                <a:gd name="connsiteY15" fmla="*/ 885683 h 1771549"/>
                <a:gd name="connsiteX16" fmla="*/ 426307 w 1841388"/>
                <a:gd name="connsiteY16" fmla="*/ 1093507 h 177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388" h="1771549">
                  <a:moveTo>
                    <a:pt x="1787134" y="460147"/>
                  </a:moveTo>
                  <a:lnTo>
                    <a:pt x="1694515" y="460147"/>
                  </a:lnTo>
                  <a:cubicBezTo>
                    <a:pt x="1675631" y="460147"/>
                    <a:pt x="1657947" y="450558"/>
                    <a:pt x="1648353" y="434376"/>
                  </a:cubicBezTo>
                  <a:cubicBezTo>
                    <a:pt x="1493986" y="174260"/>
                    <a:pt x="1210281" y="0"/>
                    <a:pt x="885963" y="0"/>
                  </a:cubicBezTo>
                  <a:cubicBezTo>
                    <a:pt x="382696" y="0"/>
                    <a:pt x="-22555" y="419392"/>
                    <a:pt x="975" y="927638"/>
                  </a:cubicBezTo>
                  <a:cubicBezTo>
                    <a:pt x="21806" y="1381642"/>
                    <a:pt x="390639" y="1750089"/>
                    <a:pt x="844748" y="1770619"/>
                  </a:cubicBezTo>
                  <a:cubicBezTo>
                    <a:pt x="1186154" y="1786051"/>
                    <a:pt x="1487392" y="1608195"/>
                    <a:pt x="1648353" y="1337291"/>
                  </a:cubicBezTo>
                  <a:cubicBezTo>
                    <a:pt x="1657947" y="1321109"/>
                    <a:pt x="1675631" y="1311370"/>
                    <a:pt x="1694515" y="1311370"/>
                  </a:cubicBezTo>
                  <a:lnTo>
                    <a:pt x="1787134" y="1311370"/>
                  </a:lnTo>
                  <a:cubicBezTo>
                    <a:pt x="1817108" y="1311370"/>
                    <a:pt x="1841389" y="1287096"/>
                    <a:pt x="1841389" y="1257129"/>
                  </a:cubicBezTo>
                  <a:lnTo>
                    <a:pt x="1841389" y="514238"/>
                  </a:lnTo>
                  <a:cubicBezTo>
                    <a:pt x="1841389" y="484271"/>
                    <a:pt x="1817108" y="459997"/>
                    <a:pt x="1787134" y="459997"/>
                  </a:cubicBezTo>
                  <a:close/>
                  <a:moveTo>
                    <a:pt x="426307" y="1093507"/>
                  </a:moveTo>
                  <a:cubicBezTo>
                    <a:pt x="311507" y="1093507"/>
                    <a:pt x="218438" y="1000459"/>
                    <a:pt x="218438" y="885683"/>
                  </a:cubicBezTo>
                  <a:cubicBezTo>
                    <a:pt x="218438" y="770908"/>
                    <a:pt x="311507" y="677860"/>
                    <a:pt x="426307" y="677860"/>
                  </a:cubicBezTo>
                  <a:cubicBezTo>
                    <a:pt x="541110" y="677860"/>
                    <a:pt x="634179" y="770908"/>
                    <a:pt x="634179" y="885683"/>
                  </a:cubicBezTo>
                  <a:cubicBezTo>
                    <a:pt x="634179" y="1000459"/>
                    <a:pt x="541110" y="1093507"/>
                    <a:pt x="426307" y="1093507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AD5568D5-9248-30F0-B7C8-5CC8F7E5CEC2}"/>
                </a:ext>
              </a:extLst>
            </p:cNvPr>
            <p:cNvSpPr/>
            <p:nvPr/>
          </p:nvSpPr>
          <p:spPr>
            <a:xfrm>
              <a:off x="7026593" y="2544294"/>
              <a:ext cx="1821902" cy="1535949"/>
            </a:xfrm>
            <a:custGeom>
              <a:avLst/>
              <a:gdLst>
                <a:gd name="connsiteX0" fmla="*/ 0 w 849916"/>
                <a:gd name="connsiteY0" fmla="*/ 0 h 716519"/>
                <a:gd name="connsiteX1" fmla="*/ 0 w 849916"/>
                <a:gd name="connsiteY1" fmla="*/ 716519 h 716519"/>
                <a:gd name="connsiteX2" fmla="*/ 129937 w 849916"/>
                <a:gd name="connsiteY2" fmla="*/ 716519 h 716519"/>
                <a:gd name="connsiteX3" fmla="*/ 129937 w 849916"/>
                <a:gd name="connsiteY3" fmla="*/ 508246 h 716519"/>
                <a:gd name="connsiteX4" fmla="*/ 271714 w 849916"/>
                <a:gd name="connsiteY4" fmla="*/ 508246 h 716519"/>
                <a:gd name="connsiteX5" fmla="*/ 271714 w 849916"/>
                <a:gd name="connsiteY5" fmla="*/ 716519 h 716519"/>
                <a:gd name="connsiteX6" fmla="*/ 360140 w 849916"/>
                <a:gd name="connsiteY6" fmla="*/ 716519 h 716519"/>
                <a:gd name="connsiteX7" fmla="*/ 360140 w 849916"/>
                <a:gd name="connsiteY7" fmla="*/ 508246 h 716519"/>
                <a:gd name="connsiteX8" fmla="*/ 501767 w 849916"/>
                <a:gd name="connsiteY8" fmla="*/ 508246 h 716519"/>
                <a:gd name="connsiteX9" fmla="*/ 501767 w 849916"/>
                <a:gd name="connsiteY9" fmla="*/ 716519 h 716519"/>
                <a:gd name="connsiteX10" fmla="*/ 849916 w 849916"/>
                <a:gd name="connsiteY10" fmla="*/ 716519 h 716519"/>
                <a:gd name="connsiteX11" fmla="*/ 849916 w 849916"/>
                <a:gd name="connsiteY11" fmla="*/ 0 h 716519"/>
                <a:gd name="connsiteX12" fmla="*/ 0 w 84991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916" h="716519">
                  <a:moveTo>
                    <a:pt x="0" y="0"/>
                  </a:moveTo>
                  <a:lnTo>
                    <a:pt x="0" y="716519"/>
                  </a:lnTo>
                  <a:lnTo>
                    <a:pt x="129937" y="716519"/>
                  </a:lnTo>
                  <a:lnTo>
                    <a:pt x="12993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140" y="716519"/>
                  </a:lnTo>
                  <a:lnTo>
                    <a:pt x="360140" y="508246"/>
                  </a:lnTo>
                  <a:lnTo>
                    <a:pt x="501767" y="508246"/>
                  </a:lnTo>
                  <a:lnTo>
                    <a:pt x="501767" y="716519"/>
                  </a:lnTo>
                  <a:lnTo>
                    <a:pt x="849916" y="716519"/>
                  </a:lnTo>
                  <a:lnTo>
                    <a:pt x="8499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315F6028-1F74-4B44-7F39-C1F9FEDCBD41}"/>
                </a:ext>
              </a:extLst>
            </p:cNvPr>
            <p:cNvSpPr/>
            <p:nvPr/>
          </p:nvSpPr>
          <p:spPr>
            <a:xfrm>
              <a:off x="5204370" y="2544294"/>
              <a:ext cx="1822223" cy="1535949"/>
            </a:xfrm>
            <a:custGeom>
              <a:avLst/>
              <a:gdLst>
                <a:gd name="connsiteX0" fmla="*/ 0 w 850066"/>
                <a:gd name="connsiteY0" fmla="*/ 0 h 716519"/>
                <a:gd name="connsiteX1" fmla="*/ 0 w 850066"/>
                <a:gd name="connsiteY1" fmla="*/ 716519 h 716519"/>
                <a:gd name="connsiteX2" fmla="*/ 130087 w 850066"/>
                <a:gd name="connsiteY2" fmla="*/ 716519 h 716519"/>
                <a:gd name="connsiteX3" fmla="*/ 130087 w 850066"/>
                <a:gd name="connsiteY3" fmla="*/ 508246 h 716519"/>
                <a:gd name="connsiteX4" fmla="*/ 271714 w 850066"/>
                <a:gd name="connsiteY4" fmla="*/ 508246 h 716519"/>
                <a:gd name="connsiteX5" fmla="*/ 271714 w 850066"/>
                <a:gd name="connsiteY5" fmla="*/ 716519 h 716519"/>
                <a:gd name="connsiteX6" fmla="*/ 360290 w 850066"/>
                <a:gd name="connsiteY6" fmla="*/ 716519 h 716519"/>
                <a:gd name="connsiteX7" fmla="*/ 360290 w 850066"/>
                <a:gd name="connsiteY7" fmla="*/ 508246 h 716519"/>
                <a:gd name="connsiteX8" fmla="*/ 501917 w 850066"/>
                <a:gd name="connsiteY8" fmla="*/ 508246 h 716519"/>
                <a:gd name="connsiteX9" fmla="*/ 501917 w 850066"/>
                <a:gd name="connsiteY9" fmla="*/ 716519 h 716519"/>
                <a:gd name="connsiteX10" fmla="*/ 850066 w 850066"/>
                <a:gd name="connsiteY10" fmla="*/ 716519 h 716519"/>
                <a:gd name="connsiteX11" fmla="*/ 850066 w 850066"/>
                <a:gd name="connsiteY11" fmla="*/ 0 h 716519"/>
                <a:gd name="connsiteX12" fmla="*/ 0 w 85006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006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290" y="716519"/>
                  </a:lnTo>
                  <a:lnTo>
                    <a:pt x="36029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50066" y="716519"/>
                  </a:lnTo>
                  <a:lnTo>
                    <a:pt x="8500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928EFCB2-4215-4C97-6DAD-64C473567830}"/>
                </a:ext>
              </a:extLst>
            </p:cNvPr>
            <p:cNvSpPr txBox="1"/>
            <p:nvPr/>
          </p:nvSpPr>
          <p:spPr>
            <a:xfrm>
              <a:off x="6403406" y="363281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F6E256A6-030C-9AC0-1680-6281FC1E449A}"/>
                </a:ext>
              </a:extLst>
            </p:cNvPr>
            <p:cNvSpPr txBox="1"/>
            <p:nvPr/>
          </p:nvSpPr>
          <p:spPr>
            <a:xfrm>
              <a:off x="8225629" y="363281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11803B2E-5FD6-7762-CE2E-71425C158E2F}"/>
                </a:ext>
              </a:extLst>
            </p:cNvPr>
            <p:cNvSpPr txBox="1"/>
            <p:nvPr/>
          </p:nvSpPr>
          <p:spPr>
            <a:xfrm>
              <a:off x="9969885" y="363281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12" name="Graphic 13" descr="Bullseye with solid fill">
            <a:extLst>
              <a:ext uri="{FF2B5EF4-FFF2-40B4-BE49-F238E27FC236}">
                <a16:creationId xmlns:a16="http://schemas.microsoft.com/office/drawing/2014/main" id="{71447787-D975-0D24-D6B8-E0BFD8908D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9226" y="2693680"/>
            <a:ext cx="812511" cy="812511"/>
          </a:xfrm>
          <a:prstGeom prst="rect">
            <a:avLst/>
          </a:prstGeom>
        </p:spPr>
      </p:pic>
      <p:pic>
        <p:nvPicPr>
          <p:cNvPr id="14" name="Graphic 15" descr="Gears with solid fill">
            <a:extLst>
              <a:ext uri="{FF2B5EF4-FFF2-40B4-BE49-F238E27FC236}">
                <a16:creationId xmlns:a16="http://schemas.microsoft.com/office/drawing/2014/main" id="{D8C3418F-2313-601B-2BF1-2F8676AA8F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72475" y="2693680"/>
            <a:ext cx="812511" cy="812511"/>
          </a:xfrm>
          <a:prstGeom prst="rect">
            <a:avLst/>
          </a:prstGeom>
        </p:spPr>
      </p:pic>
      <p:pic>
        <p:nvPicPr>
          <p:cNvPr id="15" name="Graphic 16" descr="Hourglass 30% with solid fill">
            <a:extLst>
              <a:ext uri="{FF2B5EF4-FFF2-40B4-BE49-F238E27FC236}">
                <a16:creationId xmlns:a16="http://schemas.microsoft.com/office/drawing/2014/main" id="{31B68D43-C6AB-4E2B-E652-752FD11D49D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31289" y="2693680"/>
            <a:ext cx="812511" cy="81251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B3E7697F-7A51-7C1D-0220-8DEAAEC159F3}"/>
              </a:ext>
            </a:extLst>
          </p:cNvPr>
          <p:cNvGrpSpPr/>
          <p:nvPr/>
        </p:nvGrpSpPr>
        <p:grpSpPr>
          <a:xfrm>
            <a:off x="5292521" y="4175318"/>
            <a:ext cx="1645920" cy="1567152"/>
            <a:chOff x="5363899" y="4292050"/>
            <a:chExt cx="1645920" cy="1567152"/>
          </a:xfrm>
        </p:grpSpPr>
        <p:sp>
          <p:nvSpPr>
            <p:cNvPr id="20" name="TextBox 36">
              <a:extLst>
                <a:ext uri="{FF2B5EF4-FFF2-40B4-BE49-F238E27FC236}">
                  <a16:creationId xmlns:a16="http://schemas.microsoft.com/office/drawing/2014/main" id="{945DE951-EEDD-0F8D-179C-E9D0AE1E5565}"/>
                </a:ext>
              </a:extLst>
            </p:cNvPr>
            <p:cNvSpPr txBox="1"/>
            <p:nvPr/>
          </p:nvSpPr>
          <p:spPr>
            <a:xfrm>
              <a:off x="5363899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1" name="TextBox 37">
              <a:extLst>
                <a:ext uri="{FF2B5EF4-FFF2-40B4-BE49-F238E27FC236}">
                  <a16:creationId xmlns:a16="http://schemas.microsoft.com/office/drawing/2014/main" id="{D620BFE4-AA99-0FF1-0CFC-AC0FDF1A2836}"/>
                </a:ext>
              </a:extLst>
            </p:cNvPr>
            <p:cNvSpPr txBox="1"/>
            <p:nvPr/>
          </p:nvSpPr>
          <p:spPr>
            <a:xfrm>
              <a:off x="5363899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8FEFAFF-01BC-87D0-8B0A-7A4C1F237D58}"/>
              </a:ext>
            </a:extLst>
          </p:cNvPr>
          <p:cNvGrpSpPr/>
          <p:nvPr/>
        </p:nvGrpSpPr>
        <p:grpSpPr>
          <a:xfrm>
            <a:off x="7114584" y="4175318"/>
            <a:ext cx="1645920" cy="1567152"/>
            <a:chOff x="7197660" y="4292050"/>
            <a:chExt cx="1645920" cy="1567152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F77D8EDB-C730-A09C-0910-54D42DA2715C}"/>
                </a:ext>
              </a:extLst>
            </p:cNvPr>
            <p:cNvSpPr txBox="1"/>
            <p:nvPr/>
          </p:nvSpPr>
          <p:spPr>
            <a:xfrm>
              <a:off x="7197660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B1324D26-7DCA-6824-11C2-4F05E4BD854C}"/>
                </a:ext>
              </a:extLst>
            </p:cNvPr>
            <p:cNvSpPr txBox="1"/>
            <p:nvPr/>
          </p:nvSpPr>
          <p:spPr>
            <a:xfrm>
              <a:off x="7197660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85A2BC7-51A5-C25E-1F74-F786E0F7B673}"/>
              </a:ext>
            </a:extLst>
          </p:cNvPr>
          <p:cNvGrpSpPr/>
          <p:nvPr/>
        </p:nvGrpSpPr>
        <p:grpSpPr>
          <a:xfrm>
            <a:off x="8963399" y="4175318"/>
            <a:ext cx="1645920" cy="1567152"/>
            <a:chOff x="8963398" y="4292050"/>
            <a:chExt cx="1645920" cy="1567152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6EEC9073-3708-D667-C922-DFB3CBC95B47}"/>
                </a:ext>
              </a:extLst>
            </p:cNvPr>
            <p:cNvSpPr txBox="1"/>
            <p:nvPr/>
          </p:nvSpPr>
          <p:spPr>
            <a:xfrm>
              <a:off x="8963398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C92B9D92-7D1E-CDE2-849B-1882C77AB036}"/>
                </a:ext>
              </a:extLst>
            </p:cNvPr>
            <p:cNvSpPr txBox="1"/>
            <p:nvPr/>
          </p:nvSpPr>
          <p:spPr>
            <a:xfrm>
              <a:off x="8963398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oup 35">
            <a:extLst>
              <a:ext uri="{FF2B5EF4-FFF2-40B4-BE49-F238E27FC236}">
                <a16:creationId xmlns:a16="http://schemas.microsoft.com/office/drawing/2014/main" id="{0B45BFC9-D98B-B302-7691-C7CA53991230}"/>
              </a:ext>
            </a:extLst>
          </p:cNvPr>
          <p:cNvGrpSpPr/>
          <p:nvPr/>
        </p:nvGrpSpPr>
        <p:grpSpPr>
          <a:xfrm>
            <a:off x="3019967" y="2636414"/>
            <a:ext cx="1920241" cy="1351708"/>
            <a:chOff x="332934" y="2689321"/>
            <a:chExt cx="2990235" cy="1351708"/>
          </a:xfrm>
        </p:grpSpPr>
        <p:sp>
          <p:nvSpPr>
            <p:cNvPr id="11" name="TextBox 36">
              <a:extLst>
                <a:ext uri="{FF2B5EF4-FFF2-40B4-BE49-F238E27FC236}">
                  <a16:creationId xmlns:a16="http://schemas.microsoft.com/office/drawing/2014/main" id="{D6BF9C22-E9FD-A1B2-5024-F48496D7C85F}"/>
                </a:ext>
              </a:extLst>
            </p:cNvPr>
            <p:cNvSpPr txBox="1"/>
            <p:nvPr/>
          </p:nvSpPr>
          <p:spPr>
            <a:xfrm>
              <a:off x="332936" y="2689321"/>
              <a:ext cx="299023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37">
              <a:extLst>
                <a:ext uri="{FF2B5EF4-FFF2-40B4-BE49-F238E27FC236}">
                  <a16:creationId xmlns:a16="http://schemas.microsoft.com/office/drawing/2014/main" id="{7E1726BC-2246-0108-E9B6-710D16D2A5BF}"/>
                </a:ext>
              </a:extLst>
            </p:cNvPr>
            <p:cNvSpPr txBox="1"/>
            <p:nvPr/>
          </p:nvSpPr>
          <p:spPr>
            <a:xfrm>
              <a:off x="332934" y="3086922"/>
              <a:ext cx="299023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77451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AFEDC7-BE8B-8A78-6FD0-81B92552B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E11C67-7691-8B02-5436-D665EAED31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Key Flow Diagram – Slide Template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A587ABF-436A-C3BF-8794-B236073CDBC1}"/>
              </a:ext>
            </a:extLst>
          </p:cNvPr>
          <p:cNvGrpSpPr/>
          <p:nvPr/>
        </p:nvGrpSpPr>
        <p:grpSpPr>
          <a:xfrm>
            <a:off x="1257121" y="1413499"/>
            <a:ext cx="9677759" cy="3797538"/>
            <a:chOff x="1257121" y="1413499"/>
            <a:chExt cx="9677759" cy="3797538"/>
          </a:xfrm>
        </p:grpSpPr>
        <p:sp>
          <p:nvSpPr>
            <p:cNvPr id="4" name="Forme libre 3">
              <a:extLst>
                <a:ext uri="{FF2B5EF4-FFF2-40B4-BE49-F238E27FC236}">
                  <a16:creationId xmlns:a16="http://schemas.microsoft.com/office/drawing/2014/main" id="{0AF833AD-B5BE-B48D-C924-4462F51AEEEB}"/>
                </a:ext>
              </a:extLst>
            </p:cNvPr>
            <p:cNvSpPr/>
            <p:nvPr/>
          </p:nvSpPr>
          <p:spPr>
            <a:xfrm>
              <a:off x="8848495" y="2544294"/>
              <a:ext cx="2086385" cy="1535949"/>
            </a:xfrm>
            <a:custGeom>
              <a:avLst/>
              <a:gdLst>
                <a:gd name="connsiteX0" fmla="*/ 655984 w 973297"/>
                <a:gd name="connsiteY0" fmla="*/ 21577 h 716519"/>
                <a:gd name="connsiteX1" fmla="*/ 949132 w 973297"/>
                <a:gd name="connsiteY1" fmla="*/ 301621 h 716519"/>
                <a:gd name="connsiteX2" fmla="*/ 949132 w 973297"/>
                <a:gd name="connsiteY2" fmla="*/ 414748 h 716519"/>
                <a:gd name="connsiteX3" fmla="*/ 655984 w 973297"/>
                <a:gd name="connsiteY3" fmla="*/ 694792 h 716519"/>
                <a:gd name="connsiteX4" fmla="*/ 601880 w 973297"/>
                <a:gd name="connsiteY4" fmla="*/ 716519 h 716519"/>
                <a:gd name="connsiteX5" fmla="*/ 504163 w 973297"/>
                <a:gd name="connsiteY5" fmla="*/ 716519 h 716519"/>
                <a:gd name="connsiteX6" fmla="*/ 504163 w 973297"/>
                <a:gd name="connsiteY6" fmla="*/ 508246 h 716519"/>
                <a:gd name="connsiteX7" fmla="*/ 362536 w 973297"/>
                <a:gd name="connsiteY7" fmla="*/ 508246 h 716519"/>
                <a:gd name="connsiteX8" fmla="*/ 362536 w 973297"/>
                <a:gd name="connsiteY8" fmla="*/ 716519 h 716519"/>
                <a:gd name="connsiteX9" fmla="*/ 272914 w 973297"/>
                <a:gd name="connsiteY9" fmla="*/ 716519 h 716519"/>
                <a:gd name="connsiteX10" fmla="*/ 272914 w 973297"/>
                <a:gd name="connsiteY10" fmla="*/ 508246 h 716519"/>
                <a:gd name="connsiteX11" fmla="*/ 131287 w 973297"/>
                <a:gd name="connsiteY11" fmla="*/ 508246 h 716519"/>
                <a:gd name="connsiteX12" fmla="*/ 131287 w 973297"/>
                <a:gd name="connsiteY12" fmla="*/ 716519 h 716519"/>
                <a:gd name="connsiteX13" fmla="*/ 0 w 973297"/>
                <a:gd name="connsiteY13" fmla="*/ 716519 h 716519"/>
                <a:gd name="connsiteX14" fmla="*/ 0 w 973297"/>
                <a:gd name="connsiteY14" fmla="*/ 0 h 716519"/>
                <a:gd name="connsiteX15" fmla="*/ 601880 w 973297"/>
                <a:gd name="connsiteY15" fmla="*/ 0 h 716519"/>
                <a:gd name="connsiteX16" fmla="*/ 655984 w 973297"/>
                <a:gd name="connsiteY16" fmla="*/ 21727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973297" h="716519">
                  <a:moveTo>
                    <a:pt x="655984" y="21577"/>
                  </a:moveTo>
                  <a:lnTo>
                    <a:pt x="949132" y="301621"/>
                  </a:lnTo>
                  <a:cubicBezTo>
                    <a:pt x="981353" y="332488"/>
                    <a:pt x="981353" y="383881"/>
                    <a:pt x="949132" y="414748"/>
                  </a:cubicBezTo>
                  <a:lnTo>
                    <a:pt x="655984" y="694792"/>
                  </a:lnTo>
                  <a:cubicBezTo>
                    <a:pt x="641447" y="708727"/>
                    <a:pt x="622114" y="716519"/>
                    <a:pt x="601880" y="716519"/>
                  </a:cubicBezTo>
                  <a:lnTo>
                    <a:pt x="504163" y="716519"/>
                  </a:lnTo>
                  <a:lnTo>
                    <a:pt x="504163" y="508246"/>
                  </a:lnTo>
                  <a:cubicBezTo>
                    <a:pt x="504163" y="508246"/>
                    <a:pt x="362536" y="508246"/>
                    <a:pt x="362536" y="508246"/>
                  </a:cubicBezTo>
                  <a:lnTo>
                    <a:pt x="362536" y="716519"/>
                  </a:lnTo>
                  <a:lnTo>
                    <a:pt x="272914" y="716519"/>
                  </a:lnTo>
                  <a:lnTo>
                    <a:pt x="272914" y="508246"/>
                  </a:lnTo>
                  <a:cubicBezTo>
                    <a:pt x="272914" y="508246"/>
                    <a:pt x="131287" y="508246"/>
                    <a:pt x="131287" y="508246"/>
                  </a:cubicBezTo>
                  <a:lnTo>
                    <a:pt x="131287" y="716519"/>
                  </a:lnTo>
                  <a:lnTo>
                    <a:pt x="0" y="716519"/>
                  </a:lnTo>
                  <a:lnTo>
                    <a:pt x="0" y="0"/>
                  </a:lnTo>
                  <a:lnTo>
                    <a:pt x="601880" y="0"/>
                  </a:lnTo>
                  <a:cubicBezTo>
                    <a:pt x="621963" y="0"/>
                    <a:pt x="641447" y="7792"/>
                    <a:pt x="655984" y="21727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" name="Forme libre 4">
              <a:extLst>
                <a:ext uri="{FF2B5EF4-FFF2-40B4-BE49-F238E27FC236}">
                  <a16:creationId xmlns:a16="http://schemas.microsoft.com/office/drawing/2014/main" id="{B535FE86-C372-4C29-FFE3-8D61B70825B8}"/>
                </a:ext>
              </a:extLst>
            </p:cNvPr>
            <p:cNvSpPr/>
            <p:nvPr/>
          </p:nvSpPr>
          <p:spPr>
            <a:xfrm>
              <a:off x="1257121" y="1413499"/>
              <a:ext cx="3947247" cy="3797538"/>
            </a:xfrm>
            <a:custGeom>
              <a:avLst/>
              <a:gdLst>
                <a:gd name="connsiteX0" fmla="*/ 1787134 w 1841388"/>
                <a:gd name="connsiteY0" fmla="*/ 460147 h 1771549"/>
                <a:gd name="connsiteX1" fmla="*/ 1694515 w 1841388"/>
                <a:gd name="connsiteY1" fmla="*/ 460147 h 1771549"/>
                <a:gd name="connsiteX2" fmla="*/ 1648353 w 1841388"/>
                <a:gd name="connsiteY2" fmla="*/ 434376 h 1771549"/>
                <a:gd name="connsiteX3" fmla="*/ 885963 w 1841388"/>
                <a:gd name="connsiteY3" fmla="*/ 0 h 1771549"/>
                <a:gd name="connsiteX4" fmla="*/ 975 w 1841388"/>
                <a:gd name="connsiteY4" fmla="*/ 927638 h 1771549"/>
                <a:gd name="connsiteX5" fmla="*/ 844748 w 1841388"/>
                <a:gd name="connsiteY5" fmla="*/ 1770619 h 1771549"/>
                <a:gd name="connsiteX6" fmla="*/ 1648353 w 1841388"/>
                <a:gd name="connsiteY6" fmla="*/ 1337291 h 1771549"/>
                <a:gd name="connsiteX7" fmla="*/ 1694515 w 1841388"/>
                <a:gd name="connsiteY7" fmla="*/ 1311370 h 1771549"/>
                <a:gd name="connsiteX8" fmla="*/ 1787134 w 1841388"/>
                <a:gd name="connsiteY8" fmla="*/ 1311370 h 1771549"/>
                <a:gd name="connsiteX9" fmla="*/ 1841389 w 1841388"/>
                <a:gd name="connsiteY9" fmla="*/ 1257129 h 1771549"/>
                <a:gd name="connsiteX10" fmla="*/ 1841389 w 1841388"/>
                <a:gd name="connsiteY10" fmla="*/ 514238 h 1771549"/>
                <a:gd name="connsiteX11" fmla="*/ 1787134 w 1841388"/>
                <a:gd name="connsiteY11" fmla="*/ 459997 h 1771549"/>
                <a:gd name="connsiteX12" fmla="*/ 426307 w 1841388"/>
                <a:gd name="connsiteY12" fmla="*/ 1093507 h 1771549"/>
                <a:gd name="connsiteX13" fmla="*/ 218438 w 1841388"/>
                <a:gd name="connsiteY13" fmla="*/ 885683 h 1771549"/>
                <a:gd name="connsiteX14" fmla="*/ 426307 w 1841388"/>
                <a:gd name="connsiteY14" fmla="*/ 677860 h 1771549"/>
                <a:gd name="connsiteX15" fmla="*/ 634179 w 1841388"/>
                <a:gd name="connsiteY15" fmla="*/ 885683 h 1771549"/>
                <a:gd name="connsiteX16" fmla="*/ 426307 w 1841388"/>
                <a:gd name="connsiteY16" fmla="*/ 1093507 h 1771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841388" h="1771549">
                  <a:moveTo>
                    <a:pt x="1787134" y="460147"/>
                  </a:moveTo>
                  <a:lnTo>
                    <a:pt x="1694515" y="460147"/>
                  </a:lnTo>
                  <a:cubicBezTo>
                    <a:pt x="1675631" y="460147"/>
                    <a:pt x="1657947" y="450558"/>
                    <a:pt x="1648353" y="434376"/>
                  </a:cubicBezTo>
                  <a:cubicBezTo>
                    <a:pt x="1493986" y="174260"/>
                    <a:pt x="1210281" y="0"/>
                    <a:pt x="885963" y="0"/>
                  </a:cubicBezTo>
                  <a:cubicBezTo>
                    <a:pt x="382696" y="0"/>
                    <a:pt x="-22555" y="419392"/>
                    <a:pt x="975" y="927638"/>
                  </a:cubicBezTo>
                  <a:cubicBezTo>
                    <a:pt x="21806" y="1381642"/>
                    <a:pt x="390639" y="1750089"/>
                    <a:pt x="844748" y="1770619"/>
                  </a:cubicBezTo>
                  <a:cubicBezTo>
                    <a:pt x="1186154" y="1786051"/>
                    <a:pt x="1487392" y="1608195"/>
                    <a:pt x="1648353" y="1337291"/>
                  </a:cubicBezTo>
                  <a:cubicBezTo>
                    <a:pt x="1657947" y="1321109"/>
                    <a:pt x="1675631" y="1311370"/>
                    <a:pt x="1694515" y="1311370"/>
                  </a:cubicBezTo>
                  <a:lnTo>
                    <a:pt x="1787134" y="1311370"/>
                  </a:lnTo>
                  <a:cubicBezTo>
                    <a:pt x="1817108" y="1311370"/>
                    <a:pt x="1841389" y="1287096"/>
                    <a:pt x="1841389" y="1257129"/>
                  </a:cubicBezTo>
                  <a:lnTo>
                    <a:pt x="1841389" y="514238"/>
                  </a:lnTo>
                  <a:cubicBezTo>
                    <a:pt x="1841389" y="484271"/>
                    <a:pt x="1817108" y="459997"/>
                    <a:pt x="1787134" y="459997"/>
                  </a:cubicBezTo>
                  <a:close/>
                  <a:moveTo>
                    <a:pt x="426307" y="1093507"/>
                  </a:moveTo>
                  <a:cubicBezTo>
                    <a:pt x="311507" y="1093507"/>
                    <a:pt x="218438" y="1000459"/>
                    <a:pt x="218438" y="885683"/>
                  </a:cubicBezTo>
                  <a:cubicBezTo>
                    <a:pt x="218438" y="770908"/>
                    <a:pt x="311507" y="677860"/>
                    <a:pt x="426307" y="677860"/>
                  </a:cubicBezTo>
                  <a:cubicBezTo>
                    <a:pt x="541110" y="677860"/>
                    <a:pt x="634179" y="770908"/>
                    <a:pt x="634179" y="885683"/>
                  </a:cubicBezTo>
                  <a:cubicBezTo>
                    <a:pt x="634179" y="1000459"/>
                    <a:pt x="541110" y="1093507"/>
                    <a:pt x="426307" y="1093507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" name="Forme libre 5">
              <a:extLst>
                <a:ext uri="{FF2B5EF4-FFF2-40B4-BE49-F238E27FC236}">
                  <a16:creationId xmlns:a16="http://schemas.microsoft.com/office/drawing/2014/main" id="{E283B9C7-1C18-9C83-6B8C-C70F51953B73}"/>
                </a:ext>
              </a:extLst>
            </p:cNvPr>
            <p:cNvSpPr/>
            <p:nvPr/>
          </p:nvSpPr>
          <p:spPr>
            <a:xfrm>
              <a:off x="7026593" y="2544294"/>
              <a:ext cx="1821902" cy="1535949"/>
            </a:xfrm>
            <a:custGeom>
              <a:avLst/>
              <a:gdLst>
                <a:gd name="connsiteX0" fmla="*/ 0 w 849916"/>
                <a:gd name="connsiteY0" fmla="*/ 0 h 716519"/>
                <a:gd name="connsiteX1" fmla="*/ 0 w 849916"/>
                <a:gd name="connsiteY1" fmla="*/ 716519 h 716519"/>
                <a:gd name="connsiteX2" fmla="*/ 129937 w 849916"/>
                <a:gd name="connsiteY2" fmla="*/ 716519 h 716519"/>
                <a:gd name="connsiteX3" fmla="*/ 129937 w 849916"/>
                <a:gd name="connsiteY3" fmla="*/ 508246 h 716519"/>
                <a:gd name="connsiteX4" fmla="*/ 271714 w 849916"/>
                <a:gd name="connsiteY4" fmla="*/ 508246 h 716519"/>
                <a:gd name="connsiteX5" fmla="*/ 271714 w 849916"/>
                <a:gd name="connsiteY5" fmla="*/ 716519 h 716519"/>
                <a:gd name="connsiteX6" fmla="*/ 360140 w 849916"/>
                <a:gd name="connsiteY6" fmla="*/ 716519 h 716519"/>
                <a:gd name="connsiteX7" fmla="*/ 360140 w 849916"/>
                <a:gd name="connsiteY7" fmla="*/ 508246 h 716519"/>
                <a:gd name="connsiteX8" fmla="*/ 501767 w 849916"/>
                <a:gd name="connsiteY8" fmla="*/ 508246 h 716519"/>
                <a:gd name="connsiteX9" fmla="*/ 501767 w 849916"/>
                <a:gd name="connsiteY9" fmla="*/ 716519 h 716519"/>
                <a:gd name="connsiteX10" fmla="*/ 849916 w 849916"/>
                <a:gd name="connsiteY10" fmla="*/ 716519 h 716519"/>
                <a:gd name="connsiteX11" fmla="*/ 849916 w 849916"/>
                <a:gd name="connsiteY11" fmla="*/ 0 h 716519"/>
                <a:gd name="connsiteX12" fmla="*/ 0 w 84991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49916" h="716519">
                  <a:moveTo>
                    <a:pt x="0" y="0"/>
                  </a:moveTo>
                  <a:lnTo>
                    <a:pt x="0" y="716519"/>
                  </a:lnTo>
                  <a:lnTo>
                    <a:pt x="129937" y="716519"/>
                  </a:lnTo>
                  <a:lnTo>
                    <a:pt x="12993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140" y="716519"/>
                  </a:lnTo>
                  <a:lnTo>
                    <a:pt x="360140" y="508246"/>
                  </a:lnTo>
                  <a:lnTo>
                    <a:pt x="501767" y="508246"/>
                  </a:lnTo>
                  <a:lnTo>
                    <a:pt x="501767" y="716519"/>
                  </a:lnTo>
                  <a:lnTo>
                    <a:pt x="849916" y="716519"/>
                  </a:lnTo>
                  <a:lnTo>
                    <a:pt x="84991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" name="Forme libre 6">
              <a:extLst>
                <a:ext uri="{FF2B5EF4-FFF2-40B4-BE49-F238E27FC236}">
                  <a16:creationId xmlns:a16="http://schemas.microsoft.com/office/drawing/2014/main" id="{0FE64049-A816-4638-6FBF-20B6B3F3EEFC}"/>
                </a:ext>
              </a:extLst>
            </p:cNvPr>
            <p:cNvSpPr/>
            <p:nvPr/>
          </p:nvSpPr>
          <p:spPr>
            <a:xfrm>
              <a:off x="5204370" y="2544294"/>
              <a:ext cx="1822223" cy="1535949"/>
            </a:xfrm>
            <a:custGeom>
              <a:avLst/>
              <a:gdLst>
                <a:gd name="connsiteX0" fmla="*/ 0 w 850066"/>
                <a:gd name="connsiteY0" fmla="*/ 0 h 716519"/>
                <a:gd name="connsiteX1" fmla="*/ 0 w 850066"/>
                <a:gd name="connsiteY1" fmla="*/ 716519 h 716519"/>
                <a:gd name="connsiteX2" fmla="*/ 130087 w 850066"/>
                <a:gd name="connsiteY2" fmla="*/ 716519 h 716519"/>
                <a:gd name="connsiteX3" fmla="*/ 130087 w 850066"/>
                <a:gd name="connsiteY3" fmla="*/ 508246 h 716519"/>
                <a:gd name="connsiteX4" fmla="*/ 271714 w 850066"/>
                <a:gd name="connsiteY4" fmla="*/ 508246 h 716519"/>
                <a:gd name="connsiteX5" fmla="*/ 271714 w 850066"/>
                <a:gd name="connsiteY5" fmla="*/ 716519 h 716519"/>
                <a:gd name="connsiteX6" fmla="*/ 360290 w 850066"/>
                <a:gd name="connsiteY6" fmla="*/ 716519 h 716519"/>
                <a:gd name="connsiteX7" fmla="*/ 360290 w 850066"/>
                <a:gd name="connsiteY7" fmla="*/ 508246 h 716519"/>
                <a:gd name="connsiteX8" fmla="*/ 501917 w 850066"/>
                <a:gd name="connsiteY8" fmla="*/ 508246 h 716519"/>
                <a:gd name="connsiteX9" fmla="*/ 501917 w 850066"/>
                <a:gd name="connsiteY9" fmla="*/ 716519 h 716519"/>
                <a:gd name="connsiteX10" fmla="*/ 850066 w 850066"/>
                <a:gd name="connsiteY10" fmla="*/ 716519 h 716519"/>
                <a:gd name="connsiteX11" fmla="*/ 850066 w 850066"/>
                <a:gd name="connsiteY11" fmla="*/ 0 h 716519"/>
                <a:gd name="connsiteX12" fmla="*/ 0 w 850066"/>
                <a:gd name="connsiteY12" fmla="*/ 0 h 7165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50066" h="716519">
                  <a:moveTo>
                    <a:pt x="0" y="0"/>
                  </a:moveTo>
                  <a:lnTo>
                    <a:pt x="0" y="716519"/>
                  </a:lnTo>
                  <a:lnTo>
                    <a:pt x="130087" y="716519"/>
                  </a:lnTo>
                  <a:lnTo>
                    <a:pt x="130087" y="508246"/>
                  </a:lnTo>
                  <a:lnTo>
                    <a:pt x="271714" y="508246"/>
                  </a:lnTo>
                  <a:lnTo>
                    <a:pt x="271714" y="716519"/>
                  </a:lnTo>
                  <a:lnTo>
                    <a:pt x="360290" y="716519"/>
                  </a:lnTo>
                  <a:lnTo>
                    <a:pt x="360290" y="508246"/>
                  </a:lnTo>
                  <a:lnTo>
                    <a:pt x="501917" y="508246"/>
                  </a:lnTo>
                  <a:lnTo>
                    <a:pt x="501917" y="716519"/>
                  </a:lnTo>
                  <a:lnTo>
                    <a:pt x="850066" y="716519"/>
                  </a:lnTo>
                  <a:lnTo>
                    <a:pt x="85006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6D3C9505-8495-2047-8336-FD17606E80DD}"/>
                </a:ext>
              </a:extLst>
            </p:cNvPr>
            <p:cNvSpPr txBox="1"/>
            <p:nvPr/>
          </p:nvSpPr>
          <p:spPr>
            <a:xfrm>
              <a:off x="6403406" y="363281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277D46B3-C0C3-E045-402F-38A7128437CE}"/>
                </a:ext>
              </a:extLst>
            </p:cNvPr>
            <p:cNvSpPr txBox="1"/>
            <p:nvPr/>
          </p:nvSpPr>
          <p:spPr>
            <a:xfrm>
              <a:off x="8225629" y="363281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0" name="ZoneTexte 9">
              <a:extLst>
                <a:ext uri="{FF2B5EF4-FFF2-40B4-BE49-F238E27FC236}">
                  <a16:creationId xmlns:a16="http://schemas.microsoft.com/office/drawing/2014/main" id="{34DC35FD-165C-9F04-CAE8-8D9FF8BD7BD3}"/>
                </a:ext>
              </a:extLst>
            </p:cNvPr>
            <p:cNvSpPr txBox="1"/>
            <p:nvPr/>
          </p:nvSpPr>
          <p:spPr>
            <a:xfrm>
              <a:off x="9969885" y="3632815"/>
              <a:ext cx="418704" cy="369332"/>
            </a:xfrm>
            <a:prstGeom prst="rect">
              <a:avLst/>
            </a:prstGeom>
            <a:noFill/>
          </p:spPr>
          <p:txBody>
            <a:bodyPr wrap="none" rtlCol="0" anchor="b">
              <a:spAutoFit/>
            </a:bodyPr>
            <a:lstStyle/>
            <a:p>
              <a:pPr algn="ctr"/>
              <a:r>
                <a:rPr lang="fr-FR" b="1" dirty="0">
                  <a:solidFill>
                    <a:schemeClr val="bg1"/>
                  </a:solidFill>
                </a:rPr>
                <a:t>01</a:t>
              </a:r>
            </a:p>
          </p:txBody>
        </p:sp>
      </p:grpSp>
      <p:pic>
        <p:nvPicPr>
          <p:cNvPr id="12" name="Graphic 13" descr="Bullseye with solid fill">
            <a:extLst>
              <a:ext uri="{FF2B5EF4-FFF2-40B4-BE49-F238E27FC236}">
                <a16:creationId xmlns:a16="http://schemas.microsoft.com/office/drawing/2014/main" id="{AAA451A7-5161-0748-CB6B-D032B7D572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09226" y="2693680"/>
            <a:ext cx="812511" cy="812511"/>
          </a:xfrm>
          <a:prstGeom prst="rect">
            <a:avLst/>
          </a:prstGeom>
        </p:spPr>
      </p:pic>
      <p:pic>
        <p:nvPicPr>
          <p:cNvPr id="14" name="Graphic 15" descr="Gears with solid fill">
            <a:extLst>
              <a:ext uri="{FF2B5EF4-FFF2-40B4-BE49-F238E27FC236}">
                <a16:creationId xmlns:a16="http://schemas.microsoft.com/office/drawing/2014/main" id="{49CF0960-E46A-4A92-26C9-6DC33DBD4A1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72475" y="2693680"/>
            <a:ext cx="812511" cy="812511"/>
          </a:xfrm>
          <a:prstGeom prst="rect">
            <a:avLst/>
          </a:prstGeom>
        </p:spPr>
      </p:pic>
      <p:pic>
        <p:nvPicPr>
          <p:cNvPr id="15" name="Graphic 16" descr="Hourglass 30% with solid fill">
            <a:extLst>
              <a:ext uri="{FF2B5EF4-FFF2-40B4-BE49-F238E27FC236}">
                <a16:creationId xmlns:a16="http://schemas.microsoft.com/office/drawing/2014/main" id="{073BF947-C2BB-C737-6FE6-28D0588BD16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31289" y="2693680"/>
            <a:ext cx="812511" cy="812511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224053D0-15AF-401F-683C-CA9C134EDB5B}"/>
              </a:ext>
            </a:extLst>
          </p:cNvPr>
          <p:cNvGrpSpPr/>
          <p:nvPr/>
        </p:nvGrpSpPr>
        <p:grpSpPr>
          <a:xfrm>
            <a:off x="5292521" y="4175318"/>
            <a:ext cx="1645920" cy="1567152"/>
            <a:chOff x="5363899" y="4292050"/>
            <a:chExt cx="1645920" cy="1567152"/>
          </a:xfrm>
        </p:grpSpPr>
        <p:sp>
          <p:nvSpPr>
            <p:cNvPr id="20" name="TextBox 36">
              <a:extLst>
                <a:ext uri="{FF2B5EF4-FFF2-40B4-BE49-F238E27FC236}">
                  <a16:creationId xmlns:a16="http://schemas.microsoft.com/office/drawing/2014/main" id="{5E5E2179-B63C-D159-C228-D6A4A59B3325}"/>
                </a:ext>
              </a:extLst>
            </p:cNvPr>
            <p:cNvSpPr txBox="1"/>
            <p:nvPr/>
          </p:nvSpPr>
          <p:spPr>
            <a:xfrm>
              <a:off x="5363899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37">
              <a:extLst>
                <a:ext uri="{FF2B5EF4-FFF2-40B4-BE49-F238E27FC236}">
                  <a16:creationId xmlns:a16="http://schemas.microsoft.com/office/drawing/2014/main" id="{9D1431FA-6E28-77E5-BB39-F37D6D1A1EEE}"/>
                </a:ext>
              </a:extLst>
            </p:cNvPr>
            <p:cNvSpPr txBox="1"/>
            <p:nvPr/>
          </p:nvSpPr>
          <p:spPr>
            <a:xfrm>
              <a:off x="5363899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FDCF404-A1A2-217D-046F-E12F3783FE2B}"/>
              </a:ext>
            </a:extLst>
          </p:cNvPr>
          <p:cNvGrpSpPr/>
          <p:nvPr/>
        </p:nvGrpSpPr>
        <p:grpSpPr>
          <a:xfrm>
            <a:off x="7114584" y="4175318"/>
            <a:ext cx="1645920" cy="1567152"/>
            <a:chOff x="7197660" y="4292050"/>
            <a:chExt cx="1645920" cy="1567152"/>
          </a:xfrm>
        </p:grpSpPr>
        <p:sp>
          <p:nvSpPr>
            <p:cNvPr id="23" name="TextBox 36">
              <a:extLst>
                <a:ext uri="{FF2B5EF4-FFF2-40B4-BE49-F238E27FC236}">
                  <a16:creationId xmlns:a16="http://schemas.microsoft.com/office/drawing/2014/main" id="{76B791F9-B56F-E356-85D4-2243CEA364A6}"/>
                </a:ext>
              </a:extLst>
            </p:cNvPr>
            <p:cNvSpPr txBox="1"/>
            <p:nvPr/>
          </p:nvSpPr>
          <p:spPr>
            <a:xfrm>
              <a:off x="7197660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id="{0B86E67C-C894-B385-3753-11745E6CD19D}"/>
                </a:ext>
              </a:extLst>
            </p:cNvPr>
            <p:cNvSpPr txBox="1"/>
            <p:nvPr/>
          </p:nvSpPr>
          <p:spPr>
            <a:xfrm>
              <a:off x="7197660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BF6F5F9-15BB-3046-3960-7686C9B44297}"/>
              </a:ext>
            </a:extLst>
          </p:cNvPr>
          <p:cNvGrpSpPr/>
          <p:nvPr/>
        </p:nvGrpSpPr>
        <p:grpSpPr>
          <a:xfrm>
            <a:off x="8963399" y="4175318"/>
            <a:ext cx="1645920" cy="1567152"/>
            <a:chOff x="8963398" y="4292050"/>
            <a:chExt cx="1645920" cy="1567152"/>
          </a:xfrm>
        </p:grpSpPr>
        <p:sp>
          <p:nvSpPr>
            <p:cNvPr id="26" name="TextBox 36">
              <a:extLst>
                <a:ext uri="{FF2B5EF4-FFF2-40B4-BE49-F238E27FC236}">
                  <a16:creationId xmlns:a16="http://schemas.microsoft.com/office/drawing/2014/main" id="{3078A3E7-8559-82D6-D172-96FB52757BDB}"/>
                </a:ext>
              </a:extLst>
            </p:cNvPr>
            <p:cNvSpPr txBox="1"/>
            <p:nvPr/>
          </p:nvSpPr>
          <p:spPr>
            <a:xfrm>
              <a:off x="8963398" y="4292050"/>
              <a:ext cx="164592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id="{6CF80C5A-661B-2B0E-94CE-5BEEB28E52AA}"/>
                </a:ext>
              </a:extLst>
            </p:cNvPr>
            <p:cNvSpPr txBox="1"/>
            <p:nvPr/>
          </p:nvSpPr>
          <p:spPr>
            <a:xfrm>
              <a:off x="8963398" y="4689651"/>
              <a:ext cx="1645920" cy="116955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" name="Group 35">
            <a:extLst>
              <a:ext uri="{FF2B5EF4-FFF2-40B4-BE49-F238E27FC236}">
                <a16:creationId xmlns:a16="http://schemas.microsoft.com/office/drawing/2014/main" id="{724E47E5-093C-7AC9-9B8C-F63E7ABEEC3A}"/>
              </a:ext>
            </a:extLst>
          </p:cNvPr>
          <p:cNvGrpSpPr/>
          <p:nvPr/>
        </p:nvGrpSpPr>
        <p:grpSpPr>
          <a:xfrm>
            <a:off x="3019967" y="2636414"/>
            <a:ext cx="1920241" cy="1351708"/>
            <a:chOff x="332934" y="2689321"/>
            <a:chExt cx="2990235" cy="1351708"/>
          </a:xfrm>
        </p:grpSpPr>
        <p:sp>
          <p:nvSpPr>
            <p:cNvPr id="11" name="TextBox 36">
              <a:extLst>
                <a:ext uri="{FF2B5EF4-FFF2-40B4-BE49-F238E27FC236}">
                  <a16:creationId xmlns:a16="http://schemas.microsoft.com/office/drawing/2014/main" id="{9024BC6D-3188-6141-2D10-9DF60F5BE1AE}"/>
                </a:ext>
              </a:extLst>
            </p:cNvPr>
            <p:cNvSpPr txBox="1"/>
            <p:nvPr/>
          </p:nvSpPr>
          <p:spPr>
            <a:xfrm>
              <a:off x="332936" y="2689321"/>
              <a:ext cx="2990233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" name="TextBox 37">
              <a:extLst>
                <a:ext uri="{FF2B5EF4-FFF2-40B4-BE49-F238E27FC236}">
                  <a16:creationId xmlns:a16="http://schemas.microsoft.com/office/drawing/2014/main" id="{D4D29ADF-505D-E0A2-7768-1194B9D3FD22}"/>
                </a:ext>
              </a:extLst>
            </p:cNvPr>
            <p:cNvSpPr txBox="1"/>
            <p:nvPr/>
          </p:nvSpPr>
          <p:spPr>
            <a:xfrm>
              <a:off x="332934" y="3086922"/>
              <a:ext cx="2990233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1"/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57772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9507</TotalTime>
  <Words>264</Words>
  <Application>Microsoft Office PowerPoint</Application>
  <PresentationFormat>Widescreen</PresentationFormat>
  <Paragraphs>31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3-Step Key Flow Diagram – Slide Template</vt:lpstr>
      <vt:lpstr>3-Step Key Flow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Key Flow Diagram</dc:title>
  <dc:creator>PresentationGO.com</dc:creator>
  <dc:description>© Copyright PresentationGO.com - Do not distribute or sale without written permission.</dc:description>
  <cp:lastModifiedBy>Christophe Barroche</cp:lastModifiedBy>
  <cp:revision>50</cp:revision>
  <dcterms:created xsi:type="dcterms:W3CDTF">2014-11-26T05:14:11Z</dcterms:created>
  <dcterms:modified xsi:type="dcterms:W3CDTF">2025-10-01T17:19:45Z</dcterms:modified>
  <cp:category>Charts &amp; Diagrams;Graphics &amp; Metaphors</cp:category>
</cp:coreProperties>
</file>