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3" r:id="rId4"/>
    <p:sldId id="36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13" d="100"/>
          <a:sy n="113" d="100"/>
        </p:scale>
        <p:origin x="446" y="3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9324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2001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11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533F75-0818-EEA6-DAE8-BD710CB65A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95C07-448E-2E39-7296-73E3E1946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Interwoven Loop Quartet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5FE0F03-05C3-702F-EA99-B12D2F2F06F4}"/>
              </a:ext>
            </a:extLst>
          </p:cNvPr>
          <p:cNvGrpSpPr/>
          <p:nvPr/>
        </p:nvGrpSpPr>
        <p:grpSpPr>
          <a:xfrm>
            <a:off x="2676597" y="1797738"/>
            <a:ext cx="3790805" cy="3758636"/>
            <a:chOff x="3053354" y="1890129"/>
            <a:chExt cx="3037292" cy="3011517"/>
          </a:xfrm>
        </p:grpSpPr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1AC5A502-1868-FCB6-A32A-F334F94E2282}"/>
                </a:ext>
              </a:extLst>
            </p:cNvPr>
            <p:cNvSpPr/>
            <p:nvPr/>
          </p:nvSpPr>
          <p:spPr>
            <a:xfrm>
              <a:off x="3053354" y="3020201"/>
              <a:ext cx="2556744" cy="1805922"/>
            </a:xfrm>
            <a:custGeom>
              <a:avLst/>
              <a:gdLst>
                <a:gd name="connsiteX0" fmla="*/ 3839295 w 4247355"/>
                <a:gd name="connsiteY0" fmla="*/ 335 h 3000062"/>
                <a:gd name="connsiteX1" fmla="*/ 4183547 w 4247355"/>
                <a:gd name="connsiteY1" fmla="*/ 682691 h 3000062"/>
                <a:gd name="connsiteX2" fmla="*/ 4183397 w 4247355"/>
                <a:gd name="connsiteY2" fmla="*/ 682391 h 3000062"/>
                <a:gd name="connsiteX3" fmla="*/ 4148476 w 4247355"/>
                <a:gd name="connsiteY3" fmla="*/ 760455 h 3000062"/>
                <a:gd name="connsiteX4" fmla="*/ 3396726 w 4247355"/>
                <a:gd name="connsiteY4" fmla="*/ 1736340 h 3000062"/>
                <a:gd name="connsiteX5" fmla="*/ 3251052 w 4247355"/>
                <a:gd name="connsiteY5" fmla="*/ 1861604 h 3000062"/>
                <a:gd name="connsiteX6" fmla="*/ 2996869 w 4247355"/>
                <a:gd name="connsiteY6" fmla="*/ 2052945 h 3000062"/>
                <a:gd name="connsiteX7" fmla="*/ 2994922 w 4247355"/>
                <a:gd name="connsiteY7" fmla="*/ 2054443 h 3000062"/>
                <a:gd name="connsiteX8" fmla="*/ 2974838 w 4247355"/>
                <a:gd name="connsiteY8" fmla="*/ 2068679 h 3000062"/>
                <a:gd name="connsiteX9" fmla="*/ 2927930 w 4247355"/>
                <a:gd name="connsiteY9" fmla="*/ 2072725 h 3000062"/>
                <a:gd name="connsiteX10" fmla="*/ 2902287 w 4247355"/>
                <a:gd name="connsiteY10" fmla="*/ 2064150 h 3000062"/>
                <a:gd name="connsiteX11" fmla="*/ 2557922 w 4247355"/>
                <a:gd name="connsiteY11" fmla="*/ 2299049 h 3000062"/>
                <a:gd name="connsiteX12" fmla="*/ 2586974 w 4247355"/>
                <a:gd name="connsiteY12" fmla="*/ 2311713 h 3000062"/>
                <a:gd name="connsiteX13" fmla="*/ 1805846 w 4247355"/>
                <a:gd name="connsiteY13" fmla="*/ 2676865 h 3000062"/>
                <a:gd name="connsiteX14" fmla="*/ 826893 w 4247355"/>
                <a:gd name="connsiteY14" fmla="*/ 2979535 h 3000062"/>
                <a:gd name="connsiteX15" fmla="*/ 818950 w 4247355"/>
                <a:gd name="connsiteY15" fmla="*/ 2981483 h 3000062"/>
                <a:gd name="connsiteX16" fmla="*/ 354 w 4247355"/>
                <a:gd name="connsiteY16" fmla="*/ 2356364 h 3000062"/>
                <a:gd name="connsiteX17" fmla="*/ 728127 w 4247355"/>
                <a:gd name="connsiteY17" fmla="*/ 1623365 h 3000062"/>
                <a:gd name="connsiteX18" fmla="*/ 1576097 w 4247355"/>
                <a:gd name="connsiteY18" fmla="*/ 1585006 h 3000062"/>
                <a:gd name="connsiteX19" fmla="*/ 1575947 w 4247355"/>
                <a:gd name="connsiteY19" fmla="*/ 1584856 h 3000062"/>
                <a:gd name="connsiteX20" fmla="*/ 1621162 w 4247355"/>
                <a:gd name="connsiteY20" fmla="*/ 1629025 h 3000062"/>
                <a:gd name="connsiteX21" fmla="*/ 2302245 w 4247355"/>
                <a:gd name="connsiteY21" fmla="*/ 1494278 h 3000062"/>
                <a:gd name="connsiteX22" fmla="*/ 2272546 w 4247355"/>
                <a:gd name="connsiteY22" fmla="*/ 1454499 h 3000062"/>
                <a:gd name="connsiteX23" fmla="*/ 3079898 w 4247355"/>
                <a:gd name="connsiteY23" fmla="*/ 1140590 h 3000062"/>
                <a:gd name="connsiteX24" fmla="*/ 3287170 w 4247355"/>
                <a:gd name="connsiteY24" fmla="*/ 1011581 h 3000062"/>
                <a:gd name="connsiteX25" fmla="*/ 3700961 w 4247355"/>
                <a:gd name="connsiteY25" fmla="*/ 681193 h 3000062"/>
                <a:gd name="connsiteX26" fmla="*/ 3950798 w 4247355"/>
                <a:gd name="connsiteY26" fmla="*/ 325181 h 3000062"/>
                <a:gd name="connsiteX27" fmla="*/ 3946301 w 4247355"/>
                <a:gd name="connsiteY27" fmla="*/ 276634 h 3000062"/>
                <a:gd name="connsiteX28" fmla="*/ 3946001 w 4247355"/>
                <a:gd name="connsiteY28" fmla="*/ 276334 h 3000062"/>
                <a:gd name="connsiteX29" fmla="*/ 3945551 w 4247355"/>
                <a:gd name="connsiteY29" fmla="*/ 275584 h 3000062"/>
                <a:gd name="connsiteX30" fmla="*/ 3755216 w 4247355"/>
                <a:gd name="connsiteY30" fmla="*/ 1833 h 3000062"/>
                <a:gd name="connsiteX31" fmla="*/ 3839295 w 4247355"/>
                <a:gd name="connsiteY31" fmla="*/ 335 h 3000062"/>
                <a:gd name="connsiteX0" fmla="*/ 3839295 w 4247355"/>
                <a:gd name="connsiteY0" fmla="*/ 335 h 3000062"/>
                <a:gd name="connsiteX1" fmla="*/ 4183547 w 4247355"/>
                <a:gd name="connsiteY1" fmla="*/ 682691 h 3000062"/>
                <a:gd name="connsiteX2" fmla="*/ 4183397 w 4247355"/>
                <a:gd name="connsiteY2" fmla="*/ 682391 h 3000062"/>
                <a:gd name="connsiteX3" fmla="*/ 4148476 w 4247355"/>
                <a:gd name="connsiteY3" fmla="*/ 760455 h 3000062"/>
                <a:gd name="connsiteX4" fmla="*/ 3396726 w 4247355"/>
                <a:gd name="connsiteY4" fmla="*/ 1736340 h 3000062"/>
                <a:gd name="connsiteX5" fmla="*/ 3251052 w 4247355"/>
                <a:gd name="connsiteY5" fmla="*/ 1861604 h 3000062"/>
                <a:gd name="connsiteX6" fmla="*/ 2996869 w 4247355"/>
                <a:gd name="connsiteY6" fmla="*/ 2052945 h 3000062"/>
                <a:gd name="connsiteX7" fmla="*/ 2994922 w 4247355"/>
                <a:gd name="connsiteY7" fmla="*/ 2054443 h 3000062"/>
                <a:gd name="connsiteX8" fmla="*/ 2974838 w 4247355"/>
                <a:gd name="connsiteY8" fmla="*/ 2068679 h 3000062"/>
                <a:gd name="connsiteX9" fmla="*/ 2927930 w 4247355"/>
                <a:gd name="connsiteY9" fmla="*/ 2072725 h 3000062"/>
                <a:gd name="connsiteX10" fmla="*/ 2902287 w 4247355"/>
                <a:gd name="connsiteY10" fmla="*/ 2064150 h 3000062"/>
                <a:gd name="connsiteX11" fmla="*/ 2557922 w 4247355"/>
                <a:gd name="connsiteY11" fmla="*/ 2299049 h 3000062"/>
                <a:gd name="connsiteX12" fmla="*/ 2586974 w 4247355"/>
                <a:gd name="connsiteY12" fmla="*/ 2311713 h 3000062"/>
                <a:gd name="connsiteX13" fmla="*/ 1805846 w 4247355"/>
                <a:gd name="connsiteY13" fmla="*/ 2676865 h 3000062"/>
                <a:gd name="connsiteX14" fmla="*/ 826893 w 4247355"/>
                <a:gd name="connsiteY14" fmla="*/ 2979535 h 3000062"/>
                <a:gd name="connsiteX15" fmla="*/ 818950 w 4247355"/>
                <a:gd name="connsiteY15" fmla="*/ 2981483 h 3000062"/>
                <a:gd name="connsiteX16" fmla="*/ 354 w 4247355"/>
                <a:gd name="connsiteY16" fmla="*/ 2356364 h 3000062"/>
                <a:gd name="connsiteX17" fmla="*/ 728127 w 4247355"/>
                <a:gd name="connsiteY17" fmla="*/ 1623365 h 3000062"/>
                <a:gd name="connsiteX18" fmla="*/ 1576097 w 4247355"/>
                <a:gd name="connsiteY18" fmla="*/ 1585006 h 3000062"/>
                <a:gd name="connsiteX19" fmla="*/ 1575947 w 4247355"/>
                <a:gd name="connsiteY19" fmla="*/ 1584856 h 3000062"/>
                <a:gd name="connsiteX20" fmla="*/ 2302245 w 4247355"/>
                <a:gd name="connsiteY20" fmla="*/ 1494278 h 3000062"/>
                <a:gd name="connsiteX21" fmla="*/ 2272546 w 4247355"/>
                <a:gd name="connsiteY21" fmla="*/ 1454499 h 3000062"/>
                <a:gd name="connsiteX22" fmla="*/ 3079898 w 4247355"/>
                <a:gd name="connsiteY22" fmla="*/ 1140590 h 3000062"/>
                <a:gd name="connsiteX23" fmla="*/ 3287170 w 4247355"/>
                <a:gd name="connsiteY23" fmla="*/ 1011581 h 3000062"/>
                <a:gd name="connsiteX24" fmla="*/ 3700961 w 4247355"/>
                <a:gd name="connsiteY24" fmla="*/ 681193 h 3000062"/>
                <a:gd name="connsiteX25" fmla="*/ 3950798 w 4247355"/>
                <a:gd name="connsiteY25" fmla="*/ 325181 h 3000062"/>
                <a:gd name="connsiteX26" fmla="*/ 3946301 w 4247355"/>
                <a:gd name="connsiteY26" fmla="*/ 276634 h 3000062"/>
                <a:gd name="connsiteX27" fmla="*/ 3946001 w 4247355"/>
                <a:gd name="connsiteY27" fmla="*/ 276334 h 3000062"/>
                <a:gd name="connsiteX28" fmla="*/ 3945551 w 4247355"/>
                <a:gd name="connsiteY28" fmla="*/ 275584 h 3000062"/>
                <a:gd name="connsiteX29" fmla="*/ 3755216 w 4247355"/>
                <a:gd name="connsiteY29" fmla="*/ 1833 h 3000062"/>
                <a:gd name="connsiteX30" fmla="*/ 3839295 w 4247355"/>
                <a:gd name="connsiteY30" fmla="*/ 335 h 3000062"/>
                <a:gd name="connsiteX0" fmla="*/ 3839295 w 4247355"/>
                <a:gd name="connsiteY0" fmla="*/ 335 h 3000062"/>
                <a:gd name="connsiteX1" fmla="*/ 4183547 w 4247355"/>
                <a:gd name="connsiteY1" fmla="*/ 682691 h 3000062"/>
                <a:gd name="connsiteX2" fmla="*/ 4183397 w 4247355"/>
                <a:gd name="connsiteY2" fmla="*/ 682391 h 3000062"/>
                <a:gd name="connsiteX3" fmla="*/ 4148476 w 4247355"/>
                <a:gd name="connsiteY3" fmla="*/ 760455 h 3000062"/>
                <a:gd name="connsiteX4" fmla="*/ 3396726 w 4247355"/>
                <a:gd name="connsiteY4" fmla="*/ 1736340 h 3000062"/>
                <a:gd name="connsiteX5" fmla="*/ 3251052 w 4247355"/>
                <a:gd name="connsiteY5" fmla="*/ 1861604 h 3000062"/>
                <a:gd name="connsiteX6" fmla="*/ 2996869 w 4247355"/>
                <a:gd name="connsiteY6" fmla="*/ 2052945 h 3000062"/>
                <a:gd name="connsiteX7" fmla="*/ 2994922 w 4247355"/>
                <a:gd name="connsiteY7" fmla="*/ 2054443 h 3000062"/>
                <a:gd name="connsiteX8" fmla="*/ 2974838 w 4247355"/>
                <a:gd name="connsiteY8" fmla="*/ 2068679 h 3000062"/>
                <a:gd name="connsiteX9" fmla="*/ 2927930 w 4247355"/>
                <a:gd name="connsiteY9" fmla="*/ 2072725 h 3000062"/>
                <a:gd name="connsiteX10" fmla="*/ 2902287 w 4247355"/>
                <a:gd name="connsiteY10" fmla="*/ 2064150 h 3000062"/>
                <a:gd name="connsiteX11" fmla="*/ 2557922 w 4247355"/>
                <a:gd name="connsiteY11" fmla="*/ 2299049 h 3000062"/>
                <a:gd name="connsiteX12" fmla="*/ 2586974 w 4247355"/>
                <a:gd name="connsiteY12" fmla="*/ 2311713 h 3000062"/>
                <a:gd name="connsiteX13" fmla="*/ 1805846 w 4247355"/>
                <a:gd name="connsiteY13" fmla="*/ 2676865 h 3000062"/>
                <a:gd name="connsiteX14" fmla="*/ 826893 w 4247355"/>
                <a:gd name="connsiteY14" fmla="*/ 2979535 h 3000062"/>
                <a:gd name="connsiteX15" fmla="*/ 818950 w 4247355"/>
                <a:gd name="connsiteY15" fmla="*/ 2981483 h 3000062"/>
                <a:gd name="connsiteX16" fmla="*/ 354 w 4247355"/>
                <a:gd name="connsiteY16" fmla="*/ 2356364 h 3000062"/>
                <a:gd name="connsiteX17" fmla="*/ 728127 w 4247355"/>
                <a:gd name="connsiteY17" fmla="*/ 1623365 h 3000062"/>
                <a:gd name="connsiteX18" fmla="*/ 1576097 w 4247355"/>
                <a:gd name="connsiteY18" fmla="*/ 1585006 h 3000062"/>
                <a:gd name="connsiteX19" fmla="*/ 1575947 w 4247355"/>
                <a:gd name="connsiteY19" fmla="*/ 1584856 h 3000062"/>
                <a:gd name="connsiteX20" fmla="*/ 2272546 w 4247355"/>
                <a:gd name="connsiteY20" fmla="*/ 1454499 h 3000062"/>
                <a:gd name="connsiteX21" fmla="*/ 3079898 w 4247355"/>
                <a:gd name="connsiteY21" fmla="*/ 1140590 h 3000062"/>
                <a:gd name="connsiteX22" fmla="*/ 3287170 w 4247355"/>
                <a:gd name="connsiteY22" fmla="*/ 1011581 h 3000062"/>
                <a:gd name="connsiteX23" fmla="*/ 3700961 w 4247355"/>
                <a:gd name="connsiteY23" fmla="*/ 681193 h 3000062"/>
                <a:gd name="connsiteX24" fmla="*/ 3950798 w 4247355"/>
                <a:gd name="connsiteY24" fmla="*/ 325181 h 3000062"/>
                <a:gd name="connsiteX25" fmla="*/ 3946301 w 4247355"/>
                <a:gd name="connsiteY25" fmla="*/ 276634 h 3000062"/>
                <a:gd name="connsiteX26" fmla="*/ 3946001 w 4247355"/>
                <a:gd name="connsiteY26" fmla="*/ 276334 h 3000062"/>
                <a:gd name="connsiteX27" fmla="*/ 3945551 w 4247355"/>
                <a:gd name="connsiteY27" fmla="*/ 275584 h 3000062"/>
                <a:gd name="connsiteX28" fmla="*/ 3755216 w 4247355"/>
                <a:gd name="connsiteY28" fmla="*/ 1833 h 3000062"/>
                <a:gd name="connsiteX29" fmla="*/ 3839295 w 4247355"/>
                <a:gd name="connsiteY29" fmla="*/ 335 h 3000062"/>
                <a:gd name="connsiteX0" fmla="*/ 3839295 w 4247355"/>
                <a:gd name="connsiteY0" fmla="*/ 335 h 3000062"/>
                <a:gd name="connsiteX1" fmla="*/ 4183547 w 4247355"/>
                <a:gd name="connsiteY1" fmla="*/ 682691 h 3000062"/>
                <a:gd name="connsiteX2" fmla="*/ 4183397 w 4247355"/>
                <a:gd name="connsiteY2" fmla="*/ 682391 h 3000062"/>
                <a:gd name="connsiteX3" fmla="*/ 4148476 w 4247355"/>
                <a:gd name="connsiteY3" fmla="*/ 760455 h 3000062"/>
                <a:gd name="connsiteX4" fmla="*/ 3396726 w 4247355"/>
                <a:gd name="connsiteY4" fmla="*/ 1736340 h 3000062"/>
                <a:gd name="connsiteX5" fmla="*/ 3251052 w 4247355"/>
                <a:gd name="connsiteY5" fmla="*/ 1861604 h 3000062"/>
                <a:gd name="connsiteX6" fmla="*/ 2996869 w 4247355"/>
                <a:gd name="connsiteY6" fmla="*/ 2052945 h 3000062"/>
                <a:gd name="connsiteX7" fmla="*/ 2994922 w 4247355"/>
                <a:gd name="connsiteY7" fmla="*/ 2054443 h 3000062"/>
                <a:gd name="connsiteX8" fmla="*/ 2974838 w 4247355"/>
                <a:gd name="connsiteY8" fmla="*/ 2068679 h 3000062"/>
                <a:gd name="connsiteX9" fmla="*/ 2927930 w 4247355"/>
                <a:gd name="connsiteY9" fmla="*/ 2072725 h 3000062"/>
                <a:gd name="connsiteX10" fmla="*/ 2902287 w 4247355"/>
                <a:gd name="connsiteY10" fmla="*/ 2064150 h 3000062"/>
                <a:gd name="connsiteX11" fmla="*/ 2586974 w 4247355"/>
                <a:gd name="connsiteY11" fmla="*/ 2311713 h 3000062"/>
                <a:gd name="connsiteX12" fmla="*/ 1805846 w 4247355"/>
                <a:gd name="connsiteY12" fmla="*/ 2676865 h 3000062"/>
                <a:gd name="connsiteX13" fmla="*/ 826893 w 4247355"/>
                <a:gd name="connsiteY13" fmla="*/ 2979535 h 3000062"/>
                <a:gd name="connsiteX14" fmla="*/ 818950 w 4247355"/>
                <a:gd name="connsiteY14" fmla="*/ 2981483 h 3000062"/>
                <a:gd name="connsiteX15" fmla="*/ 354 w 4247355"/>
                <a:gd name="connsiteY15" fmla="*/ 2356364 h 3000062"/>
                <a:gd name="connsiteX16" fmla="*/ 728127 w 4247355"/>
                <a:gd name="connsiteY16" fmla="*/ 1623365 h 3000062"/>
                <a:gd name="connsiteX17" fmla="*/ 1576097 w 4247355"/>
                <a:gd name="connsiteY17" fmla="*/ 1585006 h 3000062"/>
                <a:gd name="connsiteX18" fmla="*/ 1575947 w 4247355"/>
                <a:gd name="connsiteY18" fmla="*/ 1584856 h 3000062"/>
                <a:gd name="connsiteX19" fmla="*/ 2272546 w 4247355"/>
                <a:gd name="connsiteY19" fmla="*/ 1454499 h 3000062"/>
                <a:gd name="connsiteX20" fmla="*/ 3079898 w 4247355"/>
                <a:gd name="connsiteY20" fmla="*/ 1140590 h 3000062"/>
                <a:gd name="connsiteX21" fmla="*/ 3287170 w 4247355"/>
                <a:gd name="connsiteY21" fmla="*/ 1011581 h 3000062"/>
                <a:gd name="connsiteX22" fmla="*/ 3700961 w 4247355"/>
                <a:gd name="connsiteY22" fmla="*/ 681193 h 3000062"/>
                <a:gd name="connsiteX23" fmla="*/ 3950798 w 4247355"/>
                <a:gd name="connsiteY23" fmla="*/ 325181 h 3000062"/>
                <a:gd name="connsiteX24" fmla="*/ 3946301 w 4247355"/>
                <a:gd name="connsiteY24" fmla="*/ 276634 h 3000062"/>
                <a:gd name="connsiteX25" fmla="*/ 3946001 w 4247355"/>
                <a:gd name="connsiteY25" fmla="*/ 276334 h 3000062"/>
                <a:gd name="connsiteX26" fmla="*/ 3945551 w 4247355"/>
                <a:gd name="connsiteY26" fmla="*/ 275584 h 3000062"/>
                <a:gd name="connsiteX27" fmla="*/ 3755216 w 4247355"/>
                <a:gd name="connsiteY27" fmla="*/ 1833 h 3000062"/>
                <a:gd name="connsiteX28" fmla="*/ 3839295 w 4247355"/>
                <a:gd name="connsiteY28" fmla="*/ 335 h 3000062"/>
                <a:gd name="connsiteX0" fmla="*/ 3839295 w 4247355"/>
                <a:gd name="connsiteY0" fmla="*/ 335 h 3000062"/>
                <a:gd name="connsiteX1" fmla="*/ 4183547 w 4247355"/>
                <a:gd name="connsiteY1" fmla="*/ 682691 h 3000062"/>
                <a:gd name="connsiteX2" fmla="*/ 4183397 w 4247355"/>
                <a:gd name="connsiteY2" fmla="*/ 682391 h 3000062"/>
                <a:gd name="connsiteX3" fmla="*/ 4148476 w 4247355"/>
                <a:gd name="connsiteY3" fmla="*/ 760455 h 3000062"/>
                <a:gd name="connsiteX4" fmla="*/ 3396726 w 4247355"/>
                <a:gd name="connsiteY4" fmla="*/ 1736340 h 3000062"/>
                <a:gd name="connsiteX5" fmla="*/ 3251052 w 4247355"/>
                <a:gd name="connsiteY5" fmla="*/ 1861604 h 3000062"/>
                <a:gd name="connsiteX6" fmla="*/ 2996869 w 4247355"/>
                <a:gd name="connsiteY6" fmla="*/ 2052945 h 3000062"/>
                <a:gd name="connsiteX7" fmla="*/ 2994922 w 4247355"/>
                <a:gd name="connsiteY7" fmla="*/ 2054443 h 3000062"/>
                <a:gd name="connsiteX8" fmla="*/ 2974838 w 4247355"/>
                <a:gd name="connsiteY8" fmla="*/ 2068679 h 3000062"/>
                <a:gd name="connsiteX9" fmla="*/ 2927930 w 4247355"/>
                <a:gd name="connsiteY9" fmla="*/ 2072725 h 3000062"/>
                <a:gd name="connsiteX10" fmla="*/ 2586974 w 4247355"/>
                <a:gd name="connsiteY10" fmla="*/ 2311713 h 3000062"/>
                <a:gd name="connsiteX11" fmla="*/ 1805846 w 4247355"/>
                <a:gd name="connsiteY11" fmla="*/ 2676865 h 3000062"/>
                <a:gd name="connsiteX12" fmla="*/ 826893 w 4247355"/>
                <a:gd name="connsiteY12" fmla="*/ 2979535 h 3000062"/>
                <a:gd name="connsiteX13" fmla="*/ 818950 w 4247355"/>
                <a:gd name="connsiteY13" fmla="*/ 2981483 h 3000062"/>
                <a:gd name="connsiteX14" fmla="*/ 354 w 4247355"/>
                <a:gd name="connsiteY14" fmla="*/ 2356364 h 3000062"/>
                <a:gd name="connsiteX15" fmla="*/ 728127 w 4247355"/>
                <a:gd name="connsiteY15" fmla="*/ 1623365 h 3000062"/>
                <a:gd name="connsiteX16" fmla="*/ 1576097 w 4247355"/>
                <a:gd name="connsiteY16" fmla="*/ 1585006 h 3000062"/>
                <a:gd name="connsiteX17" fmla="*/ 1575947 w 4247355"/>
                <a:gd name="connsiteY17" fmla="*/ 1584856 h 3000062"/>
                <a:gd name="connsiteX18" fmla="*/ 2272546 w 4247355"/>
                <a:gd name="connsiteY18" fmla="*/ 1454499 h 3000062"/>
                <a:gd name="connsiteX19" fmla="*/ 3079898 w 4247355"/>
                <a:gd name="connsiteY19" fmla="*/ 1140590 h 3000062"/>
                <a:gd name="connsiteX20" fmla="*/ 3287170 w 4247355"/>
                <a:gd name="connsiteY20" fmla="*/ 1011581 h 3000062"/>
                <a:gd name="connsiteX21" fmla="*/ 3700961 w 4247355"/>
                <a:gd name="connsiteY21" fmla="*/ 681193 h 3000062"/>
                <a:gd name="connsiteX22" fmla="*/ 3950798 w 4247355"/>
                <a:gd name="connsiteY22" fmla="*/ 325181 h 3000062"/>
                <a:gd name="connsiteX23" fmla="*/ 3946301 w 4247355"/>
                <a:gd name="connsiteY23" fmla="*/ 276634 h 3000062"/>
                <a:gd name="connsiteX24" fmla="*/ 3946001 w 4247355"/>
                <a:gd name="connsiteY24" fmla="*/ 276334 h 3000062"/>
                <a:gd name="connsiteX25" fmla="*/ 3945551 w 4247355"/>
                <a:gd name="connsiteY25" fmla="*/ 275584 h 3000062"/>
                <a:gd name="connsiteX26" fmla="*/ 3755216 w 4247355"/>
                <a:gd name="connsiteY26" fmla="*/ 1833 h 3000062"/>
                <a:gd name="connsiteX27" fmla="*/ 3839295 w 4247355"/>
                <a:gd name="connsiteY27" fmla="*/ 335 h 3000062"/>
                <a:gd name="connsiteX0" fmla="*/ 3839295 w 4247355"/>
                <a:gd name="connsiteY0" fmla="*/ 335 h 3000062"/>
                <a:gd name="connsiteX1" fmla="*/ 4183547 w 4247355"/>
                <a:gd name="connsiteY1" fmla="*/ 682691 h 3000062"/>
                <a:gd name="connsiteX2" fmla="*/ 4183397 w 4247355"/>
                <a:gd name="connsiteY2" fmla="*/ 682391 h 3000062"/>
                <a:gd name="connsiteX3" fmla="*/ 4148476 w 4247355"/>
                <a:gd name="connsiteY3" fmla="*/ 760455 h 3000062"/>
                <a:gd name="connsiteX4" fmla="*/ 3396726 w 4247355"/>
                <a:gd name="connsiteY4" fmla="*/ 1736340 h 3000062"/>
                <a:gd name="connsiteX5" fmla="*/ 3251052 w 4247355"/>
                <a:gd name="connsiteY5" fmla="*/ 1861604 h 3000062"/>
                <a:gd name="connsiteX6" fmla="*/ 2996869 w 4247355"/>
                <a:gd name="connsiteY6" fmla="*/ 2052945 h 3000062"/>
                <a:gd name="connsiteX7" fmla="*/ 2994922 w 4247355"/>
                <a:gd name="connsiteY7" fmla="*/ 2054443 h 3000062"/>
                <a:gd name="connsiteX8" fmla="*/ 2974838 w 4247355"/>
                <a:gd name="connsiteY8" fmla="*/ 2068679 h 3000062"/>
                <a:gd name="connsiteX9" fmla="*/ 2586974 w 4247355"/>
                <a:gd name="connsiteY9" fmla="*/ 2311713 h 3000062"/>
                <a:gd name="connsiteX10" fmla="*/ 1805846 w 4247355"/>
                <a:gd name="connsiteY10" fmla="*/ 2676865 h 3000062"/>
                <a:gd name="connsiteX11" fmla="*/ 826893 w 4247355"/>
                <a:gd name="connsiteY11" fmla="*/ 2979535 h 3000062"/>
                <a:gd name="connsiteX12" fmla="*/ 818950 w 4247355"/>
                <a:gd name="connsiteY12" fmla="*/ 2981483 h 3000062"/>
                <a:gd name="connsiteX13" fmla="*/ 354 w 4247355"/>
                <a:gd name="connsiteY13" fmla="*/ 2356364 h 3000062"/>
                <a:gd name="connsiteX14" fmla="*/ 728127 w 4247355"/>
                <a:gd name="connsiteY14" fmla="*/ 1623365 h 3000062"/>
                <a:gd name="connsiteX15" fmla="*/ 1576097 w 4247355"/>
                <a:gd name="connsiteY15" fmla="*/ 1585006 h 3000062"/>
                <a:gd name="connsiteX16" fmla="*/ 1575947 w 4247355"/>
                <a:gd name="connsiteY16" fmla="*/ 1584856 h 3000062"/>
                <a:gd name="connsiteX17" fmla="*/ 2272546 w 4247355"/>
                <a:gd name="connsiteY17" fmla="*/ 1454499 h 3000062"/>
                <a:gd name="connsiteX18" fmla="*/ 3079898 w 4247355"/>
                <a:gd name="connsiteY18" fmla="*/ 1140590 h 3000062"/>
                <a:gd name="connsiteX19" fmla="*/ 3287170 w 4247355"/>
                <a:gd name="connsiteY19" fmla="*/ 1011581 h 3000062"/>
                <a:gd name="connsiteX20" fmla="*/ 3700961 w 4247355"/>
                <a:gd name="connsiteY20" fmla="*/ 681193 h 3000062"/>
                <a:gd name="connsiteX21" fmla="*/ 3950798 w 4247355"/>
                <a:gd name="connsiteY21" fmla="*/ 325181 h 3000062"/>
                <a:gd name="connsiteX22" fmla="*/ 3946301 w 4247355"/>
                <a:gd name="connsiteY22" fmla="*/ 276634 h 3000062"/>
                <a:gd name="connsiteX23" fmla="*/ 3946001 w 4247355"/>
                <a:gd name="connsiteY23" fmla="*/ 276334 h 3000062"/>
                <a:gd name="connsiteX24" fmla="*/ 3945551 w 4247355"/>
                <a:gd name="connsiteY24" fmla="*/ 275584 h 3000062"/>
                <a:gd name="connsiteX25" fmla="*/ 3755216 w 4247355"/>
                <a:gd name="connsiteY25" fmla="*/ 1833 h 3000062"/>
                <a:gd name="connsiteX26" fmla="*/ 3839295 w 4247355"/>
                <a:gd name="connsiteY26" fmla="*/ 335 h 3000062"/>
                <a:gd name="connsiteX0" fmla="*/ 3839295 w 4247355"/>
                <a:gd name="connsiteY0" fmla="*/ 335 h 3000062"/>
                <a:gd name="connsiteX1" fmla="*/ 4183547 w 4247355"/>
                <a:gd name="connsiteY1" fmla="*/ 682691 h 3000062"/>
                <a:gd name="connsiteX2" fmla="*/ 4183397 w 4247355"/>
                <a:gd name="connsiteY2" fmla="*/ 682391 h 3000062"/>
                <a:gd name="connsiteX3" fmla="*/ 4148476 w 4247355"/>
                <a:gd name="connsiteY3" fmla="*/ 760455 h 3000062"/>
                <a:gd name="connsiteX4" fmla="*/ 3396726 w 4247355"/>
                <a:gd name="connsiteY4" fmla="*/ 1736340 h 3000062"/>
                <a:gd name="connsiteX5" fmla="*/ 3251052 w 4247355"/>
                <a:gd name="connsiteY5" fmla="*/ 1861604 h 3000062"/>
                <a:gd name="connsiteX6" fmla="*/ 2996869 w 4247355"/>
                <a:gd name="connsiteY6" fmla="*/ 2052945 h 3000062"/>
                <a:gd name="connsiteX7" fmla="*/ 2994922 w 4247355"/>
                <a:gd name="connsiteY7" fmla="*/ 2054443 h 3000062"/>
                <a:gd name="connsiteX8" fmla="*/ 2974838 w 4247355"/>
                <a:gd name="connsiteY8" fmla="*/ 2068679 h 3000062"/>
                <a:gd name="connsiteX9" fmla="*/ 2586974 w 4247355"/>
                <a:gd name="connsiteY9" fmla="*/ 2311713 h 3000062"/>
                <a:gd name="connsiteX10" fmla="*/ 1805846 w 4247355"/>
                <a:gd name="connsiteY10" fmla="*/ 2676865 h 3000062"/>
                <a:gd name="connsiteX11" fmla="*/ 826893 w 4247355"/>
                <a:gd name="connsiteY11" fmla="*/ 2979535 h 3000062"/>
                <a:gd name="connsiteX12" fmla="*/ 818950 w 4247355"/>
                <a:gd name="connsiteY12" fmla="*/ 2981483 h 3000062"/>
                <a:gd name="connsiteX13" fmla="*/ 354 w 4247355"/>
                <a:gd name="connsiteY13" fmla="*/ 2356364 h 3000062"/>
                <a:gd name="connsiteX14" fmla="*/ 728127 w 4247355"/>
                <a:gd name="connsiteY14" fmla="*/ 1623365 h 3000062"/>
                <a:gd name="connsiteX15" fmla="*/ 1576097 w 4247355"/>
                <a:gd name="connsiteY15" fmla="*/ 1585006 h 3000062"/>
                <a:gd name="connsiteX16" fmla="*/ 1575947 w 4247355"/>
                <a:gd name="connsiteY16" fmla="*/ 1584856 h 3000062"/>
                <a:gd name="connsiteX17" fmla="*/ 2272546 w 4247355"/>
                <a:gd name="connsiteY17" fmla="*/ 1454499 h 3000062"/>
                <a:gd name="connsiteX18" fmla="*/ 3079898 w 4247355"/>
                <a:gd name="connsiteY18" fmla="*/ 1140590 h 3000062"/>
                <a:gd name="connsiteX19" fmla="*/ 3287170 w 4247355"/>
                <a:gd name="connsiteY19" fmla="*/ 1011581 h 3000062"/>
                <a:gd name="connsiteX20" fmla="*/ 3700961 w 4247355"/>
                <a:gd name="connsiteY20" fmla="*/ 681193 h 3000062"/>
                <a:gd name="connsiteX21" fmla="*/ 3950798 w 4247355"/>
                <a:gd name="connsiteY21" fmla="*/ 325181 h 3000062"/>
                <a:gd name="connsiteX22" fmla="*/ 3946301 w 4247355"/>
                <a:gd name="connsiteY22" fmla="*/ 276634 h 3000062"/>
                <a:gd name="connsiteX23" fmla="*/ 3946001 w 4247355"/>
                <a:gd name="connsiteY23" fmla="*/ 276334 h 3000062"/>
                <a:gd name="connsiteX24" fmla="*/ 3945551 w 4247355"/>
                <a:gd name="connsiteY24" fmla="*/ 275584 h 3000062"/>
                <a:gd name="connsiteX25" fmla="*/ 3776535 w 4247355"/>
                <a:gd name="connsiteY25" fmla="*/ 41822 h 3000062"/>
                <a:gd name="connsiteX26" fmla="*/ 3755216 w 4247355"/>
                <a:gd name="connsiteY26" fmla="*/ 1833 h 3000062"/>
                <a:gd name="connsiteX27" fmla="*/ 3839295 w 4247355"/>
                <a:gd name="connsiteY27" fmla="*/ 335 h 3000062"/>
                <a:gd name="connsiteX0" fmla="*/ 3839295 w 4247355"/>
                <a:gd name="connsiteY0" fmla="*/ 335 h 3000062"/>
                <a:gd name="connsiteX1" fmla="*/ 4183547 w 4247355"/>
                <a:gd name="connsiteY1" fmla="*/ 682691 h 3000062"/>
                <a:gd name="connsiteX2" fmla="*/ 4183397 w 4247355"/>
                <a:gd name="connsiteY2" fmla="*/ 682391 h 3000062"/>
                <a:gd name="connsiteX3" fmla="*/ 4148476 w 4247355"/>
                <a:gd name="connsiteY3" fmla="*/ 760455 h 3000062"/>
                <a:gd name="connsiteX4" fmla="*/ 3396726 w 4247355"/>
                <a:gd name="connsiteY4" fmla="*/ 1736340 h 3000062"/>
                <a:gd name="connsiteX5" fmla="*/ 3251052 w 4247355"/>
                <a:gd name="connsiteY5" fmla="*/ 1861604 h 3000062"/>
                <a:gd name="connsiteX6" fmla="*/ 2996869 w 4247355"/>
                <a:gd name="connsiteY6" fmla="*/ 2052945 h 3000062"/>
                <a:gd name="connsiteX7" fmla="*/ 2994922 w 4247355"/>
                <a:gd name="connsiteY7" fmla="*/ 2054443 h 3000062"/>
                <a:gd name="connsiteX8" fmla="*/ 2974838 w 4247355"/>
                <a:gd name="connsiteY8" fmla="*/ 2068679 h 3000062"/>
                <a:gd name="connsiteX9" fmla="*/ 2586974 w 4247355"/>
                <a:gd name="connsiteY9" fmla="*/ 2311713 h 3000062"/>
                <a:gd name="connsiteX10" fmla="*/ 1805846 w 4247355"/>
                <a:gd name="connsiteY10" fmla="*/ 2676865 h 3000062"/>
                <a:gd name="connsiteX11" fmla="*/ 826893 w 4247355"/>
                <a:gd name="connsiteY11" fmla="*/ 2979535 h 3000062"/>
                <a:gd name="connsiteX12" fmla="*/ 818950 w 4247355"/>
                <a:gd name="connsiteY12" fmla="*/ 2981483 h 3000062"/>
                <a:gd name="connsiteX13" fmla="*/ 354 w 4247355"/>
                <a:gd name="connsiteY13" fmla="*/ 2356364 h 3000062"/>
                <a:gd name="connsiteX14" fmla="*/ 728127 w 4247355"/>
                <a:gd name="connsiteY14" fmla="*/ 1623365 h 3000062"/>
                <a:gd name="connsiteX15" fmla="*/ 1576097 w 4247355"/>
                <a:gd name="connsiteY15" fmla="*/ 1585006 h 3000062"/>
                <a:gd name="connsiteX16" fmla="*/ 1575947 w 4247355"/>
                <a:gd name="connsiteY16" fmla="*/ 1584856 h 3000062"/>
                <a:gd name="connsiteX17" fmla="*/ 2272546 w 4247355"/>
                <a:gd name="connsiteY17" fmla="*/ 1454499 h 3000062"/>
                <a:gd name="connsiteX18" fmla="*/ 3079898 w 4247355"/>
                <a:gd name="connsiteY18" fmla="*/ 1140590 h 3000062"/>
                <a:gd name="connsiteX19" fmla="*/ 3287170 w 4247355"/>
                <a:gd name="connsiteY19" fmla="*/ 1011581 h 3000062"/>
                <a:gd name="connsiteX20" fmla="*/ 3700961 w 4247355"/>
                <a:gd name="connsiteY20" fmla="*/ 681193 h 3000062"/>
                <a:gd name="connsiteX21" fmla="*/ 3950798 w 4247355"/>
                <a:gd name="connsiteY21" fmla="*/ 325181 h 3000062"/>
                <a:gd name="connsiteX22" fmla="*/ 3946301 w 4247355"/>
                <a:gd name="connsiteY22" fmla="*/ 276634 h 3000062"/>
                <a:gd name="connsiteX23" fmla="*/ 3946001 w 4247355"/>
                <a:gd name="connsiteY23" fmla="*/ 276334 h 3000062"/>
                <a:gd name="connsiteX24" fmla="*/ 3945551 w 4247355"/>
                <a:gd name="connsiteY24" fmla="*/ 275584 h 3000062"/>
                <a:gd name="connsiteX25" fmla="*/ 3632762 w 4247355"/>
                <a:gd name="connsiteY25" fmla="*/ 33196 h 3000062"/>
                <a:gd name="connsiteX26" fmla="*/ 3755216 w 4247355"/>
                <a:gd name="connsiteY26" fmla="*/ 1833 h 3000062"/>
                <a:gd name="connsiteX27" fmla="*/ 3839295 w 4247355"/>
                <a:gd name="connsiteY27" fmla="*/ 335 h 3000062"/>
                <a:gd name="connsiteX0" fmla="*/ 3839295 w 4247355"/>
                <a:gd name="connsiteY0" fmla="*/ 335 h 3000062"/>
                <a:gd name="connsiteX1" fmla="*/ 4183547 w 4247355"/>
                <a:gd name="connsiteY1" fmla="*/ 682691 h 3000062"/>
                <a:gd name="connsiteX2" fmla="*/ 4183397 w 4247355"/>
                <a:gd name="connsiteY2" fmla="*/ 682391 h 3000062"/>
                <a:gd name="connsiteX3" fmla="*/ 4148476 w 4247355"/>
                <a:gd name="connsiteY3" fmla="*/ 760455 h 3000062"/>
                <a:gd name="connsiteX4" fmla="*/ 3396726 w 4247355"/>
                <a:gd name="connsiteY4" fmla="*/ 1736340 h 3000062"/>
                <a:gd name="connsiteX5" fmla="*/ 3251052 w 4247355"/>
                <a:gd name="connsiteY5" fmla="*/ 1861604 h 3000062"/>
                <a:gd name="connsiteX6" fmla="*/ 2996869 w 4247355"/>
                <a:gd name="connsiteY6" fmla="*/ 2052945 h 3000062"/>
                <a:gd name="connsiteX7" fmla="*/ 2994922 w 4247355"/>
                <a:gd name="connsiteY7" fmla="*/ 2054443 h 3000062"/>
                <a:gd name="connsiteX8" fmla="*/ 2974838 w 4247355"/>
                <a:gd name="connsiteY8" fmla="*/ 2068679 h 3000062"/>
                <a:gd name="connsiteX9" fmla="*/ 2586974 w 4247355"/>
                <a:gd name="connsiteY9" fmla="*/ 2311713 h 3000062"/>
                <a:gd name="connsiteX10" fmla="*/ 1805846 w 4247355"/>
                <a:gd name="connsiteY10" fmla="*/ 2676865 h 3000062"/>
                <a:gd name="connsiteX11" fmla="*/ 826893 w 4247355"/>
                <a:gd name="connsiteY11" fmla="*/ 2979535 h 3000062"/>
                <a:gd name="connsiteX12" fmla="*/ 818950 w 4247355"/>
                <a:gd name="connsiteY12" fmla="*/ 2981483 h 3000062"/>
                <a:gd name="connsiteX13" fmla="*/ 354 w 4247355"/>
                <a:gd name="connsiteY13" fmla="*/ 2356364 h 3000062"/>
                <a:gd name="connsiteX14" fmla="*/ 728127 w 4247355"/>
                <a:gd name="connsiteY14" fmla="*/ 1623365 h 3000062"/>
                <a:gd name="connsiteX15" fmla="*/ 1576097 w 4247355"/>
                <a:gd name="connsiteY15" fmla="*/ 1585006 h 3000062"/>
                <a:gd name="connsiteX16" fmla="*/ 1575947 w 4247355"/>
                <a:gd name="connsiteY16" fmla="*/ 1584856 h 3000062"/>
                <a:gd name="connsiteX17" fmla="*/ 2272546 w 4247355"/>
                <a:gd name="connsiteY17" fmla="*/ 1454499 h 3000062"/>
                <a:gd name="connsiteX18" fmla="*/ 3079898 w 4247355"/>
                <a:gd name="connsiteY18" fmla="*/ 1140590 h 3000062"/>
                <a:gd name="connsiteX19" fmla="*/ 3287170 w 4247355"/>
                <a:gd name="connsiteY19" fmla="*/ 1011581 h 3000062"/>
                <a:gd name="connsiteX20" fmla="*/ 3700961 w 4247355"/>
                <a:gd name="connsiteY20" fmla="*/ 681193 h 3000062"/>
                <a:gd name="connsiteX21" fmla="*/ 3950798 w 4247355"/>
                <a:gd name="connsiteY21" fmla="*/ 325181 h 3000062"/>
                <a:gd name="connsiteX22" fmla="*/ 3946301 w 4247355"/>
                <a:gd name="connsiteY22" fmla="*/ 276634 h 3000062"/>
                <a:gd name="connsiteX23" fmla="*/ 3946001 w 4247355"/>
                <a:gd name="connsiteY23" fmla="*/ 276334 h 3000062"/>
                <a:gd name="connsiteX24" fmla="*/ 3879415 w 4247355"/>
                <a:gd name="connsiteY24" fmla="*/ 289961 h 3000062"/>
                <a:gd name="connsiteX25" fmla="*/ 3632762 w 4247355"/>
                <a:gd name="connsiteY25" fmla="*/ 33196 h 3000062"/>
                <a:gd name="connsiteX26" fmla="*/ 3755216 w 4247355"/>
                <a:gd name="connsiteY26" fmla="*/ 1833 h 3000062"/>
                <a:gd name="connsiteX27" fmla="*/ 3839295 w 4247355"/>
                <a:gd name="connsiteY27" fmla="*/ 335 h 3000062"/>
                <a:gd name="connsiteX0" fmla="*/ 3839295 w 4247355"/>
                <a:gd name="connsiteY0" fmla="*/ 335 h 3000062"/>
                <a:gd name="connsiteX1" fmla="*/ 4183547 w 4247355"/>
                <a:gd name="connsiteY1" fmla="*/ 682691 h 3000062"/>
                <a:gd name="connsiteX2" fmla="*/ 4183397 w 4247355"/>
                <a:gd name="connsiteY2" fmla="*/ 682391 h 3000062"/>
                <a:gd name="connsiteX3" fmla="*/ 4148476 w 4247355"/>
                <a:gd name="connsiteY3" fmla="*/ 760455 h 3000062"/>
                <a:gd name="connsiteX4" fmla="*/ 3396726 w 4247355"/>
                <a:gd name="connsiteY4" fmla="*/ 1736340 h 3000062"/>
                <a:gd name="connsiteX5" fmla="*/ 3251052 w 4247355"/>
                <a:gd name="connsiteY5" fmla="*/ 1861604 h 3000062"/>
                <a:gd name="connsiteX6" fmla="*/ 2996869 w 4247355"/>
                <a:gd name="connsiteY6" fmla="*/ 2052945 h 3000062"/>
                <a:gd name="connsiteX7" fmla="*/ 2994922 w 4247355"/>
                <a:gd name="connsiteY7" fmla="*/ 2054443 h 3000062"/>
                <a:gd name="connsiteX8" fmla="*/ 2974838 w 4247355"/>
                <a:gd name="connsiteY8" fmla="*/ 2068679 h 3000062"/>
                <a:gd name="connsiteX9" fmla="*/ 2586974 w 4247355"/>
                <a:gd name="connsiteY9" fmla="*/ 2311713 h 3000062"/>
                <a:gd name="connsiteX10" fmla="*/ 1805846 w 4247355"/>
                <a:gd name="connsiteY10" fmla="*/ 2676865 h 3000062"/>
                <a:gd name="connsiteX11" fmla="*/ 826893 w 4247355"/>
                <a:gd name="connsiteY11" fmla="*/ 2979535 h 3000062"/>
                <a:gd name="connsiteX12" fmla="*/ 818950 w 4247355"/>
                <a:gd name="connsiteY12" fmla="*/ 2981483 h 3000062"/>
                <a:gd name="connsiteX13" fmla="*/ 354 w 4247355"/>
                <a:gd name="connsiteY13" fmla="*/ 2356364 h 3000062"/>
                <a:gd name="connsiteX14" fmla="*/ 728127 w 4247355"/>
                <a:gd name="connsiteY14" fmla="*/ 1623365 h 3000062"/>
                <a:gd name="connsiteX15" fmla="*/ 1576097 w 4247355"/>
                <a:gd name="connsiteY15" fmla="*/ 1585006 h 3000062"/>
                <a:gd name="connsiteX16" fmla="*/ 1575947 w 4247355"/>
                <a:gd name="connsiteY16" fmla="*/ 1584856 h 3000062"/>
                <a:gd name="connsiteX17" fmla="*/ 2272546 w 4247355"/>
                <a:gd name="connsiteY17" fmla="*/ 1454499 h 3000062"/>
                <a:gd name="connsiteX18" fmla="*/ 3079898 w 4247355"/>
                <a:gd name="connsiteY18" fmla="*/ 1140590 h 3000062"/>
                <a:gd name="connsiteX19" fmla="*/ 3287170 w 4247355"/>
                <a:gd name="connsiteY19" fmla="*/ 1011581 h 3000062"/>
                <a:gd name="connsiteX20" fmla="*/ 3700961 w 4247355"/>
                <a:gd name="connsiteY20" fmla="*/ 681193 h 3000062"/>
                <a:gd name="connsiteX21" fmla="*/ 3884662 w 4247355"/>
                <a:gd name="connsiteY21" fmla="*/ 345309 h 3000062"/>
                <a:gd name="connsiteX22" fmla="*/ 3946301 w 4247355"/>
                <a:gd name="connsiteY22" fmla="*/ 276634 h 3000062"/>
                <a:gd name="connsiteX23" fmla="*/ 3946001 w 4247355"/>
                <a:gd name="connsiteY23" fmla="*/ 276334 h 3000062"/>
                <a:gd name="connsiteX24" fmla="*/ 3879415 w 4247355"/>
                <a:gd name="connsiteY24" fmla="*/ 289961 h 3000062"/>
                <a:gd name="connsiteX25" fmla="*/ 3632762 w 4247355"/>
                <a:gd name="connsiteY25" fmla="*/ 33196 h 3000062"/>
                <a:gd name="connsiteX26" fmla="*/ 3755216 w 4247355"/>
                <a:gd name="connsiteY26" fmla="*/ 1833 h 3000062"/>
                <a:gd name="connsiteX27" fmla="*/ 3839295 w 4247355"/>
                <a:gd name="connsiteY27" fmla="*/ 335 h 3000062"/>
                <a:gd name="connsiteX0" fmla="*/ 3839295 w 4247355"/>
                <a:gd name="connsiteY0" fmla="*/ 335 h 3000062"/>
                <a:gd name="connsiteX1" fmla="*/ 4183547 w 4247355"/>
                <a:gd name="connsiteY1" fmla="*/ 682691 h 3000062"/>
                <a:gd name="connsiteX2" fmla="*/ 4183397 w 4247355"/>
                <a:gd name="connsiteY2" fmla="*/ 682391 h 3000062"/>
                <a:gd name="connsiteX3" fmla="*/ 4148476 w 4247355"/>
                <a:gd name="connsiteY3" fmla="*/ 760455 h 3000062"/>
                <a:gd name="connsiteX4" fmla="*/ 3396726 w 4247355"/>
                <a:gd name="connsiteY4" fmla="*/ 1736340 h 3000062"/>
                <a:gd name="connsiteX5" fmla="*/ 3251052 w 4247355"/>
                <a:gd name="connsiteY5" fmla="*/ 1861604 h 3000062"/>
                <a:gd name="connsiteX6" fmla="*/ 2996869 w 4247355"/>
                <a:gd name="connsiteY6" fmla="*/ 2052945 h 3000062"/>
                <a:gd name="connsiteX7" fmla="*/ 2994922 w 4247355"/>
                <a:gd name="connsiteY7" fmla="*/ 2054443 h 3000062"/>
                <a:gd name="connsiteX8" fmla="*/ 2974838 w 4247355"/>
                <a:gd name="connsiteY8" fmla="*/ 2068679 h 3000062"/>
                <a:gd name="connsiteX9" fmla="*/ 2586974 w 4247355"/>
                <a:gd name="connsiteY9" fmla="*/ 2311713 h 3000062"/>
                <a:gd name="connsiteX10" fmla="*/ 1805846 w 4247355"/>
                <a:gd name="connsiteY10" fmla="*/ 2676865 h 3000062"/>
                <a:gd name="connsiteX11" fmla="*/ 826893 w 4247355"/>
                <a:gd name="connsiteY11" fmla="*/ 2979535 h 3000062"/>
                <a:gd name="connsiteX12" fmla="*/ 818950 w 4247355"/>
                <a:gd name="connsiteY12" fmla="*/ 2981483 h 3000062"/>
                <a:gd name="connsiteX13" fmla="*/ 354 w 4247355"/>
                <a:gd name="connsiteY13" fmla="*/ 2356364 h 3000062"/>
                <a:gd name="connsiteX14" fmla="*/ 728127 w 4247355"/>
                <a:gd name="connsiteY14" fmla="*/ 1623365 h 3000062"/>
                <a:gd name="connsiteX15" fmla="*/ 1576097 w 4247355"/>
                <a:gd name="connsiteY15" fmla="*/ 1585006 h 3000062"/>
                <a:gd name="connsiteX16" fmla="*/ 1575947 w 4247355"/>
                <a:gd name="connsiteY16" fmla="*/ 1584856 h 3000062"/>
                <a:gd name="connsiteX17" fmla="*/ 2272546 w 4247355"/>
                <a:gd name="connsiteY17" fmla="*/ 1454499 h 3000062"/>
                <a:gd name="connsiteX18" fmla="*/ 3079898 w 4247355"/>
                <a:gd name="connsiteY18" fmla="*/ 1140590 h 3000062"/>
                <a:gd name="connsiteX19" fmla="*/ 3287170 w 4247355"/>
                <a:gd name="connsiteY19" fmla="*/ 1011581 h 3000062"/>
                <a:gd name="connsiteX20" fmla="*/ 3700961 w 4247355"/>
                <a:gd name="connsiteY20" fmla="*/ 681193 h 3000062"/>
                <a:gd name="connsiteX21" fmla="*/ 3884662 w 4247355"/>
                <a:gd name="connsiteY21" fmla="*/ 345309 h 3000062"/>
                <a:gd name="connsiteX22" fmla="*/ 3946301 w 4247355"/>
                <a:gd name="connsiteY22" fmla="*/ 276634 h 3000062"/>
                <a:gd name="connsiteX23" fmla="*/ 3879415 w 4247355"/>
                <a:gd name="connsiteY23" fmla="*/ 289961 h 3000062"/>
                <a:gd name="connsiteX24" fmla="*/ 3632762 w 4247355"/>
                <a:gd name="connsiteY24" fmla="*/ 33196 h 3000062"/>
                <a:gd name="connsiteX25" fmla="*/ 3755216 w 4247355"/>
                <a:gd name="connsiteY25" fmla="*/ 1833 h 3000062"/>
                <a:gd name="connsiteX26" fmla="*/ 3839295 w 4247355"/>
                <a:gd name="connsiteY26" fmla="*/ 335 h 3000062"/>
                <a:gd name="connsiteX0" fmla="*/ 3839295 w 4247355"/>
                <a:gd name="connsiteY0" fmla="*/ 335 h 3000062"/>
                <a:gd name="connsiteX1" fmla="*/ 4183547 w 4247355"/>
                <a:gd name="connsiteY1" fmla="*/ 682691 h 3000062"/>
                <a:gd name="connsiteX2" fmla="*/ 4183397 w 4247355"/>
                <a:gd name="connsiteY2" fmla="*/ 682391 h 3000062"/>
                <a:gd name="connsiteX3" fmla="*/ 4148476 w 4247355"/>
                <a:gd name="connsiteY3" fmla="*/ 760455 h 3000062"/>
                <a:gd name="connsiteX4" fmla="*/ 3396726 w 4247355"/>
                <a:gd name="connsiteY4" fmla="*/ 1736340 h 3000062"/>
                <a:gd name="connsiteX5" fmla="*/ 3251052 w 4247355"/>
                <a:gd name="connsiteY5" fmla="*/ 1861604 h 3000062"/>
                <a:gd name="connsiteX6" fmla="*/ 2996869 w 4247355"/>
                <a:gd name="connsiteY6" fmla="*/ 2052945 h 3000062"/>
                <a:gd name="connsiteX7" fmla="*/ 2994922 w 4247355"/>
                <a:gd name="connsiteY7" fmla="*/ 2054443 h 3000062"/>
                <a:gd name="connsiteX8" fmla="*/ 2974838 w 4247355"/>
                <a:gd name="connsiteY8" fmla="*/ 2068679 h 3000062"/>
                <a:gd name="connsiteX9" fmla="*/ 2586974 w 4247355"/>
                <a:gd name="connsiteY9" fmla="*/ 2311713 h 3000062"/>
                <a:gd name="connsiteX10" fmla="*/ 1805846 w 4247355"/>
                <a:gd name="connsiteY10" fmla="*/ 2676865 h 3000062"/>
                <a:gd name="connsiteX11" fmla="*/ 826893 w 4247355"/>
                <a:gd name="connsiteY11" fmla="*/ 2979535 h 3000062"/>
                <a:gd name="connsiteX12" fmla="*/ 818950 w 4247355"/>
                <a:gd name="connsiteY12" fmla="*/ 2981483 h 3000062"/>
                <a:gd name="connsiteX13" fmla="*/ 354 w 4247355"/>
                <a:gd name="connsiteY13" fmla="*/ 2356364 h 3000062"/>
                <a:gd name="connsiteX14" fmla="*/ 728127 w 4247355"/>
                <a:gd name="connsiteY14" fmla="*/ 1623365 h 3000062"/>
                <a:gd name="connsiteX15" fmla="*/ 1576097 w 4247355"/>
                <a:gd name="connsiteY15" fmla="*/ 1585006 h 3000062"/>
                <a:gd name="connsiteX16" fmla="*/ 1575947 w 4247355"/>
                <a:gd name="connsiteY16" fmla="*/ 1584856 h 3000062"/>
                <a:gd name="connsiteX17" fmla="*/ 2272546 w 4247355"/>
                <a:gd name="connsiteY17" fmla="*/ 1454499 h 3000062"/>
                <a:gd name="connsiteX18" fmla="*/ 3079898 w 4247355"/>
                <a:gd name="connsiteY18" fmla="*/ 1140590 h 3000062"/>
                <a:gd name="connsiteX19" fmla="*/ 3287170 w 4247355"/>
                <a:gd name="connsiteY19" fmla="*/ 1011581 h 3000062"/>
                <a:gd name="connsiteX20" fmla="*/ 3700961 w 4247355"/>
                <a:gd name="connsiteY20" fmla="*/ 681193 h 3000062"/>
                <a:gd name="connsiteX21" fmla="*/ 3884662 w 4247355"/>
                <a:gd name="connsiteY21" fmla="*/ 345309 h 3000062"/>
                <a:gd name="connsiteX22" fmla="*/ 3879415 w 4247355"/>
                <a:gd name="connsiteY22" fmla="*/ 289961 h 3000062"/>
                <a:gd name="connsiteX23" fmla="*/ 3632762 w 4247355"/>
                <a:gd name="connsiteY23" fmla="*/ 33196 h 3000062"/>
                <a:gd name="connsiteX24" fmla="*/ 3755216 w 4247355"/>
                <a:gd name="connsiteY24" fmla="*/ 1833 h 3000062"/>
                <a:gd name="connsiteX25" fmla="*/ 3839295 w 4247355"/>
                <a:gd name="connsiteY25" fmla="*/ 335 h 3000062"/>
                <a:gd name="connsiteX0" fmla="*/ 3839295 w 4247355"/>
                <a:gd name="connsiteY0" fmla="*/ 335 h 3000062"/>
                <a:gd name="connsiteX1" fmla="*/ 4183547 w 4247355"/>
                <a:gd name="connsiteY1" fmla="*/ 682691 h 3000062"/>
                <a:gd name="connsiteX2" fmla="*/ 4183397 w 4247355"/>
                <a:gd name="connsiteY2" fmla="*/ 682391 h 3000062"/>
                <a:gd name="connsiteX3" fmla="*/ 4148476 w 4247355"/>
                <a:gd name="connsiteY3" fmla="*/ 760455 h 3000062"/>
                <a:gd name="connsiteX4" fmla="*/ 3396726 w 4247355"/>
                <a:gd name="connsiteY4" fmla="*/ 1736340 h 3000062"/>
                <a:gd name="connsiteX5" fmla="*/ 3251052 w 4247355"/>
                <a:gd name="connsiteY5" fmla="*/ 1861604 h 3000062"/>
                <a:gd name="connsiteX6" fmla="*/ 2996869 w 4247355"/>
                <a:gd name="connsiteY6" fmla="*/ 2052945 h 3000062"/>
                <a:gd name="connsiteX7" fmla="*/ 2994922 w 4247355"/>
                <a:gd name="connsiteY7" fmla="*/ 2054443 h 3000062"/>
                <a:gd name="connsiteX8" fmla="*/ 2974838 w 4247355"/>
                <a:gd name="connsiteY8" fmla="*/ 2068679 h 3000062"/>
                <a:gd name="connsiteX9" fmla="*/ 2586974 w 4247355"/>
                <a:gd name="connsiteY9" fmla="*/ 2311713 h 3000062"/>
                <a:gd name="connsiteX10" fmla="*/ 1805846 w 4247355"/>
                <a:gd name="connsiteY10" fmla="*/ 2676865 h 3000062"/>
                <a:gd name="connsiteX11" fmla="*/ 826893 w 4247355"/>
                <a:gd name="connsiteY11" fmla="*/ 2979535 h 3000062"/>
                <a:gd name="connsiteX12" fmla="*/ 818950 w 4247355"/>
                <a:gd name="connsiteY12" fmla="*/ 2981483 h 3000062"/>
                <a:gd name="connsiteX13" fmla="*/ 354 w 4247355"/>
                <a:gd name="connsiteY13" fmla="*/ 2356364 h 3000062"/>
                <a:gd name="connsiteX14" fmla="*/ 728127 w 4247355"/>
                <a:gd name="connsiteY14" fmla="*/ 1623365 h 3000062"/>
                <a:gd name="connsiteX15" fmla="*/ 1576097 w 4247355"/>
                <a:gd name="connsiteY15" fmla="*/ 1585006 h 3000062"/>
                <a:gd name="connsiteX16" fmla="*/ 1575947 w 4247355"/>
                <a:gd name="connsiteY16" fmla="*/ 1584856 h 3000062"/>
                <a:gd name="connsiteX17" fmla="*/ 2272546 w 4247355"/>
                <a:gd name="connsiteY17" fmla="*/ 1454499 h 3000062"/>
                <a:gd name="connsiteX18" fmla="*/ 3079898 w 4247355"/>
                <a:gd name="connsiteY18" fmla="*/ 1140590 h 3000062"/>
                <a:gd name="connsiteX19" fmla="*/ 3287170 w 4247355"/>
                <a:gd name="connsiteY19" fmla="*/ 1011581 h 3000062"/>
                <a:gd name="connsiteX20" fmla="*/ 3700961 w 4247355"/>
                <a:gd name="connsiteY20" fmla="*/ 681193 h 3000062"/>
                <a:gd name="connsiteX21" fmla="*/ 3884662 w 4247355"/>
                <a:gd name="connsiteY21" fmla="*/ 345309 h 3000062"/>
                <a:gd name="connsiteX22" fmla="*/ 3632762 w 4247355"/>
                <a:gd name="connsiteY22" fmla="*/ 33196 h 3000062"/>
                <a:gd name="connsiteX23" fmla="*/ 3755216 w 4247355"/>
                <a:gd name="connsiteY23" fmla="*/ 1833 h 3000062"/>
                <a:gd name="connsiteX24" fmla="*/ 3839295 w 4247355"/>
                <a:gd name="connsiteY24" fmla="*/ 335 h 3000062"/>
                <a:gd name="connsiteX0" fmla="*/ 3839295 w 4247355"/>
                <a:gd name="connsiteY0" fmla="*/ 335 h 3000062"/>
                <a:gd name="connsiteX1" fmla="*/ 4183547 w 4247355"/>
                <a:gd name="connsiteY1" fmla="*/ 682691 h 3000062"/>
                <a:gd name="connsiteX2" fmla="*/ 4183397 w 4247355"/>
                <a:gd name="connsiteY2" fmla="*/ 682391 h 3000062"/>
                <a:gd name="connsiteX3" fmla="*/ 4148476 w 4247355"/>
                <a:gd name="connsiteY3" fmla="*/ 760455 h 3000062"/>
                <a:gd name="connsiteX4" fmla="*/ 3396726 w 4247355"/>
                <a:gd name="connsiteY4" fmla="*/ 1736340 h 3000062"/>
                <a:gd name="connsiteX5" fmla="*/ 3251052 w 4247355"/>
                <a:gd name="connsiteY5" fmla="*/ 1861604 h 3000062"/>
                <a:gd name="connsiteX6" fmla="*/ 3225023 w 4247355"/>
                <a:gd name="connsiteY6" fmla="*/ 1885562 h 3000062"/>
                <a:gd name="connsiteX7" fmla="*/ 2996869 w 4247355"/>
                <a:gd name="connsiteY7" fmla="*/ 2052945 h 3000062"/>
                <a:gd name="connsiteX8" fmla="*/ 2994922 w 4247355"/>
                <a:gd name="connsiteY8" fmla="*/ 2054443 h 3000062"/>
                <a:gd name="connsiteX9" fmla="*/ 2974838 w 4247355"/>
                <a:gd name="connsiteY9" fmla="*/ 2068679 h 3000062"/>
                <a:gd name="connsiteX10" fmla="*/ 2586974 w 4247355"/>
                <a:gd name="connsiteY10" fmla="*/ 2311713 h 3000062"/>
                <a:gd name="connsiteX11" fmla="*/ 1805846 w 4247355"/>
                <a:gd name="connsiteY11" fmla="*/ 2676865 h 3000062"/>
                <a:gd name="connsiteX12" fmla="*/ 826893 w 4247355"/>
                <a:gd name="connsiteY12" fmla="*/ 2979535 h 3000062"/>
                <a:gd name="connsiteX13" fmla="*/ 818950 w 4247355"/>
                <a:gd name="connsiteY13" fmla="*/ 2981483 h 3000062"/>
                <a:gd name="connsiteX14" fmla="*/ 354 w 4247355"/>
                <a:gd name="connsiteY14" fmla="*/ 2356364 h 3000062"/>
                <a:gd name="connsiteX15" fmla="*/ 728127 w 4247355"/>
                <a:gd name="connsiteY15" fmla="*/ 1623365 h 3000062"/>
                <a:gd name="connsiteX16" fmla="*/ 1576097 w 4247355"/>
                <a:gd name="connsiteY16" fmla="*/ 1585006 h 3000062"/>
                <a:gd name="connsiteX17" fmla="*/ 1575947 w 4247355"/>
                <a:gd name="connsiteY17" fmla="*/ 1584856 h 3000062"/>
                <a:gd name="connsiteX18" fmla="*/ 2272546 w 4247355"/>
                <a:gd name="connsiteY18" fmla="*/ 1454499 h 3000062"/>
                <a:gd name="connsiteX19" fmla="*/ 3079898 w 4247355"/>
                <a:gd name="connsiteY19" fmla="*/ 1140590 h 3000062"/>
                <a:gd name="connsiteX20" fmla="*/ 3287170 w 4247355"/>
                <a:gd name="connsiteY20" fmla="*/ 1011581 h 3000062"/>
                <a:gd name="connsiteX21" fmla="*/ 3700961 w 4247355"/>
                <a:gd name="connsiteY21" fmla="*/ 681193 h 3000062"/>
                <a:gd name="connsiteX22" fmla="*/ 3884662 w 4247355"/>
                <a:gd name="connsiteY22" fmla="*/ 345309 h 3000062"/>
                <a:gd name="connsiteX23" fmla="*/ 3632762 w 4247355"/>
                <a:gd name="connsiteY23" fmla="*/ 33196 h 3000062"/>
                <a:gd name="connsiteX24" fmla="*/ 3755216 w 4247355"/>
                <a:gd name="connsiteY24" fmla="*/ 1833 h 3000062"/>
                <a:gd name="connsiteX25" fmla="*/ 3839295 w 4247355"/>
                <a:gd name="connsiteY25" fmla="*/ 335 h 3000062"/>
                <a:gd name="connsiteX0" fmla="*/ 3839295 w 4247355"/>
                <a:gd name="connsiteY0" fmla="*/ 335 h 3000062"/>
                <a:gd name="connsiteX1" fmla="*/ 4183547 w 4247355"/>
                <a:gd name="connsiteY1" fmla="*/ 682691 h 3000062"/>
                <a:gd name="connsiteX2" fmla="*/ 4183397 w 4247355"/>
                <a:gd name="connsiteY2" fmla="*/ 682391 h 3000062"/>
                <a:gd name="connsiteX3" fmla="*/ 4148476 w 4247355"/>
                <a:gd name="connsiteY3" fmla="*/ 760455 h 3000062"/>
                <a:gd name="connsiteX4" fmla="*/ 3396726 w 4247355"/>
                <a:gd name="connsiteY4" fmla="*/ 1736340 h 3000062"/>
                <a:gd name="connsiteX5" fmla="*/ 3251052 w 4247355"/>
                <a:gd name="connsiteY5" fmla="*/ 1861604 h 3000062"/>
                <a:gd name="connsiteX6" fmla="*/ 3230397 w 4247355"/>
                <a:gd name="connsiteY6" fmla="*/ 1936615 h 3000062"/>
                <a:gd name="connsiteX7" fmla="*/ 2996869 w 4247355"/>
                <a:gd name="connsiteY7" fmla="*/ 2052945 h 3000062"/>
                <a:gd name="connsiteX8" fmla="*/ 2994922 w 4247355"/>
                <a:gd name="connsiteY8" fmla="*/ 2054443 h 3000062"/>
                <a:gd name="connsiteX9" fmla="*/ 2974838 w 4247355"/>
                <a:gd name="connsiteY9" fmla="*/ 2068679 h 3000062"/>
                <a:gd name="connsiteX10" fmla="*/ 2586974 w 4247355"/>
                <a:gd name="connsiteY10" fmla="*/ 2311713 h 3000062"/>
                <a:gd name="connsiteX11" fmla="*/ 1805846 w 4247355"/>
                <a:gd name="connsiteY11" fmla="*/ 2676865 h 3000062"/>
                <a:gd name="connsiteX12" fmla="*/ 826893 w 4247355"/>
                <a:gd name="connsiteY12" fmla="*/ 2979535 h 3000062"/>
                <a:gd name="connsiteX13" fmla="*/ 818950 w 4247355"/>
                <a:gd name="connsiteY13" fmla="*/ 2981483 h 3000062"/>
                <a:gd name="connsiteX14" fmla="*/ 354 w 4247355"/>
                <a:gd name="connsiteY14" fmla="*/ 2356364 h 3000062"/>
                <a:gd name="connsiteX15" fmla="*/ 728127 w 4247355"/>
                <a:gd name="connsiteY15" fmla="*/ 1623365 h 3000062"/>
                <a:gd name="connsiteX16" fmla="*/ 1576097 w 4247355"/>
                <a:gd name="connsiteY16" fmla="*/ 1585006 h 3000062"/>
                <a:gd name="connsiteX17" fmla="*/ 1575947 w 4247355"/>
                <a:gd name="connsiteY17" fmla="*/ 1584856 h 3000062"/>
                <a:gd name="connsiteX18" fmla="*/ 2272546 w 4247355"/>
                <a:gd name="connsiteY18" fmla="*/ 1454499 h 3000062"/>
                <a:gd name="connsiteX19" fmla="*/ 3079898 w 4247355"/>
                <a:gd name="connsiteY19" fmla="*/ 1140590 h 3000062"/>
                <a:gd name="connsiteX20" fmla="*/ 3287170 w 4247355"/>
                <a:gd name="connsiteY20" fmla="*/ 1011581 h 3000062"/>
                <a:gd name="connsiteX21" fmla="*/ 3700961 w 4247355"/>
                <a:gd name="connsiteY21" fmla="*/ 681193 h 3000062"/>
                <a:gd name="connsiteX22" fmla="*/ 3884662 w 4247355"/>
                <a:gd name="connsiteY22" fmla="*/ 345309 h 3000062"/>
                <a:gd name="connsiteX23" fmla="*/ 3632762 w 4247355"/>
                <a:gd name="connsiteY23" fmla="*/ 33196 h 3000062"/>
                <a:gd name="connsiteX24" fmla="*/ 3755216 w 4247355"/>
                <a:gd name="connsiteY24" fmla="*/ 1833 h 3000062"/>
                <a:gd name="connsiteX25" fmla="*/ 3839295 w 4247355"/>
                <a:gd name="connsiteY25" fmla="*/ 335 h 3000062"/>
                <a:gd name="connsiteX0" fmla="*/ 3839295 w 4247355"/>
                <a:gd name="connsiteY0" fmla="*/ 335 h 3000062"/>
                <a:gd name="connsiteX1" fmla="*/ 4183547 w 4247355"/>
                <a:gd name="connsiteY1" fmla="*/ 682691 h 3000062"/>
                <a:gd name="connsiteX2" fmla="*/ 4183397 w 4247355"/>
                <a:gd name="connsiteY2" fmla="*/ 682391 h 3000062"/>
                <a:gd name="connsiteX3" fmla="*/ 4148476 w 4247355"/>
                <a:gd name="connsiteY3" fmla="*/ 760455 h 3000062"/>
                <a:gd name="connsiteX4" fmla="*/ 3396726 w 4247355"/>
                <a:gd name="connsiteY4" fmla="*/ 1736340 h 3000062"/>
                <a:gd name="connsiteX5" fmla="*/ 3251052 w 4247355"/>
                <a:gd name="connsiteY5" fmla="*/ 1861604 h 3000062"/>
                <a:gd name="connsiteX6" fmla="*/ 3230397 w 4247355"/>
                <a:gd name="connsiteY6" fmla="*/ 1936615 h 3000062"/>
                <a:gd name="connsiteX7" fmla="*/ 2996869 w 4247355"/>
                <a:gd name="connsiteY7" fmla="*/ 2052945 h 3000062"/>
                <a:gd name="connsiteX8" fmla="*/ 3029851 w 4247355"/>
                <a:gd name="connsiteY8" fmla="*/ 2097435 h 3000062"/>
                <a:gd name="connsiteX9" fmla="*/ 2974838 w 4247355"/>
                <a:gd name="connsiteY9" fmla="*/ 2068679 h 3000062"/>
                <a:gd name="connsiteX10" fmla="*/ 2586974 w 4247355"/>
                <a:gd name="connsiteY10" fmla="*/ 2311713 h 3000062"/>
                <a:gd name="connsiteX11" fmla="*/ 1805846 w 4247355"/>
                <a:gd name="connsiteY11" fmla="*/ 2676865 h 3000062"/>
                <a:gd name="connsiteX12" fmla="*/ 826893 w 4247355"/>
                <a:gd name="connsiteY12" fmla="*/ 2979535 h 3000062"/>
                <a:gd name="connsiteX13" fmla="*/ 818950 w 4247355"/>
                <a:gd name="connsiteY13" fmla="*/ 2981483 h 3000062"/>
                <a:gd name="connsiteX14" fmla="*/ 354 w 4247355"/>
                <a:gd name="connsiteY14" fmla="*/ 2356364 h 3000062"/>
                <a:gd name="connsiteX15" fmla="*/ 728127 w 4247355"/>
                <a:gd name="connsiteY15" fmla="*/ 1623365 h 3000062"/>
                <a:gd name="connsiteX16" fmla="*/ 1576097 w 4247355"/>
                <a:gd name="connsiteY16" fmla="*/ 1585006 h 3000062"/>
                <a:gd name="connsiteX17" fmla="*/ 1575947 w 4247355"/>
                <a:gd name="connsiteY17" fmla="*/ 1584856 h 3000062"/>
                <a:gd name="connsiteX18" fmla="*/ 2272546 w 4247355"/>
                <a:gd name="connsiteY18" fmla="*/ 1454499 h 3000062"/>
                <a:gd name="connsiteX19" fmla="*/ 3079898 w 4247355"/>
                <a:gd name="connsiteY19" fmla="*/ 1140590 h 3000062"/>
                <a:gd name="connsiteX20" fmla="*/ 3287170 w 4247355"/>
                <a:gd name="connsiteY20" fmla="*/ 1011581 h 3000062"/>
                <a:gd name="connsiteX21" fmla="*/ 3700961 w 4247355"/>
                <a:gd name="connsiteY21" fmla="*/ 681193 h 3000062"/>
                <a:gd name="connsiteX22" fmla="*/ 3884662 w 4247355"/>
                <a:gd name="connsiteY22" fmla="*/ 345309 h 3000062"/>
                <a:gd name="connsiteX23" fmla="*/ 3632762 w 4247355"/>
                <a:gd name="connsiteY23" fmla="*/ 33196 h 3000062"/>
                <a:gd name="connsiteX24" fmla="*/ 3755216 w 4247355"/>
                <a:gd name="connsiteY24" fmla="*/ 1833 h 3000062"/>
                <a:gd name="connsiteX25" fmla="*/ 3839295 w 4247355"/>
                <a:gd name="connsiteY25" fmla="*/ 335 h 3000062"/>
                <a:gd name="connsiteX0" fmla="*/ 3839295 w 4247355"/>
                <a:gd name="connsiteY0" fmla="*/ 335 h 3000062"/>
                <a:gd name="connsiteX1" fmla="*/ 4183547 w 4247355"/>
                <a:gd name="connsiteY1" fmla="*/ 682691 h 3000062"/>
                <a:gd name="connsiteX2" fmla="*/ 4183397 w 4247355"/>
                <a:gd name="connsiteY2" fmla="*/ 682391 h 3000062"/>
                <a:gd name="connsiteX3" fmla="*/ 4148476 w 4247355"/>
                <a:gd name="connsiteY3" fmla="*/ 760455 h 3000062"/>
                <a:gd name="connsiteX4" fmla="*/ 3396726 w 4247355"/>
                <a:gd name="connsiteY4" fmla="*/ 1736340 h 3000062"/>
                <a:gd name="connsiteX5" fmla="*/ 3251052 w 4247355"/>
                <a:gd name="connsiteY5" fmla="*/ 1861604 h 3000062"/>
                <a:gd name="connsiteX6" fmla="*/ 3230397 w 4247355"/>
                <a:gd name="connsiteY6" fmla="*/ 1936615 h 3000062"/>
                <a:gd name="connsiteX7" fmla="*/ 3074792 w 4247355"/>
                <a:gd name="connsiteY7" fmla="*/ 2079814 h 3000062"/>
                <a:gd name="connsiteX8" fmla="*/ 3029851 w 4247355"/>
                <a:gd name="connsiteY8" fmla="*/ 2097435 h 3000062"/>
                <a:gd name="connsiteX9" fmla="*/ 2974838 w 4247355"/>
                <a:gd name="connsiteY9" fmla="*/ 2068679 h 3000062"/>
                <a:gd name="connsiteX10" fmla="*/ 2586974 w 4247355"/>
                <a:gd name="connsiteY10" fmla="*/ 2311713 h 3000062"/>
                <a:gd name="connsiteX11" fmla="*/ 1805846 w 4247355"/>
                <a:gd name="connsiteY11" fmla="*/ 2676865 h 3000062"/>
                <a:gd name="connsiteX12" fmla="*/ 826893 w 4247355"/>
                <a:gd name="connsiteY12" fmla="*/ 2979535 h 3000062"/>
                <a:gd name="connsiteX13" fmla="*/ 818950 w 4247355"/>
                <a:gd name="connsiteY13" fmla="*/ 2981483 h 3000062"/>
                <a:gd name="connsiteX14" fmla="*/ 354 w 4247355"/>
                <a:gd name="connsiteY14" fmla="*/ 2356364 h 3000062"/>
                <a:gd name="connsiteX15" fmla="*/ 728127 w 4247355"/>
                <a:gd name="connsiteY15" fmla="*/ 1623365 h 3000062"/>
                <a:gd name="connsiteX16" fmla="*/ 1576097 w 4247355"/>
                <a:gd name="connsiteY16" fmla="*/ 1585006 h 3000062"/>
                <a:gd name="connsiteX17" fmla="*/ 1575947 w 4247355"/>
                <a:gd name="connsiteY17" fmla="*/ 1584856 h 3000062"/>
                <a:gd name="connsiteX18" fmla="*/ 2272546 w 4247355"/>
                <a:gd name="connsiteY18" fmla="*/ 1454499 h 3000062"/>
                <a:gd name="connsiteX19" fmla="*/ 3079898 w 4247355"/>
                <a:gd name="connsiteY19" fmla="*/ 1140590 h 3000062"/>
                <a:gd name="connsiteX20" fmla="*/ 3287170 w 4247355"/>
                <a:gd name="connsiteY20" fmla="*/ 1011581 h 3000062"/>
                <a:gd name="connsiteX21" fmla="*/ 3700961 w 4247355"/>
                <a:gd name="connsiteY21" fmla="*/ 681193 h 3000062"/>
                <a:gd name="connsiteX22" fmla="*/ 3884662 w 4247355"/>
                <a:gd name="connsiteY22" fmla="*/ 345309 h 3000062"/>
                <a:gd name="connsiteX23" fmla="*/ 3632762 w 4247355"/>
                <a:gd name="connsiteY23" fmla="*/ 33196 h 3000062"/>
                <a:gd name="connsiteX24" fmla="*/ 3755216 w 4247355"/>
                <a:gd name="connsiteY24" fmla="*/ 1833 h 3000062"/>
                <a:gd name="connsiteX25" fmla="*/ 3839295 w 4247355"/>
                <a:gd name="connsiteY25" fmla="*/ 335 h 3000062"/>
                <a:gd name="connsiteX0" fmla="*/ 3839295 w 4247355"/>
                <a:gd name="connsiteY0" fmla="*/ 335 h 3000062"/>
                <a:gd name="connsiteX1" fmla="*/ 4183547 w 4247355"/>
                <a:gd name="connsiteY1" fmla="*/ 682691 h 3000062"/>
                <a:gd name="connsiteX2" fmla="*/ 4183397 w 4247355"/>
                <a:gd name="connsiteY2" fmla="*/ 682391 h 3000062"/>
                <a:gd name="connsiteX3" fmla="*/ 4148476 w 4247355"/>
                <a:gd name="connsiteY3" fmla="*/ 760455 h 3000062"/>
                <a:gd name="connsiteX4" fmla="*/ 3396726 w 4247355"/>
                <a:gd name="connsiteY4" fmla="*/ 1736340 h 3000062"/>
                <a:gd name="connsiteX5" fmla="*/ 3251052 w 4247355"/>
                <a:gd name="connsiteY5" fmla="*/ 1861604 h 3000062"/>
                <a:gd name="connsiteX6" fmla="*/ 3230397 w 4247355"/>
                <a:gd name="connsiteY6" fmla="*/ 1936615 h 3000062"/>
                <a:gd name="connsiteX7" fmla="*/ 3074792 w 4247355"/>
                <a:gd name="connsiteY7" fmla="*/ 2079814 h 3000062"/>
                <a:gd name="connsiteX8" fmla="*/ 3029851 w 4247355"/>
                <a:gd name="connsiteY8" fmla="*/ 2097435 h 3000062"/>
                <a:gd name="connsiteX9" fmla="*/ 3033952 w 4247355"/>
                <a:gd name="connsiteY9" fmla="*/ 2130480 h 3000062"/>
                <a:gd name="connsiteX10" fmla="*/ 2586974 w 4247355"/>
                <a:gd name="connsiteY10" fmla="*/ 2311713 h 3000062"/>
                <a:gd name="connsiteX11" fmla="*/ 1805846 w 4247355"/>
                <a:gd name="connsiteY11" fmla="*/ 2676865 h 3000062"/>
                <a:gd name="connsiteX12" fmla="*/ 826893 w 4247355"/>
                <a:gd name="connsiteY12" fmla="*/ 2979535 h 3000062"/>
                <a:gd name="connsiteX13" fmla="*/ 818950 w 4247355"/>
                <a:gd name="connsiteY13" fmla="*/ 2981483 h 3000062"/>
                <a:gd name="connsiteX14" fmla="*/ 354 w 4247355"/>
                <a:gd name="connsiteY14" fmla="*/ 2356364 h 3000062"/>
                <a:gd name="connsiteX15" fmla="*/ 728127 w 4247355"/>
                <a:gd name="connsiteY15" fmla="*/ 1623365 h 3000062"/>
                <a:gd name="connsiteX16" fmla="*/ 1576097 w 4247355"/>
                <a:gd name="connsiteY16" fmla="*/ 1585006 h 3000062"/>
                <a:gd name="connsiteX17" fmla="*/ 1575947 w 4247355"/>
                <a:gd name="connsiteY17" fmla="*/ 1584856 h 3000062"/>
                <a:gd name="connsiteX18" fmla="*/ 2272546 w 4247355"/>
                <a:gd name="connsiteY18" fmla="*/ 1454499 h 3000062"/>
                <a:gd name="connsiteX19" fmla="*/ 3079898 w 4247355"/>
                <a:gd name="connsiteY19" fmla="*/ 1140590 h 3000062"/>
                <a:gd name="connsiteX20" fmla="*/ 3287170 w 4247355"/>
                <a:gd name="connsiteY20" fmla="*/ 1011581 h 3000062"/>
                <a:gd name="connsiteX21" fmla="*/ 3700961 w 4247355"/>
                <a:gd name="connsiteY21" fmla="*/ 681193 h 3000062"/>
                <a:gd name="connsiteX22" fmla="*/ 3884662 w 4247355"/>
                <a:gd name="connsiteY22" fmla="*/ 345309 h 3000062"/>
                <a:gd name="connsiteX23" fmla="*/ 3632762 w 4247355"/>
                <a:gd name="connsiteY23" fmla="*/ 33196 h 3000062"/>
                <a:gd name="connsiteX24" fmla="*/ 3755216 w 4247355"/>
                <a:gd name="connsiteY24" fmla="*/ 1833 h 3000062"/>
                <a:gd name="connsiteX25" fmla="*/ 3839295 w 4247355"/>
                <a:gd name="connsiteY25" fmla="*/ 335 h 3000062"/>
                <a:gd name="connsiteX0" fmla="*/ 3839295 w 4247355"/>
                <a:gd name="connsiteY0" fmla="*/ 335 h 3000062"/>
                <a:gd name="connsiteX1" fmla="*/ 4183547 w 4247355"/>
                <a:gd name="connsiteY1" fmla="*/ 682691 h 3000062"/>
                <a:gd name="connsiteX2" fmla="*/ 4183397 w 4247355"/>
                <a:gd name="connsiteY2" fmla="*/ 682391 h 3000062"/>
                <a:gd name="connsiteX3" fmla="*/ 4148476 w 4247355"/>
                <a:gd name="connsiteY3" fmla="*/ 760455 h 3000062"/>
                <a:gd name="connsiteX4" fmla="*/ 3396726 w 4247355"/>
                <a:gd name="connsiteY4" fmla="*/ 1736340 h 3000062"/>
                <a:gd name="connsiteX5" fmla="*/ 3251052 w 4247355"/>
                <a:gd name="connsiteY5" fmla="*/ 1861604 h 3000062"/>
                <a:gd name="connsiteX6" fmla="*/ 3230397 w 4247355"/>
                <a:gd name="connsiteY6" fmla="*/ 1936615 h 3000062"/>
                <a:gd name="connsiteX7" fmla="*/ 3074792 w 4247355"/>
                <a:gd name="connsiteY7" fmla="*/ 2079814 h 3000062"/>
                <a:gd name="connsiteX8" fmla="*/ 3033952 w 4247355"/>
                <a:gd name="connsiteY8" fmla="*/ 2130480 h 3000062"/>
                <a:gd name="connsiteX9" fmla="*/ 2586974 w 4247355"/>
                <a:gd name="connsiteY9" fmla="*/ 2311713 h 3000062"/>
                <a:gd name="connsiteX10" fmla="*/ 1805846 w 4247355"/>
                <a:gd name="connsiteY10" fmla="*/ 2676865 h 3000062"/>
                <a:gd name="connsiteX11" fmla="*/ 826893 w 4247355"/>
                <a:gd name="connsiteY11" fmla="*/ 2979535 h 3000062"/>
                <a:gd name="connsiteX12" fmla="*/ 818950 w 4247355"/>
                <a:gd name="connsiteY12" fmla="*/ 2981483 h 3000062"/>
                <a:gd name="connsiteX13" fmla="*/ 354 w 4247355"/>
                <a:gd name="connsiteY13" fmla="*/ 2356364 h 3000062"/>
                <a:gd name="connsiteX14" fmla="*/ 728127 w 4247355"/>
                <a:gd name="connsiteY14" fmla="*/ 1623365 h 3000062"/>
                <a:gd name="connsiteX15" fmla="*/ 1576097 w 4247355"/>
                <a:gd name="connsiteY15" fmla="*/ 1585006 h 3000062"/>
                <a:gd name="connsiteX16" fmla="*/ 1575947 w 4247355"/>
                <a:gd name="connsiteY16" fmla="*/ 1584856 h 3000062"/>
                <a:gd name="connsiteX17" fmla="*/ 2272546 w 4247355"/>
                <a:gd name="connsiteY17" fmla="*/ 1454499 h 3000062"/>
                <a:gd name="connsiteX18" fmla="*/ 3079898 w 4247355"/>
                <a:gd name="connsiteY18" fmla="*/ 1140590 h 3000062"/>
                <a:gd name="connsiteX19" fmla="*/ 3287170 w 4247355"/>
                <a:gd name="connsiteY19" fmla="*/ 1011581 h 3000062"/>
                <a:gd name="connsiteX20" fmla="*/ 3700961 w 4247355"/>
                <a:gd name="connsiteY20" fmla="*/ 681193 h 3000062"/>
                <a:gd name="connsiteX21" fmla="*/ 3884662 w 4247355"/>
                <a:gd name="connsiteY21" fmla="*/ 345309 h 3000062"/>
                <a:gd name="connsiteX22" fmla="*/ 3632762 w 4247355"/>
                <a:gd name="connsiteY22" fmla="*/ 33196 h 3000062"/>
                <a:gd name="connsiteX23" fmla="*/ 3755216 w 4247355"/>
                <a:gd name="connsiteY23" fmla="*/ 1833 h 3000062"/>
                <a:gd name="connsiteX24" fmla="*/ 3839295 w 4247355"/>
                <a:gd name="connsiteY24" fmla="*/ 335 h 3000062"/>
                <a:gd name="connsiteX0" fmla="*/ 3839295 w 4247355"/>
                <a:gd name="connsiteY0" fmla="*/ 335 h 3000062"/>
                <a:gd name="connsiteX1" fmla="*/ 4183547 w 4247355"/>
                <a:gd name="connsiteY1" fmla="*/ 682691 h 3000062"/>
                <a:gd name="connsiteX2" fmla="*/ 4183397 w 4247355"/>
                <a:gd name="connsiteY2" fmla="*/ 682391 h 3000062"/>
                <a:gd name="connsiteX3" fmla="*/ 4148476 w 4247355"/>
                <a:gd name="connsiteY3" fmla="*/ 760455 h 3000062"/>
                <a:gd name="connsiteX4" fmla="*/ 3396726 w 4247355"/>
                <a:gd name="connsiteY4" fmla="*/ 1736340 h 3000062"/>
                <a:gd name="connsiteX5" fmla="*/ 3251052 w 4247355"/>
                <a:gd name="connsiteY5" fmla="*/ 1861604 h 3000062"/>
                <a:gd name="connsiteX6" fmla="*/ 3230397 w 4247355"/>
                <a:gd name="connsiteY6" fmla="*/ 1936615 h 3000062"/>
                <a:gd name="connsiteX7" fmla="*/ 3033952 w 4247355"/>
                <a:gd name="connsiteY7" fmla="*/ 2130480 h 3000062"/>
                <a:gd name="connsiteX8" fmla="*/ 2586974 w 4247355"/>
                <a:gd name="connsiteY8" fmla="*/ 2311713 h 3000062"/>
                <a:gd name="connsiteX9" fmla="*/ 1805846 w 4247355"/>
                <a:gd name="connsiteY9" fmla="*/ 2676865 h 3000062"/>
                <a:gd name="connsiteX10" fmla="*/ 826893 w 4247355"/>
                <a:gd name="connsiteY10" fmla="*/ 2979535 h 3000062"/>
                <a:gd name="connsiteX11" fmla="*/ 818950 w 4247355"/>
                <a:gd name="connsiteY11" fmla="*/ 2981483 h 3000062"/>
                <a:gd name="connsiteX12" fmla="*/ 354 w 4247355"/>
                <a:gd name="connsiteY12" fmla="*/ 2356364 h 3000062"/>
                <a:gd name="connsiteX13" fmla="*/ 728127 w 4247355"/>
                <a:gd name="connsiteY13" fmla="*/ 1623365 h 3000062"/>
                <a:gd name="connsiteX14" fmla="*/ 1576097 w 4247355"/>
                <a:gd name="connsiteY14" fmla="*/ 1585006 h 3000062"/>
                <a:gd name="connsiteX15" fmla="*/ 1575947 w 4247355"/>
                <a:gd name="connsiteY15" fmla="*/ 1584856 h 3000062"/>
                <a:gd name="connsiteX16" fmla="*/ 2272546 w 4247355"/>
                <a:gd name="connsiteY16" fmla="*/ 1454499 h 3000062"/>
                <a:gd name="connsiteX17" fmla="*/ 3079898 w 4247355"/>
                <a:gd name="connsiteY17" fmla="*/ 1140590 h 3000062"/>
                <a:gd name="connsiteX18" fmla="*/ 3287170 w 4247355"/>
                <a:gd name="connsiteY18" fmla="*/ 1011581 h 3000062"/>
                <a:gd name="connsiteX19" fmla="*/ 3700961 w 4247355"/>
                <a:gd name="connsiteY19" fmla="*/ 681193 h 3000062"/>
                <a:gd name="connsiteX20" fmla="*/ 3884662 w 4247355"/>
                <a:gd name="connsiteY20" fmla="*/ 345309 h 3000062"/>
                <a:gd name="connsiteX21" fmla="*/ 3632762 w 4247355"/>
                <a:gd name="connsiteY21" fmla="*/ 33196 h 3000062"/>
                <a:gd name="connsiteX22" fmla="*/ 3755216 w 4247355"/>
                <a:gd name="connsiteY22" fmla="*/ 1833 h 3000062"/>
                <a:gd name="connsiteX23" fmla="*/ 3839295 w 4247355"/>
                <a:gd name="connsiteY23" fmla="*/ 335 h 3000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247355" h="3000062">
                  <a:moveTo>
                    <a:pt x="3839295" y="335"/>
                  </a:moveTo>
                  <a:cubicBezTo>
                    <a:pt x="4270920" y="16518"/>
                    <a:pt x="4311534" y="366236"/>
                    <a:pt x="4183547" y="682691"/>
                  </a:cubicBezTo>
                  <a:lnTo>
                    <a:pt x="4183397" y="682391"/>
                  </a:lnTo>
                  <a:cubicBezTo>
                    <a:pt x="4172757" y="708612"/>
                    <a:pt x="4161367" y="734834"/>
                    <a:pt x="4148476" y="760455"/>
                  </a:cubicBezTo>
                  <a:cubicBezTo>
                    <a:pt x="3963835" y="1136546"/>
                    <a:pt x="3703211" y="1459743"/>
                    <a:pt x="3396726" y="1736340"/>
                  </a:cubicBezTo>
                  <a:cubicBezTo>
                    <a:pt x="3349215" y="1779193"/>
                    <a:pt x="3278773" y="1828225"/>
                    <a:pt x="3251052" y="1861604"/>
                  </a:cubicBezTo>
                  <a:cubicBezTo>
                    <a:pt x="3223331" y="1894983"/>
                    <a:pt x="3266580" y="1891802"/>
                    <a:pt x="3230397" y="1936615"/>
                  </a:cubicBezTo>
                  <a:cubicBezTo>
                    <a:pt x="3194214" y="1981428"/>
                    <a:pt x="3141189" y="2067964"/>
                    <a:pt x="3033952" y="2130480"/>
                  </a:cubicBezTo>
                  <a:cubicBezTo>
                    <a:pt x="2965961" y="2173358"/>
                    <a:pt x="2781806" y="2210349"/>
                    <a:pt x="2586974" y="2311713"/>
                  </a:cubicBezTo>
                  <a:cubicBezTo>
                    <a:pt x="2334741" y="2453608"/>
                    <a:pt x="2071417" y="2575275"/>
                    <a:pt x="1805846" y="2676865"/>
                  </a:cubicBezTo>
                  <a:cubicBezTo>
                    <a:pt x="1487671" y="2801978"/>
                    <a:pt x="1157355" y="2897723"/>
                    <a:pt x="826893" y="2979535"/>
                  </a:cubicBezTo>
                  <a:lnTo>
                    <a:pt x="818950" y="2981483"/>
                  </a:lnTo>
                  <a:cubicBezTo>
                    <a:pt x="409652" y="3079625"/>
                    <a:pt x="13395" y="2776956"/>
                    <a:pt x="354" y="2356364"/>
                  </a:cubicBezTo>
                  <a:cubicBezTo>
                    <a:pt x="-12383" y="1948509"/>
                    <a:pt x="320030" y="1615873"/>
                    <a:pt x="728127" y="1623365"/>
                  </a:cubicBezTo>
                  <a:cubicBezTo>
                    <a:pt x="1011382" y="1628459"/>
                    <a:pt x="1295536" y="1617371"/>
                    <a:pt x="1576097" y="1585006"/>
                  </a:cubicBezTo>
                  <a:lnTo>
                    <a:pt x="1575947" y="1584856"/>
                  </a:lnTo>
                  <a:lnTo>
                    <a:pt x="2272546" y="1454499"/>
                  </a:lnTo>
                  <a:cubicBezTo>
                    <a:pt x="2551003" y="1379731"/>
                    <a:pt x="2821821" y="1277541"/>
                    <a:pt x="3079898" y="1140590"/>
                  </a:cubicBezTo>
                  <a:cubicBezTo>
                    <a:pt x="3150636" y="1100435"/>
                    <a:pt x="3219428" y="1056832"/>
                    <a:pt x="3287170" y="1011581"/>
                  </a:cubicBezTo>
                  <a:cubicBezTo>
                    <a:pt x="3434194" y="913439"/>
                    <a:pt x="3573871" y="804208"/>
                    <a:pt x="3700961" y="681193"/>
                  </a:cubicBezTo>
                  <a:cubicBezTo>
                    <a:pt x="3798827" y="581701"/>
                    <a:pt x="3851241" y="475966"/>
                    <a:pt x="3884662" y="345309"/>
                  </a:cubicBezTo>
                  <a:cubicBezTo>
                    <a:pt x="3873296" y="237310"/>
                    <a:pt x="3654336" y="90442"/>
                    <a:pt x="3632762" y="33196"/>
                  </a:cubicBezTo>
                  <a:cubicBezTo>
                    <a:pt x="3601040" y="-12429"/>
                    <a:pt x="3744756" y="8747"/>
                    <a:pt x="3755216" y="1833"/>
                  </a:cubicBezTo>
                  <a:cubicBezTo>
                    <a:pt x="3782943" y="485"/>
                    <a:pt x="3810817" y="-563"/>
                    <a:pt x="3839295" y="335"/>
                  </a:cubicBezTo>
                  <a:close/>
                </a:path>
              </a:pathLst>
            </a:custGeom>
            <a:solidFill>
              <a:schemeClr val="accent1"/>
            </a:solidFill>
            <a:ln w="14986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fr-FR" sz="160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BFB8BB46-9C72-F446-74E2-58E70F7B3B23}"/>
                </a:ext>
              </a:extLst>
            </p:cNvPr>
            <p:cNvSpPr/>
            <p:nvPr/>
          </p:nvSpPr>
          <p:spPr>
            <a:xfrm>
              <a:off x="3205360" y="1890129"/>
              <a:ext cx="1806548" cy="2556144"/>
            </a:xfrm>
            <a:custGeom>
              <a:avLst/>
              <a:gdLst>
                <a:gd name="connsiteX0" fmla="*/ 1396866 w 3001103"/>
                <a:gd name="connsiteY0" fmla="*/ 1389033 h 4246358"/>
                <a:gd name="connsiteX1" fmla="*/ 1396716 w 3001103"/>
                <a:gd name="connsiteY1" fmla="*/ 1389183 h 4246358"/>
                <a:gd name="connsiteX2" fmla="*/ 1396716 w 3001103"/>
                <a:gd name="connsiteY2" fmla="*/ 1389180 h 4246358"/>
                <a:gd name="connsiteX3" fmla="*/ 649459 w 3001103"/>
                <a:gd name="connsiteY3" fmla="*/ 349 h 4246358"/>
                <a:gd name="connsiteX4" fmla="*/ 1376932 w 3001103"/>
                <a:gd name="connsiteY4" fmla="*/ 722410 h 4246358"/>
                <a:gd name="connsiteX5" fmla="*/ 1378394 w 3001103"/>
                <a:gd name="connsiteY5" fmla="*/ 1056133 h 4246358"/>
                <a:gd name="connsiteX6" fmla="*/ 1396716 w 3001103"/>
                <a:gd name="connsiteY6" fmla="*/ 1389180 h 4246358"/>
                <a:gd name="connsiteX7" fmla="*/ 1354452 w 3001103"/>
                <a:gd name="connsiteY7" fmla="*/ 1430581 h 4246358"/>
                <a:gd name="connsiteX8" fmla="*/ 1477004 w 3001103"/>
                <a:gd name="connsiteY8" fmla="*/ 2135885 h 4246358"/>
                <a:gd name="connsiteX9" fmla="*/ 1506572 w 3001103"/>
                <a:gd name="connsiteY9" fmla="*/ 2114392 h 4246358"/>
                <a:gd name="connsiteX10" fmla="*/ 1859965 w 3001103"/>
                <a:gd name="connsiteY10" fmla="*/ 3079489 h 4246358"/>
                <a:gd name="connsiteX11" fmla="*/ 2020179 w 3001103"/>
                <a:gd name="connsiteY11" fmla="*/ 3331963 h 4246358"/>
                <a:gd name="connsiteX12" fmla="*/ 2319471 w 3001103"/>
                <a:gd name="connsiteY12" fmla="*/ 3700411 h 4246358"/>
                <a:gd name="connsiteX13" fmla="*/ 2675564 w 3001103"/>
                <a:gd name="connsiteY13" fmla="*/ 3950189 h 4246358"/>
                <a:gd name="connsiteX14" fmla="*/ 2722472 w 3001103"/>
                <a:gd name="connsiteY14" fmla="*/ 3946143 h 4246358"/>
                <a:gd name="connsiteX15" fmla="*/ 2742856 w 3001103"/>
                <a:gd name="connsiteY15" fmla="*/ 3932358 h 4246358"/>
                <a:gd name="connsiteX16" fmla="*/ 2744652 w 3001103"/>
                <a:gd name="connsiteY16" fmla="*/ 3930560 h 4246358"/>
                <a:gd name="connsiteX17" fmla="*/ 2998832 w 3001103"/>
                <a:gd name="connsiteY17" fmla="*/ 3739218 h 4246358"/>
                <a:gd name="connsiteX18" fmla="*/ 3000632 w 3001103"/>
                <a:gd name="connsiteY18" fmla="*/ 3838710 h 4246358"/>
                <a:gd name="connsiteX19" fmla="*/ 3000332 w 3001103"/>
                <a:gd name="connsiteY19" fmla="*/ 3838560 h 4246358"/>
                <a:gd name="connsiteX20" fmla="*/ 2334608 w 3001103"/>
                <a:gd name="connsiteY20" fmla="*/ 4189178 h 4246358"/>
                <a:gd name="connsiteX21" fmla="*/ 2239739 w 3001103"/>
                <a:gd name="connsiteY21" fmla="*/ 4147823 h 4246358"/>
                <a:gd name="connsiteX22" fmla="*/ 1323581 w 3001103"/>
                <a:gd name="connsiteY22" fmla="*/ 3462320 h 4246358"/>
                <a:gd name="connsiteX23" fmla="*/ 1038376 w 3001103"/>
                <a:gd name="connsiteY23" fmla="*/ 3123990 h 4246358"/>
                <a:gd name="connsiteX24" fmla="*/ 847591 w 3001103"/>
                <a:gd name="connsiteY24" fmla="*/ 2849639 h 4246358"/>
                <a:gd name="connsiteX25" fmla="*/ 847441 w 3001103"/>
                <a:gd name="connsiteY25" fmla="*/ 2849339 h 4246358"/>
                <a:gd name="connsiteX26" fmla="*/ 847441 w 3001103"/>
                <a:gd name="connsiteY26" fmla="*/ 2849189 h 4246358"/>
                <a:gd name="connsiteX27" fmla="*/ 842944 w 3001103"/>
                <a:gd name="connsiteY27" fmla="*/ 2800792 h 4246358"/>
                <a:gd name="connsiteX28" fmla="*/ 847737 w 3001103"/>
                <a:gd name="connsiteY28" fmla="*/ 2786465 h 4246358"/>
                <a:gd name="connsiteX29" fmla="*/ 628731 w 3001103"/>
                <a:gd name="connsiteY29" fmla="*/ 2401545 h 4246358"/>
                <a:gd name="connsiteX30" fmla="*/ 610194 w 3001103"/>
                <a:gd name="connsiteY30" fmla="*/ 2442982 h 4246358"/>
                <a:gd name="connsiteX31" fmla="*/ 323044 w 3001103"/>
                <a:gd name="connsiteY31" fmla="*/ 1805579 h 4246358"/>
                <a:gd name="connsiteX32" fmla="*/ 20302 w 3001103"/>
                <a:gd name="connsiteY32" fmla="*/ 826846 h 4246358"/>
                <a:gd name="connsiteX33" fmla="*/ 18355 w 3001103"/>
                <a:gd name="connsiteY33" fmla="*/ 818904 h 4246358"/>
                <a:gd name="connsiteX34" fmla="*/ 649459 w 3001103"/>
                <a:gd name="connsiteY34" fmla="*/ 349 h 4246358"/>
                <a:gd name="connsiteX0" fmla="*/ 1396866 w 3001103"/>
                <a:gd name="connsiteY0" fmla="*/ 1389033 h 4246358"/>
                <a:gd name="connsiteX1" fmla="*/ 1396716 w 3001103"/>
                <a:gd name="connsiteY1" fmla="*/ 1389183 h 4246358"/>
                <a:gd name="connsiteX2" fmla="*/ 1396716 w 3001103"/>
                <a:gd name="connsiteY2" fmla="*/ 1389180 h 4246358"/>
                <a:gd name="connsiteX3" fmla="*/ 1396866 w 3001103"/>
                <a:gd name="connsiteY3" fmla="*/ 1389033 h 4246358"/>
                <a:gd name="connsiteX4" fmla="*/ 649459 w 3001103"/>
                <a:gd name="connsiteY4" fmla="*/ 349 h 4246358"/>
                <a:gd name="connsiteX5" fmla="*/ 1376932 w 3001103"/>
                <a:gd name="connsiteY5" fmla="*/ 722410 h 4246358"/>
                <a:gd name="connsiteX6" fmla="*/ 1378394 w 3001103"/>
                <a:gd name="connsiteY6" fmla="*/ 1056133 h 4246358"/>
                <a:gd name="connsiteX7" fmla="*/ 1396716 w 3001103"/>
                <a:gd name="connsiteY7" fmla="*/ 1389180 h 4246358"/>
                <a:gd name="connsiteX8" fmla="*/ 1354452 w 3001103"/>
                <a:gd name="connsiteY8" fmla="*/ 1430581 h 4246358"/>
                <a:gd name="connsiteX9" fmla="*/ 1477004 w 3001103"/>
                <a:gd name="connsiteY9" fmla="*/ 2135885 h 4246358"/>
                <a:gd name="connsiteX10" fmla="*/ 1506572 w 3001103"/>
                <a:gd name="connsiteY10" fmla="*/ 2114392 h 4246358"/>
                <a:gd name="connsiteX11" fmla="*/ 1859965 w 3001103"/>
                <a:gd name="connsiteY11" fmla="*/ 3079489 h 4246358"/>
                <a:gd name="connsiteX12" fmla="*/ 2020179 w 3001103"/>
                <a:gd name="connsiteY12" fmla="*/ 3331963 h 4246358"/>
                <a:gd name="connsiteX13" fmla="*/ 2319471 w 3001103"/>
                <a:gd name="connsiteY13" fmla="*/ 3700411 h 4246358"/>
                <a:gd name="connsiteX14" fmla="*/ 2675564 w 3001103"/>
                <a:gd name="connsiteY14" fmla="*/ 3950189 h 4246358"/>
                <a:gd name="connsiteX15" fmla="*/ 2722472 w 3001103"/>
                <a:gd name="connsiteY15" fmla="*/ 3946143 h 4246358"/>
                <a:gd name="connsiteX16" fmla="*/ 2742856 w 3001103"/>
                <a:gd name="connsiteY16" fmla="*/ 3932358 h 4246358"/>
                <a:gd name="connsiteX17" fmla="*/ 2744652 w 3001103"/>
                <a:gd name="connsiteY17" fmla="*/ 3930560 h 4246358"/>
                <a:gd name="connsiteX18" fmla="*/ 2998832 w 3001103"/>
                <a:gd name="connsiteY18" fmla="*/ 3739218 h 4246358"/>
                <a:gd name="connsiteX19" fmla="*/ 3000632 w 3001103"/>
                <a:gd name="connsiteY19" fmla="*/ 3838710 h 4246358"/>
                <a:gd name="connsiteX20" fmla="*/ 3000332 w 3001103"/>
                <a:gd name="connsiteY20" fmla="*/ 3838560 h 4246358"/>
                <a:gd name="connsiteX21" fmla="*/ 2334608 w 3001103"/>
                <a:gd name="connsiteY21" fmla="*/ 4189178 h 4246358"/>
                <a:gd name="connsiteX22" fmla="*/ 2239739 w 3001103"/>
                <a:gd name="connsiteY22" fmla="*/ 4147823 h 4246358"/>
                <a:gd name="connsiteX23" fmla="*/ 1323581 w 3001103"/>
                <a:gd name="connsiteY23" fmla="*/ 3462320 h 4246358"/>
                <a:gd name="connsiteX24" fmla="*/ 1038376 w 3001103"/>
                <a:gd name="connsiteY24" fmla="*/ 3123990 h 4246358"/>
                <a:gd name="connsiteX25" fmla="*/ 847591 w 3001103"/>
                <a:gd name="connsiteY25" fmla="*/ 2849639 h 4246358"/>
                <a:gd name="connsiteX26" fmla="*/ 847441 w 3001103"/>
                <a:gd name="connsiteY26" fmla="*/ 2849339 h 4246358"/>
                <a:gd name="connsiteX27" fmla="*/ 847441 w 3001103"/>
                <a:gd name="connsiteY27" fmla="*/ 2849189 h 4246358"/>
                <a:gd name="connsiteX28" fmla="*/ 842944 w 3001103"/>
                <a:gd name="connsiteY28" fmla="*/ 2800792 h 4246358"/>
                <a:gd name="connsiteX29" fmla="*/ 847737 w 3001103"/>
                <a:gd name="connsiteY29" fmla="*/ 2786465 h 4246358"/>
                <a:gd name="connsiteX30" fmla="*/ 610194 w 3001103"/>
                <a:gd name="connsiteY30" fmla="*/ 2442982 h 4246358"/>
                <a:gd name="connsiteX31" fmla="*/ 323044 w 3001103"/>
                <a:gd name="connsiteY31" fmla="*/ 1805579 h 4246358"/>
                <a:gd name="connsiteX32" fmla="*/ 20302 w 3001103"/>
                <a:gd name="connsiteY32" fmla="*/ 826846 h 4246358"/>
                <a:gd name="connsiteX33" fmla="*/ 18355 w 3001103"/>
                <a:gd name="connsiteY33" fmla="*/ 818904 h 4246358"/>
                <a:gd name="connsiteX34" fmla="*/ 649459 w 3001103"/>
                <a:gd name="connsiteY34" fmla="*/ 349 h 4246358"/>
                <a:gd name="connsiteX0" fmla="*/ 1396866 w 3001103"/>
                <a:gd name="connsiteY0" fmla="*/ 1389033 h 4246358"/>
                <a:gd name="connsiteX1" fmla="*/ 1396716 w 3001103"/>
                <a:gd name="connsiteY1" fmla="*/ 1389183 h 4246358"/>
                <a:gd name="connsiteX2" fmla="*/ 1396716 w 3001103"/>
                <a:gd name="connsiteY2" fmla="*/ 1389180 h 4246358"/>
                <a:gd name="connsiteX3" fmla="*/ 1396866 w 3001103"/>
                <a:gd name="connsiteY3" fmla="*/ 1389033 h 4246358"/>
                <a:gd name="connsiteX4" fmla="*/ 649459 w 3001103"/>
                <a:gd name="connsiteY4" fmla="*/ 349 h 4246358"/>
                <a:gd name="connsiteX5" fmla="*/ 1376932 w 3001103"/>
                <a:gd name="connsiteY5" fmla="*/ 722410 h 4246358"/>
                <a:gd name="connsiteX6" fmla="*/ 1378394 w 3001103"/>
                <a:gd name="connsiteY6" fmla="*/ 1056133 h 4246358"/>
                <a:gd name="connsiteX7" fmla="*/ 1396716 w 3001103"/>
                <a:gd name="connsiteY7" fmla="*/ 1389180 h 4246358"/>
                <a:gd name="connsiteX8" fmla="*/ 1354452 w 3001103"/>
                <a:gd name="connsiteY8" fmla="*/ 1430581 h 4246358"/>
                <a:gd name="connsiteX9" fmla="*/ 1477004 w 3001103"/>
                <a:gd name="connsiteY9" fmla="*/ 2135885 h 4246358"/>
                <a:gd name="connsiteX10" fmla="*/ 1506572 w 3001103"/>
                <a:gd name="connsiteY10" fmla="*/ 2114392 h 4246358"/>
                <a:gd name="connsiteX11" fmla="*/ 1859965 w 3001103"/>
                <a:gd name="connsiteY11" fmla="*/ 3079489 h 4246358"/>
                <a:gd name="connsiteX12" fmla="*/ 2020179 w 3001103"/>
                <a:gd name="connsiteY12" fmla="*/ 3331963 h 4246358"/>
                <a:gd name="connsiteX13" fmla="*/ 2319471 w 3001103"/>
                <a:gd name="connsiteY13" fmla="*/ 3700411 h 4246358"/>
                <a:gd name="connsiteX14" fmla="*/ 2675564 w 3001103"/>
                <a:gd name="connsiteY14" fmla="*/ 3950189 h 4246358"/>
                <a:gd name="connsiteX15" fmla="*/ 2722472 w 3001103"/>
                <a:gd name="connsiteY15" fmla="*/ 3946143 h 4246358"/>
                <a:gd name="connsiteX16" fmla="*/ 2742856 w 3001103"/>
                <a:gd name="connsiteY16" fmla="*/ 3932358 h 4246358"/>
                <a:gd name="connsiteX17" fmla="*/ 2744652 w 3001103"/>
                <a:gd name="connsiteY17" fmla="*/ 3930560 h 4246358"/>
                <a:gd name="connsiteX18" fmla="*/ 2998832 w 3001103"/>
                <a:gd name="connsiteY18" fmla="*/ 3739218 h 4246358"/>
                <a:gd name="connsiteX19" fmla="*/ 3000632 w 3001103"/>
                <a:gd name="connsiteY19" fmla="*/ 3838710 h 4246358"/>
                <a:gd name="connsiteX20" fmla="*/ 3000332 w 3001103"/>
                <a:gd name="connsiteY20" fmla="*/ 3838560 h 4246358"/>
                <a:gd name="connsiteX21" fmla="*/ 2334608 w 3001103"/>
                <a:gd name="connsiteY21" fmla="*/ 4189178 h 4246358"/>
                <a:gd name="connsiteX22" fmla="*/ 2239739 w 3001103"/>
                <a:gd name="connsiteY22" fmla="*/ 4147823 h 4246358"/>
                <a:gd name="connsiteX23" fmla="*/ 1323581 w 3001103"/>
                <a:gd name="connsiteY23" fmla="*/ 3462320 h 4246358"/>
                <a:gd name="connsiteX24" fmla="*/ 1038376 w 3001103"/>
                <a:gd name="connsiteY24" fmla="*/ 3123990 h 4246358"/>
                <a:gd name="connsiteX25" fmla="*/ 847591 w 3001103"/>
                <a:gd name="connsiteY25" fmla="*/ 2849639 h 4246358"/>
                <a:gd name="connsiteX26" fmla="*/ 847441 w 3001103"/>
                <a:gd name="connsiteY26" fmla="*/ 2849339 h 4246358"/>
                <a:gd name="connsiteX27" fmla="*/ 847441 w 3001103"/>
                <a:gd name="connsiteY27" fmla="*/ 2849189 h 4246358"/>
                <a:gd name="connsiteX28" fmla="*/ 842944 w 3001103"/>
                <a:gd name="connsiteY28" fmla="*/ 2800792 h 4246358"/>
                <a:gd name="connsiteX29" fmla="*/ 610194 w 3001103"/>
                <a:gd name="connsiteY29" fmla="*/ 2442982 h 4246358"/>
                <a:gd name="connsiteX30" fmla="*/ 323044 w 3001103"/>
                <a:gd name="connsiteY30" fmla="*/ 1805579 h 4246358"/>
                <a:gd name="connsiteX31" fmla="*/ 20302 w 3001103"/>
                <a:gd name="connsiteY31" fmla="*/ 826846 h 4246358"/>
                <a:gd name="connsiteX32" fmla="*/ 18355 w 3001103"/>
                <a:gd name="connsiteY32" fmla="*/ 818904 h 4246358"/>
                <a:gd name="connsiteX33" fmla="*/ 649459 w 3001103"/>
                <a:gd name="connsiteY33" fmla="*/ 349 h 4246358"/>
                <a:gd name="connsiteX0" fmla="*/ 1396866 w 3001103"/>
                <a:gd name="connsiteY0" fmla="*/ 1389033 h 4246358"/>
                <a:gd name="connsiteX1" fmla="*/ 1396716 w 3001103"/>
                <a:gd name="connsiteY1" fmla="*/ 1389183 h 4246358"/>
                <a:gd name="connsiteX2" fmla="*/ 1396716 w 3001103"/>
                <a:gd name="connsiteY2" fmla="*/ 1389180 h 4246358"/>
                <a:gd name="connsiteX3" fmla="*/ 1396866 w 3001103"/>
                <a:gd name="connsiteY3" fmla="*/ 1389033 h 4246358"/>
                <a:gd name="connsiteX4" fmla="*/ 649459 w 3001103"/>
                <a:gd name="connsiteY4" fmla="*/ 349 h 4246358"/>
                <a:gd name="connsiteX5" fmla="*/ 1376932 w 3001103"/>
                <a:gd name="connsiteY5" fmla="*/ 722410 h 4246358"/>
                <a:gd name="connsiteX6" fmla="*/ 1378394 w 3001103"/>
                <a:gd name="connsiteY6" fmla="*/ 1056133 h 4246358"/>
                <a:gd name="connsiteX7" fmla="*/ 1396716 w 3001103"/>
                <a:gd name="connsiteY7" fmla="*/ 1389180 h 4246358"/>
                <a:gd name="connsiteX8" fmla="*/ 1354452 w 3001103"/>
                <a:gd name="connsiteY8" fmla="*/ 1430581 h 4246358"/>
                <a:gd name="connsiteX9" fmla="*/ 1477004 w 3001103"/>
                <a:gd name="connsiteY9" fmla="*/ 2135885 h 4246358"/>
                <a:gd name="connsiteX10" fmla="*/ 1506572 w 3001103"/>
                <a:gd name="connsiteY10" fmla="*/ 2114392 h 4246358"/>
                <a:gd name="connsiteX11" fmla="*/ 1859965 w 3001103"/>
                <a:gd name="connsiteY11" fmla="*/ 3079489 h 4246358"/>
                <a:gd name="connsiteX12" fmla="*/ 2020179 w 3001103"/>
                <a:gd name="connsiteY12" fmla="*/ 3331963 h 4246358"/>
                <a:gd name="connsiteX13" fmla="*/ 2319471 w 3001103"/>
                <a:gd name="connsiteY13" fmla="*/ 3700411 h 4246358"/>
                <a:gd name="connsiteX14" fmla="*/ 2675564 w 3001103"/>
                <a:gd name="connsiteY14" fmla="*/ 3950189 h 4246358"/>
                <a:gd name="connsiteX15" fmla="*/ 2722472 w 3001103"/>
                <a:gd name="connsiteY15" fmla="*/ 3946143 h 4246358"/>
                <a:gd name="connsiteX16" fmla="*/ 2742856 w 3001103"/>
                <a:gd name="connsiteY16" fmla="*/ 3932358 h 4246358"/>
                <a:gd name="connsiteX17" fmla="*/ 2744652 w 3001103"/>
                <a:gd name="connsiteY17" fmla="*/ 3930560 h 4246358"/>
                <a:gd name="connsiteX18" fmla="*/ 2998832 w 3001103"/>
                <a:gd name="connsiteY18" fmla="*/ 3739218 h 4246358"/>
                <a:gd name="connsiteX19" fmla="*/ 3000632 w 3001103"/>
                <a:gd name="connsiteY19" fmla="*/ 3838710 h 4246358"/>
                <a:gd name="connsiteX20" fmla="*/ 3000332 w 3001103"/>
                <a:gd name="connsiteY20" fmla="*/ 3838560 h 4246358"/>
                <a:gd name="connsiteX21" fmla="*/ 2334608 w 3001103"/>
                <a:gd name="connsiteY21" fmla="*/ 4189178 h 4246358"/>
                <a:gd name="connsiteX22" fmla="*/ 2239739 w 3001103"/>
                <a:gd name="connsiteY22" fmla="*/ 4147823 h 4246358"/>
                <a:gd name="connsiteX23" fmla="*/ 1323581 w 3001103"/>
                <a:gd name="connsiteY23" fmla="*/ 3462320 h 4246358"/>
                <a:gd name="connsiteX24" fmla="*/ 1038376 w 3001103"/>
                <a:gd name="connsiteY24" fmla="*/ 3123990 h 4246358"/>
                <a:gd name="connsiteX25" fmla="*/ 847591 w 3001103"/>
                <a:gd name="connsiteY25" fmla="*/ 2849639 h 4246358"/>
                <a:gd name="connsiteX26" fmla="*/ 847441 w 3001103"/>
                <a:gd name="connsiteY26" fmla="*/ 2849339 h 4246358"/>
                <a:gd name="connsiteX27" fmla="*/ 847441 w 3001103"/>
                <a:gd name="connsiteY27" fmla="*/ 2849189 h 4246358"/>
                <a:gd name="connsiteX28" fmla="*/ 610194 w 3001103"/>
                <a:gd name="connsiteY28" fmla="*/ 2442982 h 4246358"/>
                <a:gd name="connsiteX29" fmla="*/ 323044 w 3001103"/>
                <a:gd name="connsiteY29" fmla="*/ 1805579 h 4246358"/>
                <a:gd name="connsiteX30" fmla="*/ 20302 w 3001103"/>
                <a:gd name="connsiteY30" fmla="*/ 826846 h 4246358"/>
                <a:gd name="connsiteX31" fmla="*/ 18355 w 3001103"/>
                <a:gd name="connsiteY31" fmla="*/ 818904 h 4246358"/>
                <a:gd name="connsiteX32" fmla="*/ 649459 w 3001103"/>
                <a:gd name="connsiteY32" fmla="*/ 349 h 4246358"/>
                <a:gd name="connsiteX0" fmla="*/ 1396866 w 3001103"/>
                <a:gd name="connsiteY0" fmla="*/ 1389033 h 4246358"/>
                <a:gd name="connsiteX1" fmla="*/ 1396716 w 3001103"/>
                <a:gd name="connsiteY1" fmla="*/ 1389183 h 4246358"/>
                <a:gd name="connsiteX2" fmla="*/ 1396716 w 3001103"/>
                <a:gd name="connsiteY2" fmla="*/ 1389180 h 4246358"/>
                <a:gd name="connsiteX3" fmla="*/ 1396866 w 3001103"/>
                <a:gd name="connsiteY3" fmla="*/ 1389033 h 4246358"/>
                <a:gd name="connsiteX4" fmla="*/ 649459 w 3001103"/>
                <a:gd name="connsiteY4" fmla="*/ 349 h 4246358"/>
                <a:gd name="connsiteX5" fmla="*/ 1376932 w 3001103"/>
                <a:gd name="connsiteY5" fmla="*/ 722410 h 4246358"/>
                <a:gd name="connsiteX6" fmla="*/ 1378394 w 3001103"/>
                <a:gd name="connsiteY6" fmla="*/ 1056133 h 4246358"/>
                <a:gd name="connsiteX7" fmla="*/ 1396716 w 3001103"/>
                <a:gd name="connsiteY7" fmla="*/ 1389180 h 4246358"/>
                <a:gd name="connsiteX8" fmla="*/ 1354452 w 3001103"/>
                <a:gd name="connsiteY8" fmla="*/ 1430581 h 4246358"/>
                <a:gd name="connsiteX9" fmla="*/ 1506572 w 3001103"/>
                <a:gd name="connsiteY9" fmla="*/ 2114392 h 4246358"/>
                <a:gd name="connsiteX10" fmla="*/ 1859965 w 3001103"/>
                <a:gd name="connsiteY10" fmla="*/ 3079489 h 4246358"/>
                <a:gd name="connsiteX11" fmla="*/ 2020179 w 3001103"/>
                <a:gd name="connsiteY11" fmla="*/ 3331963 h 4246358"/>
                <a:gd name="connsiteX12" fmla="*/ 2319471 w 3001103"/>
                <a:gd name="connsiteY12" fmla="*/ 3700411 h 4246358"/>
                <a:gd name="connsiteX13" fmla="*/ 2675564 w 3001103"/>
                <a:gd name="connsiteY13" fmla="*/ 3950189 h 4246358"/>
                <a:gd name="connsiteX14" fmla="*/ 2722472 w 3001103"/>
                <a:gd name="connsiteY14" fmla="*/ 3946143 h 4246358"/>
                <a:gd name="connsiteX15" fmla="*/ 2742856 w 3001103"/>
                <a:gd name="connsiteY15" fmla="*/ 3932358 h 4246358"/>
                <a:gd name="connsiteX16" fmla="*/ 2744652 w 3001103"/>
                <a:gd name="connsiteY16" fmla="*/ 3930560 h 4246358"/>
                <a:gd name="connsiteX17" fmla="*/ 2998832 w 3001103"/>
                <a:gd name="connsiteY17" fmla="*/ 3739218 h 4246358"/>
                <a:gd name="connsiteX18" fmla="*/ 3000632 w 3001103"/>
                <a:gd name="connsiteY18" fmla="*/ 3838710 h 4246358"/>
                <a:gd name="connsiteX19" fmla="*/ 3000332 w 3001103"/>
                <a:gd name="connsiteY19" fmla="*/ 3838560 h 4246358"/>
                <a:gd name="connsiteX20" fmla="*/ 2334608 w 3001103"/>
                <a:gd name="connsiteY20" fmla="*/ 4189178 h 4246358"/>
                <a:gd name="connsiteX21" fmla="*/ 2239739 w 3001103"/>
                <a:gd name="connsiteY21" fmla="*/ 4147823 h 4246358"/>
                <a:gd name="connsiteX22" fmla="*/ 1323581 w 3001103"/>
                <a:gd name="connsiteY22" fmla="*/ 3462320 h 4246358"/>
                <a:gd name="connsiteX23" fmla="*/ 1038376 w 3001103"/>
                <a:gd name="connsiteY23" fmla="*/ 3123990 h 4246358"/>
                <a:gd name="connsiteX24" fmla="*/ 847591 w 3001103"/>
                <a:gd name="connsiteY24" fmla="*/ 2849639 h 4246358"/>
                <a:gd name="connsiteX25" fmla="*/ 847441 w 3001103"/>
                <a:gd name="connsiteY25" fmla="*/ 2849339 h 4246358"/>
                <a:gd name="connsiteX26" fmla="*/ 847441 w 3001103"/>
                <a:gd name="connsiteY26" fmla="*/ 2849189 h 4246358"/>
                <a:gd name="connsiteX27" fmla="*/ 610194 w 3001103"/>
                <a:gd name="connsiteY27" fmla="*/ 2442982 h 4246358"/>
                <a:gd name="connsiteX28" fmla="*/ 323044 w 3001103"/>
                <a:gd name="connsiteY28" fmla="*/ 1805579 h 4246358"/>
                <a:gd name="connsiteX29" fmla="*/ 20302 w 3001103"/>
                <a:gd name="connsiteY29" fmla="*/ 826846 h 4246358"/>
                <a:gd name="connsiteX30" fmla="*/ 18355 w 3001103"/>
                <a:gd name="connsiteY30" fmla="*/ 818904 h 4246358"/>
                <a:gd name="connsiteX31" fmla="*/ 649459 w 3001103"/>
                <a:gd name="connsiteY31" fmla="*/ 349 h 4246358"/>
                <a:gd name="connsiteX0" fmla="*/ 1396866 w 3001103"/>
                <a:gd name="connsiteY0" fmla="*/ 1389033 h 4246358"/>
                <a:gd name="connsiteX1" fmla="*/ 1396716 w 3001103"/>
                <a:gd name="connsiteY1" fmla="*/ 1389183 h 4246358"/>
                <a:gd name="connsiteX2" fmla="*/ 1396716 w 3001103"/>
                <a:gd name="connsiteY2" fmla="*/ 1389180 h 4246358"/>
                <a:gd name="connsiteX3" fmla="*/ 1396866 w 3001103"/>
                <a:gd name="connsiteY3" fmla="*/ 1389033 h 4246358"/>
                <a:gd name="connsiteX4" fmla="*/ 649459 w 3001103"/>
                <a:gd name="connsiteY4" fmla="*/ 349 h 4246358"/>
                <a:gd name="connsiteX5" fmla="*/ 1376932 w 3001103"/>
                <a:gd name="connsiteY5" fmla="*/ 722410 h 4246358"/>
                <a:gd name="connsiteX6" fmla="*/ 1378394 w 3001103"/>
                <a:gd name="connsiteY6" fmla="*/ 1056133 h 4246358"/>
                <a:gd name="connsiteX7" fmla="*/ 1396716 w 3001103"/>
                <a:gd name="connsiteY7" fmla="*/ 1389180 h 4246358"/>
                <a:gd name="connsiteX8" fmla="*/ 1506572 w 3001103"/>
                <a:gd name="connsiteY8" fmla="*/ 2114392 h 4246358"/>
                <a:gd name="connsiteX9" fmla="*/ 1859965 w 3001103"/>
                <a:gd name="connsiteY9" fmla="*/ 3079489 h 4246358"/>
                <a:gd name="connsiteX10" fmla="*/ 2020179 w 3001103"/>
                <a:gd name="connsiteY10" fmla="*/ 3331963 h 4246358"/>
                <a:gd name="connsiteX11" fmla="*/ 2319471 w 3001103"/>
                <a:gd name="connsiteY11" fmla="*/ 3700411 h 4246358"/>
                <a:gd name="connsiteX12" fmla="*/ 2675564 w 3001103"/>
                <a:gd name="connsiteY12" fmla="*/ 3950189 h 4246358"/>
                <a:gd name="connsiteX13" fmla="*/ 2722472 w 3001103"/>
                <a:gd name="connsiteY13" fmla="*/ 3946143 h 4246358"/>
                <a:gd name="connsiteX14" fmla="*/ 2742856 w 3001103"/>
                <a:gd name="connsiteY14" fmla="*/ 3932358 h 4246358"/>
                <a:gd name="connsiteX15" fmla="*/ 2744652 w 3001103"/>
                <a:gd name="connsiteY15" fmla="*/ 3930560 h 4246358"/>
                <a:gd name="connsiteX16" fmla="*/ 2998832 w 3001103"/>
                <a:gd name="connsiteY16" fmla="*/ 3739218 h 4246358"/>
                <a:gd name="connsiteX17" fmla="*/ 3000632 w 3001103"/>
                <a:gd name="connsiteY17" fmla="*/ 3838710 h 4246358"/>
                <a:gd name="connsiteX18" fmla="*/ 3000332 w 3001103"/>
                <a:gd name="connsiteY18" fmla="*/ 3838560 h 4246358"/>
                <a:gd name="connsiteX19" fmla="*/ 2334608 w 3001103"/>
                <a:gd name="connsiteY19" fmla="*/ 4189178 h 4246358"/>
                <a:gd name="connsiteX20" fmla="*/ 2239739 w 3001103"/>
                <a:gd name="connsiteY20" fmla="*/ 4147823 h 4246358"/>
                <a:gd name="connsiteX21" fmla="*/ 1323581 w 3001103"/>
                <a:gd name="connsiteY21" fmla="*/ 3462320 h 4246358"/>
                <a:gd name="connsiteX22" fmla="*/ 1038376 w 3001103"/>
                <a:gd name="connsiteY22" fmla="*/ 3123990 h 4246358"/>
                <a:gd name="connsiteX23" fmla="*/ 847591 w 3001103"/>
                <a:gd name="connsiteY23" fmla="*/ 2849639 h 4246358"/>
                <a:gd name="connsiteX24" fmla="*/ 847441 w 3001103"/>
                <a:gd name="connsiteY24" fmla="*/ 2849339 h 4246358"/>
                <a:gd name="connsiteX25" fmla="*/ 847441 w 3001103"/>
                <a:gd name="connsiteY25" fmla="*/ 2849189 h 4246358"/>
                <a:gd name="connsiteX26" fmla="*/ 610194 w 3001103"/>
                <a:gd name="connsiteY26" fmla="*/ 2442982 h 4246358"/>
                <a:gd name="connsiteX27" fmla="*/ 323044 w 3001103"/>
                <a:gd name="connsiteY27" fmla="*/ 1805579 h 4246358"/>
                <a:gd name="connsiteX28" fmla="*/ 20302 w 3001103"/>
                <a:gd name="connsiteY28" fmla="*/ 826846 h 4246358"/>
                <a:gd name="connsiteX29" fmla="*/ 18355 w 3001103"/>
                <a:gd name="connsiteY29" fmla="*/ 818904 h 4246358"/>
                <a:gd name="connsiteX30" fmla="*/ 649459 w 3001103"/>
                <a:gd name="connsiteY30" fmla="*/ 349 h 4246358"/>
                <a:gd name="connsiteX0" fmla="*/ 1396866 w 3001103"/>
                <a:gd name="connsiteY0" fmla="*/ 1389033 h 4246358"/>
                <a:gd name="connsiteX1" fmla="*/ 1396716 w 3001103"/>
                <a:gd name="connsiteY1" fmla="*/ 1389183 h 4246358"/>
                <a:gd name="connsiteX2" fmla="*/ 1396716 w 3001103"/>
                <a:gd name="connsiteY2" fmla="*/ 1389180 h 4246358"/>
                <a:gd name="connsiteX3" fmla="*/ 1396866 w 3001103"/>
                <a:gd name="connsiteY3" fmla="*/ 1389033 h 4246358"/>
                <a:gd name="connsiteX4" fmla="*/ 649459 w 3001103"/>
                <a:gd name="connsiteY4" fmla="*/ 349 h 4246358"/>
                <a:gd name="connsiteX5" fmla="*/ 1376932 w 3001103"/>
                <a:gd name="connsiteY5" fmla="*/ 722410 h 4246358"/>
                <a:gd name="connsiteX6" fmla="*/ 1378394 w 3001103"/>
                <a:gd name="connsiteY6" fmla="*/ 1056133 h 4246358"/>
                <a:gd name="connsiteX7" fmla="*/ 1396716 w 3001103"/>
                <a:gd name="connsiteY7" fmla="*/ 1389180 h 4246358"/>
                <a:gd name="connsiteX8" fmla="*/ 1506572 w 3001103"/>
                <a:gd name="connsiteY8" fmla="*/ 2114392 h 4246358"/>
                <a:gd name="connsiteX9" fmla="*/ 1859965 w 3001103"/>
                <a:gd name="connsiteY9" fmla="*/ 3079489 h 4246358"/>
                <a:gd name="connsiteX10" fmla="*/ 2020179 w 3001103"/>
                <a:gd name="connsiteY10" fmla="*/ 3331963 h 4246358"/>
                <a:gd name="connsiteX11" fmla="*/ 2319471 w 3001103"/>
                <a:gd name="connsiteY11" fmla="*/ 3700411 h 4246358"/>
                <a:gd name="connsiteX12" fmla="*/ 2675564 w 3001103"/>
                <a:gd name="connsiteY12" fmla="*/ 3950189 h 4246358"/>
                <a:gd name="connsiteX13" fmla="*/ 2722472 w 3001103"/>
                <a:gd name="connsiteY13" fmla="*/ 3946143 h 4246358"/>
                <a:gd name="connsiteX14" fmla="*/ 2742856 w 3001103"/>
                <a:gd name="connsiteY14" fmla="*/ 3932358 h 4246358"/>
                <a:gd name="connsiteX15" fmla="*/ 2744652 w 3001103"/>
                <a:gd name="connsiteY15" fmla="*/ 3930560 h 4246358"/>
                <a:gd name="connsiteX16" fmla="*/ 2998832 w 3001103"/>
                <a:gd name="connsiteY16" fmla="*/ 3739218 h 4246358"/>
                <a:gd name="connsiteX17" fmla="*/ 3000632 w 3001103"/>
                <a:gd name="connsiteY17" fmla="*/ 3838710 h 4246358"/>
                <a:gd name="connsiteX18" fmla="*/ 3000332 w 3001103"/>
                <a:gd name="connsiteY18" fmla="*/ 3838560 h 4246358"/>
                <a:gd name="connsiteX19" fmla="*/ 2334608 w 3001103"/>
                <a:gd name="connsiteY19" fmla="*/ 4189178 h 4246358"/>
                <a:gd name="connsiteX20" fmla="*/ 2239739 w 3001103"/>
                <a:gd name="connsiteY20" fmla="*/ 4147823 h 4246358"/>
                <a:gd name="connsiteX21" fmla="*/ 1323581 w 3001103"/>
                <a:gd name="connsiteY21" fmla="*/ 3462320 h 4246358"/>
                <a:gd name="connsiteX22" fmla="*/ 1038376 w 3001103"/>
                <a:gd name="connsiteY22" fmla="*/ 3123990 h 4246358"/>
                <a:gd name="connsiteX23" fmla="*/ 1010856 w 3001103"/>
                <a:gd name="connsiteY23" fmla="*/ 3086578 h 4246358"/>
                <a:gd name="connsiteX24" fmla="*/ 847591 w 3001103"/>
                <a:gd name="connsiteY24" fmla="*/ 2849639 h 4246358"/>
                <a:gd name="connsiteX25" fmla="*/ 847441 w 3001103"/>
                <a:gd name="connsiteY25" fmla="*/ 2849339 h 4246358"/>
                <a:gd name="connsiteX26" fmla="*/ 847441 w 3001103"/>
                <a:gd name="connsiteY26" fmla="*/ 2849189 h 4246358"/>
                <a:gd name="connsiteX27" fmla="*/ 610194 w 3001103"/>
                <a:gd name="connsiteY27" fmla="*/ 2442982 h 4246358"/>
                <a:gd name="connsiteX28" fmla="*/ 323044 w 3001103"/>
                <a:gd name="connsiteY28" fmla="*/ 1805579 h 4246358"/>
                <a:gd name="connsiteX29" fmla="*/ 20302 w 3001103"/>
                <a:gd name="connsiteY29" fmla="*/ 826846 h 4246358"/>
                <a:gd name="connsiteX30" fmla="*/ 18355 w 3001103"/>
                <a:gd name="connsiteY30" fmla="*/ 818904 h 4246358"/>
                <a:gd name="connsiteX31" fmla="*/ 649459 w 3001103"/>
                <a:gd name="connsiteY31" fmla="*/ 349 h 4246358"/>
                <a:gd name="connsiteX0" fmla="*/ 1396866 w 3001103"/>
                <a:gd name="connsiteY0" fmla="*/ 1389033 h 4246358"/>
                <a:gd name="connsiteX1" fmla="*/ 1396716 w 3001103"/>
                <a:gd name="connsiteY1" fmla="*/ 1389183 h 4246358"/>
                <a:gd name="connsiteX2" fmla="*/ 1396716 w 3001103"/>
                <a:gd name="connsiteY2" fmla="*/ 1389180 h 4246358"/>
                <a:gd name="connsiteX3" fmla="*/ 1396866 w 3001103"/>
                <a:gd name="connsiteY3" fmla="*/ 1389033 h 4246358"/>
                <a:gd name="connsiteX4" fmla="*/ 649459 w 3001103"/>
                <a:gd name="connsiteY4" fmla="*/ 349 h 4246358"/>
                <a:gd name="connsiteX5" fmla="*/ 1376932 w 3001103"/>
                <a:gd name="connsiteY5" fmla="*/ 722410 h 4246358"/>
                <a:gd name="connsiteX6" fmla="*/ 1378394 w 3001103"/>
                <a:gd name="connsiteY6" fmla="*/ 1056133 h 4246358"/>
                <a:gd name="connsiteX7" fmla="*/ 1396716 w 3001103"/>
                <a:gd name="connsiteY7" fmla="*/ 1389180 h 4246358"/>
                <a:gd name="connsiteX8" fmla="*/ 1506572 w 3001103"/>
                <a:gd name="connsiteY8" fmla="*/ 2114392 h 4246358"/>
                <a:gd name="connsiteX9" fmla="*/ 1859965 w 3001103"/>
                <a:gd name="connsiteY9" fmla="*/ 3079489 h 4246358"/>
                <a:gd name="connsiteX10" fmla="*/ 2020179 w 3001103"/>
                <a:gd name="connsiteY10" fmla="*/ 3331963 h 4246358"/>
                <a:gd name="connsiteX11" fmla="*/ 2319471 w 3001103"/>
                <a:gd name="connsiteY11" fmla="*/ 3700411 h 4246358"/>
                <a:gd name="connsiteX12" fmla="*/ 2675564 w 3001103"/>
                <a:gd name="connsiteY12" fmla="*/ 3950189 h 4246358"/>
                <a:gd name="connsiteX13" fmla="*/ 2722472 w 3001103"/>
                <a:gd name="connsiteY13" fmla="*/ 3946143 h 4246358"/>
                <a:gd name="connsiteX14" fmla="*/ 2742856 w 3001103"/>
                <a:gd name="connsiteY14" fmla="*/ 3932358 h 4246358"/>
                <a:gd name="connsiteX15" fmla="*/ 2744652 w 3001103"/>
                <a:gd name="connsiteY15" fmla="*/ 3930560 h 4246358"/>
                <a:gd name="connsiteX16" fmla="*/ 2998832 w 3001103"/>
                <a:gd name="connsiteY16" fmla="*/ 3739218 h 4246358"/>
                <a:gd name="connsiteX17" fmla="*/ 3000632 w 3001103"/>
                <a:gd name="connsiteY17" fmla="*/ 3838710 h 4246358"/>
                <a:gd name="connsiteX18" fmla="*/ 3000332 w 3001103"/>
                <a:gd name="connsiteY18" fmla="*/ 3838560 h 4246358"/>
                <a:gd name="connsiteX19" fmla="*/ 2334608 w 3001103"/>
                <a:gd name="connsiteY19" fmla="*/ 4189178 h 4246358"/>
                <a:gd name="connsiteX20" fmla="*/ 2239739 w 3001103"/>
                <a:gd name="connsiteY20" fmla="*/ 4147823 h 4246358"/>
                <a:gd name="connsiteX21" fmla="*/ 1323581 w 3001103"/>
                <a:gd name="connsiteY21" fmla="*/ 3462320 h 4246358"/>
                <a:gd name="connsiteX22" fmla="*/ 1038376 w 3001103"/>
                <a:gd name="connsiteY22" fmla="*/ 3123990 h 4246358"/>
                <a:gd name="connsiteX23" fmla="*/ 915965 w 3001103"/>
                <a:gd name="connsiteY23" fmla="*/ 3072201 h 4246358"/>
                <a:gd name="connsiteX24" fmla="*/ 847591 w 3001103"/>
                <a:gd name="connsiteY24" fmla="*/ 2849639 h 4246358"/>
                <a:gd name="connsiteX25" fmla="*/ 847441 w 3001103"/>
                <a:gd name="connsiteY25" fmla="*/ 2849339 h 4246358"/>
                <a:gd name="connsiteX26" fmla="*/ 847441 w 3001103"/>
                <a:gd name="connsiteY26" fmla="*/ 2849189 h 4246358"/>
                <a:gd name="connsiteX27" fmla="*/ 610194 w 3001103"/>
                <a:gd name="connsiteY27" fmla="*/ 2442982 h 4246358"/>
                <a:gd name="connsiteX28" fmla="*/ 323044 w 3001103"/>
                <a:gd name="connsiteY28" fmla="*/ 1805579 h 4246358"/>
                <a:gd name="connsiteX29" fmla="*/ 20302 w 3001103"/>
                <a:gd name="connsiteY29" fmla="*/ 826846 h 4246358"/>
                <a:gd name="connsiteX30" fmla="*/ 18355 w 3001103"/>
                <a:gd name="connsiteY30" fmla="*/ 818904 h 4246358"/>
                <a:gd name="connsiteX31" fmla="*/ 649459 w 3001103"/>
                <a:gd name="connsiteY31" fmla="*/ 349 h 4246358"/>
                <a:gd name="connsiteX0" fmla="*/ 1396866 w 3001103"/>
                <a:gd name="connsiteY0" fmla="*/ 1389033 h 4246358"/>
                <a:gd name="connsiteX1" fmla="*/ 1396716 w 3001103"/>
                <a:gd name="connsiteY1" fmla="*/ 1389183 h 4246358"/>
                <a:gd name="connsiteX2" fmla="*/ 1396716 w 3001103"/>
                <a:gd name="connsiteY2" fmla="*/ 1389180 h 4246358"/>
                <a:gd name="connsiteX3" fmla="*/ 1396866 w 3001103"/>
                <a:gd name="connsiteY3" fmla="*/ 1389033 h 4246358"/>
                <a:gd name="connsiteX4" fmla="*/ 649459 w 3001103"/>
                <a:gd name="connsiteY4" fmla="*/ 349 h 4246358"/>
                <a:gd name="connsiteX5" fmla="*/ 1376932 w 3001103"/>
                <a:gd name="connsiteY5" fmla="*/ 722410 h 4246358"/>
                <a:gd name="connsiteX6" fmla="*/ 1378394 w 3001103"/>
                <a:gd name="connsiteY6" fmla="*/ 1056133 h 4246358"/>
                <a:gd name="connsiteX7" fmla="*/ 1396716 w 3001103"/>
                <a:gd name="connsiteY7" fmla="*/ 1389180 h 4246358"/>
                <a:gd name="connsiteX8" fmla="*/ 1506572 w 3001103"/>
                <a:gd name="connsiteY8" fmla="*/ 2114392 h 4246358"/>
                <a:gd name="connsiteX9" fmla="*/ 1859965 w 3001103"/>
                <a:gd name="connsiteY9" fmla="*/ 3079489 h 4246358"/>
                <a:gd name="connsiteX10" fmla="*/ 2020179 w 3001103"/>
                <a:gd name="connsiteY10" fmla="*/ 3331963 h 4246358"/>
                <a:gd name="connsiteX11" fmla="*/ 2319471 w 3001103"/>
                <a:gd name="connsiteY11" fmla="*/ 3700411 h 4246358"/>
                <a:gd name="connsiteX12" fmla="*/ 2675564 w 3001103"/>
                <a:gd name="connsiteY12" fmla="*/ 3950189 h 4246358"/>
                <a:gd name="connsiteX13" fmla="*/ 2722472 w 3001103"/>
                <a:gd name="connsiteY13" fmla="*/ 3946143 h 4246358"/>
                <a:gd name="connsiteX14" fmla="*/ 2742856 w 3001103"/>
                <a:gd name="connsiteY14" fmla="*/ 3932358 h 4246358"/>
                <a:gd name="connsiteX15" fmla="*/ 2744652 w 3001103"/>
                <a:gd name="connsiteY15" fmla="*/ 3930560 h 4246358"/>
                <a:gd name="connsiteX16" fmla="*/ 2998832 w 3001103"/>
                <a:gd name="connsiteY16" fmla="*/ 3739218 h 4246358"/>
                <a:gd name="connsiteX17" fmla="*/ 3000632 w 3001103"/>
                <a:gd name="connsiteY17" fmla="*/ 3838710 h 4246358"/>
                <a:gd name="connsiteX18" fmla="*/ 3000332 w 3001103"/>
                <a:gd name="connsiteY18" fmla="*/ 3838560 h 4246358"/>
                <a:gd name="connsiteX19" fmla="*/ 2334608 w 3001103"/>
                <a:gd name="connsiteY19" fmla="*/ 4189178 h 4246358"/>
                <a:gd name="connsiteX20" fmla="*/ 2239739 w 3001103"/>
                <a:gd name="connsiteY20" fmla="*/ 4147823 h 4246358"/>
                <a:gd name="connsiteX21" fmla="*/ 1323581 w 3001103"/>
                <a:gd name="connsiteY21" fmla="*/ 3462320 h 4246358"/>
                <a:gd name="connsiteX22" fmla="*/ 1038376 w 3001103"/>
                <a:gd name="connsiteY22" fmla="*/ 3123990 h 4246358"/>
                <a:gd name="connsiteX23" fmla="*/ 915965 w 3001103"/>
                <a:gd name="connsiteY23" fmla="*/ 3072201 h 4246358"/>
                <a:gd name="connsiteX24" fmla="*/ 847591 w 3001103"/>
                <a:gd name="connsiteY24" fmla="*/ 2849639 h 4246358"/>
                <a:gd name="connsiteX25" fmla="*/ 847441 w 3001103"/>
                <a:gd name="connsiteY25" fmla="*/ 2849339 h 4246358"/>
                <a:gd name="connsiteX26" fmla="*/ 792807 w 3001103"/>
                <a:gd name="connsiteY26" fmla="*/ 2886570 h 4246358"/>
                <a:gd name="connsiteX27" fmla="*/ 610194 w 3001103"/>
                <a:gd name="connsiteY27" fmla="*/ 2442982 h 4246358"/>
                <a:gd name="connsiteX28" fmla="*/ 323044 w 3001103"/>
                <a:gd name="connsiteY28" fmla="*/ 1805579 h 4246358"/>
                <a:gd name="connsiteX29" fmla="*/ 20302 w 3001103"/>
                <a:gd name="connsiteY29" fmla="*/ 826846 h 4246358"/>
                <a:gd name="connsiteX30" fmla="*/ 18355 w 3001103"/>
                <a:gd name="connsiteY30" fmla="*/ 818904 h 4246358"/>
                <a:gd name="connsiteX31" fmla="*/ 649459 w 3001103"/>
                <a:gd name="connsiteY31" fmla="*/ 349 h 4246358"/>
                <a:gd name="connsiteX0" fmla="*/ 1396866 w 3001103"/>
                <a:gd name="connsiteY0" fmla="*/ 1389033 h 4246358"/>
                <a:gd name="connsiteX1" fmla="*/ 1396716 w 3001103"/>
                <a:gd name="connsiteY1" fmla="*/ 1389183 h 4246358"/>
                <a:gd name="connsiteX2" fmla="*/ 1396716 w 3001103"/>
                <a:gd name="connsiteY2" fmla="*/ 1389180 h 4246358"/>
                <a:gd name="connsiteX3" fmla="*/ 1396866 w 3001103"/>
                <a:gd name="connsiteY3" fmla="*/ 1389033 h 4246358"/>
                <a:gd name="connsiteX4" fmla="*/ 649459 w 3001103"/>
                <a:gd name="connsiteY4" fmla="*/ 349 h 4246358"/>
                <a:gd name="connsiteX5" fmla="*/ 1376932 w 3001103"/>
                <a:gd name="connsiteY5" fmla="*/ 722410 h 4246358"/>
                <a:gd name="connsiteX6" fmla="*/ 1378394 w 3001103"/>
                <a:gd name="connsiteY6" fmla="*/ 1056133 h 4246358"/>
                <a:gd name="connsiteX7" fmla="*/ 1396716 w 3001103"/>
                <a:gd name="connsiteY7" fmla="*/ 1389180 h 4246358"/>
                <a:gd name="connsiteX8" fmla="*/ 1506572 w 3001103"/>
                <a:gd name="connsiteY8" fmla="*/ 2114392 h 4246358"/>
                <a:gd name="connsiteX9" fmla="*/ 1859965 w 3001103"/>
                <a:gd name="connsiteY9" fmla="*/ 3079489 h 4246358"/>
                <a:gd name="connsiteX10" fmla="*/ 2020179 w 3001103"/>
                <a:gd name="connsiteY10" fmla="*/ 3331963 h 4246358"/>
                <a:gd name="connsiteX11" fmla="*/ 2319471 w 3001103"/>
                <a:gd name="connsiteY11" fmla="*/ 3700411 h 4246358"/>
                <a:gd name="connsiteX12" fmla="*/ 2675564 w 3001103"/>
                <a:gd name="connsiteY12" fmla="*/ 3950189 h 4246358"/>
                <a:gd name="connsiteX13" fmla="*/ 2722472 w 3001103"/>
                <a:gd name="connsiteY13" fmla="*/ 3946143 h 4246358"/>
                <a:gd name="connsiteX14" fmla="*/ 2742856 w 3001103"/>
                <a:gd name="connsiteY14" fmla="*/ 3932358 h 4246358"/>
                <a:gd name="connsiteX15" fmla="*/ 2744652 w 3001103"/>
                <a:gd name="connsiteY15" fmla="*/ 3930560 h 4246358"/>
                <a:gd name="connsiteX16" fmla="*/ 2998832 w 3001103"/>
                <a:gd name="connsiteY16" fmla="*/ 3739218 h 4246358"/>
                <a:gd name="connsiteX17" fmla="*/ 3000632 w 3001103"/>
                <a:gd name="connsiteY17" fmla="*/ 3838710 h 4246358"/>
                <a:gd name="connsiteX18" fmla="*/ 3000332 w 3001103"/>
                <a:gd name="connsiteY18" fmla="*/ 3838560 h 4246358"/>
                <a:gd name="connsiteX19" fmla="*/ 2334608 w 3001103"/>
                <a:gd name="connsiteY19" fmla="*/ 4189178 h 4246358"/>
                <a:gd name="connsiteX20" fmla="*/ 2239739 w 3001103"/>
                <a:gd name="connsiteY20" fmla="*/ 4147823 h 4246358"/>
                <a:gd name="connsiteX21" fmla="*/ 1323581 w 3001103"/>
                <a:gd name="connsiteY21" fmla="*/ 3462320 h 4246358"/>
                <a:gd name="connsiteX22" fmla="*/ 1038376 w 3001103"/>
                <a:gd name="connsiteY22" fmla="*/ 3123990 h 4246358"/>
                <a:gd name="connsiteX23" fmla="*/ 915965 w 3001103"/>
                <a:gd name="connsiteY23" fmla="*/ 3072201 h 4246358"/>
                <a:gd name="connsiteX24" fmla="*/ 847591 w 3001103"/>
                <a:gd name="connsiteY24" fmla="*/ 2849639 h 4246358"/>
                <a:gd name="connsiteX25" fmla="*/ 792807 w 3001103"/>
                <a:gd name="connsiteY25" fmla="*/ 2886570 h 4246358"/>
                <a:gd name="connsiteX26" fmla="*/ 610194 w 3001103"/>
                <a:gd name="connsiteY26" fmla="*/ 2442982 h 4246358"/>
                <a:gd name="connsiteX27" fmla="*/ 323044 w 3001103"/>
                <a:gd name="connsiteY27" fmla="*/ 1805579 h 4246358"/>
                <a:gd name="connsiteX28" fmla="*/ 20302 w 3001103"/>
                <a:gd name="connsiteY28" fmla="*/ 826846 h 4246358"/>
                <a:gd name="connsiteX29" fmla="*/ 18355 w 3001103"/>
                <a:gd name="connsiteY29" fmla="*/ 818904 h 4246358"/>
                <a:gd name="connsiteX30" fmla="*/ 649459 w 3001103"/>
                <a:gd name="connsiteY30" fmla="*/ 349 h 4246358"/>
                <a:gd name="connsiteX0" fmla="*/ 1396866 w 3001103"/>
                <a:gd name="connsiteY0" fmla="*/ 1389033 h 4246358"/>
                <a:gd name="connsiteX1" fmla="*/ 1396716 w 3001103"/>
                <a:gd name="connsiteY1" fmla="*/ 1389183 h 4246358"/>
                <a:gd name="connsiteX2" fmla="*/ 1396716 w 3001103"/>
                <a:gd name="connsiteY2" fmla="*/ 1389180 h 4246358"/>
                <a:gd name="connsiteX3" fmla="*/ 1396866 w 3001103"/>
                <a:gd name="connsiteY3" fmla="*/ 1389033 h 4246358"/>
                <a:gd name="connsiteX4" fmla="*/ 649459 w 3001103"/>
                <a:gd name="connsiteY4" fmla="*/ 349 h 4246358"/>
                <a:gd name="connsiteX5" fmla="*/ 1376932 w 3001103"/>
                <a:gd name="connsiteY5" fmla="*/ 722410 h 4246358"/>
                <a:gd name="connsiteX6" fmla="*/ 1378394 w 3001103"/>
                <a:gd name="connsiteY6" fmla="*/ 1056133 h 4246358"/>
                <a:gd name="connsiteX7" fmla="*/ 1396716 w 3001103"/>
                <a:gd name="connsiteY7" fmla="*/ 1389180 h 4246358"/>
                <a:gd name="connsiteX8" fmla="*/ 1506572 w 3001103"/>
                <a:gd name="connsiteY8" fmla="*/ 2114392 h 4246358"/>
                <a:gd name="connsiteX9" fmla="*/ 1859965 w 3001103"/>
                <a:gd name="connsiteY9" fmla="*/ 3079489 h 4246358"/>
                <a:gd name="connsiteX10" fmla="*/ 2020179 w 3001103"/>
                <a:gd name="connsiteY10" fmla="*/ 3331963 h 4246358"/>
                <a:gd name="connsiteX11" fmla="*/ 2319471 w 3001103"/>
                <a:gd name="connsiteY11" fmla="*/ 3700411 h 4246358"/>
                <a:gd name="connsiteX12" fmla="*/ 2675564 w 3001103"/>
                <a:gd name="connsiteY12" fmla="*/ 3950189 h 4246358"/>
                <a:gd name="connsiteX13" fmla="*/ 2722472 w 3001103"/>
                <a:gd name="connsiteY13" fmla="*/ 3946143 h 4246358"/>
                <a:gd name="connsiteX14" fmla="*/ 2742856 w 3001103"/>
                <a:gd name="connsiteY14" fmla="*/ 3932358 h 4246358"/>
                <a:gd name="connsiteX15" fmla="*/ 2744652 w 3001103"/>
                <a:gd name="connsiteY15" fmla="*/ 3930560 h 4246358"/>
                <a:gd name="connsiteX16" fmla="*/ 2998832 w 3001103"/>
                <a:gd name="connsiteY16" fmla="*/ 3739218 h 4246358"/>
                <a:gd name="connsiteX17" fmla="*/ 3000632 w 3001103"/>
                <a:gd name="connsiteY17" fmla="*/ 3838710 h 4246358"/>
                <a:gd name="connsiteX18" fmla="*/ 3000332 w 3001103"/>
                <a:gd name="connsiteY18" fmla="*/ 3838560 h 4246358"/>
                <a:gd name="connsiteX19" fmla="*/ 2334608 w 3001103"/>
                <a:gd name="connsiteY19" fmla="*/ 4189178 h 4246358"/>
                <a:gd name="connsiteX20" fmla="*/ 2239739 w 3001103"/>
                <a:gd name="connsiteY20" fmla="*/ 4147823 h 4246358"/>
                <a:gd name="connsiteX21" fmla="*/ 1323581 w 3001103"/>
                <a:gd name="connsiteY21" fmla="*/ 3462320 h 4246358"/>
                <a:gd name="connsiteX22" fmla="*/ 1038376 w 3001103"/>
                <a:gd name="connsiteY22" fmla="*/ 3123990 h 4246358"/>
                <a:gd name="connsiteX23" fmla="*/ 915965 w 3001103"/>
                <a:gd name="connsiteY23" fmla="*/ 3072201 h 4246358"/>
                <a:gd name="connsiteX24" fmla="*/ 792807 w 3001103"/>
                <a:gd name="connsiteY24" fmla="*/ 2886570 h 4246358"/>
                <a:gd name="connsiteX25" fmla="*/ 610194 w 3001103"/>
                <a:gd name="connsiteY25" fmla="*/ 2442982 h 4246358"/>
                <a:gd name="connsiteX26" fmla="*/ 323044 w 3001103"/>
                <a:gd name="connsiteY26" fmla="*/ 1805579 h 4246358"/>
                <a:gd name="connsiteX27" fmla="*/ 20302 w 3001103"/>
                <a:gd name="connsiteY27" fmla="*/ 826846 h 4246358"/>
                <a:gd name="connsiteX28" fmla="*/ 18355 w 3001103"/>
                <a:gd name="connsiteY28" fmla="*/ 818904 h 4246358"/>
                <a:gd name="connsiteX29" fmla="*/ 649459 w 3001103"/>
                <a:gd name="connsiteY29" fmla="*/ 349 h 4246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001103" h="4246358">
                  <a:moveTo>
                    <a:pt x="1396866" y="1389033"/>
                  </a:moveTo>
                  <a:lnTo>
                    <a:pt x="1396716" y="1389183"/>
                  </a:lnTo>
                  <a:lnTo>
                    <a:pt x="1396716" y="1389180"/>
                  </a:lnTo>
                  <a:lnTo>
                    <a:pt x="1396866" y="1389033"/>
                  </a:lnTo>
                  <a:close/>
                  <a:moveTo>
                    <a:pt x="649459" y="349"/>
                  </a:moveTo>
                  <a:cubicBezTo>
                    <a:pt x="1054260" y="-12239"/>
                    <a:pt x="1384575" y="317552"/>
                    <a:pt x="1376932" y="722410"/>
                  </a:cubicBezTo>
                  <a:cubicBezTo>
                    <a:pt x="1374759" y="833589"/>
                    <a:pt x="1375171" y="944917"/>
                    <a:pt x="1378394" y="1056133"/>
                  </a:cubicBezTo>
                  <a:lnTo>
                    <a:pt x="1396716" y="1389180"/>
                  </a:lnTo>
                  <a:lnTo>
                    <a:pt x="1506572" y="2114392"/>
                  </a:lnTo>
                  <a:cubicBezTo>
                    <a:pt x="1583154" y="2448376"/>
                    <a:pt x="1697057" y="2772923"/>
                    <a:pt x="1859965" y="3079489"/>
                  </a:cubicBezTo>
                  <a:cubicBezTo>
                    <a:pt x="1909123" y="3166093"/>
                    <a:pt x="1963228" y="3249853"/>
                    <a:pt x="2020179" y="3331963"/>
                  </a:cubicBezTo>
                  <a:cubicBezTo>
                    <a:pt x="2110402" y="3462170"/>
                    <a:pt x="2209164" y="3586686"/>
                    <a:pt x="2319471" y="3700411"/>
                  </a:cubicBezTo>
                  <a:cubicBezTo>
                    <a:pt x="2418983" y="3798405"/>
                    <a:pt x="2544877" y="3916774"/>
                    <a:pt x="2675564" y="3950189"/>
                  </a:cubicBezTo>
                  <a:cubicBezTo>
                    <a:pt x="2693548" y="3954533"/>
                    <a:pt x="2708985" y="3952435"/>
                    <a:pt x="2722472" y="3946143"/>
                  </a:cubicBezTo>
                  <a:cubicBezTo>
                    <a:pt x="2729815" y="3942697"/>
                    <a:pt x="2736559" y="3938051"/>
                    <a:pt x="2742856" y="3932358"/>
                  </a:cubicBezTo>
                  <a:lnTo>
                    <a:pt x="2744652" y="3930560"/>
                  </a:lnTo>
                  <a:cubicBezTo>
                    <a:pt x="2831578" y="3869577"/>
                    <a:pt x="2916853" y="3806345"/>
                    <a:pt x="2998832" y="3739218"/>
                  </a:cubicBezTo>
                  <a:cubicBezTo>
                    <a:pt x="3000933" y="3771883"/>
                    <a:pt x="3001683" y="3804997"/>
                    <a:pt x="3000632" y="3838710"/>
                  </a:cubicBezTo>
                  <a:lnTo>
                    <a:pt x="3000332" y="3838560"/>
                  </a:lnTo>
                  <a:cubicBezTo>
                    <a:pt x="2984445" y="4262448"/>
                    <a:pt x="2646486" y="4308897"/>
                    <a:pt x="2334608" y="4189178"/>
                  </a:cubicBezTo>
                  <a:cubicBezTo>
                    <a:pt x="2302684" y="4176892"/>
                    <a:pt x="2270913" y="4163406"/>
                    <a:pt x="2239739" y="4147823"/>
                  </a:cubicBezTo>
                  <a:cubicBezTo>
                    <a:pt x="1890689" y="3976560"/>
                    <a:pt x="1586601" y="3740268"/>
                    <a:pt x="1323581" y="3462320"/>
                  </a:cubicBezTo>
                  <a:cubicBezTo>
                    <a:pt x="1222418" y="3355337"/>
                    <a:pt x="1106312" y="3189010"/>
                    <a:pt x="1038376" y="3123990"/>
                  </a:cubicBezTo>
                  <a:cubicBezTo>
                    <a:pt x="970440" y="3058970"/>
                    <a:pt x="956893" y="3111771"/>
                    <a:pt x="915965" y="3072201"/>
                  </a:cubicBezTo>
                  <a:cubicBezTo>
                    <a:pt x="875037" y="3032631"/>
                    <a:pt x="843769" y="2991440"/>
                    <a:pt x="792807" y="2886570"/>
                  </a:cubicBezTo>
                  <a:cubicBezTo>
                    <a:pt x="753266" y="2818844"/>
                    <a:pt x="697594" y="2616917"/>
                    <a:pt x="610194" y="2442982"/>
                  </a:cubicBezTo>
                  <a:cubicBezTo>
                    <a:pt x="501388" y="2235009"/>
                    <a:pt x="405472" y="2021044"/>
                    <a:pt x="323044" y="1805579"/>
                  </a:cubicBezTo>
                  <a:cubicBezTo>
                    <a:pt x="197900" y="1487476"/>
                    <a:pt x="102134" y="1157236"/>
                    <a:pt x="20302" y="826846"/>
                  </a:cubicBezTo>
                  <a:cubicBezTo>
                    <a:pt x="19555" y="824150"/>
                    <a:pt x="18955" y="821602"/>
                    <a:pt x="18355" y="818904"/>
                  </a:cubicBezTo>
                  <a:cubicBezTo>
                    <a:pt x="-79811" y="409101"/>
                    <a:pt x="228024" y="13384"/>
                    <a:pt x="649459" y="349"/>
                  </a:cubicBezTo>
                  <a:close/>
                </a:path>
              </a:pathLst>
            </a:custGeom>
            <a:solidFill>
              <a:schemeClr val="accent4"/>
            </a:solidFill>
            <a:ln w="14986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fr-FR" sz="160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ECAF8CBF-0432-CD79-E60D-22D2EEA6B3AA}"/>
                </a:ext>
              </a:extLst>
            </p:cNvPr>
            <p:cNvSpPr/>
            <p:nvPr/>
          </p:nvSpPr>
          <p:spPr>
            <a:xfrm>
              <a:off x="3534172" y="1965589"/>
              <a:ext cx="2556474" cy="1806180"/>
            </a:xfrm>
            <a:custGeom>
              <a:avLst/>
              <a:gdLst>
                <a:gd name="connsiteX0" fmla="*/ 3580110 w 4246907"/>
                <a:gd name="connsiteY0" fmla="*/ 11 h 3000491"/>
                <a:gd name="connsiteX1" fmla="*/ 4246553 w 4246907"/>
                <a:gd name="connsiteY1" fmla="*/ 643653 h 3000491"/>
                <a:gd name="connsiteX2" fmla="*/ 3518780 w 4246907"/>
                <a:gd name="connsiteY2" fmla="*/ 1376654 h 3000491"/>
                <a:gd name="connsiteX3" fmla="*/ 2670961 w 4246907"/>
                <a:gd name="connsiteY3" fmla="*/ 1415011 h 3000491"/>
                <a:gd name="connsiteX4" fmla="*/ 2671111 w 4246907"/>
                <a:gd name="connsiteY4" fmla="*/ 1415161 h 3000491"/>
                <a:gd name="connsiteX5" fmla="*/ 2651300 w 4246907"/>
                <a:gd name="connsiteY5" fmla="*/ 1395815 h 3000491"/>
                <a:gd name="connsiteX6" fmla="*/ 1962576 w 4246907"/>
                <a:gd name="connsiteY6" fmla="*/ 1529523 h 3000491"/>
                <a:gd name="connsiteX7" fmla="*/ 1974962 w 4246907"/>
                <a:gd name="connsiteY7" fmla="*/ 1546118 h 3000491"/>
                <a:gd name="connsiteX8" fmla="*/ 1167606 w 4246907"/>
                <a:gd name="connsiteY8" fmla="*/ 1860027 h 3000491"/>
                <a:gd name="connsiteX9" fmla="*/ 960338 w 4246907"/>
                <a:gd name="connsiteY9" fmla="*/ 1989036 h 3000491"/>
                <a:gd name="connsiteX10" fmla="*/ 546543 w 4246907"/>
                <a:gd name="connsiteY10" fmla="*/ 2319425 h 3000491"/>
                <a:gd name="connsiteX11" fmla="*/ 296710 w 4246907"/>
                <a:gd name="connsiteY11" fmla="*/ 2675436 h 3000491"/>
                <a:gd name="connsiteX12" fmla="*/ 301207 w 4246907"/>
                <a:gd name="connsiteY12" fmla="*/ 2723833 h 3000491"/>
                <a:gd name="connsiteX13" fmla="*/ 301207 w 4246907"/>
                <a:gd name="connsiteY13" fmla="*/ 2723983 h 3000491"/>
                <a:gd name="connsiteX14" fmla="*/ 301357 w 4246907"/>
                <a:gd name="connsiteY14" fmla="*/ 2724283 h 3000491"/>
                <a:gd name="connsiteX15" fmla="*/ 492142 w 4246907"/>
                <a:gd name="connsiteY15" fmla="*/ 2998635 h 3000491"/>
                <a:gd name="connsiteX16" fmla="*/ 408063 w 4246907"/>
                <a:gd name="connsiteY16" fmla="*/ 3000133 h 3000491"/>
                <a:gd name="connsiteX17" fmla="*/ 63810 w 4246907"/>
                <a:gd name="connsiteY17" fmla="*/ 2317777 h 3000491"/>
                <a:gd name="connsiteX18" fmla="*/ 98731 w 4246907"/>
                <a:gd name="connsiteY18" fmla="*/ 2239712 h 3000491"/>
                <a:gd name="connsiteX19" fmla="*/ 850481 w 4246907"/>
                <a:gd name="connsiteY19" fmla="*/ 1263827 h 3000491"/>
                <a:gd name="connsiteX20" fmla="*/ 996155 w 4246907"/>
                <a:gd name="connsiteY20" fmla="*/ 1138564 h 3000491"/>
                <a:gd name="connsiteX21" fmla="*/ 1250335 w 4246907"/>
                <a:gd name="connsiteY21" fmla="*/ 947222 h 3000491"/>
                <a:gd name="connsiteX22" fmla="*/ 1267573 w 4246907"/>
                <a:gd name="connsiteY22" fmla="*/ 935086 h 3000491"/>
                <a:gd name="connsiteX23" fmla="*/ 1272516 w 4246907"/>
                <a:gd name="connsiteY23" fmla="*/ 931639 h 3000491"/>
                <a:gd name="connsiteX24" fmla="*/ 1319427 w 4246907"/>
                <a:gd name="connsiteY24" fmla="*/ 927595 h 3000491"/>
                <a:gd name="connsiteX25" fmla="*/ 1327945 w 4246907"/>
                <a:gd name="connsiteY25" fmla="*/ 930445 h 3000491"/>
                <a:gd name="connsiteX26" fmla="*/ 1688727 w 4246907"/>
                <a:gd name="connsiteY26" fmla="*/ 700856 h 3000491"/>
                <a:gd name="connsiteX27" fmla="*/ 1659933 w 4246907"/>
                <a:gd name="connsiteY27" fmla="*/ 688304 h 3000491"/>
                <a:gd name="connsiteX28" fmla="*/ 2441061 w 4246907"/>
                <a:gd name="connsiteY28" fmla="*/ 323153 h 3000491"/>
                <a:gd name="connsiteX29" fmla="*/ 3420014 w 4246907"/>
                <a:gd name="connsiteY29" fmla="*/ 20484 h 3000491"/>
                <a:gd name="connsiteX30" fmla="*/ 3427958 w 4246907"/>
                <a:gd name="connsiteY30" fmla="*/ 18536 h 3000491"/>
                <a:gd name="connsiteX31" fmla="*/ 3580110 w 4246907"/>
                <a:gd name="connsiteY31" fmla="*/ 11 h 3000491"/>
                <a:gd name="connsiteX0" fmla="*/ 3580110 w 4246907"/>
                <a:gd name="connsiteY0" fmla="*/ 11 h 3000491"/>
                <a:gd name="connsiteX1" fmla="*/ 4246553 w 4246907"/>
                <a:gd name="connsiteY1" fmla="*/ 643653 h 3000491"/>
                <a:gd name="connsiteX2" fmla="*/ 3518780 w 4246907"/>
                <a:gd name="connsiteY2" fmla="*/ 1376654 h 3000491"/>
                <a:gd name="connsiteX3" fmla="*/ 2670961 w 4246907"/>
                <a:gd name="connsiteY3" fmla="*/ 1415011 h 3000491"/>
                <a:gd name="connsiteX4" fmla="*/ 2671111 w 4246907"/>
                <a:gd name="connsiteY4" fmla="*/ 1415161 h 3000491"/>
                <a:gd name="connsiteX5" fmla="*/ 2651300 w 4246907"/>
                <a:gd name="connsiteY5" fmla="*/ 1395815 h 3000491"/>
                <a:gd name="connsiteX6" fmla="*/ 1962576 w 4246907"/>
                <a:gd name="connsiteY6" fmla="*/ 1529523 h 3000491"/>
                <a:gd name="connsiteX7" fmla="*/ 1974962 w 4246907"/>
                <a:gd name="connsiteY7" fmla="*/ 1546118 h 3000491"/>
                <a:gd name="connsiteX8" fmla="*/ 1167606 w 4246907"/>
                <a:gd name="connsiteY8" fmla="*/ 1860027 h 3000491"/>
                <a:gd name="connsiteX9" fmla="*/ 960338 w 4246907"/>
                <a:gd name="connsiteY9" fmla="*/ 1989036 h 3000491"/>
                <a:gd name="connsiteX10" fmla="*/ 546543 w 4246907"/>
                <a:gd name="connsiteY10" fmla="*/ 2319425 h 3000491"/>
                <a:gd name="connsiteX11" fmla="*/ 296710 w 4246907"/>
                <a:gd name="connsiteY11" fmla="*/ 2675436 h 3000491"/>
                <a:gd name="connsiteX12" fmla="*/ 301207 w 4246907"/>
                <a:gd name="connsiteY12" fmla="*/ 2723833 h 3000491"/>
                <a:gd name="connsiteX13" fmla="*/ 301207 w 4246907"/>
                <a:gd name="connsiteY13" fmla="*/ 2723983 h 3000491"/>
                <a:gd name="connsiteX14" fmla="*/ 301357 w 4246907"/>
                <a:gd name="connsiteY14" fmla="*/ 2724283 h 3000491"/>
                <a:gd name="connsiteX15" fmla="*/ 492142 w 4246907"/>
                <a:gd name="connsiteY15" fmla="*/ 2998635 h 3000491"/>
                <a:gd name="connsiteX16" fmla="*/ 408063 w 4246907"/>
                <a:gd name="connsiteY16" fmla="*/ 3000133 h 3000491"/>
                <a:gd name="connsiteX17" fmla="*/ 63810 w 4246907"/>
                <a:gd name="connsiteY17" fmla="*/ 2317777 h 3000491"/>
                <a:gd name="connsiteX18" fmla="*/ 98731 w 4246907"/>
                <a:gd name="connsiteY18" fmla="*/ 2239712 h 3000491"/>
                <a:gd name="connsiteX19" fmla="*/ 850481 w 4246907"/>
                <a:gd name="connsiteY19" fmla="*/ 1263827 h 3000491"/>
                <a:gd name="connsiteX20" fmla="*/ 996155 w 4246907"/>
                <a:gd name="connsiteY20" fmla="*/ 1138564 h 3000491"/>
                <a:gd name="connsiteX21" fmla="*/ 1250335 w 4246907"/>
                <a:gd name="connsiteY21" fmla="*/ 947222 h 3000491"/>
                <a:gd name="connsiteX22" fmla="*/ 1267573 w 4246907"/>
                <a:gd name="connsiteY22" fmla="*/ 935086 h 3000491"/>
                <a:gd name="connsiteX23" fmla="*/ 1272516 w 4246907"/>
                <a:gd name="connsiteY23" fmla="*/ 931639 h 3000491"/>
                <a:gd name="connsiteX24" fmla="*/ 1319427 w 4246907"/>
                <a:gd name="connsiteY24" fmla="*/ 927595 h 3000491"/>
                <a:gd name="connsiteX25" fmla="*/ 1688727 w 4246907"/>
                <a:gd name="connsiteY25" fmla="*/ 700856 h 3000491"/>
                <a:gd name="connsiteX26" fmla="*/ 1659933 w 4246907"/>
                <a:gd name="connsiteY26" fmla="*/ 688304 h 3000491"/>
                <a:gd name="connsiteX27" fmla="*/ 2441061 w 4246907"/>
                <a:gd name="connsiteY27" fmla="*/ 323153 h 3000491"/>
                <a:gd name="connsiteX28" fmla="*/ 3420014 w 4246907"/>
                <a:gd name="connsiteY28" fmla="*/ 20484 h 3000491"/>
                <a:gd name="connsiteX29" fmla="*/ 3427958 w 4246907"/>
                <a:gd name="connsiteY29" fmla="*/ 18536 h 3000491"/>
                <a:gd name="connsiteX30" fmla="*/ 3580110 w 4246907"/>
                <a:gd name="connsiteY30" fmla="*/ 11 h 3000491"/>
                <a:gd name="connsiteX0" fmla="*/ 3580110 w 4246907"/>
                <a:gd name="connsiteY0" fmla="*/ 11 h 3000491"/>
                <a:gd name="connsiteX1" fmla="*/ 4246553 w 4246907"/>
                <a:gd name="connsiteY1" fmla="*/ 643653 h 3000491"/>
                <a:gd name="connsiteX2" fmla="*/ 3518780 w 4246907"/>
                <a:gd name="connsiteY2" fmla="*/ 1376654 h 3000491"/>
                <a:gd name="connsiteX3" fmla="*/ 2670961 w 4246907"/>
                <a:gd name="connsiteY3" fmla="*/ 1415011 h 3000491"/>
                <a:gd name="connsiteX4" fmla="*/ 2671111 w 4246907"/>
                <a:gd name="connsiteY4" fmla="*/ 1415161 h 3000491"/>
                <a:gd name="connsiteX5" fmla="*/ 2651300 w 4246907"/>
                <a:gd name="connsiteY5" fmla="*/ 1395815 h 3000491"/>
                <a:gd name="connsiteX6" fmla="*/ 1962576 w 4246907"/>
                <a:gd name="connsiteY6" fmla="*/ 1529523 h 3000491"/>
                <a:gd name="connsiteX7" fmla="*/ 1974962 w 4246907"/>
                <a:gd name="connsiteY7" fmla="*/ 1546118 h 3000491"/>
                <a:gd name="connsiteX8" fmla="*/ 1167606 w 4246907"/>
                <a:gd name="connsiteY8" fmla="*/ 1860027 h 3000491"/>
                <a:gd name="connsiteX9" fmla="*/ 960338 w 4246907"/>
                <a:gd name="connsiteY9" fmla="*/ 1989036 h 3000491"/>
                <a:gd name="connsiteX10" fmla="*/ 546543 w 4246907"/>
                <a:gd name="connsiteY10" fmla="*/ 2319425 h 3000491"/>
                <a:gd name="connsiteX11" fmla="*/ 296710 w 4246907"/>
                <a:gd name="connsiteY11" fmla="*/ 2675436 h 3000491"/>
                <a:gd name="connsiteX12" fmla="*/ 301207 w 4246907"/>
                <a:gd name="connsiteY12" fmla="*/ 2723833 h 3000491"/>
                <a:gd name="connsiteX13" fmla="*/ 301207 w 4246907"/>
                <a:gd name="connsiteY13" fmla="*/ 2723983 h 3000491"/>
                <a:gd name="connsiteX14" fmla="*/ 301357 w 4246907"/>
                <a:gd name="connsiteY14" fmla="*/ 2724283 h 3000491"/>
                <a:gd name="connsiteX15" fmla="*/ 492142 w 4246907"/>
                <a:gd name="connsiteY15" fmla="*/ 2998635 h 3000491"/>
                <a:gd name="connsiteX16" fmla="*/ 408063 w 4246907"/>
                <a:gd name="connsiteY16" fmla="*/ 3000133 h 3000491"/>
                <a:gd name="connsiteX17" fmla="*/ 63810 w 4246907"/>
                <a:gd name="connsiteY17" fmla="*/ 2317777 h 3000491"/>
                <a:gd name="connsiteX18" fmla="*/ 98731 w 4246907"/>
                <a:gd name="connsiteY18" fmla="*/ 2239712 h 3000491"/>
                <a:gd name="connsiteX19" fmla="*/ 850481 w 4246907"/>
                <a:gd name="connsiteY19" fmla="*/ 1263827 h 3000491"/>
                <a:gd name="connsiteX20" fmla="*/ 996155 w 4246907"/>
                <a:gd name="connsiteY20" fmla="*/ 1138564 h 3000491"/>
                <a:gd name="connsiteX21" fmla="*/ 1250335 w 4246907"/>
                <a:gd name="connsiteY21" fmla="*/ 947222 h 3000491"/>
                <a:gd name="connsiteX22" fmla="*/ 1267573 w 4246907"/>
                <a:gd name="connsiteY22" fmla="*/ 935086 h 3000491"/>
                <a:gd name="connsiteX23" fmla="*/ 1272516 w 4246907"/>
                <a:gd name="connsiteY23" fmla="*/ 931639 h 3000491"/>
                <a:gd name="connsiteX24" fmla="*/ 1688727 w 4246907"/>
                <a:gd name="connsiteY24" fmla="*/ 700856 h 3000491"/>
                <a:gd name="connsiteX25" fmla="*/ 1659933 w 4246907"/>
                <a:gd name="connsiteY25" fmla="*/ 688304 h 3000491"/>
                <a:gd name="connsiteX26" fmla="*/ 2441061 w 4246907"/>
                <a:gd name="connsiteY26" fmla="*/ 323153 h 3000491"/>
                <a:gd name="connsiteX27" fmla="*/ 3420014 w 4246907"/>
                <a:gd name="connsiteY27" fmla="*/ 20484 h 3000491"/>
                <a:gd name="connsiteX28" fmla="*/ 3427958 w 4246907"/>
                <a:gd name="connsiteY28" fmla="*/ 18536 h 3000491"/>
                <a:gd name="connsiteX29" fmla="*/ 3580110 w 4246907"/>
                <a:gd name="connsiteY29" fmla="*/ 11 h 3000491"/>
                <a:gd name="connsiteX0" fmla="*/ 3580110 w 4246907"/>
                <a:gd name="connsiteY0" fmla="*/ 11 h 3000491"/>
                <a:gd name="connsiteX1" fmla="*/ 4246553 w 4246907"/>
                <a:gd name="connsiteY1" fmla="*/ 643653 h 3000491"/>
                <a:gd name="connsiteX2" fmla="*/ 3518780 w 4246907"/>
                <a:gd name="connsiteY2" fmla="*/ 1376654 h 3000491"/>
                <a:gd name="connsiteX3" fmla="*/ 2670961 w 4246907"/>
                <a:gd name="connsiteY3" fmla="*/ 1415011 h 3000491"/>
                <a:gd name="connsiteX4" fmla="*/ 2671111 w 4246907"/>
                <a:gd name="connsiteY4" fmla="*/ 1415161 h 3000491"/>
                <a:gd name="connsiteX5" fmla="*/ 2651300 w 4246907"/>
                <a:gd name="connsiteY5" fmla="*/ 1395815 h 3000491"/>
                <a:gd name="connsiteX6" fmla="*/ 1962576 w 4246907"/>
                <a:gd name="connsiteY6" fmla="*/ 1529523 h 3000491"/>
                <a:gd name="connsiteX7" fmla="*/ 1974962 w 4246907"/>
                <a:gd name="connsiteY7" fmla="*/ 1546118 h 3000491"/>
                <a:gd name="connsiteX8" fmla="*/ 1167606 w 4246907"/>
                <a:gd name="connsiteY8" fmla="*/ 1860027 h 3000491"/>
                <a:gd name="connsiteX9" fmla="*/ 960338 w 4246907"/>
                <a:gd name="connsiteY9" fmla="*/ 1989036 h 3000491"/>
                <a:gd name="connsiteX10" fmla="*/ 546543 w 4246907"/>
                <a:gd name="connsiteY10" fmla="*/ 2319425 h 3000491"/>
                <a:gd name="connsiteX11" fmla="*/ 296710 w 4246907"/>
                <a:gd name="connsiteY11" fmla="*/ 2675436 h 3000491"/>
                <a:gd name="connsiteX12" fmla="*/ 301207 w 4246907"/>
                <a:gd name="connsiteY12" fmla="*/ 2723833 h 3000491"/>
                <a:gd name="connsiteX13" fmla="*/ 301207 w 4246907"/>
                <a:gd name="connsiteY13" fmla="*/ 2723983 h 3000491"/>
                <a:gd name="connsiteX14" fmla="*/ 301357 w 4246907"/>
                <a:gd name="connsiteY14" fmla="*/ 2724283 h 3000491"/>
                <a:gd name="connsiteX15" fmla="*/ 492142 w 4246907"/>
                <a:gd name="connsiteY15" fmla="*/ 2998635 h 3000491"/>
                <a:gd name="connsiteX16" fmla="*/ 408063 w 4246907"/>
                <a:gd name="connsiteY16" fmla="*/ 3000133 h 3000491"/>
                <a:gd name="connsiteX17" fmla="*/ 63810 w 4246907"/>
                <a:gd name="connsiteY17" fmla="*/ 2317777 h 3000491"/>
                <a:gd name="connsiteX18" fmla="*/ 98731 w 4246907"/>
                <a:gd name="connsiteY18" fmla="*/ 2239712 h 3000491"/>
                <a:gd name="connsiteX19" fmla="*/ 850481 w 4246907"/>
                <a:gd name="connsiteY19" fmla="*/ 1263827 h 3000491"/>
                <a:gd name="connsiteX20" fmla="*/ 996155 w 4246907"/>
                <a:gd name="connsiteY20" fmla="*/ 1138564 h 3000491"/>
                <a:gd name="connsiteX21" fmla="*/ 1250335 w 4246907"/>
                <a:gd name="connsiteY21" fmla="*/ 947222 h 3000491"/>
                <a:gd name="connsiteX22" fmla="*/ 1267573 w 4246907"/>
                <a:gd name="connsiteY22" fmla="*/ 935086 h 3000491"/>
                <a:gd name="connsiteX23" fmla="*/ 1272516 w 4246907"/>
                <a:gd name="connsiteY23" fmla="*/ 931639 h 3000491"/>
                <a:gd name="connsiteX24" fmla="*/ 1659933 w 4246907"/>
                <a:gd name="connsiteY24" fmla="*/ 688304 h 3000491"/>
                <a:gd name="connsiteX25" fmla="*/ 2441061 w 4246907"/>
                <a:gd name="connsiteY25" fmla="*/ 323153 h 3000491"/>
                <a:gd name="connsiteX26" fmla="*/ 3420014 w 4246907"/>
                <a:gd name="connsiteY26" fmla="*/ 20484 h 3000491"/>
                <a:gd name="connsiteX27" fmla="*/ 3427958 w 4246907"/>
                <a:gd name="connsiteY27" fmla="*/ 18536 h 3000491"/>
                <a:gd name="connsiteX28" fmla="*/ 3580110 w 4246907"/>
                <a:gd name="connsiteY28" fmla="*/ 11 h 3000491"/>
                <a:gd name="connsiteX0" fmla="*/ 3580110 w 4246907"/>
                <a:gd name="connsiteY0" fmla="*/ 11 h 3000491"/>
                <a:gd name="connsiteX1" fmla="*/ 4246553 w 4246907"/>
                <a:gd name="connsiteY1" fmla="*/ 643653 h 3000491"/>
                <a:gd name="connsiteX2" fmla="*/ 3518780 w 4246907"/>
                <a:gd name="connsiteY2" fmla="*/ 1376654 h 3000491"/>
                <a:gd name="connsiteX3" fmla="*/ 2670961 w 4246907"/>
                <a:gd name="connsiteY3" fmla="*/ 1415011 h 3000491"/>
                <a:gd name="connsiteX4" fmla="*/ 2671111 w 4246907"/>
                <a:gd name="connsiteY4" fmla="*/ 1415161 h 3000491"/>
                <a:gd name="connsiteX5" fmla="*/ 2651300 w 4246907"/>
                <a:gd name="connsiteY5" fmla="*/ 1395815 h 3000491"/>
                <a:gd name="connsiteX6" fmla="*/ 1974962 w 4246907"/>
                <a:gd name="connsiteY6" fmla="*/ 1546118 h 3000491"/>
                <a:gd name="connsiteX7" fmla="*/ 1167606 w 4246907"/>
                <a:gd name="connsiteY7" fmla="*/ 1860027 h 3000491"/>
                <a:gd name="connsiteX8" fmla="*/ 960338 w 4246907"/>
                <a:gd name="connsiteY8" fmla="*/ 1989036 h 3000491"/>
                <a:gd name="connsiteX9" fmla="*/ 546543 w 4246907"/>
                <a:gd name="connsiteY9" fmla="*/ 2319425 h 3000491"/>
                <a:gd name="connsiteX10" fmla="*/ 296710 w 4246907"/>
                <a:gd name="connsiteY10" fmla="*/ 2675436 h 3000491"/>
                <a:gd name="connsiteX11" fmla="*/ 301207 w 4246907"/>
                <a:gd name="connsiteY11" fmla="*/ 2723833 h 3000491"/>
                <a:gd name="connsiteX12" fmla="*/ 301207 w 4246907"/>
                <a:gd name="connsiteY12" fmla="*/ 2723983 h 3000491"/>
                <a:gd name="connsiteX13" fmla="*/ 301357 w 4246907"/>
                <a:gd name="connsiteY13" fmla="*/ 2724283 h 3000491"/>
                <a:gd name="connsiteX14" fmla="*/ 492142 w 4246907"/>
                <a:gd name="connsiteY14" fmla="*/ 2998635 h 3000491"/>
                <a:gd name="connsiteX15" fmla="*/ 408063 w 4246907"/>
                <a:gd name="connsiteY15" fmla="*/ 3000133 h 3000491"/>
                <a:gd name="connsiteX16" fmla="*/ 63810 w 4246907"/>
                <a:gd name="connsiteY16" fmla="*/ 2317777 h 3000491"/>
                <a:gd name="connsiteX17" fmla="*/ 98731 w 4246907"/>
                <a:gd name="connsiteY17" fmla="*/ 2239712 h 3000491"/>
                <a:gd name="connsiteX18" fmla="*/ 850481 w 4246907"/>
                <a:gd name="connsiteY18" fmla="*/ 1263827 h 3000491"/>
                <a:gd name="connsiteX19" fmla="*/ 996155 w 4246907"/>
                <a:gd name="connsiteY19" fmla="*/ 1138564 h 3000491"/>
                <a:gd name="connsiteX20" fmla="*/ 1250335 w 4246907"/>
                <a:gd name="connsiteY20" fmla="*/ 947222 h 3000491"/>
                <a:gd name="connsiteX21" fmla="*/ 1267573 w 4246907"/>
                <a:gd name="connsiteY21" fmla="*/ 935086 h 3000491"/>
                <a:gd name="connsiteX22" fmla="*/ 1272516 w 4246907"/>
                <a:gd name="connsiteY22" fmla="*/ 931639 h 3000491"/>
                <a:gd name="connsiteX23" fmla="*/ 1659933 w 4246907"/>
                <a:gd name="connsiteY23" fmla="*/ 688304 h 3000491"/>
                <a:gd name="connsiteX24" fmla="*/ 2441061 w 4246907"/>
                <a:gd name="connsiteY24" fmla="*/ 323153 h 3000491"/>
                <a:gd name="connsiteX25" fmla="*/ 3420014 w 4246907"/>
                <a:gd name="connsiteY25" fmla="*/ 20484 h 3000491"/>
                <a:gd name="connsiteX26" fmla="*/ 3427958 w 4246907"/>
                <a:gd name="connsiteY26" fmla="*/ 18536 h 3000491"/>
                <a:gd name="connsiteX27" fmla="*/ 3580110 w 4246907"/>
                <a:gd name="connsiteY27" fmla="*/ 11 h 3000491"/>
                <a:gd name="connsiteX0" fmla="*/ 3580110 w 4246907"/>
                <a:gd name="connsiteY0" fmla="*/ 11 h 3000491"/>
                <a:gd name="connsiteX1" fmla="*/ 4246553 w 4246907"/>
                <a:gd name="connsiteY1" fmla="*/ 643653 h 3000491"/>
                <a:gd name="connsiteX2" fmla="*/ 3518780 w 4246907"/>
                <a:gd name="connsiteY2" fmla="*/ 1376654 h 3000491"/>
                <a:gd name="connsiteX3" fmla="*/ 2670961 w 4246907"/>
                <a:gd name="connsiteY3" fmla="*/ 1415011 h 3000491"/>
                <a:gd name="connsiteX4" fmla="*/ 2671111 w 4246907"/>
                <a:gd name="connsiteY4" fmla="*/ 1415161 h 3000491"/>
                <a:gd name="connsiteX5" fmla="*/ 1974962 w 4246907"/>
                <a:gd name="connsiteY5" fmla="*/ 1546118 h 3000491"/>
                <a:gd name="connsiteX6" fmla="*/ 1167606 w 4246907"/>
                <a:gd name="connsiteY6" fmla="*/ 1860027 h 3000491"/>
                <a:gd name="connsiteX7" fmla="*/ 960338 w 4246907"/>
                <a:gd name="connsiteY7" fmla="*/ 1989036 h 3000491"/>
                <a:gd name="connsiteX8" fmla="*/ 546543 w 4246907"/>
                <a:gd name="connsiteY8" fmla="*/ 2319425 h 3000491"/>
                <a:gd name="connsiteX9" fmla="*/ 296710 w 4246907"/>
                <a:gd name="connsiteY9" fmla="*/ 2675436 h 3000491"/>
                <a:gd name="connsiteX10" fmla="*/ 301207 w 4246907"/>
                <a:gd name="connsiteY10" fmla="*/ 2723833 h 3000491"/>
                <a:gd name="connsiteX11" fmla="*/ 301207 w 4246907"/>
                <a:gd name="connsiteY11" fmla="*/ 2723983 h 3000491"/>
                <a:gd name="connsiteX12" fmla="*/ 301357 w 4246907"/>
                <a:gd name="connsiteY12" fmla="*/ 2724283 h 3000491"/>
                <a:gd name="connsiteX13" fmla="*/ 492142 w 4246907"/>
                <a:gd name="connsiteY13" fmla="*/ 2998635 h 3000491"/>
                <a:gd name="connsiteX14" fmla="*/ 408063 w 4246907"/>
                <a:gd name="connsiteY14" fmla="*/ 3000133 h 3000491"/>
                <a:gd name="connsiteX15" fmla="*/ 63810 w 4246907"/>
                <a:gd name="connsiteY15" fmla="*/ 2317777 h 3000491"/>
                <a:gd name="connsiteX16" fmla="*/ 98731 w 4246907"/>
                <a:gd name="connsiteY16" fmla="*/ 2239712 h 3000491"/>
                <a:gd name="connsiteX17" fmla="*/ 850481 w 4246907"/>
                <a:gd name="connsiteY17" fmla="*/ 1263827 h 3000491"/>
                <a:gd name="connsiteX18" fmla="*/ 996155 w 4246907"/>
                <a:gd name="connsiteY18" fmla="*/ 1138564 h 3000491"/>
                <a:gd name="connsiteX19" fmla="*/ 1250335 w 4246907"/>
                <a:gd name="connsiteY19" fmla="*/ 947222 h 3000491"/>
                <a:gd name="connsiteX20" fmla="*/ 1267573 w 4246907"/>
                <a:gd name="connsiteY20" fmla="*/ 935086 h 3000491"/>
                <a:gd name="connsiteX21" fmla="*/ 1272516 w 4246907"/>
                <a:gd name="connsiteY21" fmla="*/ 931639 h 3000491"/>
                <a:gd name="connsiteX22" fmla="*/ 1659933 w 4246907"/>
                <a:gd name="connsiteY22" fmla="*/ 688304 h 3000491"/>
                <a:gd name="connsiteX23" fmla="*/ 2441061 w 4246907"/>
                <a:gd name="connsiteY23" fmla="*/ 323153 h 3000491"/>
                <a:gd name="connsiteX24" fmla="*/ 3420014 w 4246907"/>
                <a:gd name="connsiteY24" fmla="*/ 20484 h 3000491"/>
                <a:gd name="connsiteX25" fmla="*/ 3427958 w 4246907"/>
                <a:gd name="connsiteY25" fmla="*/ 18536 h 3000491"/>
                <a:gd name="connsiteX26" fmla="*/ 3580110 w 4246907"/>
                <a:gd name="connsiteY26" fmla="*/ 11 h 3000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246907" h="3000491">
                  <a:moveTo>
                    <a:pt x="3580110" y="11"/>
                  </a:moveTo>
                  <a:cubicBezTo>
                    <a:pt x="3930332" y="-1983"/>
                    <a:pt x="4235143" y="275637"/>
                    <a:pt x="4246553" y="643653"/>
                  </a:cubicBezTo>
                  <a:cubicBezTo>
                    <a:pt x="4259290" y="1051508"/>
                    <a:pt x="3926878" y="1384146"/>
                    <a:pt x="3518780" y="1376654"/>
                  </a:cubicBezTo>
                  <a:cubicBezTo>
                    <a:pt x="3235522" y="1371559"/>
                    <a:pt x="2951518" y="1382648"/>
                    <a:pt x="2670961" y="1415011"/>
                  </a:cubicBezTo>
                  <a:lnTo>
                    <a:pt x="2671111" y="1415161"/>
                  </a:lnTo>
                  <a:lnTo>
                    <a:pt x="1974962" y="1546118"/>
                  </a:lnTo>
                  <a:cubicBezTo>
                    <a:pt x="1696501" y="1620887"/>
                    <a:pt x="1425687" y="1723076"/>
                    <a:pt x="1167606" y="1860027"/>
                  </a:cubicBezTo>
                  <a:cubicBezTo>
                    <a:pt x="1097018" y="1900182"/>
                    <a:pt x="1028080" y="1943785"/>
                    <a:pt x="960338" y="1989036"/>
                  </a:cubicBezTo>
                  <a:cubicBezTo>
                    <a:pt x="813314" y="2087178"/>
                    <a:pt x="673483" y="2196409"/>
                    <a:pt x="546543" y="2319425"/>
                  </a:cubicBezTo>
                  <a:cubicBezTo>
                    <a:pt x="448677" y="2418916"/>
                    <a:pt x="330131" y="2544629"/>
                    <a:pt x="296710" y="2675436"/>
                  </a:cubicBezTo>
                  <a:cubicBezTo>
                    <a:pt x="292213" y="2694016"/>
                    <a:pt x="294309" y="2710049"/>
                    <a:pt x="301207" y="2723833"/>
                  </a:cubicBezTo>
                  <a:lnTo>
                    <a:pt x="301207" y="2723983"/>
                  </a:lnTo>
                  <a:cubicBezTo>
                    <a:pt x="301207" y="2724133"/>
                    <a:pt x="301357" y="2724283"/>
                    <a:pt x="301357" y="2724283"/>
                  </a:cubicBezTo>
                  <a:cubicBezTo>
                    <a:pt x="362051" y="2817931"/>
                    <a:pt x="425000" y="2909931"/>
                    <a:pt x="492142" y="2998635"/>
                  </a:cubicBezTo>
                  <a:cubicBezTo>
                    <a:pt x="464414" y="3000133"/>
                    <a:pt x="436540" y="3001031"/>
                    <a:pt x="408063" y="3000133"/>
                  </a:cubicBezTo>
                  <a:cubicBezTo>
                    <a:pt x="-23566" y="2983951"/>
                    <a:pt x="-64180" y="2634231"/>
                    <a:pt x="63810" y="2317777"/>
                  </a:cubicBezTo>
                  <a:cubicBezTo>
                    <a:pt x="74450" y="2291405"/>
                    <a:pt x="85841" y="2265334"/>
                    <a:pt x="98731" y="2239712"/>
                  </a:cubicBezTo>
                  <a:cubicBezTo>
                    <a:pt x="283369" y="1863623"/>
                    <a:pt x="543996" y="1540425"/>
                    <a:pt x="850481" y="1263827"/>
                  </a:cubicBezTo>
                  <a:cubicBezTo>
                    <a:pt x="897989" y="1220974"/>
                    <a:pt x="946547" y="1179169"/>
                    <a:pt x="996155" y="1138564"/>
                  </a:cubicBezTo>
                  <a:cubicBezTo>
                    <a:pt x="1078134" y="1071437"/>
                    <a:pt x="1163413" y="1008205"/>
                    <a:pt x="1250335" y="947222"/>
                  </a:cubicBezTo>
                  <a:cubicBezTo>
                    <a:pt x="1256182" y="943176"/>
                    <a:pt x="1261876" y="939131"/>
                    <a:pt x="1267573" y="935086"/>
                  </a:cubicBezTo>
                  <a:cubicBezTo>
                    <a:pt x="1269219" y="934037"/>
                    <a:pt x="1270869" y="932839"/>
                    <a:pt x="1272516" y="931639"/>
                  </a:cubicBezTo>
                  <a:cubicBezTo>
                    <a:pt x="1337909" y="890509"/>
                    <a:pt x="1465176" y="789718"/>
                    <a:pt x="1659933" y="688304"/>
                  </a:cubicBezTo>
                  <a:cubicBezTo>
                    <a:pt x="1912167" y="546410"/>
                    <a:pt x="2175487" y="424592"/>
                    <a:pt x="2441061" y="323153"/>
                  </a:cubicBezTo>
                  <a:cubicBezTo>
                    <a:pt x="2759236" y="198040"/>
                    <a:pt x="3089548" y="102294"/>
                    <a:pt x="3420014" y="20484"/>
                  </a:cubicBezTo>
                  <a:lnTo>
                    <a:pt x="3427958" y="18536"/>
                  </a:lnTo>
                  <a:cubicBezTo>
                    <a:pt x="3479120" y="6287"/>
                    <a:pt x="3530079" y="296"/>
                    <a:pt x="3580110" y="11"/>
                  </a:cubicBezTo>
                  <a:close/>
                </a:path>
              </a:pathLst>
            </a:custGeom>
            <a:solidFill>
              <a:schemeClr val="accent2"/>
            </a:solidFill>
            <a:ln w="14986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fr-FR" sz="1600"/>
            </a:p>
          </p:txBody>
        </p:sp>
        <p:sp>
          <p:nvSpPr>
            <p:cNvPr id="5" name="Forme libre 5">
              <a:extLst>
                <a:ext uri="{FF2B5EF4-FFF2-40B4-BE49-F238E27FC236}">
                  <a16:creationId xmlns:a16="http://schemas.microsoft.com/office/drawing/2014/main" id="{3C6382C4-477A-6DA8-0B66-CB2424CE97DA}"/>
                </a:ext>
              </a:extLst>
            </p:cNvPr>
            <p:cNvSpPr/>
            <p:nvPr/>
          </p:nvSpPr>
          <p:spPr>
            <a:xfrm>
              <a:off x="4132273" y="2345551"/>
              <a:ext cx="1806755" cy="2556095"/>
            </a:xfrm>
            <a:custGeom>
              <a:avLst/>
              <a:gdLst>
                <a:gd name="connsiteX0" fmla="*/ 2351792 w 3001446"/>
                <a:gd name="connsiteY0" fmla="*/ 4245928 h 4246276"/>
                <a:gd name="connsiteX1" fmla="*/ 1624318 w 3001446"/>
                <a:gd name="connsiteY1" fmla="*/ 3523865 h 4246276"/>
                <a:gd name="connsiteX2" fmla="*/ 1604538 w 3001446"/>
                <a:gd name="connsiteY2" fmla="*/ 2857092 h 4246276"/>
                <a:gd name="connsiteX3" fmla="*/ 2356288 w 3001446"/>
                <a:gd name="connsiteY3" fmla="*/ 1881207 h 4246276"/>
                <a:gd name="connsiteX4" fmla="*/ 2391209 w 3001446"/>
                <a:gd name="connsiteY4" fmla="*/ 1803143 h 4246276"/>
                <a:gd name="connsiteX5" fmla="*/ 2678360 w 3001446"/>
                <a:gd name="connsiteY5" fmla="*/ 2440548 h 4246276"/>
                <a:gd name="connsiteX6" fmla="*/ 2981098 w 3001446"/>
                <a:gd name="connsiteY6" fmla="*/ 3419279 h 4246276"/>
                <a:gd name="connsiteX7" fmla="*/ 2983049 w 3001446"/>
                <a:gd name="connsiteY7" fmla="*/ 3427221 h 4246276"/>
                <a:gd name="connsiteX8" fmla="*/ 2351942 w 3001446"/>
                <a:gd name="connsiteY8" fmla="*/ 4245928 h 4246276"/>
                <a:gd name="connsiteX9" fmla="*/ 2158310 w 3001446"/>
                <a:gd name="connsiteY9" fmla="*/ 1445783 h 4246276"/>
                <a:gd name="connsiteX10" fmla="*/ 2153813 w 3001446"/>
                <a:gd name="connsiteY10" fmla="*/ 1397236 h 4246276"/>
                <a:gd name="connsiteX11" fmla="*/ 2153513 w 3001446"/>
                <a:gd name="connsiteY11" fmla="*/ 1396936 h 4246276"/>
                <a:gd name="connsiteX12" fmla="*/ 2152913 w 3001446"/>
                <a:gd name="connsiteY12" fmla="*/ 1396186 h 4246276"/>
                <a:gd name="connsiteX13" fmla="*/ 2152913 w 3001446"/>
                <a:gd name="connsiteY13" fmla="*/ 1396186 h 4246276"/>
                <a:gd name="connsiteX14" fmla="*/ 1962578 w 3001446"/>
                <a:gd name="connsiteY14" fmla="*/ 1122434 h 4246276"/>
                <a:gd name="connsiteX15" fmla="*/ 1677373 w 3001446"/>
                <a:gd name="connsiteY15" fmla="*/ 784104 h 4246276"/>
                <a:gd name="connsiteX16" fmla="*/ 761065 w 3001446"/>
                <a:gd name="connsiteY16" fmla="*/ 98602 h 4246276"/>
                <a:gd name="connsiteX17" fmla="*/ 666196 w 3001446"/>
                <a:gd name="connsiteY17" fmla="*/ 57247 h 4246276"/>
                <a:gd name="connsiteX18" fmla="*/ 471 w 3001446"/>
                <a:gd name="connsiteY18" fmla="*/ 407865 h 4246276"/>
                <a:gd name="connsiteX19" fmla="*/ 2268 w 3001446"/>
                <a:gd name="connsiteY19" fmla="*/ 507357 h 4246276"/>
                <a:gd name="connsiteX20" fmla="*/ 256448 w 3001446"/>
                <a:gd name="connsiteY20" fmla="*/ 316015 h 4246276"/>
                <a:gd name="connsiteX21" fmla="*/ 273535 w 3001446"/>
                <a:gd name="connsiteY21" fmla="*/ 303279 h 4246276"/>
                <a:gd name="connsiteX22" fmla="*/ 278629 w 3001446"/>
                <a:gd name="connsiteY22" fmla="*/ 300281 h 4246276"/>
                <a:gd name="connsiteX23" fmla="*/ 325540 w 3001446"/>
                <a:gd name="connsiteY23" fmla="*/ 296237 h 4246276"/>
                <a:gd name="connsiteX24" fmla="*/ 681633 w 3001446"/>
                <a:gd name="connsiteY24" fmla="*/ 546014 h 4246276"/>
                <a:gd name="connsiteX25" fmla="*/ 980924 w 3001446"/>
                <a:gd name="connsiteY25" fmla="*/ 914463 h 4246276"/>
                <a:gd name="connsiteX26" fmla="*/ 1140985 w 3001446"/>
                <a:gd name="connsiteY26" fmla="*/ 1166937 h 4246276"/>
                <a:gd name="connsiteX27" fmla="*/ 1494382 w 3001446"/>
                <a:gd name="connsiteY27" fmla="*/ 2132033 h 4246276"/>
                <a:gd name="connsiteX28" fmla="*/ 1908176 w 3001446"/>
                <a:gd name="connsiteY28" fmla="*/ 1801645 h 4246276"/>
                <a:gd name="connsiteX29" fmla="*/ 2158010 w 3001446"/>
                <a:gd name="connsiteY29" fmla="*/ 1445633 h 4246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001446" h="4246276">
                  <a:moveTo>
                    <a:pt x="2351792" y="4245928"/>
                  </a:moveTo>
                  <a:cubicBezTo>
                    <a:pt x="1946991" y="4258514"/>
                    <a:pt x="1616525" y="3928723"/>
                    <a:pt x="1624318" y="3523865"/>
                  </a:cubicBezTo>
                  <a:cubicBezTo>
                    <a:pt x="1628515" y="3301508"/>
                    <a:pt x="1622522" y="3078551"/>
                    <a:pt x="1604538" y="2857092"/>
                  </a:cubicBezTo>
                  <a:cubicBezTo>
                    <a:pt x="1911023" y="2580494"/>
                    <a:pt x="2171647" y="2257298"/>
                    <a:pt x="2356288" y="1881207"/>
                  </a:cubicBezTo>
                  <a:cubicBezTo>
                    <a:pt x="2369179" y="1855585"/>
                    <a:pt x="2380566" y="1829514"/>
                    <a:pt x="2391209" y="1803143"/>
                  </a:cubicBezTo>
                  <a:cubicBezTo>
                    <a:pt x="2500016" y="2011116"/>
                    <a:pt x="2595931" y="2224933"/>
                    <a:pt x="2678360" y="2440548"/>
                  </a:cubicBezTo>
                  <a:cubicBezTo>
                    <a:pt x="2803504" y="2758650"/>
                    <a:pt x="2899270" y="3088891"/>
                    <a:pt x="2981098" y="3419279"/>
                  </a:cubicBezTo>
                  <a:cubicBezTo>
                    <a:pt x="2981699" y="3421977"/>
                    <a:pt x="2982449" y="3424523"/>
                    <a:pt x="2983049" y="3427221"/>
                  </a:cubicBezTo>
                  <a:cubicBezTo>
                    <a:pt x="3081361" y="3837023"/>
                    <a:pt x="2773380" y="4232742"/>
                    <a:pt x="2351942" y="4245928"/>
                  </a:cubicBezTo>
                  <a:close/>
                  <a:moveTo>
                    <a:pt x="2158310" y="1445783"/>
                  </a:moveTo>
                  <a:cubicBezTo>
                    <a:pt x="2162807" y="1427053"/>
                    <a:pt x="2160706" y="1411170"/>
                    <a:pt x="2153813" y="1397236"/>
                  </a:cubicBezTo>
                  <a:cubicBezTo>
                    <a:pt x="2153813" y="1397236"/>
                    <a:pt x="2153663" y="1396936"/>
                    <a:pt x="2153513" y="1396936"/>
                  </a:cubicBezTo>
                  <a:cubicBezTo>
                    <a:pt x="2153513" y="1396636"/>
                    <a:pt x="2153063" y="1396486"/>
                    <a:pt x="2152913" y="1396186"/>
                  </a:cubicBezTo>
                  <a:lnTo>
                    <a:pt x="2152913" y="1396186"/>
                  </a:lnTo>
                  <a:cubicBezTo>
                    <a:pt x="2092514" y="1302688"/>
                    <a:pt x="2029569" y="1210988"/>
                    <a:pt x="1962578" y="1122434"/>
                  </a:cubicBezTo>
                  <a:cubicBezTo>
                    <a:pt x="1873255" y="1004365"/>
                    <a:pt x="1778686" y="890938"/>
                    <a:pt x="1677373" y="784104"/>
                  </a:cubicBezTo>
                  <a:cubicBezTo>
                    <a:pt x="1414199" y="506159"/>
                    <a:pt x="1110265" y="269866"/>
                    <a:pt x="761065" y="98602"/>
                  </a:cubicBezTo>
                  <a:cubicBezTo>
                    <a:pt x="730041" y="83019"/>
                    <a:pt x="698267" y="69535"/>
                    <a:pt x="666196" y="57247"/>
                  </a:cubicBezTo>
                  <a:cubicBezTo>
                    <a:pt x="354314" y="-62622"/>
                    <a:pt x="16505" y="-16023"/>
                    <a:pt x="471" y="407865"/>
                  </a:cubicBezTo>
                  <a:cubicBezTo>
                    <a:pt x="-579" y="441578"/>
                    <a:pt x="171" y="474841"/>
                    <a:pt x="2268" y="507357"/>
                  </a:cubicBezTo>
                  <a:cubicBezTo>
                    <a:pt x="84247" y="440230"/>
                    <a:pt x="169526" y="377148"/>
                    <a:pt x="256448" y="316015"/>
                  </a:cubicBezTo>
                  <a:cubicBezTo>
                    <a:pt x="261695" y="310921"/>
                    <a:pt x="267388" y="306725"/>
                    <a:pt x="273535" y="303279"/>
                  </a:cubicBezTo>
                  <a:cubicBezTo>
                    <a:pt x="275182" y="302379"/>
                    <a:pt x="276832" y="301181"/>
                    <a:pt x="278629" y="300281"/>
                  </a:cubicBezTo>
                  <a:cubicBezTo>
                    <a:pt x="292119" y="293990"/>
                    <a:pt x="307556" y="291892"/>
                    <a:pt x="325540" y="296237"/>
                  </a:cubicBezTo>
                  <a:cubicBezTo>
                    <a:pt x="456377" y="329801"/>
                    <a:pt x="582117" y="448170"/>
                    <a:pt x="681633" y="546014"/>
                  </a:cubicBezTo>
                  <a:cubicBezTo>
                    <a:pt x="791936" y="659889"/>
                    <a:pt x="890702" y="784254"/>
                    <a:pt x="980924" y="914463"/>
                  </a:cubicBezTo>
                  <a:cubicBezTo>
                    <a:pt x="1037726" y="996573"/>
                    <a:pt x="1091827" y="1080331"/>
                    <a:pt x="1140985" y="1166937"/>
                  </a:cubicBezTo>
                  <a:cubicBezTo>
                    <a:pt x="1303747" y="1473502"/>
                    <a:pt x="1417796" y="1797899"/>
                    <a:pt x="1494382" y="2132033"/>
                  </a:cubicBezTo>
                  <a:cubicBezTo>
                    <a:pt x="1641406" y="2033891"/>
                    <a:pt x="1781083" y="1924660"/>
                    <a:pt x="1908176" y="1801645"/>
                  </a:cubicBezTo>
                  <a:cubicBezTo>
                    <a:pt x="2006039" y="1702153"/>
                    <a:pt x="2124589" y="1576290"/>
                    <a:pt x="2158010" y="1445633"/>
                  </a:cubicBezTo>
                  <a:close/>
                </a:path>
              </a:pathLst>
            </a:custGeom>
            <a:solidFill>
              <a:schemeClr val="accent5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600"/>
            </a:p>
          </p:txBody>
        </p:sp>
        <p:sp>
          <p:nvSpPr>
            <p:cNvPr id="7" name="ZoneTexte 8">
              <a:extLst>
                <a:ext uri="{FF2B5EF4-FFF2-40B4-BE49-F238E27FC236}">
                  <a16:creationId xmlns:a16="http://schemas.microsoft.com/office/drawing/2014/main" id="{965B34A2-DC3B-FC1F-C58D-244EF3624A29}"/>
                </a:ext>
              </a:extLst>
            </p:cNvPr>
            <p:cNvSpPr txBox="1"/>
            <p:nvPr/>
          </p:nvSpPr>
          <p:spPr>
            <a:xfrm>
              <a:off x="4996066" y="3130334"/>
              <a:ext cx="295013" cy="25410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600" b="1" dirty="0"/>
                <a:t>02</a:t>
              </a:r>
            </a:p>
          </p:txBody>
        </p:sp>
        <p:sp>
          <p:nvSpPr>
            <p:cNvPr id="8" name="ZoneTexte 9">
              <a:extLst>
                <a:ext uri="{FF2B5EF4-FFF2-40B4-BE49-F238E27FC236}">
                  <a16:creationId xmlns:a16="http://schemas.microsoft.com/office/drawing/2014/main" id="{252819A3-7918-B40A-3D6B-C02C12C9BDCB}"/>
                </a:ext>
              </a:extLst>
            </p:cNvPr>
            <p:cNvSpPr txBox="1"/>
            <p:nvPr/>
          </p:nvSpPr>
          <p:spPr>
            <a:xfrm>
              <a:off x="4247768" y="2630695"/>
              <a:ext cx="295013" cy="25410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600" b="1" dirty="0"/>
                <a:t>01</a:t>
              </a:r>
            </a:p>
          </p:txBody>
        </p:sp>
        <p:sp>
          <p:nvSpPr>
            <p:cNvPr id="9" name="ZoneTexte 10">
              <a:extLst>
                <a:ext uri="{FF2B5EF4-FFF2-40B4-BE49-F238E27FC236}">
                  <a16:creationId xmlns:a16="http://schemas.microsoft.com/office/drawing/2014/main" id="{E4E7F890-2349-D90B-8D7F-5B5A23FBDADE}"/>
                </a:ext>
              </a:extLst>
            </p:cNvPr>
            <p:cNvSpPr txBox="1"/>
            <p:nvPr/>
          </p:nvSpPr>
          <p:spPr>
            <a:xfrm>
              <a:off x="3817581" y="3374725"/>
              <a:ext cx="295013" cy="25410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600" b="1" dirty="0"/>
                <a:t>04</a:t>
              </a:r>
            </a:p>
          </p:txBody>
        </p:sp>
        <p:sp>
          <p:nvSpPr>
            <p:cNvPr id="26" name="ZoneTexte 11">
              <a:extLst>
                <a:ext uri="{FF2B5EF4-FFF2-40B4-BE49-F238E27FC236}">
                  <a16:creationId xmlns:a16="http://schemas.microsoft.com/office/drawing/2014/main" id="{07051477-FB22-51AA-B244-6D1087C33E32}"/>
                </a:ext>
              </a:extLst>
            </p:cNvPr>
            <p:cNvSpPr txBox="1"/>
            <p:nvPr/>
          </p:nvSpPr>
          <p:spPr>
            <a:xfrm>
              <a:off x="4637990" y="3886178"/>
              <a:ext cx="295013" cy="25410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600" b="1" dirty="0"/>
                <a:t>03</a:t>
              </a:r>
            </a:p>
          </p:txBody>
        </p:sp>
        <p:pic>
          <p:nvPicPr>
            <p:cNvPr id="27" name="Graphic 26" descr="Bullseye with solid fill">
              <a:extLst>
                <a:ext uri="{FF2B5EF4-FFF2-40B4-BE49-F238E27FC236}">
                  <a16:creationId xmlns:a16="http://schemas.microsoft.com/office/drawing/2014/main" id="{AD58AD28-C65F-E88B-E48F-2CF0C0D7594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343254" y="2062918"/>
              <a:ext cx="529029" cy="529029"/>
            </a:xfrm>
            <a:prstGeom prst="rect">
              <a:avLst/>
            </a:prstGeom>
          </p:spPr>
        </p:pic>
        <p:pic>
          <p:nvPicPr>
            <p:cNvPr id="28" name="Graphic 27" descr="Hourglass 30% with solid fill">
              <a:extLst>
                <a:ext uri="{FF2B5EF4-FFF2-40B4-BE49-F238E27FC236}">
                  <a16:creationId xmlns:a16="http://schemas.microsoft.com/office/drawing/2014/main" id="{9DA7A38E-E0AE-EEDB-196D-ED76B3A98B2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372912" y="2116781"/>
              <a:ext cx="529029" cy="529029"/>
            </a:xfrm>
            <a:prstGeom prst="rect">
              <a:avLst/>
            </a:prstGeom>
          </p:spPr>
        </p:pic>
        <p:pic>
          <p:nvPicPr>
            <p:cNvPr id="29" name="Graphic 28" descr="Lightbulb with solid fill">
              <a:extLst>
                <a:ext uri="{FF2B5EF4-FFF2-40B4-BE49-F238E27FC236}">
                  <a16:creationId xmlns:a16="http://schemas.microsoft.com/office/drawing/2014/main" id="{03E97095-FC7A-BEEB-4EB5-EF729CA94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286762" y="4220519"/>
              <a:ext cx="529029" cy="529029"/>
            </a:xfrm>
            <a:prstGeom prst="rect">
              <a:avLst/>
            </a:prstGeom>
          </p:spPr>
        </p:pic>
        <p:pic>
          <p:nvPicPr>
            <p:cNvPr id="30" name="Graphic 29" descr="Eye with solid fill">
              <a:extLst>
                <a:ext uri="{FF2B5EF4-FFF2-40B4-BE49-F238E27FC236}">
                  <a16:creationId xmlns:a16="http://schemas.microsoft.com/office/drawing/2014/main" id="{AE7F1393-F55F-262E-683D-BD3DB3D74C7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227859" y="4052712"/>
              <a:ext cx="656275" cy="656275"/>
            </a:xfrm>
            <a:prstGeom prst="rect">
              <a:avLst/>
            </a:prstGeom>
          </p:spPr>
        </p:pic>
        <p:pic>
          <p:nvPicPr>
            <p:cNvPr id="31" name="Graphic 31" descr="Trophy">
              <a:extLst>
                <a:ext uri="{FF2B5EF4-FFF2-40B4-BE49-F238E27FC236}">
                  <a16:creationId xmlns:a16="http://schemas.microsoft.com/office/drawing/2014/main" id="{AFEDA9D5-B6CB-5F5D-DBE6-AD845EA2716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4253766" y="3097365"/>
              <a:ext cx="597046" cy="597046"/>
            </a:xfrm>
            <a:prstGeom prst="rect">
              <a:avLst/>
            </a:prstGeom>
          </p:spPr>
        </p:pic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6406FEA4-9391-4E17-B4FE-E98F7A5BCD73}"/>
              </a:ext>
            </a:extLst>
          </p:cNvPr>
          <p:cNvGrpSpPr/>
          <p:nvPr/>
        </p:nvGrpSpPr>
        <p:grpSpPr>
          <a:xfrm>
            <a:off x="6863422" y="4240370"/>
            <a:ext cx="1815237" cy="1413892"/>
            <a:chOff x="8921977" y="2875429"/>
            <a:chExt cx="2926080" cy="1885189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C8C83EC-BA5F-F4F6-558E-23780763F902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F714C33-0288-BAA2-3CE1-D767725FDB9A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4B437022-F10F-313F-91A6-F9354EAF8B9C}"/>
              </a:ext>
            </a:extLst>
          </p:cNvPr>
          <p:cNvGrpSpPr/>
          <p:nvPr/>
        </p:nvGrpSpPr>
        <p:grpSpPr>
          <a:xfrm>
            <a:off x="465566" y="4240370"/>
            <a:ext cx="1815237" cy="1413892"/>
            <a:chOff x="332936" y="2875429"/>
            <a:chExt cx="2926080" cy="1885189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C57FCB0-6A5B-4C03-E660-10CFA0FCC49E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7AE43FEA-707A-93B0-4A91-82FF20BF8C9B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420B3B5D-74D6-865C-1894-BA9C80F470CF}"/>
              </a:ext>
            </a:extLst>
          </p:cNvPr>
          <p:cNvGrpSpPr/>
          <p:nvPr/>
        </p:nvGrpSpPr>
        <p:grpSpPr>
          <a:xfrm>
            <a:off x="6863197" y="1745207"/>
            <a:ext cx="1815237" cy="1413892"/>
            <a:chOff x="8921977" y="1170335"/>
            <a:chExt cx="2926080" cy="1885189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E4C8A7A-4EDD-648B-5C73-23EC8BBF6810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B68DC05-7B3E-DB8F-25DF-229C1D6B2D5F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139BFA21-8FF6-706F-9AF6-6A13E7384491}"/>
              </a:ext>
            </a:extLst>
          </p:cNvPr>
          <p:cNvGrpSpPr/>
          <p:nvPr/>
        </p:nvGrpSpPr>
        <p:grpSpPr>
          <a:xfrm>
            <a:off x="465566" y="1745209"/>
            <a:ext cx="1815237" cy="1413892"/>
            <a:chOff x="332936" y="2555951"/>
            <a:chExt cx="2926080" cy="1885189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2DFD461-59B5-AA07-F7C1-C5BD9E0F1A51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2FB8D08-4C8C-1B23-DD9F-0F0EB151C03F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174468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BBC39F-6F71-91A3-1ED8-3FC4DF8DF4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2AAB65-A1DF-FDE3-1F7D-AD5EE74D6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Interwoven Loop Quartet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6FF3CC1-6514-2D48-07A0-0645B813ADA0}"/>
              </a:ext>
            </a:extLst>
          </p:cNvPr>
          <p:cNvGrpSpPr/>
          <p:nvPr/>
        </p:nvGrpSpPr>
        <p:grpSpPr>
          <a:xfrm>
            <a:off x="2676597" y="1797738"/>
            <a:ext cx="3790805" cy="3758636"/>
            <a:chOff x="3053354" y="1890129"/>
            <a:chExt cx="3037292" cy="3011517"/>
          </a:xfrm>
        </p:grpSpPr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834A8E2E-091C-2C5A-B477-37646DDAAD58}"/>
                </a:ext>
              </a:extLst>
            </p:cNvPr>
            <p:cNvSpPr/>
            <p:nvPr/>
          </p:nvSpPr>
          <p:spPr>
            <a:xfrm>
              <a:off x="3053354" y="3020201"/>
              <a:ext cx="2556744" cy="1805922"/>
            </a:xfrm>
            <a:custGeom>
              <a:avLst/>
              <a:gdLst>
                <a:gd name="connsiteX0" fmla="*/ 3839295 w 4247355"/>
                <a:gd name="connsiteY0" fmla="*/ 335 h 3000062"/>
                <a:gd name="connsiteX1" fmla="*/ 4183547 w 4247355"/>
                <a:gd name="connsiteY1" fmla="*/ 682691 h 3000062"/>
                <a:gd name="connsiteX2" fmla="*/ 4183397 w 4247355"/>
                <a:gd name="connsiteY2" fmla="*/ 682391 h 3000062"/>
                <a:gd name="connsiteX3" fmla="*/ 4148476 w 4247355"/>
                <a:gd name="connsiteY3" fmla="*/ 760455 h 3000062"/>
                <a:gd name="connsiteX4" fmla="*/ 3396726 w 4247355"/>
                <a:gd name="connsiteY4" fmla="*/ 1736340 h 3000062"/>
                <a:gd name="connsiteX5" fmla="*/ 3251052 w 4247355"/>
                <a:gd name="connsiteY5" fmla="*/ 1861604 h 3000062"/>
                <a:gd name="connsiteX6" fmla="*/ 2996869 w 4247355"/>
                <a:gd name="connsiteY6" fmla="*/ 2052945 h 3000062"/>
                <a:gd name="connsiteX7" fmla="*/ 2994922 w 4247355"/>
                <a:gd name="connsiteY7" fmla="*/ 2054443 h 3000062"/>
                <a:gd name="connsiteX8" fmla="*/ 2974838 w 4247355"/>
                <a:gd name="connsiteY8" fmla="*/ 2068679 h 3000062"/>
                <a:gd name="connsiteX9" fmla="*/ 2927930 w 4247355"/>
                <a:gd name="connsiteY9" fmla="*/ 2072725 h 3000062"/>
                <a:gd name="connsiteX10" fmla="*/ 2902287 w 4247355"/>
                <a:gd name="connsiteY10" fmla="*/ 2064150 h 3000062"/>
                <a:gd name="connsiteX11" fmla="*/ 2557922 w 4247355"/>
                <a:gd name="connsiteY11" fmla="*/ 2299049 h 3000062"/>
                <a:gd name="connsiteX12" fmla="*/ 2586974 w 4247355"/>
                <a:gd name="connsiteY12" fmla="*/ 2311713 h 3000062"/>
                <a:gd name="connsiteX13" fmla="*/ 1805846 w 4247355"/>
                <a:gd name="connsiteY13" fmla="*/ 2676865 h 3000062"/>
                <a:gd name="connsiteX14" fmla="*/ 826893 w 4247355"/>
                <a:gd name="connsiteY14" fmla="*/ 2979535 h 3000062"/>
                <a:gd name="connsiteX15" fmla="*/ 818950 w 4247355"/>
                <a:gd name="connsiteY15" fmla="*/ 2981483 h 3000062"/>
                <a:gd name="connsiteX16" fmla="*/ 354 w 4247355"/>
                <a:gd name="connsiteY16" fmla="*/ 2356364 h 3000062"/>
                <a:gd name="connsiteX17" fmla="*/ 728127 w 4247355"/>
                <a:gd name="connsiteY17" fmla="*/ 1623365 h 3000062"/>
                <a:gd name="connsiteX18" fmla="*/ 1576097 w 4247355"/>
                <a:gd name="connsiteY18" fmla="*/ 1585006 h 3000062"/>
                <a:gd name="connsiteX19" fmla="*/ 1575947 w 4247355"/>
                <a:gd name="connsiteY19" fmla="*/ 1584856 h 3000062"/>
                <a:gd name="connsiteX20" fmla="*/ 1621162 w 4247355"/>
                <a:gd name="connsiteY20" fmla="*/ 1629025 h 3000062"/>
                <a:gd name="connsiteX21" fmla="*/ 2302245 w 4247355"/>
                <a:gd name="connsiteY21" fmla="*/ 1494278 h 3000062"/>
                <a:gd name="connsiteX22" fmla="*/ 2272546 w 4247355"/>
                <a:gd name="connsiteY22" fmla="*/ 1454499 h 3000062"/>
                <a:gd name="connsiteX23" fmla="*/ 3079898 w 4247355"/>
                <a:gd name="connsiteY23" fmla="*/ 1140590 h 3000062"/>
                <a:gd name="connsiteX24" fmla="*/ 3287170 w 4247355"/>
                <a:gd name="connsiteY24" fmla="*/ 1011581 h 3000062"/>
                <a:gd name="connsiteX25" fmla="*/ 3700961 w 4247355"/>
                <a:gd name="connsiteY25" fmla="*/ 681193 h 3000062"/>
                <a:gd name="connsiteX26" fmla="*/ 3950798 w 4247355"/>
                <a:gd name="connsiteY26" fmla="*/ 325181 h 3000062"/>
                <a:gd name="connsiteX27" fmla="*/ 3946301 w 4247355"/>
                <a:gd name="connsiteY27" fmla="*/ 276634 h 3000062"/>
                <a:gd name="connsiteX28" fmla="*/ 3946001 w 4247355"/>
                <a:gd name="connsiteY28" fmla="*/ 276334 h 3000062"/>
                <a:gd name="connsiteX29" fmla="*/ 3945551 w 4247355"/>
                <a:gd name="connsiteY29" fmla="*/ 275584 h 3000062"/>
                <a:gd name="connsiteX30" fmla="*/ 3755216 w 4247355"/>
                <a:gd name="connsiteY30" fmla="*/ 1833 h 3000062"/>
                <a:gd name="connsiteX31" fmla="*/ 3839295 w 4247355"/>
                <a:gd name="connsiteY31" fmla="*/ 335 h 3000062"/>
                <a:gd name="connsiteX0" fmla="*/ 3839295 w 4247355"/>
                <a:gd name="connsiteY0" fmla="*/ 335 h 3000062"/>
                <a:gd name="connsiteX1" fmla="*/ 4183547 w 4247355"/>
                <a:gd name="connsiteY1" fmla="*/ 682691 h 3000062"/>
                <a:gd name="connsiteX2" fmla="*/ 4183397 w 4247355"/>
                <a:gd name="connsiteY2" fmla="*/ 682391 h 3000062"/>
                <a:gd name="connsiteX3" fmla="*/ 4148476 w 4247355"/>
                <a:gd name="connsiteY3" fmla="*/ 760455 h 3000062"/>
                <a:gd name="connsiteX4" fmla="*/ 3396726 w 4247355"/>
                <a:gd name="connsiteY4" fmla="*/ 1736340 h 3000062"/>
                <a:gd name="connsiteX5" fmla="*/ 3251052 w 4247355"/>
                <a:gd name="connsiteY5" fmla="*/ 1861604 h 3000062"/>
                <a:gd name="connsiteX6" fmla="*/ 2996869 w 4247355"/>
                <a:gd name="connsiteY6" fmla="*/ 2052945 h 3000062"/>
                <a:gd name="connsiteX7" fmla="*/ 2994922 w 4247355"/>
                <a:gd name="connsiteY7" fmla="*/ 2054443 h 3000062"/>
                <a:gd name="connsiteX8" fmla="*/ 2974838 w 4247355"/>
                <a:gd name="connsiteY8" fmla="*/ 2068679 h 3000062"/>
                <a:gd name="connsiteX9" fmla="*/ 2927930 w 4247355"/>
                <a:gd name="connsiteY9" fmla="*/ 2072725 h 3000062"/>
                <a:gd name="connsiteX10" fmla="*/ 2902287 w 4247355"/>
                <a:gd name="connsiteY10" fmla="*/ 2064150 h 3000062"/>
                <a:gd name="connsiteX11" fmla="*/ 2557922 w 4247355"/>
                <a:gd name="connsiteY11" fmla="*/ 2299049 h 3000062"/>
                <a:gd name="connsiteX12" fmla="*/ 2586974 w 4247355"/>
                <a:gd name="connsiteY12" fmla="*/ 2311713 h 3000062"/>
                <a:gd name="connsiteX13" fmla="*/ 1805846 w 4247355"/>
                <a:gd name="connsiteY13" fmla="*/ 2676865 h 3000062"/>
                <a:gd name="connsiteX14" fmla="*/ 826893 w 4247355"/>
                <a:gd name="connsiteY14" fmla="*/ 2979535 h 3000062"/>
                <a:gd name="connsiteX15" fmla="*/ 818950 w 4247355"/>
                <a:gd name="connsiteY15" fmla="*/ 2981483 h 3000062"/>
                <a:gd name="connsiteX16" fmla="*/ 354 w 4247355"/>
                <a:gd name="connsiteY16" fmla="*/ 2356364 h 3000062"/>
                <a:gd name="connsiteX17" fmla="*/ 728127 w 4247355"/>
                <a:gd name="connsiteY17" fmla="*/ 1623365 h 3000062"/>
                <a:gd name="connsiteX18" fmla="*/ 1576097 w 4247355"/>
                <a:gd name="connsiteY18" fmla="*/ 1585006 h 3000062"/>
                <a:gd name="connsiteX19" fmla="*/ 1575947 w 4247355"/>
                <a:gd name="connsiteY19" fmla="*/ 1584856 h 3000062"/>
                <a:gd name="connsiteX20" fmla="*/ 2302245 w 4247355"/>
                <a:gd name="connsiteY20" fmla="*/ 1494278 h 3000062"/>
                <a:gd name="connsiteX21" fmla="*/ 2272546 w 4247355"/>
                <a:gd name="connsiteY21" fmla="*/ 1454499 h 3000062"/>
                <a:gd name="connsiteX22" fmla="*/ 3079898 w 4247355"/>
                <a:gd name="connsiteY22" fmla="*/ 1140590 h 3000062"/>
                <a:gd name="connsiteX23" fmla="*/ 3287170 w 4247355"/>
                <a:gd name="connsiteY23" fmla="*/ 1011581 h 3000062"/>
                <a:gd name="connsiteX24" fmla="*/ 3700961 w 4247355"/>
                <a:gd name="connsiteY24" fmla="*/ 681193 h 3000062"/>
                <a:gd name="connsiteX25" fmla="*/ 3950798 w 4247355"/>
                <a:gd name="connsiteY25" fmla="*/ 325181 h 3000062"/>
                <a:gd name="connsiteX26" fmla="*/ 3946301 w 4247355"/>
                <a:gd name="connsiteY26" fmla="*/ 276634 h 3000062"/>
                <a:gd name="connsiteX27" fmla="*/ 3946001 w 4247355"/>
                <a:gd name="connsiteY27" fmla="*/ 276334 h 3000062"/>
                <a:gd name="connsiteX28" fmla="*/ 3945551 w 4247355"/>
                <a:gd name="connsiteY28" fmla="*/ 275584 h 3000062"/>
                <a:gd name="connsiteX29" fmla="*/ 3755216 w 4247355"/>
                <a:gd name="connsiteY29" fmla="*/ 1833 h 3000062"/>
                <a:gd name="connsiteX30" fmla="*/ 3839295 w 4247355"/>
                <a:gd name="connsiteY30" fmla="*/ 335 h 3000062"/>
                <a:gd name="connsiteX0" fmla="*/ 3839295 w 4247355"/>
                <a:gd name="connsiteY0" fmla="*/ 335 h 3000062"/>
                <a:gd name="connsiteX1" fmla="*/ 4183547 w 4247355"/>
                <a:gd name="connsiteY1" fmla="*/ 682691 h 3000062"/>
                <a:gd name="connsiteX2" fmla="*/ 4183397 w 4247355"/>
                <a:gd name="connsiteY2" fmla="*/ 682391 h 3000062"/>
                <a:gd name="connsiteX3" fmla="*/ 4148476 w 4247355"/>
                <a:gd name="connsiteY3" fmla="*/ 760455 h 3000062"/>
                <a:gd name="connsiteX4" fmla="*/ 3396726 w 4247355"/>
                <a:gd name="connsiteY4" fmla="*/ 1736340 h 3000062"/>
                <a:gd name="connsiteX5" fmla="*/ 3251052 w 4247355"/>
                <a:gd name="connsiteY5" fmla="*/ 1861604 h 3000062"/>
                <a:gd name="connsiteX6" fmla="*/ 2996869 w 4247355"/>
                <a:gd name="connsiteY6" fmla="*/ 2052945 h 3000062"/>
                <a:gd name="connsiteX7" fmla="*/ 2994922 w 4247355"/>
                <a:gd name="connsiteY7" fmla="*/ 2054443 h 3000062"/>
                <a:gd name="connsiteX8" fmla="*/ 2974838 w 4247355"/>
                <a:gd name="connsiteY8" fmla="*/ 2068679 h 3000062"/>
                <a:gd name="connsiteX9" fmla="*/ 2927930 w 4247355"/>
                <a:gd name="connsiteY9" fmla="*/ 2072725 h 3000062"/>
                <a:gd name="connsiteX10" fmla="*/ 2902287 w 4247355"/>
                <a:gd name="connsiteY10" fmla="*/ 2064150 h 3000062"/>
                <a:gd name="connsiteX11" fmla="*/ 2557922 w 4247355"/>
                <a:gd name="connsiteY11" fmla="*/ 2299049 h 3000062"/>
                <a:gd name="connsiteX12" fmla="*/ 2586974 w 4247355"/>
                <a:gd name="connsiteY12" fmla="*/ 2311713 h 3000062"/>
                <a:gd name="connsiteX13" fmla="*/ 1805846 w 4247355"/>
                <a:gd name="connsiteY13" fmla="*/ 2676865 h 3000062"/>
                <a:gd name="connsiteX14" fmla="*/ 826893 w 4247355"/>
                <a:gd name="connsiteY14" fmla="*/ 2979535 h 3000062"/>
                <a:gd name="connsiteX15" fmla="*/ 818950 w 4247355"/>
                <a:gd name="connsiteY15" fmla="*/ 2981483 h 3000062"/>
                <a:gd name="connsiteX16" fmla="*/ 354 w 4247355"/>
                <a:gd name="connsiteY16" fmla="*/ 2356364 h 3000062"/>
                <a:gd name="connsiteX17" fmla="*/ 728127 w 4247355"/>
                <a:gd name="connsiteY17" fmla="*/ 1623365 h 3000062"/>
                <a:gd name="connsiteX18" fmla="*/ 1576097 w 4247355"/>
                <a:gd name="connsiteY18" fmla="*/ 1585006 h 3000062"/>
                <a:gd name="connsiteX19" fmla="*/ 1575947 w 4247355"/>
                <a:gd name="connsiteY19" fmla="*/ 1584856 h 3000062"/>
                <a:gd name="connsiteX20" fmla="*/ 2272546 w 4247355"/>
                <a:gd name="connsiteY20" fmla="*/ 1454499 h 3000062"/>
                <a:gd name="connsiteX21" fmla="*/ 3079898 w 4247355"/>
                <a:gd name="connsiteY21" fmla="*/ 1140590 h 3000062"/>
                <a:gd name="connsiteX22" fmla="*/ 3287170 w 4247355"/>
                <a:gd name="connsiteY22" fmla="*/ 1011581 h 3000062"/>
                <a:gd name="connsiteX23" fmla="*/ 3700961 w 4247355"/>
                <a:gd name="connsiteY23" fmla="*/ 681193 h 3000062"/>
                <a:gd name="connsiteX24" fmla="*/ 3950798 w 4247355"/>
                <a:gd name="connsiteY24" fmla="*/ 325181 h 3000062"/>
                <a:gd name="connsiteX25" fmla="*/ 3946301 w 4247355"/>
                <a:gd name="connsiteY25" fmla="*/ 276634 h 3000062"/>
                <a:gd name="connsiteX26" fmla="*/ 3946001 w 4247355"/>
                <a:gd name="connsiteY26" fmla="*/ 276334 h 3000062"/>
                <a:gd name="connsiteX27" fmla="*/ 3945551 w 4247355"/>
                <a:gd name="connsiteY27" fmla="*/ 275584 h 3000062"/>
                <a:gd name="connsiteX28" fmla="*/ 3755216 w 4247355"/>
                <a:gd name="connsiteY28" fmla="*/ 1833 h 3000062"/>
                <a:gd name="connsiteX29" fmla="*/ 3839295 w 4247355"/>
                <a:gd name="connsiteY29" fmla="*/ 335 h 3000062"/>
                <a:gd name="connsiteX0" fmla="*/ 3839295 w 4247355"/>
                <a:gd name="connsiteY0" fmla="*/ 335 h 3000062"/>
                <a:gd name="connsiteX1" fmla="*/ 4183547 w 4247355"/>
                <a:gd name="connsiteY1" fmla="*/ 682691 h 3000062"/>
                <a:gd name="connsiteX2" fmla="*/ 4183397 w 4247355"/>
                <a:gd name="connsiteY2" fmla="*/ 682391 h 3000062"/>
                <a:gd name="connsiteX3" fmla="*/ 4148476 w 4247355"/>
                <a:gd name="connsiteY3" fmla="*/ 760455 h 3000062"/>
                <a:gd name="connsiteX4" fmla="*/ 3396726 w 4247355"/>
                <a:gd name="connsiteY4" fmla="*/ 1736340 h 3000062"/>
                <a:gd name="connsiteX5" fmla="*/ 3251052 w 4247355"/>
                <a:gd name="connsiteY5" fmla="*/ 1861604 h 3000062"/>
                <a:gd name="connsiteX6" fmla="*/ 2996869 w 4247355"/>
                <a:gd name="connsiteY6" fmla="*/ 2052945 h 3000062"/>
                <a:gd name="connsiteX7" fmla="*/ 2994922 w 4247355"/>
                <a:gd name="connsiteY7" fmla="*/ 2054443 h 3000062"/>
                <a:gd name="connsiteX8" fmla="*/ 2974838 w 4247355"/>
                <a:gd name="connsiteY8" fmla="*/ 2068679 h 3000062"/>
                <a:gd name="connsiteX9" fmla="*/ 2927930 w 4247355"/>
                <a:gd name="connsiteY9" fmla="*/ 2072725 h 3000062"/>
                <a:gd name="connsiteX10" fmla="*/ 2902287 w 4247355"/>
                <a:gd name="connsiteY10" fmla="*/ 2064150 h 3000062"/>
                <a:gd name="connsiteX11" fmla="*/ 2586974 w 4247355"/>
                <a:gd name="connsiteY11" fmla="*/ 2311713 h 3000062"/>
                <a:gd name="connsiteX12" fmla="*/ 1805846 w 4247355"/>
                <a:gd name="connsiteY12" fmla="*/ 2676865 h 3000062"/>
                <a:gd name="connsiteX13" fmla="*/ 826893 w 4247355"/>
                <a:gd name="connsiteY13" fmla="*/ 2979535 h 3000062"/>
                <a:gd name="connsiteX14" fmla="*/ 818950 w 4247355"/>
                <a:gd name="connsiteY14" fmla="*/ 2981483 h 3000062"/>
                <a:gd name="connsiteX15" fmla="*/ 354 w 4247355"/>
                <a:gd name="connsiteY15" fmla="*/ 2356364 h 3000062"/>
                <a:gd name="connsiteX16" fmla="*/ 728127 w 4247355"/>
                <a:gd name="connsiteY16" fmla="*/ 1623365 h 3000062"/>
                <a:gd name="connsiteX17" fmla="*/ 1576097 w 4247355"/>
                <a:gd name="connsiteY17" fmla="*/ 1585006 h 3000062"/>
                <a:gd name="connsiteX18" fmla="*/ 1575947 w 4247355"/>
                <a:gd name="connsiteY18" fmla="*/ 1584856 h 3000062"/>
                <a:gd name="connsiteX19" fmla="*/ 2272546 w 4247355"/>
                <a:gd name="connsiteY19" fmla="*/ 1454499 h 3000062"/>
                <a:gd name="connsiteX20" fmla="*/ 3079898 w 4247355"/>
                <a:gd name="connsiteY20" fmla="*/ 1140590 h 3000062"/>
                <a:gd name="connsiteX21" fmla="*/ 3287170 w 4247355"/>
                <a:gd name="connsiteY21" fmla="*/ 1011581 h 3000062"/>
                <a:gd name="connsiteX22" fmla="*/ 3700961 w 4247355"/>
                <a:gd name="connsiteY22" fmla="*/ 681193 h 3000062"/>
                <a:gd name="connsiteX23" fmla="*/ 3950798 w 4247355"/>
                <a:gd name="connsiteY23" fmla="*/ 325181 h 3000062"/>
                <a:gd name="connsiteX24" fmla="*/ 3946301 w 4247355"/>
                <a:gd name="connsiteY24" fmla="*/ 276634 h 3000062"/>
                <a:gd name="connsiteX25" fmla="*/ 3946001 w 4247355"/>
                <a:gd name="connsiteY25" fmla="*/ 276334 h 3000062"/>
                <a:gd name="connsiteX26" fmla="*/ 3945551 w 4247355"/>
                <a:gd name="connsiteY26" fmla="*/ 275584 h 3000062"/>
                <a:gd name="connsiteX27" fmla="*/ 3755216 w 4247355"/>
                <a:gd name="connsiteY27" fmla="*/ 1833 h 3000062"/>
                <a:gd name="connsiteX28" fmla="*/ 3839295 w 4247355"/>
                <a:gd name="connsiteY28" fmla="*/ 335 h 3000062"/>
                <a:gd name="connsiteX0" fmla="*/ 3839295 w 4247355"/>
                <a:gd name="connsiteY0" fmla="*/ 335 h 3000062"/>
                <a:gd name="connsiteX1" fmla="*/ 4183547 w 4247355"/>
                <a:gd name="connsiteY1" fmla="*/ 682691 h 3000062"/>
                <a:gd name="connsiteX2" fmla="*/ 4183397 w 4247355"/>
                <a:gd name="connsiteY2" fmla="*/ 682391 h 3000062"/>
                <a:gd name="connsiteX3" fmla="*/ 4148476 w 4247355"/>
                <a:gd name="connsiteY3" fmla="*/ 760455 h 3000062"/>
                <a:gd name="connsiteX4" fmla="*/ 3396726 w 4247355"/>
                <a:gd name="connsiteY4" fmla="*/ 1736340 h 3000062"/>
                <a:gd name="connsiteX5" fmla="*/ 3251052 w 4247355"/>
                <a:gd name="connsiteY5" fmla="*/ 1861604 h 3000062"/>
                <a:gd name="connsiteX6" fmla="*/ 2996869 w 4247355"/>
                <a:gd name="connsiteY6" fmla="*/ 2052945 h 3000062"/>
                <a:gd name="connsiteX7" fmla="*/ 2994922 w 4247355"/>
                <a:gd name="connsiteY7" fmla="*/ 2054443 h 3000062"/>
                <a:gd name="connsiteX8" fmla="*/ 2974838 w 4247355"/>
                <a:gd name="connsiteY8" fmla="*/ 2068679 h 3000062"/>
                <a:gd name="connsiteX9" fmla="*/ 2927930 w 4247355"/>
                <a:gd name="connsiteY9" fmla="*/ 2072725 h 3000062"/>
                <a:gd name="connsiteX10" fmla="*/ 2586974 w 4247355"/>
                <a:gd name="connsiteY10" fmla="*/ 2311713 h 3000062"/>
                <a:gd name="connsiteX11" fmla="*/ 1805846 w 4247355"/>
                <a:gd name="connsiteY11" fmla="*/ 2676865 h 3000062"/>
                <a:gd name="connsiteX12" fmla="*/ 826893 w 4247355"/>
                <a:gd name="connsiteY12" fmla="*/ 2979535 h 3000062"/>
                <a:gd name="connsiteX13" fmla="*/ 818950 w 4247355"/>
                <a:gd name="connsiteY13" fmla="*/ 2981483 h 3000062"/>
                <a:gd name="connsiteX14" fmla="*/ 354 w 4247355"/>
                <a:gd name="connsiteY14" fmla="*/ 2356364 h 3000062"/>
                <a:gd name="connsiteX15" fmla="*/ 728127 w 4247355"/>
                <a:gd name="connsiteY15" fmla="*/ 1623365 h 3000062"/>
                <a:gd name="connsiteX16" fmla="*/ 1576097 w 4247355"/>
                <a:gd name="connsiteY16" fmla="*/ 1585006 h 3000062"/>
                <a:gd name="connsiteX17" fmla="*/ 1575947 w 4247355"/>
                <a:gd name="connsiteY17" fmla="*/ 1584856 h 3000062"/>
                <a:gd name="connsiteX18" fmla="*/ 2272546 w 4247355"/>
                <a:gd name="connsiteY18" fmla="*/ 1454499 h 3000062"/>
                <a:gd name="connsiteX19" fmla="*/ 3079898 w 4247355"/>
                <a:gd name="connsiteY19" fmla="*/ 1140590 h 3000062"/>
                <a:gd name="connsiteX20" fmla="*/ 3287170 w 4247355"/>
                <a:gd name="connsiteY20" fmla="*/ 1011581 h 3000062"/>
                <a:gd name="connsiteX21" fmla="*/ 3700961 w 4247355"/>
                <a:gd name="connsiteY21" fmla="*/ 681193 h 3000062"/>
                <a:gd name="connsiteX22" fmla="*/ 3950798 w 4247355"/>
                <a:gd name="connsiteY22" fmla="*/ 325181 h 3000062"/>
                <a:gd name="connsiteX23" fmla="*/ 3946301 w 4247355"/>
                <a:gd name="connsiteY23" fmla="*/ 276634 h 3000062"/>
                <a:gd name="connsiteX24" fmla="*/ 3946001 w 4247355"/>
                <a:gd name="connsiteY24" fmla="*/ 276334 h 3000062"/>
                <a:gd name="connsiteX25" fmla="*/ 3945551 w 4247355"/>
                <a:gd name="connsiteY25" fmla="*/ 275584 h 3000062"/>
                <a:gd name="connsiteX26" fmla="*/ 3755216 w 4247355"/>
                <a:gd name="connsiteY26" fmla="*/ 1833 h 3000062"/>
                <a:gd name="connsiteX27" fmla="*/ 3839295 w 4247355"/>
                <a:gd name="connsiteY27" fmla="*/ 335 h 3000062"/>
                <a:gd name="connsiteX0" fmla="*/ 3839295 w 4247355"/>
                <a:gd name="connsiteY0" fmla="*/ 335 h 3000062"/>
                <a:gd name="connsiteX1" fmla="*/ 4183547 w 4247355"/>
                <a:gd name="connsiteY1" fmla="*/ 682691 h 3000062"/>
                <a:gd name="connsiteX2" fmla="*/ 4183397 w 4247355"/>
                <a:gd name="connsiteY2" fmla="*/ 682391 h 3000062"/>
                <a:gd name="connsiteX3" fmla="*/ 4148476 w 4247355"/>
                <a:gd name="connsiteY3" fmla="*/ 760455 h 3000062"/>
                <a:gd name="connsiteX4" fmla="*/ 3396726 w 4247355"/>
                <a:gd name="connsiteY4" fmla="*/ 1736340 h 3000062"/>
                <a:gd name="connsiteX5" fmla="*/ 3251052 w 4247355"/>
                <a:gd name="connsiteY5" fmla="*/ 1861604 h 3000062"/>
                <a:gd name="connsiteX6" fmla="*/ 2996869 w 4247355"/>
                <a:gd name="connsiteY6" fmla="*/ 2052945 h 3000062"/>
                <a:gd name="connsiteX7" fmla="*/ 2994922 w 4247355"/>
                <a:gd name="connsiteY7" fmla="*/ 2054443 h 3000062"/>
                <a:gd name="connsiteX8" fmla="*/ 2974838 w 4247355"/>
                <a:gd name="connsiteY8" fmla="*/ 2068679 h 3000062"/>
                <a:gd name="connsiteX9" fmla="*/ 2586974 w 4247355"/>
                <a:gd name="connsiteY9" fmla="*/ 2311713 h 3000062"/>
                <a:gd name="connsiteX10" fmla="*/ 1805846 w 4247355"/>
                <a:gd name="connsiteY10" fmla="*/ 2676865 h 3000062"/>
                <a:gd name="connsiteX11" fmla="*/ 826893 w 4247355"/>
                <a:gd name="connsiteY11" fmla="*/ 2979535 h 3000062"/>
                <a:gd name="connsiteX12" fmla="*/ 818950 w 4247355"/>
                <a:gd name="connsiteY12" fmla="*/ 2981483 h 3000062"/>
                <a:gd name="connsiteX13" fmla="*/ 354 w 4247355"/>
                <a:gd name="connsiteY13" fmla="*/ 2356364 h 3000062"/>
                <a:gd name="connsiteX14" fmla="*/ 728127 w 4247355"/>
                <a:gd name="connsiteY14" fmla="*/ 1623365 h 3000062"/>
                <a:gd name="connsiteX15" fmla="*/ 1576097 w 4247355"/>
                <a:gd name="connsiteY15" fmla="*/ 1585006 h 3000062"/>
                <a:gd name="connsiteX16" fmla="*/ 1575947 w 4247355"/>
                <a:gd name="connsiteY16" fmla="*/ 1584856 h 3000062"/>
                <a:gd name="connsiteX17" fmla="*/ 2272546 w 4247355"/>
                <a:gd name="connsiteY17" fmla="*/ 1454499 h 3000062"/>
                <a:gd name="connsiteX18" fmla="*/ 3079898 w 4247355"/>
                <a:gd name="connsiteY18" fmla="*/ 1140590 h 3000062"/>
                <a:gd name="connsiteX19" fmla="*/ 3287170 w 4247355"/>
                <a:gd name="connsiteY19" fmla="*/ 1011581 h 3000062"/>
                <a:gd name="connsiteX20" fmla="*/ 3700961 w 4247355"/>
                <a:gd name="connsiteY20" fmla="*/ 681193 h 3000062"/>
                <a:gd name="connsiteX21" fmla="*/ 3950798 w 4247355"/>
                <a:gd name="connsiteY21" fmla="*/ 325181 h 3000062"/>
                <a:gd name="connsiteX22" fmla="*/ 3946301 w 4247355"/>
                <a:gd name="connsiteY22" fmla="*/ 276634 h 3000062"/>
                <a:gd name="connsiteX23" fmla="*/ 3946001 w 4247355"/>
                <a:gd name="connsiteY23" fmla="*/ 276334 h 3000062"/>
                <a:gd name="connsiteX24" fmla="*/ 3945551 w 4247355"/>
                <a:gd name="connsiteY24" fmla="*/ 275584 h 3000062"/>
                <a:gd name="connsiteX25" fmla="*/ 3755216 w 4247355"/>
                <a:gd name="connsiteY25" fmla="*/ 1833 h 3000062"/>
                <a:gd name="connsiteX26" fmla="*/ 3839295 w 4247355"/>
                <a:gd name="connsiteY26" fmla="*/ 335 h 3000062"/>
                <a:gd name="connsiteX0" fmla="*/ 3839295 w 4247355"/>
                <a:gd name="connsiteY0" fmla="*/ 335 h 3000062"/>
                <a:gd name="connsiteX1" fmla="*/ 4183547 w 4247355"/>
                <a:gd name="connsiteY1" fmla="*/ 682691 h 3000062"/>
                <a:gd name="connsiteX2" fmla="*/ 4183397 w 4247355"/>
                <a:gd name="connsiteY2" fmla="*/ 682391 h 3000062"/>
                <a:gd name="connsiteX3" fmla="*/ 4148476 w 4247355"/>
                <a:gd name="connsiteY3" fmla="*/ 760455 h 3000062"/>
                <a:gd name="connsiteX4" fmla="*/ 3396726 w 4247355"/>
                <a:gd name="connsiteY4" fmla="*/ 1736340 h 3000062"/>
                <a:gd name="connsiteX5" fmla="*/ 3251052 w 4247355"/>
                <a:gd name="connsiteY5" fmla="*/ 1861604 h 3000062"/>
                <a:gd name="connsiteX6" fmla="*/ 2996869 w 4247355"/>
                <a:gd name="connsiteY6" fmla="*/ 2052945 h 3000062"/>
                <a:gd name="connsiteX7" fmla="*/ 2994922 w 4247355"/>
                <a:gd name="connsiteY7" fmla="*/ 2054443 h 3000062"/>
                <a:gd name="connsiteX8" fmla="*/ 2974838 w 4247355"/>
                <a:gd name="connsiteY8" fmla="*/ 2068679 h 3000062"/>
                <a:gd name="connsiteX9" fmla="*/ 2586974 w 4247355"/>
                <a:gd name="connsiteY9" fmla="*/ 2311713 h 3000062"/>
                <a:gd name="connsiteX10" fmla="*/ 1805846 w 4247355"/>
                <a:gd name="connsiteY10" fmla="*/ 2676865 h 3000062"/>
                <a:gd name="connsiteX11" fmla="*/ 826893 w 4247355"/>
                <a:gd name="connsiteY11" fmla="*/ 2979535 h 3000062"/>
                <a:gd name="connsiteX12" fmla="*/ 818950 w 4247355"/>
                <a:gd name="connsiteY12" fmla="*/ 2981483 h 3000062"/>
                <a:gd name="connsiteX13" fmla="*/ 354 w 4247355"/>
                <a:gd name="connsiteY13" fmla="*/ 2356364 h 3000062"/>
                <a:gd name="connsiteX14" fmla="*/ 728127 w 4247355"/>
                <a:gd name="connsiteY14" fmla="*/ 1623365 h 3000062"/>
                <a:gd name="connsiteX15" fmla="*/ 1576097 w 4247355"/>
                <a:gd name="connsiteY15" fmla="*/ 1585006 h 3000062"/>
                <a:gd name="connsiteX16" fmla="*/ 1575947 w 4247355"/>
                <a:gd name="connsiteY16" fmla="*/ 1584856 h 3000062"/>
                <a:gd name="connsiteX17" fmla="*/ 2272546 w 4247355"/>
                <a:gd name="connsiteY17" fmla="*/ 1454499 h 3000062"/>
                <a:gd name="connsiteX18" fmla="*/ 3079898 w 4247355"/>
                <a:gd name="connsiteY18" fmla="*/ 1140590 h 3000062"/>
                <a:gd name="connsiteX19" fmla="*/ 3287170 w 4247355"/>
                <a:gd name="connsiteY19" fmla="*/ 1011581 h 3000062"/>
                <a:gd name="connsiteX20" fmla="*/ 3700961 w 4247355"/>
                <a:gd name="connsiteY20" fmla="*/ 681193 h 3000062"/>
                <a:gd name="connsiteX21" fmla="*/ 3950798 w 4247355"/>
                <a:gd name="connsiteY21" fmla="*/ 325181 h 3000062"/>
                <a:gd name="connsiteX22" fmla="*/ 3946301 w 4247355"/>
                <a:gd name="connsiteY22" fmla="*/ 276634 h 3000062"/>
                <a:gd name="connsiteX23" fmla="*/ 3946001 w 4247355"/>
                <a:gd name="connsiteY23" fmla="*/ 276334 h 3000062"/>
                <a:gd name="connsiteX24" fmla="*/ 3945551 w 4247355"/>
                <a:gd name="connsiteY24" fmla="*/ 275584 h 3000062"/>
                <a:gd name="connsiteX25" fmla="*/ 3776535 w 4247355"/>
                <a:gd name="connsiteY25" fmla="*/ 41822 h 3000062"/>
                <a:gd name="connsiteX26" fmla="*/ 3755216 w 4247355"/>
                <a:gd name="connsiteY26" fmla="*/ 1833 h 3000062"/>
                <a:gd name="connsiteX27" fmla="*/ 3839295 w 4247355"/>
                <a:gd name="connsiteY27" fmla="*/ 335 h 3000062"/>
                <a:gd name="connsiteX0" fmla="*/ 3839295 w 4247355"/>
                <a:gd name="connsiteY0" fmla="*/ 335 h 3000062"/>
                <a:gd name="connsiteX1" fmla="*/ 4183547 w 4247355"/>
                <a:gd name="connsiteY1" fmla="*/ 682691 h 3000062"/>
                <a:gd name="connsiteX2" fmla="*/ 4183397 w 4247355"/>
                <a:gd name="connsiteY2" fmla="*/ 682391 h 3000062"/>
                <a:gd name="connsiteX3" fmla="*/ 4148476 w 4247355"/>
                <a:gd name="connsiteY3" fmla="*/ 760455 h 3000062"/>
                <a:gd name="connsiteX4" fmla="*/ 3396726 w 4247355"/>
                <a:gd name="connsiteY4" fmla="*/ 1736340 h 3000062"/>
                <a:gd name="connsiteX5" fmla="*/ 3251052 w 4247355"/>
                <a:gd name="connsiteY5" fmla="*/ 1861604 h 3000062"/>
                <a:gd name="connsiteX6" fmla="*/ 2996869 w 4247355"/>
                <a:gd name="connsiteY6" fmla="*/ 2052945 h 3000062"/>
                <a:gd name="connsiteX7" fmla="*/ 2994922 w 4247355"/>
                <a:gd name="connsiteY7" fmla="*/ 2054443 h 3000062"/>
                <a:gd name="connsiteX8" fmla="*/ 2974838 w 4247355"/>
                <a:gd name="connsiteY8" fmla="*/ 2068679 h 3000062"/>
                <a:gd name="connsiteX9" fmla="*/ 2586974 w 4247355"/>
                <a:gd name="connsiteY9" fmla="*/ 2311713 h 3000062"/>
                <a:gd name="connsiteX10" fmla="*/ 1805846 w 4247355"/>
                <a:gd name="connsiteY10" fmla="*/ 2676865 h 3000062"/>
                <a:gd name="connsiteX11" fmla="*/ 826893 w 4247355"/>
                <a:gd name="connsiteY11" fmla="*/ 2979535 h 3000062"/>
                <a:gd name="connsiteX12" fmla="*/ 818950 w 4247355"/>
                <a:gd name="connsiteY12" fmla="*/ 2981483 h 3000062"/>
                <a:gd name="connsiteX13" fmla="*/ 354 w 4247355"/>
                <a:gd name="connsiteY13" fmla="*/ 2356364 h 3000062"/>
                <a:gd name="connsiteX14" fmla="*/ 728127 w 4247355"/>
                <a:gd name="connsiteY14" fmla="*/ 1623365 h 3000062"/>
                <a:gd name="connsiteX15" fmla="*/ 1576097 w 4247355"/>
                <a:gd name="connsiteY15" fmla="*/ 1585006 h 3000062"/>
                <a:gd name="connsiteX16" fmla="*/ 1575947 w 4247355"/>
                <a:gd name="connsiteY16" fmla="*/ 1584856 h 3000062"/>
                <a:gd name="connsiteX17" fmla="*/ 2272546 w 4247355"/>
                <a:gd name="connsiteY17" fmla="*/ 1454499 h 3000062"/>
                <a:gd name="connsiteX18" fmla="*/ 3079898 w 4247355"/>
                <a:gd name="connsiteY18" fmla="*/ 1140590 h 3000062"/>
                <a:gd name="connsiteX19" fmla="*/ 3287170 w 4247355"/>
                <a:gd name="connsiteY19" fmla="*/ 1011581 h 3000062"/>
                <a:gd name="connsiteX20" fmla="*/ 3700961 w 4247355"/>
                <a:gd name="connsiteY20" fmla="*/ 681193 h 3000062"/>
                <a:gd name="connsiteX21" fmla="*/ 3950798 w 4247355"/>
                <a:gd name="connsiteY21" fmla="*/ 325181 h 3000062"/>
                <a:gd name="connsiteX22" fmla="*/ 3946301 w 4247355"/>
                <a:gd name="connsiteY22" fmla="*/ 276634 h 3000062"/>
                <a:gd name="connsiteX23" fmla="*/ 3946001 w 4247355"/>
                <a:gd name="connsiteY23" fmla="*/ 276334 h 3000062"/>
                <a:gd name="connsiteX24" fmla="*/ 3945551 w 4247355"/>
                <a:gd name="connsiteY24" fmla="*/ 275584 h 3000062"/>
                <a:gd name="connsiteX25" fmla="*/ 3632762 w 4247355"/>
                <a:gd name="connsiteY25" fmla="*/ 33196 h 3000062"/>
                <a:gd name="connsiteX26" fmla="*/ 3755216 w 4247355"/>
                <a:gd name="connsiteY26" fmla="*/ 1833 h 3000062"/>
                <a:gd name="connsiteX27" fmla="*/ 3839295 w 4247355"/>
                <a:gd name="connsiteY27" fmla="*/ 335 h 3000062"/>
                <a:gd name="connsiteX0" fmla="*/ 3839295 w 4247355"/>
                <a:gd name="connsiteY0" fmla="*/ 335 h 3000062"/>
                <a:gd name="connsiteX1" fmla="*/ 4183547 w 4247355"/>
                <a:gd name="connsiteY1" fmla="*/ 682691 h 3000062"/>
                <a:gd name="connsiteX2" fmla="*/ 4183397 w 4247355"/>
                <a:gd name="connsiteY2" fmla="*/ 682391 h 3000062"/>
                <a:gd name="connsiteX3" fmla="*/ 4148476 w 4247355"/>
                <a:gd name="connsiteY3" fmla="*/ 760455 h 3000062"/>
                <a:gd name="connsiteX4" fmla="*/ 3396726 w 4247355"/>
                <a:gd name="connsiteY4" fmla="*/ 1736340 h 3000062"/>
                <a:gd name="connsiteX5" fmla="*/ 3251052 w 4247355"/>
                <a:gd name="connsiteY5" fmla="*/ 1861604 h 3000062"/>
                <a:gd name="connsiteX6" fmla="*/ 2996869 w 4247355"/>
                <a:gd name="connsiteY6" fmla="*/ 2052945 h 3000062"/>
                <a:gd name="connsiteX7" fmla="*/ 2994922 w 4247355"/>
                <a:gd name="connsiteY7" fmla="*/ 2054443 h 3000062"/>
                <a:gd name="connsiteX8" fmla="*/ 2974838 w 4247355"/>
                <a:gd name="connsiteY8" fmla="*/ 2068679 h 3000062"/>
                <a:gd name="connsiteX9" fmla="*/ 2586974 w 4247355"/>
                <a:gd name="connsiteY9" fmla="*/ 2311713 h 3000062"/>
                <a:gd name="connsiteX10" fmla="*/ 1805846 w 4247355"/>
                <a:gd name="connsiteY10" fmla="*/ 2676865 h 3000062"/>
                <a:gd name="connsiteX11" fmla="*/ 826893 w 4247355"/>
                <a:gd name="connsiteY11" fmla="*/ 2979535 h 3000062"/>
                <a:gd name="connsiteX12" fmla="*/ 818950 w 4247355"/>
                <a:gd name="connsiteY12" fmla="*/ 2981483 h 3000062"/>
                <a:gd name="connsiteX13" fmla="*/ 354 w 4247355"/>
                <a:gd name="connsiteY13" fmla="*/ 2356364 h 3000062"/>
                <a:gd name="connsiteX14" fmla="*/ 728127 w 4247355"/>
                <a:gd name="connsiteY14" fmla="*/ 1623365 h 3000062"/>
                <a:gd name="connsiteX15" fmla="*/ 1576097 w 4247355"/>
                <a:gd name="connsiteY15" fmla="*/ 1585006 h 3000062"/>
                <a:gd name="connsiteX16" fmla="*/ 1575947 w 4247355"/>
                <a:gd name="connsiteY16" fmla="*/ 1584856 h 3000062"/>
                <a:gd name="connsiteX17" fmla="*/ 2272546 w 4247355"/>
                <a:gd name="connsiteY17" fmla="*/ 1454499 h 3000062"/>
                <a:gd name="connsiteX18" fmla="*/ 3079898 w 4247355"/>
                <a:gd name="connsiteY18" fmla="*/ 1140590 h 3000062"/>
                <a:gd name="connsiteX19" fmla="*/ 3287170 w 4247355"/>
                <a:gd name="connsiteY19" fmla="*/ 1011581 h 3000062"/>
                <a:gd name="connsiteX20" fmla="*/ 3700961 w 4247355"/>
                <a:gd name="connsiteY20" fmla="*/ 681193 h 3000062"/>
                <a:gd name="connsiteX21" fmla="*/ 3950798 w 4247355"/>
                <a:gd name="connsiteY21" fmla="*/ 325181 h 3000062"/>
                <a:gd name="connsiteX22" fmla="*/ 3946301 w 4247355"/>
                <a:gd name="connsiteY22" fmla="*/ 276634 h 3000062"/>
                <a:gd name="connsiteX23" fmla="*/ 3946001 w 4247355"/>
                <a:gd name="connsiteY23" fmla="*/ 276334 h 3000062"/>
                <a:gd name="connsiteX24" fmla="*/ 3879415 w 4247355"/>
                <a:gd name="connsiteY24" fmla="*/ 289961 h 3000062"/>
                <a:gd name="connsiteX25" fmla="*/ 3632762 w 4247355"/>
                <a:gd name="connsiteY25" fmla="*/ 33196 h 3000062"/>
                <a:gd name="connsiteX26" fmla="*/ 3755216 w 4247355"/>
                <a:gd name="connsiteY26" fmla="*/ 1833 h 3000062"/>
                <a:gd name="connsiteX27" fmla="*/ 3839295 w 4247355"/>
                <a:gd name="connsiteY27" fmla="*/ 335 h 3000062"/>
                <a:gd name="connsiteX0" fmla="*/ 3839295 w 4247355"/>
                <a:gd name="connsiteY0" fmla="*/ 335 h 3000062"/>
                <a:gd name="connsiteX1" fmla="*/ 4183547 w 4247355"/>
                <a:gd name="connsiteY1" fmla="*/ 682691 h 3000062"/>
                <a:gd name="connsiteX2" fmla="*/ 4183397 w 4247355"/>
                <a:gd name="connsiteY2" fmla="*/ 682391 h 3000062"/>
                <a:gd name="connsiteX3" fmla="*/ 4148476 w 4247355"/>
                <a:gd name="connsiteY3" fmla="*/ 760455 h 3000062"/>
                <a:gd name="connsiteX4" fmla="*/ 3396726 w 4247355"/>
                <a:gd name="connsiteY4" fmla="*/ 1736340 h 3000062"/>
                <a:gd name="connsiteX5" fmla="*/ 3251052 w 4247355"/>
                <a:gd name="connsiteY5" fmla="*/ 1861604 h 3000062"/>
                <a:gd name="connsiteX6" fmla="*/ 2996869 w 4247355"/>
                <a:gd name="connsiteY6" fmla="*/ 2052945 h 3000062"/>
                <a:gd name="connsiteX7" fmla="*/ 2994922 w 4247355"/>
                <a:gd name="connsiteY7" fmla="*/ 2054443 h 3000062"/>
                <a:gd name="connsiteX8" fmla="*/ 2974838 w 4247355"/>
                <a:gd name="connsiteY8" fmla="*/ 2068679 h 3000062"/>
                <a:gd name="connsiteX9" fmla="*/ 2586974 w 4247355"/>
                <a:gd name="connsiteY9" fmla="*/ 2311713 h 3000062"/>
                <a:gd name="connsiteX10" fmla="*/ 1805846 w 4247355"/>
                <a:gd name="connsiteY10" fmla="*/ 2676865 h 3000062"/>
                <a:gd name="connsiteX11" fmla="*/ 826893 w 4247355"/>
                <a:gd name="connsiteY11" fmla="*/ 2979535 h 3000062"/>
                <a:gd name="connsiteX12" fmla="*/ 818950 w 4247355"/>
                <a:gd name="connsiteY12" fmla="*/ 2981483 h 3000062"/>
                <a:gd name="connsiteX13" fmla="*/ 354 w 4247355"/>
                <a:gd name="connsiteY13" fmla="*/ 2356364 h 3000062"/>
                <a:gd name="connsiteX14" fmla="*/ 728127 w 4247355"/>
                <a:gd name="connsiteY14" fmla="*/ 1623365 h 3000062"/>
                <a:gd name="connsiteX15" fmla="*/ 1576097 w 4247355"/>
                <a:gd name="connsiteY15" fmla="*/ 1585006 h 3000062"/>
                <a:gd name="connsiteX16" fmla="*/ 1575947 w 4247355"/>
                <a:gd name="connsiteY16" fmla="*/ 1584856 h 3000062"/>
                <a:gd name="connsiteX17" fmla="*/ 2272546 w 4247355"/>
                <a:gd name="connsiteY17" fmla="*/ 1454499 h 3000062"/>
                <a:gd name="connsiteX18" fmla="*/ 3079898 w 4247355"/>
                <a:gd name="connsiteY18" fmla="*/ 1140590 h 3000062"/>
                <a:gd name="connsiteX19" fmla="*/ 3287170 w 4247355"/>
                <a:gd name="connsiteY19" fmla="*/ 1011581 h 3000062"/>
                <a:gd name="connsiteX20" fmla="*/ 3700961 w 4247355"/>
                <a:gd name="connsiteY20" fmla="*/ 681193 h 3000062"/>
                <a:gd name="connsiteX21" fmla="*/ 3884662 w 4247355"/>
                <a:gd name="connsiteY21" fmla="*/ 345309 h 3000062"/>
                <a:gd name="connsiteX22" fmla="*/ 3946301 w 4247355"/>
                <a:gd name="connsiteY22" fmla="*/ 276634 h 3000062"/>
                <a:gd name="connsiteX23" fmla="*/ 3946001 w 4247355"/>
                <a:gd name="connsiteY23" fmla="*/ 276334 h 3000062"/>
                <a:gd name="connsiteX24" fmla="*/ 3879415 w 4247355"/>
                <a:gd name="connsiteY24" fmla="*/ 289961 h 3000062"/>
                <a:gd name="connsiteX25" fmla="*/ 3632762 w 4247355"/>
                <a:gd name="connsiteY25" fmla="*/ 33196 h 3000062"/>
                <a:gd name="connsiteX26" fmla="*/ 3755216 w 4247355"/>
                <a:gd name="connsiteY26" fmla="*/ 1833 h 3000062"/>
                <a:gd name="connsiteX27" fmla="*/ 3839295 w 4247355"/>
                <a:gd name="connsiteY27" fmla="*/ 335 h 3000062"/>
                <a:gd name="connsiteX0" fmla="*/ 3839295 w 4247355"/>
                <a:gd name="connsiteY0" fmla="*/ 335 h 3000062"/>
                <a:gd name="connsiteX1" fmla="*/ 4183547 w 4247355"/>
                <a:gd name="connsiteY1" fmla="*/ 682691 h 3000062"/>
                <a:gd name="connsiteX2" fmla="*/ 4183397 w 4247355"/>
                <a:gd name="connsiteY2" fmla="*/ 682391 h 3000062"/>
                <a:gd name="connsiteX3" fmla="*/ 4148476 w 4247355"/>
                <a:gd name="connsiteY3" fmla="*/ 760455 h 3000062"/>
                <a:gd name="connsiteX4" fmla="*/ 3396726 w 4247355"/>
                <a:gd name="connsiteY4" fmla="*/ 1736340 h 3000062"/>
                <a:gd name="connsiteX5" fmla="*/ 3251052 w 4247355"/>
                <a:gd name="connsiteY5" fmla="*/ 1861604 h 3000062"/>
                <a:gd name="connsiteX6" fmla="*/ 2996869 w 4247355"/>
                <a:gd name="connsiteY6" fmla="*/ 2052945 h 3000062"/>
                <a:gd name="connsiteX7" fmla="*/ 2994922 w 4247355"/>
                <a:gd name="connsiteY7" fmla="*/ 2054443 h 3000062"/>
                <a:gd name="connsiteX8" fmla="*/ 2974838 w 4247355"/>
                <a:gd name="connsiteY8" fmla="*/ 2068679 h 3000062"/>
                <a:gd name="connsiteX9" fmla="*/ 2586974 w 4247355"/>
                <a:gd name="connsiteY9" fmla="*/ 2311713 h 3000062"/>
                <a:gd name="connsiteX10" fmla="*/ 1805846 w 4247355"/>
                <a:gd name="connsiteY10" fmla="*/ 2676865 h 3000062"/>
                <a:gd name="connsiteX11" fmla="*/ 826893 w 4247355"/>
                <a:gd name="connsiteY11" fmla="*/ 2979535 h 3000062"/>
                <a:gd name="connsiteX12" fmla="*/ 818950 w 4247355"/>
                <a:gd name="connsiteY12" fmla="*/ 2981483 h 3000062"/>
                <a:gd name="connsiteX13" fmla="*/ 354 w 4247355"/>
                <a:gd name="connsiteY13" fmla="*/ 2356364 h 3000062"/>
                <a:gd name="connsiteX14" fmla="*/ 728127 w 4247355"/>
                <a:gd name="connsiteY14" fmla="*/ 1623365 h 3000062"/>
                <a:gd name="connsiteX15" fmla="*/ 1576097 w 4247355"/>
                <a:gd name="connsiteY15" fmla="*/ 1585006 h 3000062"/>
                <a:gd name="connsiteX16" fmla="*/ 1575947 w 4247355"/>
                <a:gd name="connsiteY16" fmla="*/ 1584856 h 3000062"/>
                <a:gd name="connsiteX17" fmla="*/ 2272546 w 4247355"/>
                <a:gd name="connsiteY17" fmla="*/ 1454499 h 3000062"/>
                <a:gd name="connsiteX18" fmla="*/ 3079898 w 4247355"/>
                <a:gd name="connsiteY18" fmla="*/ 1140590 h 3000062"/>
                <a:gd name="connsiteX19" fmla="*/ 3287170 w 4247355"/>
                <a:gd name="connsiteY19" fmla="*/ 1011581 h 3000062"/>
                <a:gd name="connsiteX20" fmla="*/ 3700961 w 4247355"/>
                <a:gd name="connsiteY20" fmla="*/ 681193 h 3000062"/>
                <a:gd name="connsiteX21" fmla="*/ 3884662 w 4247355"/>
                <a:gd name="connsiteY21" fmla="*/ 345309 h 3000062"/>
                <a:gd name="connsiteX22" fmla="*/ 3946301 w 4247355"/>
                <a:gd name="connsiteY22" fmla="*/ 276634 h 3000062"/>
                <a:gd name="connsiteX23" fmla="*/ 3879415 w 4247355"/>
                <a:gd name="connsiteY23" fmla="*/ 289961 h 3000062"/>
                <a:gd name="connsiteX24" fmla="*/ 3632762 w 4247355"/>
                <a:gd name="connsiteY24" fmla="*/ 33196 h 3000062"/>
                <a:gd name="connsiteX25" fmla="*/ 3755216 w 4247355"/>
                <a:gd name="connsiteY25" fmla="*/ 1833 h 3000062"/>
                <a:gd name="connsiteX26" fmla="*/ 3839295 w 4247355"/>
                <a:gd name="connsiteY26" fmla="*/ 335 h 3000062"/>
                <a:gd name="connsiteX0" fmla="*/ 3839295 w 4247355"/>
                <a:gd name="connsiteY0" fmla="*/ 335 h 3000062"/>
                <a:gd name="connsiteX1" fmla="*/ 4183547 w 4247355"/>
                <a:gd name="connsiteY1" fmla="*/ 682691 h 3000062"/>
                <a:gd name="connsiteX2" fmla="*/ 4183397 w 4247355"/>
                <a:gd name="connsiteY2" fmla="*/ 682391 h 3000062"/>
                <a:gd name="connsiteX3" fmla="*/ 4148476 w 4247355"/>
                <a:gd name="connsiteY3" fmla="*/ 760455 h 3000062"/>
                <a:gd name="connsiteX4" fmla="*/ 3396726 w 4247355"/>
                <a:gd name="connsiteY4" fmla="*/ 1736340 h 3000062"/>
                <a:gd name="connsiteX5" fmla="*/ 3251052 w 4247355"/>
                <a:gd name="connsiteY5" fmla="*/ 1861604 h 3000062"/>
                <a:gd name="connsiteX6" fmla="*/ 2996869 w 4247355"/>
                <a:gd name="connsiteY6" fmla="*/ 2052945 h 3000062"/>
                <a:gd name="connsiteX7" fmla="*/ 2994922 w 4247355"/>
                <a:gd name="connsiteY7" fmla="*/ 2054443 h 3000062"/>
                <a:gd name="connsiteX8" fmla="*/ 2974838 w 4247355"/>
                <a:gd name="connsiteY8" fmla="*/ 2068679 h 3000062"/>
                <a:gd name="connsiteX9" fmla="*/ 2586974 w 4247355"/>
                <a:gd name="connsiteY9" fmla="*/ 2311713 h 3000062"/>
                <a:gd name="connsiteX10" fmla="*/ 1805846 w 4247355"/>
                <a:gd name="connsiteY10" fmla="*/ 2676865 h 3000062"/>
                <a:gd name="connsiteX11" fmla="*/ 826893 w 4247355"/>
                <a:gd name="connsiteY11" fmla="*/ 2979535 h 3000062"/>
                <a:gd name="connsiteX12" fmla="*/ 818950 w 4247355"/>
                <a:gd name="connsiteY12" fmla="*/ 2981483 h 3000062"/>
                <a:gd name="connsiteX13" fmla="*/ 354 w 4247355"/>
                <a:gd name="connsiteY13" fmla="*/ 2356364 h 3000062"/>
                <a:gd name="connsiteX14" fmla="*/ 728127 w 4247355"/>
                <a:gd name="connsiteY14" fmla="*/ 1623365 h 3000062"/>
                <a:gd name="connsiteX15" fmla="*/ 1576097 w 4247355"/>
                <a:gd name="connsiteY15" fmla="*/ 1585006 h 3000062"/>
                <a:gd name="connsiteX16" fmla="*/ 1575947 w 4247355"/>
                <a:gd name="connsiteY16" fmla="*/ 1584856 h 3000062"/>
                <a:gd name="connsiteX17" fmla="*/ 2272546 w 4247355"/>
                <a:gd name="connsiteY17" fmla="*/ 1454499 h 3000062"/>
                <a:gd name="connsiteX18" fmla="*/ 3079898 w 4247355"/>
                <a:gd name="connsiteY18" fmla="*/ 1140590 h 3000062"/>
                <a:gd name="connsiteX19" fmla="*/ 3287170 w 4247355"/>
                <a:gd name="connsiteY19" fmla="*/ 1011581 h 3000062"/>
                <a:gd name="connsiteX20" fmla="*/ 3700961 w 4247355"/>
                <a:gd name="connsiteY20" fmla="*/ 681193 h 3000062"/>
                <a:gd name="connsiteX21" fmla="*/ 3884662 w 4247355"/>
                <a:gd name="connsiteY21" fmla="*/ 345309 h 3000062"/>
                <a:gd name="connsiteX22" fmla="*/ 3879415 w 4247355"/>
                <a:gd name="connsiteY22" fmla="*/ 289961 h 3000062"/>
                <a:gd name="connsiteX23" fmla="*/ 3632762 w 4247355"/>
                <a:gd name="connsiteY23" fmla="*/ 33196 h 3000062"/>
                <a:gd name="connsiteX24" fmla="*/ 3755216 w 4247355"/>
                <a:gd name="connsiteY24" fmla="*/ 1833 h 3000062"/>
                <a:gd name="connsiteX25" fmla="*/ 3839295 w 4247355"/>
                <a:gd name="connsiteY25" fmla="*/ 335 h 3000062"/>
                <a:gd name="connsiteX0" fmla="*/ 3839295 w 4247355"/>
                <a:gd name="connsiteY0" fmla="*/ 335 h 3000062"/>
                <a:gd name="connsiteX1" fmla="*/ 4183547 w 4247355"/>
                <a:gd name="connsiteY1" fmla="*/ 682691 h 3000062"/>
                <a:gd name="connsiteX2" fmla="*/ 4183397 w 4247355"/>
                <a:gd name="connsiteY2" fmla="*/ 682391 h 3000062"/>
                <a:gd name="connsiteX3" fmla="*/ 4148476 w 4247355"/>
                <a:gd name="connsiteY3" fmla="*/ 760455 h 3000062"/>
                <a:gd name="connsiteX4" fmla="*/ 3396726 w 4247355"/>
                <a:gd name="connsiteY4" fmla="*/ 1736340 h 3000062"/>
                <a:gd name="connsiteX5" fmla="*/ 3251052 w 4247355"/>
                <a:gd name="connsiteY5" fmla="*/ 1861604 h 3000062"/>
                <a:gd name="connsiteX6" fmla="*/ 2996869 w 4247355"/>
                <a:gd name="connsiteY6" fmla="*/ 2052945 h 3000062"/>
                <a:gd name="connsiteX7" fmla="*/ 2994922 w 4247355"/>
                <a:gd name="connsiteY7" fmla="*/ 2054443 h 3000062"/>
                <a:gd name="connsiteX8" fmla="*/ 2974838 w 4247355"/>
                <a:gd name="connsiteY8" fmla="*/ 2068679 h 3000062"/>
                <a:gd name="connsiteX9" fmla="*/ 2586974 w 4247355"/>
                <a:gd name="connsiteY9" fmla="*/ 2311713 h 3000062"/>
                <a:gd name="connsiteX10" fmla="*/ 1805846 w 4247355"/>
                <a:gd name="connsiteY10" fmla="*/ 2676865 h 3000062"/>
                <a:gd name="connsiteX11" fmla="*/ 826893 w 4247355"/>
                <a:gd name="connsiteY11" fmla="*/ 2979535 h 3000062"/>
                <a:gd name="connsiteX12" fmla="*/ 818950 w 4247355"/>
                <a:gd name="connsiteY12" fmla="*/ 2981483 h 3000062"/>
                <a:gd name="connsiteX13" fmla="*/ 354 w 4247355"/>
                <a:gd name="connsiteY13" fmla="*/ 2356364 h 3000062"/>
                <a:gd name="connsiteX14" fmla="*/ 728127 w 4247355"/>
                <a:gd name="connsiteY14" fmla="*/ 1623365 h 3000062"/>
                <a:gd name="connsiteX15" fmla="*/ 1576097 w 4247355"/>
                <a:gd name="connsiteY15" fmla="*/ 1585006 h 3000062"/>
                <a:gd name="connsiteX16" fmla="*/ 1575947 w 4247355"/>
                <a:gd name="connsiteY16" fmla="*/ 1584856 h 3000062"/>
                <a:gd name="connsiteX17" fmla="*/ 2272546 w 4247355"/>
                <a:gd name="connsiteY17" fmla="*/ 1454499 h 3000062"/>
                <a:gd name="connsiteX18" fmla="*/ 3079898 w 4247355"/>
                <a:gd name="connsiteY18" fmla="*/ 1140590 h 3000062"/>
                <a:gd name="connsiteX19" fmla="*/ 3287170 w 4247355"/>
                <a:gd name="connsiteY19" fmla="*/ 1011581 h 3000062"/>
                <a:gd name="connsiteX20" fmla="*/ 3700961 w 4247355"/>
                <a:gd name="connsiteY20" fmla="*/ 681193 h 3000062"/>
                <a:gd name="connsiteX21" fmla="*/ 3884662 w 4247355"/>
                <a:gd name="connsiteY21" fmla="*/ 345309 h 3000062"/>
                <a:gd name="connsiteX22" fmla="*/ 3632762 w 4247355"/>
                <a:gd name="connsiteY22" fmla="*/ 33196 h 3000062"/>
                <a:gd name="connsiteX23" fmla="*/ 3755216 w 4247355"/>
                <a:gd name="connsiteY23" fmla="*/ 1833 h 3000062"/>
                <a:gd name="connsiteX24" fmla="*/ 3839295 w 4247355"/>
                <a:gd name="connsiteY24" fmla="*/ 335 h 3000062"/>
                <a:gd name="connsiteX0" fmla="*/ 3839295 w 4247355"/>
                <a:gd name="connsiteY0" fmla="*/ 335 h 3000062"/>
                <a:gd name="connsiteX1" fmla="*/ 4183547 w 4247355"/>
                <a:gd name="connsiteY1" fmla="*/ 682691 h 3000062"/>
                <a:gd name="connsiteX2" fmla="*/ 4183397 w 4247355"/>
                <a:gd name="connsiteY2" fmla="*/ 682391 h 3000062"/>
                <a:gd name="connsiteX3" fmla="*/ 4148476 w 4247355"/>
                <a:gd name="connsiteY3" fmla="*/ 760455 h 3000062"/>
                <a:gd name="connsiteX4" fmla="*/ 3396726 w 4247355"/>
                <a:gd name="connsiteY4" fmla="*/ 1736340 h 3000062"/>
                <a:gd name="connsiteX5" fmla="*/ 3251052 w 4247355"/>
                <a:gd name="connsiteY5" fmla="*/ 1861604 h 3000062"/>
                <a:gd name="connsiteX6" fmla="*/ 3225023 w 4247355"/>
                <a:gd name="connsiteY6" fmla="*/ 1885562 h 3000062"/>
                <a:gd name="connsiteX7" fmla="*/ 2996869 w 4247355"/>
                <a:gd name="connsiteY7" fmla="*/ 2052945 h 3000062"/>
                <a:gd name="connsiteX8" fmla="*/ 2994922 w 4247355"/>
                <a:gd name="connsiteY8" fmla="*/ 2054443 h 3000062"/>
                <a:gd name="connsiteX9" fmla="*/ 2974838 w 4247355"/>
                <a:gd name="connsiteY9" fmla="*/ 2068679 h 3000062"/>
                <a:gd name="connsiteX10" fmla="*/ 2586974 w 4247355"/>
                <a:gd name="connsiteY10" fmla="*/ 2311713 h 3000062"/>
                <a:gd name="connsiteX11" fmla="*/ 1805846 w 4247355"/>
                <a:gd name="connsiteY11" fmla="*/ 2676865 h 3000062"/>
                <a:gd name="connsiteX12" fmla="*/ 826893 w 4247355"/>
                <a:gd name="connsiteY12" fmla="*/ 2979535 h 3000062"/>
                <a:gd name="connsiteX13" fmla="*/ 818950 w 4247355"/>
                <a:gd name="connsiteY13" fmla="*/ 2981483 h 3000062"/>
                <a:gd name="connsiteX14" fmla="*/ 354 w 4247355"/>
                <a:gd name="connsiteY14" fmla="*/ 2356364 h 3000062"/>
                <a:gd name="connsiteX15" fmla="*/ 728127 w 4247355"/>
                <a:gd name="connsiteY15" fmla="*/ 1623365 h 3000062"/>
                <a:gd name="connsiteX16" fmla="*/ 1576097 w 4247355"/>
                <a:gd name="connsiteY16" fmla="*/ 1585006 h 3000062"/>
                <a:gd name="connsiteX17" fmla="*/ 1575947 w 4247355"/>
                <a:gd name="connsiteY17" fmla="*/ 1584856 h 3000062"/>
                <a:gd name="connsiteX18" fmla="*/ 2272546 w 4247355"/>
                <a:gd name="connsiteY18" fmla="*/ 1454499 h 3000062"/>
                <a:gd name="connsiteX19" fmla="*/ 3079898 w 4247355"/>
                <a:gd name="connsiteY19" fmla="*/ 1140590 h 3000062"/>
                <a:gd name="connsiteX20" fmla="*/ 3287170 w 4247355"/>
                <a:gd name="connsiteY20" fmla="*/ 1011581 h 3000062"/>
                <a:gd name="connsiteX21" fmla="*/ 3700961 w 4247355"/>
                <a:gd name="connsiteY21" fmla="*/ 681193 h 3000062"/>
                <a:gd name="connsiteX22" fmla="*/ 3884662 w 4247355"/>
                <a:gd name="connsiteY22" fmla="*/ 345309 h 3000062"/>
                <a:gd name="connsiteX23" fmla="*/ 3632762 w 4247355"/>
                <a:gd name="connsiteY23" fmla="*/ 33196 h 3000062"/>
                <a:gd name="connsiteX24" fmla="*/ 3755216 w 4247355"/>
                <a:gd name="connsiteY24" fmla="*/ 1833 h 3000062"/>
                <a:gd name="connsiteX25" fmla="*/ 3839295 w 4247355"/>
                <a:gd name="connsiteY25" fmla="*/ 335 h 3000062"/>
                <a:gd name="connsiteX0" fmla="*/ 3839295 w 4247355"/>
                <a:gd name="connsiteY0" fmla="*/ 335 h 3000062"/>
                <a:gd name="connsiteX1" fmla="*/ 4183547 w 4247355"/>
                <a:gd name="connsiteY1" fmla="*/ 682691 h 3000062"/>
                <a:gd name="connsiteX2" fmla="*/ 4183397 w 4247355"/>
                <a:gd name="connsiteY2" fmla="*/ 682391 h 3000062"/>
                <a:gd name="connsiteX3" fmla="*/ 4148476 w 4247355"/>
                <a:gd name="connsiteY3" fmla="*/ 760455 h 3000062"/>
                <a:gd name="connsiteX4" fmla="*/ 3396726 w 4247355"/>
                <a:gd name="connsiteY4" fmla="*/ 1736340 h 3000062"/>
                <a:gd name="connsiteX5" fmla="*/ 3251052 w 4247355"/>
                <a:gd name="connsiteY5" fmla="*/ 1861604 h 3000062"/>
                <a:gd name="connsiteX6" fmla="*/ 3230397 w 4247355"/>
                <a:gd name="connsiteY6" fmla="*/ 1936615 h 3000062"/>
                <a:gd name="connsiteX7" fmla="*/ 2996869 w 4247355"/>
                <a:gd name="connsiteY7" fmla="*/ 2052945 h 3000062"/>
                <a:gd name="connsiteX8" fmla="*/ 2994922 w 4247355"/>
                <a:gd name="connsiteY8" fmla="*/ 2054443 h 3000062"/>
                <a:gd name="connsiteX9" fmla="*/ 2974838 w 4247355"/>
                <a:gd name="connsiteY9" fmla="*/ 2068679 h 3000062"/>
                <a:gd name="connsiteX10" fmla="*/ 2586974 w 4247355"/>
                <a:gd name="connsiteY10" fmla="*/ 2311713 h 3000062"/>
                <a:gd name="connsiteX11" fmla="*/ 1805846 w 4247355"/>
                <a:gd name="connsiteY11" fmla="*/ 2676865 h 3000062"/>
                <a:gd name="connsiteX12" fmla="*/ 826893 w 4247355"/>
                <a:gd name="connsiteY12" fmla="*/ 2979535 h 3000062"/>
                <a:gd name="connsiteX13" fmla="*/ 818950 w 4247355"/>
                <a:gd name="connsiteY13" fmla="*/ 2981483 h 3000062"/>
                <a:gd name="connsiteX14" fmla="*/ 354 w 4247355"/>
                <a:gd name="connsiteY14" fmla="*/ 2356364 h 3000062"/>
                <a:gd name="connsiteX15" fmla="*/ 728127 w 4247355"/>
                <a:gd name="connsiteY15" fmla="*/ 1623365 h 3000062"/>
                <a:gd name="connsiteX16" fmla="*/ 1576097 w 4247355"/>
                <a:gd name="connsiteY16" fmla="*/ 1585006 h 3000062"/>
                <a:gd name="connsiteX17" fmla="*/ 1575947 w 4247355"/>
                <a:gd name="connsiteY17" fmla="*/ 1584856 h 3000062"/>
                <a:gd name="connsiteX18" fmla="*/ 2272546 w 4247355"/>
                <a:gd name="connsiteY18" fmla="*/ 1454499 h 3000062"/>
                <a:gd name="connsiteX19" fmla="*/ 3079898 w 4247355"/>
                <a:gd name="connsiteY19" fmla="*/ 1140590 h 3000062"/>
                <a:gd name="connsiteX20" fmla="*/ 3287170 w 4247355"/>
                <a:gd name="connsiteY20" fmla="*/ 1011581 h 3000062"/>
                <a:gd name="connsiteX21" fmla="*/ 3700961 w 4247355"/>
                <a:gd name="connsiteY21" fmla="*/ 681193 h 3000062"/>
                <a:gd name="connsiteX22" fmla="*/ 3884662 w 4247355"/>
                <a:gd name="connsiteY22" fmla="*/ 345309 h 3000062"/>
                <a:gd name="connsiteX23" fmla="*/ 3632762 w 4247355"/>
                <a:gd name="connsiteY23" fmla="*/ 33196 h 3000062"/>
                <a:gd name="connsiteX24" fmla="*/ 3755216 w 4247355"/>
                <a:gd name="connsiteY24" fmla="*/ 1833 h 3000062"/>
                <a:gd name="connsiteX25" fmla="*/ 3839295 w 4247355"/>
                <a:gd name="connsiteY25" fmla="*/ 335 h 3000062"/>
                <a:gd name="connsiteX0" fmla="*/ 3839295 w 4247355"/>
                <a:gd name="connsiteY0" fmla="*/ 335 h 3000062"/>
                <a:gd name="connsiteX1" fmla="*/ 4183547 w 4247355"/>
                <a:gd name="connsiteY1" fmla="*/ 682691 h 3000062"/>
                <a:gd name="connsiteX2" fmla="*/ 4183397 w 4247355"/>
                <a:gd name="connsiteY2" fmla="*/ 682391 h 3000062"/>
                <a:gd name="connsiteX3" fmla="*/ 4148476 w 4247355"/>
                <a:gd name="connsiteY3" fmla="*/ 760455 h 3000062"/>
                <a:gd name="connsiteX4" fmla="*/ 3396726 w 4247355"/>
                <a:gd name="connsiteY4" fmla="*/ 1736340 h 3000062"/>
                <a:gd name="connsiteX5" fmla="*/ 3251052 w 4247355"/>
                <a:gd name="connsiteY5" fmla="*/ 1861604 h 3000062"/>
                <a:gd name="connsiteX6" fmla="*/ 3230397 w 4247355"/>
                <a:gd name="connsiteY6" fmla="*/ 1936615 h 3000062"/>
                <a:gd name="connsiteX7" fmla="*/ 2996869 w 4247355"/>
                <a:gd name="connsiteY7" fmla="*/ 2052945 h 3000062"/>
                <a:gd name="connsiteX8" fmla="*/ 3029851 w 4247355"/>
                <a:gd name="connsiteY8" fmla="*/ 2097435 h 3000062"/>
                <a:gd name="connsiteX9" fmla="*/ 2974838 w 4247355"/>
                <a:gd name="connsiteY9" fmla="*/ 2068679 h 3000062"/>
                <a:gd name="connsiteX10" fmla="*/ 2586974 w 4247355"/>
                <a:gd name="connsiteY10" fmla="*/ 2311713 h 3000062"/>
                <a:gd name="connsiteX11" fmla="*/ 1805846 w 4247355"/>
                <a:gd name="connsiteY11" fmla="*/ 2676865 h 3000062"/>
                <a:gd name="connsiteX12" fmla="*/ 826893 w 4247355"/>
                <a:gd name="connsiteY12" fmla="*/ 2979535 h 3000062"/>
                <a:gd name="connsiteX13" fmla="*/ 818950 w 4247355"/>
                <a:gd name="connsiteY13" fmla="*/ 2981483 h 3000062"/>
                <a:gd name="connsiteX14" fmla="*/ 354 w 4247355"/>
                <a:gd name="connsiteY14" fmla="*/ 2356364 h 3000062"/>
                <a:gd name="connsiteX15" fmla="*/ 728127 w 4247355"/>
                <a:gd name="connsiteY15" fmla="*/ 1623365 h 3000062"/>
                <a:gd name="connsiteX16" fmla="*/ 1576097 w 4247355"/>
                <a:gd name="connsiteY16" fmla="*/ 1585006 h 3000062"/>
                <a:gd name="connsiteX17" fmla="*/ 1575947 w 4247355"/>
                <a:gd name="connsiteY17" fmla="*/ 1584856 h 3000062"/>
                <a:gd name="connsiteX18" fmla="*/ 2272546 w 4247355"/>
                <a:gd name="connsiteY18" fmla="*/ 1454499 h 3000062"/>
                <a:gd name="connsiteX19" fmla="*/ 3079898 w 4247355"/>
                <a:gd name="connsiteY19" fmla="*/ 1140590 h 3000062"/>
                <a:gd name="connsiteX20" fmla="*/ 3287170 w 4247355"/>
                <a:gd name="connsiteY20" fmla="*/ 1011581 h 3000062"/>
                <a:gd name="connsiteX21" fmla="*/ 3700961 w 4247355"/>
                <a:gd name="connsiteY21" fmla="*/ 681193 h 3000062"/>
                <a:gd name="connsiteX22" fmla="*/ 3884662 w 4247355"/>
                <a:gd name="connsiteY22" fmla="*/ 345309 h 3000062"/>
                <a:gd name="connsiteX23" fmla="*/ 3632762 w 4247355"/>
                <a:gd name="connsiteY23" fmla="*/ 33196 h 3000062"/>
                <a:gd name="connsiteX24" fmla="*/ 3755216 w 4247355"/>
                <a:gd name="connsiteY24" fmla="*/ 1833 h 3000062"/>
                <a:gd name="connsiteX25" fmla="*/ 3839295 w 4247355"/>
                <a:gd name="connsiteY25" fmla="*/ 335 h 3000062"/>
                <a:gd name="connsiteX0" fmla="*/ 3839295 w 4247355"/>
                <a:gd name="connsiteY0" fmla="*/ 335 h 3000062"/>
                <a:gd name="connsiteX1" fmla="*/ 4183547 w 4247355"/>
                <a:gd name="connsiteY1" fmla="*/ 682691 h 3000062"/>
                <a:gd name="connsiteX2" fmla="*/ 4183397 w 4247355"/>
                <a:gd name="connsiteY2" fmla="*/ 682391 h 3000062"/>
                <a:gd name="connsiteX3" fmla="*/ 4148476 w 4247355"/>
                <a:gd name="connsiteY3" fmla="*/ 760455 h 3000062"/>
                <a:gd name="connsiteX4" fmla="*/ 3396726 w 4247355"/>
                <a:gd name="connsiteY4" fmla="*/ 1736340 h 3000062"/>
                <a:gd name="connsiteX5" fmla="*/ 3251052 w 4247355"/>
                <a:gd name="connsiteY5" fmla="*/ 1861604 h 3000062"/>
                <a:gd name="connsiteX6" fmla="*/ 3230397 w 4247355"/>
                <a:gd name="connsiteY6" fmla="*/ 1936615 h 3000062"/>
                <a:gd name="connsiteX7" fmla="*/ 3074792 w 4247355"/>
                <a:gd name="connsiteY7" fmla="*/ 2079814 h 3000062"/>
                <a:gd name="connsiteX8" fmla="*/ 3029851 w 4247355"/>
                <a:gd name="connsiteY8" fmla="*/ 2097435 h 3000062"/>
                <a:gd name="connsiteX9" fmla="*/ 2974838 w 4247355"/>
                <a:gd name="connsiteY9" fmla="*/ 2068679 h 3000062"/>
                <a:gd name="connsiteX10" fmla="*/ 2586974 w 4247355"/>
                <a:gd name="connsiteY10" fmla="*/ 2311713 h 3000062"/>
                <a:gd name="connsiteX11" fmla="*/ 1805846 w 4247355"/>
                <a:gd name="connsiteY11" fmla="*/ 2676865 h 3000062"/>
                <a:gd name="connsiteX12" fmla="*/ 826893 w 4247355"/>
                <a:gd name="connsiteY12" fmla="*/ 2979535 h 3000062"/>
                <a:gd name="connsiteX13" fmla="*/ 818950 w 4247355"/>
                <a:gd name="connsiteY13" fmla="*/ 2981483 h 3000062"/>
                <a:gd name="connsiteX14" fmla="*/ 354 w 4247355"/>
                <a:gd name="connsiteY14" fmla="*/ 2356364 h 3000062"/>
                <a:gd name="connsiteX15" fmla="*/ 728127 w 4247355"/>
                <a:gd name="connsiteY15" fmla="*/ 1623365 h 3000062"/>
                <a:gd name="connsiteX16" fmla="*/ 1576097 w 4247355"/>
                <a:gd name="connsiteY16" fmla="*/ 1585006 h 3000062"/>
                <a:gd name="connsiteX17" fmla="*/ 1575947 w 4247355"/>
                <a:gd name="connsiteY17" fmla="*/ 1584856 h 3000062"/>
                <a:gd name="connsiteX18" fmla="*/ 2272546 w 4247355"/>
                <a:gd name="connsiteY18" fmla="*/ 1454499 h 3000062"/>
                <a:gd name="connsiteX19" fmla="*/ 3079898 w 4247355"/>
                <a:gd name="connsiteY19" fmla="*/ 1140590 h 3000062"/>
                <a:gd name="connsiteX20" fmla="*/ 3287170 w 4247355"/>
                <a:gd name="connsiteY20" fmla="*/ 1011581 h 3000062"/>
                <a:gd name="connsiteX21" fmla="*/ 3700961 w 4247355"/>
                <a:gd name="connsiteY21" fmla="*/ 681193 h 3000062"/>
                <a:gd name="connsiteX22" fmla="*/ 3884662 w 4247355"/>
                <a:gd name="connsiteY22" fmla="*/ 345309 h 3000062"/>
                <a:gd name="connsiteX23" fmla="*/ 3632762 w 4247355"/>
                <a:gd name="connsiteY23" fmla="*/ 33196 h 3000062"/>
                <a:gd name="connsiteX24" fmla="*/ 3755216 w 4247355"/>
                <a:gd name="connsiteY24" fmla="*/ 1833 h 3000062"/>
                <a:gd name="connsiteX25" fmla="*/ 3839295 w 4247355"/>
                <a:gd name="connsiteY25" fmla="*/ 335 h 3000062"/>
                <a:gd name="connsiteX0" fmla="*/ 3839295 w 4247355"/>
                <a:gd name="connsiteY0" fmla="*/ 335 h 3000062"/>
                <a:gd name="connsiteX1" fmla="*/ 4183547 w 4247355"/>
                <a:gd name="connsiteY1" fmla="*/ 682691 h 3000062"/>
                <a:gd name="connsiteX2" fmla="*/ 4183397 w 4247355"/>
                <a:gd name="connsiteY2" fmla="*/ 682391 h 3000062"/>
                <a:gd name="connsiteX3" fmla="*/ 4148476 w 4247355"/>
                <a:gd name="connsiteY3" fmla="*/ 760455 h 3000062"/>
                <a:gd name="connsiteX4" fmla="*/ 3396726 w 4247355"/>
                <a:gd name="connsiteY4" fmla="*/ 1736340 h 3000062"/>
                <a:gd name="connsiteX5" fmla="*/ 3251052 w 4247355"/>
                <a:gd name="connsiteY5" fmla="*/ 1861604 h 3000062"/>
                <a:gd name="connsiteX6" fmla="*/ 3230397 w 4247355"/>
                <a:gd name="connsiteY6" fmla="*/ 1936615 h 3000062"/>
                <a:gd name="connsiteX7" fmla="*/ 3074792 w 4247355"/>
                <a:gd name="connsiteY7" fmla="*/ 2079814 h 3000062"/>
                <a:gd name="connsiteX8" fmla="*/ 3029851 w 4247355"/>
                <a:gd name="connsiteY8" fmla="*/ 2097435 h 3000062"/>
                <a:gd name="connsiteX9" fmla="*/ 3033952 w 4247355"/>
                <a:gd name="connsiteY9" fmla="*/ 2130480 h 3000062"/>
                <a:gd name="connsiteX10" fmla="*/ 2586974 w 4247355"/>
                <a:gd name="connsiteY10" fmla="*/ 2311713 h 3000062"/>
                <a:gd name="connsiteX11" fmla="*/ 1805846 w 4247355"/>
                <a:gd name="connsiteY11" fmla="*/ 2676865 h 3000062"/>
                <a:gd name="connsiteX12" fmla="*/ 826893 w 4247355"/>
                <a:gd name="connsiteY12" fmla="*/ 2979535 h 3000062"/>
                <a:gd name="connsiteX13" fmla="*/ 818950 w 4247355"/>
                <a:gd name="connsiteY13" fmla="*/ 2981483 h 3000062"/>
                <a:gd name="connsiteX14" fmla="*/ 354 w 4247355"/>
                <a:gd name="connsiteY14" fmla="*/ 2356364 h 3000062"/>
                <a:gd name="connsiteX15" fmla="*/ 728127 w 4247355"/>
                <a:gd name="connsiteY15" fmla="*/ 1623365 h 3000062"/>
                <a:gd name="connsiteX16" fmla="*/ 1576097 w 4247355"/>
                <a:gd name="connsiteY16" fmla="*/ 1585006 h 3000062"/>
                <a:gd name="connsiteX17" fmla="*/ 1575947 w 4247355"/>
                <a:gd name="connsiteY17" fmla="*/ 1584856 h 3000062"/>
                <a:gd name="connsiteX18" fmla="*/ 2272546 w 4247355"/>
                <a:gd name="connsiteY18" fmla="*/ 1454499 h 3000062"/>
                <a:gd name="connsiteX19" fmla="*/ 3079898 w 4247355"/>
                <a:gd name="connsiteY19" fmla="*/ 1140590 h 3000062"/>
                <a:gd name="connsiteX20" fmla="*/ 3287170 w 4247355"/>
                <a:gd name="connsiteY20" fmla="*/ 1011581 h 3000062"/>
                <a:gd name="connsiteX21" fmla="*/ 3700961 w 4247355"/>
                <a:gd name="connsiteY21" fmla="*/ 681193 h 3000062"/>
                <a:gd name="connsiteX22" fmla="*/ 3884662 w 4247355"/>
                <a:gd name="connsiteY22" fmla="*/ 345309 h 3000062"/>
                <a:gd name="connsiteX23" fmla="*/ 3632762 w 4247355"/>
                <a:gd name="connsiteY23" fmla="*/ 33196 h 3000062"/>
                <a:gd name="connsiteX24" fmla="*/ 3755216 w 4247355"/>
                <a:gd name="connsiteY24" fmla="*/ 1833 h 3000062"/>
                <a:gd name="connsiteX25" fmla="*/ 3839295 w 4247355"/>
                <a:gd name="connsiteY25" fmla="*/ 335 h 3000062"/>
                <a:gd name="connsiteX0" fmla="*/ 3839295 w 4247355"/>
                <a:gd name="connsiteY0" fmla="*/ 335 h 3000062"/>
                <a:gd name="connsiteX1" fmla="*/ 4183547 w 4247355"/>
                <a:gd name="connsiteY1" fmla="*/ 682691 h 3000062"/>
                <a:gd name="connsiteX2" fmla="*/ 4183397 w 4247355"/>
                <a:gd name="connsiteY2" fmla="*/ 682391 h 3000062"/>
                <a:gd name="connsiteX3" fmla="*/ 4148476 w 4247355"/>
                <a:gd name="connsiteY3" fmla="*/ 760455 h 3000062"/>
                <a:gd name="connsiteX4" fmla="*/ 3396726 w 4247355"/>
                <a:gd name="connsiteY4" fmla="*/ 1736340 h 3000062"/>
                <a:gd name="connsiteX5" fmla="*/ 3251052 w 4247355"/>
                <a:gd name="connsiteY5" fmla="*/ 1861604 h 3000062"/>
                <a:gd name="connsiteX6" fmla="*/ 3230397 w 4247355"/>
                <a:gd name="connsiteY6" fmla="*/ 1936615 h 3000062"/>
                <a:gd name="connsiteX7" fmla="*/ 3074792 w 4247355"/>
                <a:gd name="connsiteY7" fmla="*/ 2079814 h 3000062"/>
                <a:gd name="connsiteX8" fmla="*/ 3033952 w 4247355"/>
                <a:gd name="connsiteY8" fmla="*/ 2130480 h 3000062"/>
                <a:gd name="connsiteX9" fmla="*/ 2586974 w 4247355"/>
                <a:gd name="connsiteY9" fmla="*/ 2311713 h 3000062"/>
                <a:gd name="connsiteX10" fmla="*/ 1805846 w 4247355"/>
                <a:gd name="connsiteY10" fmla="*/ 2676865 h 3000062"/>
                <a:gd name="connsiteX11" fmla="*/ 826893 w 4247355"/>
                <a:gd name="connsiteY11" fmla="*/ 2979535 h 3000062"/>
                <a:gd name="connsiteX12" fmla="*/ 818950 w 4247355"/>
                <a:gd name="connsiteY12" fmla="*/ 2981483 h 3000062"/>
                <a:gd name="connsiteX13" fmla="*/ 354 w 4247355"/>
                <a:gd name="connsiteY13" fmla="*/ 2356364 h 3000062"/>
                <a:gd name="connsiteX14" fmla="*/ 728127 w 4247355"/>
                <a:gd name="connsiteY14" fmla="*/ 1623365 h 3000062"/>
                <a:gd name="connsiteX15" fmla="*/ 1576097 w 4247355"/>
                <a:gd name="connsiteY15" fmla="*/ 1585006 h 3000062"/>
                <a:gd name="connsiteX16" fmla="*/ 1575947 w 4247355"/>
                <a:gd name="connsiteY16" fmla="*/ 1584856 h 3000062"/>
                <a:gd name="connsiteX17" fmla="*/ 2272546 w 4247355"/>
                <a:gd name="connsiteY17" fmla="*/ 1454499 h 3000062"/>
                <a:gd name="connsiteX18" fmla="*/ 3079898 w 4247355"/>
                <a:gd name="connsiteY18" fmla="*/ 1140590 h 3000062"/>
                <a:gd name="connsiteX19" fmla="*/ 3287170 w 4247355"/>
                <a:gd name="connsiteY19" fmla="*/ 1011581 h 3000062"/>
                <a:gd name="connsiteX20" fmla="*/ 3700961 w 4247355"/>
                <a:gd name="connsiteY20" fmla="*/ 681193 h 3000062"/>
                <a:gd name="connsiteX21" fmla="*/ 3884662 w 4247355"/>
                <a:gd name="connsiteY21" fmla="*/ 345309 h 3000062"/>
                <a:gd name="connsiteX22" fmla="*/ 3632762 w 4247355"/>
                <a:gd name="connsiteY22" fmla="*/ 33196 h 3000062"/>
                <a:gd name="connsiteX23" fmla="*/ 3755216 w 4247355"/>
                <a:gd name="connsiteY23" fmla="*/ 1833 h 3000062"/>
                <a:gd name="connsiteX24" fmla="*/ 3839295 w 4247355"/>
                <a:gd name="connsiteY24" fmla="*/ 335 h 3000062"/>
                <a:gd name="connsiteX0" fmla="*/ 3839295 w 4247355"/>
                <a:gd name="connsiteY0" fmla="*/ 335 h 3000062"/>
                <a:gd name="connsiteX1" fmla="*/ 4183547 w 4247355"/>
                <a:gd name="connsiteY1" fmla="*/ 682691 h 3000062"/>
                <a:gd name="connsiteX2" fmla="*/ 4183397 w 4247355"/>
                <a:gd name="connsiteY2" fmla="*/ 682391 h 3000062"/>
                <a:gd name="connsiteX3" fmla="*/ 4148476 w 4247355"/>
                <a:gd name="connsiteY3" fmla="*/ 760455 h 3000062"/>
                <a:gd name="connsiteX4" fmla="*/ 3396726 w 4247355"/>
                <a:gd name="connsiteY4" fmla="*/ 1736340 h 3000062"/>
                <a:gd name="connsiteX5" fmla="*/ 3251052 w 4247355"/>
                <a:gd name="connsiteY5" fmla="*/ 1861604 h 3000062"/>
                <a:gd name="connsiteX6" fmla="*/ 3230397 w 4247355"/>
                <a:gd name="connsiteY6" fmla="*/ 1936615 h 3000062"/>
                <a:gd name="connsiteX7" fmla="*/ 3033952 w 4247355"/>
                <a:gd name="connsiteY7" fmla="*/ 2130480 h 3000062"/>
                <a:gd name="connsiteX8" fmla="*/ 2586974 w 4247355"/>
                <a:gd name="connsiteY8" fmla="*/ 2311713 h 3000062"/>
                <a:gd name="connsiteX9" fmla="*/ 1805846 w 4247355"/>
                <a:gd name="connsiteY9" fmla="*/ 2676865 h 3000062"/>
                <a:gd name="connsiteX10" fmla="*/ 826893 w 4247355"/>
                <a:gd name="connsiteY10" fmla="*/ 2979535 h 3000062"/>
                <a:gd name="connsiteX11" fmla="*/ 818950 w 4247355"/>
                <a:gd name="connsiteY11" fmla="*/ 2981483 h 3000062"/>
                <a:gd name="connsiteX12" fmla="*/ 354 w 4247355"/>
                <a:gd name="connsiteY12" fmla="*/ 2356364 h 3000062"/>
                <a:gd name="connsiteX13" fmla="*/ 728127 w 4247355"/>
                <a:gd name="connsiteY13" fmla="*/ 1623365 h 3000062"/>
                <a:gd name="connsiteX14" fmla="*/ 1576097 w 4247355"/>
                <a:gd name="connsiteY14" fmla="*/ 1585006 h 3000062"/>
                <a:gd name="connsiteX15" fmla="*/ 1575947 w 4247355"/>
                <a:gd name="connsiteY15" fmla="*/ 1584856 h 3000062"/>
                <a:gd name="connsiteX16" fmla="*/ 2272546 w 4247355"/>
                <a:gd name="connsiteY16" fmla="*/ 1454499 h 3000062"/>
                <a:gd name="connsiteX17" fmla="*/ 3079898 w 4247355"/>
                <a:gd name="connsiteY17" fmla="*/ 1140590 h 3000062"/>
                <a:gd name="connsiteX18" fmla="*/ 3287170 w 4247355"/>
                <a:gd name="connsiteY18" fmla="*/ 1011581 h 3000062"/>
                <a:gd name="connsiteX19" fmla="*/ 3700961 w 4247355"/>
                <a:gd name="connsiteY19" fmla="*/ 681193 h 3000062"/>
                <a:gd name="connsiteX20" fmla="*/ 3884662 w 4247355"/>
                <a:gd name="connsiteY20" fmla="*/ 345309 h 3000062"/>
                <a:gd name="connsiteX21" fmla="*/ 3632762 w 4247355"/>
                <a:gd name="connsiteY21" fmla="*/ 33196 h 3000062"/>
                <a:gd name="connsiteX22" fmla="*/ 3755216 w 4247355"/>
                <a:gd name="connsiteY22" fmla="*/ 1833 h 3000062"/>
                <a:gd name="connsiteX23" fmla="*/ 3839295 w 4247355"/>
                <a:gd name="connsiteY23" fmla="*/ 335 h 3000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247355" h="3000062">
                  <a:moveTo>
                    <a:pt x="3839295" y="335"/>
                  </a:moveTo>
                  <a:cubicBezTo>
                    <a:pt x="4270920" y="16518"/>
                    <a:pt x="4311534" y="366236"/>
                    <a:pt x="4183547" y="682691"/>
                  </a:cubicBezTo>
                  <a:lnTo>
                    <a:pt x="4183397" y="682391"/>
                  </a:lnTo>
                  <a:cubicBezTo>
                    <a:pt x="4172757" y="708612"/>
                    <a:pt x="4161367" y="734834"/>
                    <a:pt x="4148476" y="760455"/>
                  </a:cubicBezTo>
                  <a:cubicBezTo>
                    <a:pt x="3963835" y="1136546"/>
                    <a:pt x="3703211" y="1459743"/>
                    <a:pt x="3396726" y="1736340"/>
                  </a:cubicBezTo>
                  <a:cubicBezTo>
                    <a:pt x="3349215" y="1779193"/>
                    <a:pt x="3278773" y="1828225"/>
                    <a:pt x="3251052" y="1861604"/>
                  </a:cubicBezTo>
                  <a:cubicBezTo>
                    <a:pt x="3223331" y="1894983"/>
                    <a:pt x="3266580" y="1891802"/>
                    <a:pt x="3230397" y="1936615"/>
                  </a:cubicBezTo>
                  <a:cubicBezTo>
                    <a:pt x="3194214" y="1981428"/>
                    <a:pt x="3141189" y="2067964"/>
                    <a:pt x="3033952" y="2130480"/>
                  </a:cubicBezTo>
                  <a:cubicBezTo>
                    <a:pt x="2965961" y="2173358"/>
                    <a:pt x="2781806" y="2210349"/>
                    <a:pt x="2586974" y="2311713"/>
                  </a:cubicBezTo>
                  <a:cubicBezTo>
                    <a:pt x="2334741" y="2453608"/>
                    <a:pt x="2071417" y="2575275"/>
                    <a:pt x="1805846" y="2676865"/>
                  </a:cubicBezTo>
                  <a:cubicBezTo>
                    <a:pt x="1487671" y="2801978"/>
                    <a:pt x="1157355" y="2897723"/>
                    <a:pt x="826893" y="2979535"/>
                  </a:cubicBezTo>
                  <a:lnTo>
                    <a:pt x="818950" y="2981483"/>
                  </a:lnTo>
                  <a:cubicBezTo>
                    <a:pt x="409652" y="3079625"/>
                    <a:pt x="13395" y="2776956"/>
                    <a:pt x="354" y="2356364"/>
                  </a:cubicBezTo>
                  <a:cubicBezTo>
                    <a:pt x="-12383" y="1948509"/>
                    <a:pt x="320030" y="1615873"/>
                    <a:pt x="728127" y="1623365"/>
                  </a:cubicBezTo>
                  <a:cubicBezTo>
                    <a:pt x="1011382" y="1628459"/>
                    <a:pt x="1295536" y="1617371"/>
                    <a:pt x="1576097" y="1585006"/>
                  </a:cubicBezTo>
                  <a:lnTo>
                    <a:pt x="1575947" y="1584856"/>
                  </a:lnTo>
                  <a:lnTo>
                    <a:pt x="2272546" y="1454499"/>
                  </a:lnTo>
                  <a:cubicBezTo>
                    <a:pt x="2551003" y="1379731"/>
                    <a:pt x="2821821" y="1277541"/>
                    <a:pt x="3079898" y="1140590"/>
                  </a:cubicBezTo>
                  <a:cubicBezTo>
                    <a:pt x="3150636" y="1100435"/>
                    <a:pt x="3219428" y="1056832"/>
                    <a:pt x="3287170" y="1011581"/>
                  </a:cubicBezTo>
                  <a:cubicBezTo>
                    <a:pt x="3434194" y="913439"/>
                    <a:pt x="3573871" y="804208"/>
                    <a:pt x="3700961" y="681193"/>
                  </a:cubicBezTo>
                  <a:cubicBezTo>
                    <a:pt x="3798827" y="581701"/>
                    <a:pt x="3851241" y="475966"/>
                    <a:pt x="3884662" y="345309"/>
                  </a:cubicBezTo>
                  <a:cubicBezTo>
                    <a:pt x="3873296" y="237310"/>
                    <a:pt x="3654336" y="90442"/>
                    <a:pt x="3632762" y="33196"/>
                  </a:cubicBezTo>
                  <a:cubicBezTo>
                    <a:pt x="3601040" y="-12429"/>
                    <a:pt x="3744756" y="8747"/>
                    <a:pt x="3755216" y="1833"/>
                  </a:cubicBezTo>
                  <a:cubicBezTo>
                    <a:pt x="3782943" y="485"/>
                    <a:pt x="3810817" y="-563"/>
                    <a:pt x="3839295" y="335"/>
                  </a:cubicBezTo>
                  <a:close/>
                </a:path>
              </a:pathLst>
            </a:custGeom>
            <a:solidFill>
              <a:schemeClr val="accent1"/>
            </a:solidFill>
            <a:ln w="14986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fr-FR" sz="160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AFE074F0-2B0E-6B85-F90E-0CD8EDEEBF27}"/>
                </a:ext>
              </a:extLst>
            </p:cNvPr>
            <p:cNvSpPr/>
            <p:nvPr/>
          </p:nvSpPr>
          <p:spPr>
            <a:xfrm>
              <a:off x="3205360" y="1890129"/>
              <a:ext cx="1806548" cy="2556144"/>
            </a:xfrm>
            <a:custGeom>
              <a:avLst/>
              <a:gdLst>
                <a:gd name="connsiteX0" fmla="*/ 1396866 w 3001103"/>
                <a:gd name="connsiteY0" fmla="*/ 1389033 h 4246358"/>
                <a:gd name="connsiteX1" fmla="*/ 1396716 w 3001103"/>
                <a:gd name="connsiteY1" fmla="*/ 1389183 h 4246358"/>
                <a:gd name="connsiteX2" fmla="*/ 1396716 w 3001103"/>
                <a:gd name="connsiteY2" fmla="*/ 1389180 h 4246358"/>
                <a:gd name="connsiteX3" fmla="*/ 649459 w 3001103"/>
                <a:gd name="connsiteY3" fmla="*/ 349 h 4246358"/>
                <a:gd name="connsiteX4" fmla="*/ 1376932 w 3001103"/>
                <a:gd name="connsiteY4" fmla="*/ 722410 h 4246358"/>
                <a:gd name="connsiteX5" fmla="*/ 1378394 w 3001103"/>
                <a:gd name="connsiteY5" fmla="*/ 1056133 h 4246358"/>
                <a:gd name="connsiteX6" fmla="*/ 1396716 w 3001103"/>
                <a:gd name="connsiteY6" fmla="*/ 1389180 h 4246358"/>
                <a:gd name="connsiteX7" fmla="*/ 1354452 w 3001103"/>
                <a:gd name="connsiteY7" fmla="*/ 1430581 h 4246358"/>
                <a:gd name="connsiteX8" fmla="*/ 1477004 w 3001103"/>
                <a:gd name="connsiteY8" fmla="*/ 2135885 h 4246358"/>
                <a:gd name="connsiteX9" fmla="*/ 1506572 w 3001103"/>
                <a:gd name="connsiteY9" fmla="*/ 2114392 h 4246358"/>
                <a:gd name="connsiteX10" fmla="*/ 1859965 w 3001103"/>
                <a:gd name="connsiteY10" fmla="*/ 3079489 h 4246358"/>
                <a:gd name="connsiteX11" fmla="*/ 2020179 w 3001103"/>
                <a:gd name="connsiteY11" fmla="*/ 3331963 h 4246358"/>
                <a:gd name="connsiteX12" fmla="*/ 2319471 w 3001103"/>
                <a:gd name="connsiteY12" fmla="*/ 3700411 h 4246358"/>
                <a:gd name="connsiteX13" fmla="*/ 2675564 w 3001103"/>
                <a:gd name="connsiteY13" fmla="*/ 3950189 h 4246358"/>
                <a:gd name="connsiteX14" fmla="*/ 2722472 w 3001103"/>
                <a:gd name="connsiteY14" fmla="*/ 3946143 h 4246358"/>
                <a:gd name="connsiteX15" fmla="*/ 2742856 w 3001103"/>
                <a:gd name="connsiteY15" fmla="*/ 3932358 h 4246358"/>
                <a:gd name="connsiteX16" fmla="*/ 2744652 w 3001103"/>
                <a:gd name="connsiteY16" fmla="*/ 3930560 h 4246358"/>
                <a:gd name="connsiteX17" fmla="*/ 2998832 w 3001103"/>
                <a:gd name="connsiteY17" fmla="*/ 3739218 h 4246358"/>
                <a:gd name="connsiteX18" fmla="*/ 3000632 w 3001103"/>
                <a:gd name="connsiteY18" fmla="*/ 3838710 h 4246358"/>
                <a:gd name="connsiteX19" fmla="*/ 3000332 w 3001103"/>
                <a:gd name="connsiteY19" fmla="*/ 3838560 h 4246358"/>
                <a:gd name="connsiteX20" fmla="*/ 2334608 w 3001103"/>
                <a:gd name="connsiteY20" fmla="*/ 4189178 h 4246358"/>
                <a:gd name="connsiteX21" fmla="*/ 2239739 w 3001103"/>
                <a:gd name="connsiteY21" fmla="*/ 4147823 h 4246358"/>
                <a:gd name="connsiteX22" fmla="*/ 1323581 w 3001103"/>
                <a:gd name="connsiteY22" fmla="*/ 3462320 h 4246358"/>
                <a:gd name="connsiteX23" fmla="*/ 1038376 w 3001103"/>
                <a:gd name="connsiteY23" fmla="*/ 3123990 h 4246358"/>
                <a:gd name="connsiteX24" fmla="*/ 847591 w 3001103"/>
                <a:gd name="connsiteY24" fmla="*/ 2849639 h 4246358"/>
                <a:gd name="connsiteX25" fmla="*/ 847441 w 3001103"/>
                <a:gd name="connsiteY25" fmla="*/ 2849339 h 4246358"/>
                <a:gd name="connsiteX26" fmla="*/ 847441 w 3001103"/>
                <a:gd name="connsiteY26" fmla="*/ 2849189 h 4246358"/>
                <a:gd name="connsiteX27" fmla="*/ 842944 w 3001103"/>
                <a:gd name="connsiteY27" fmla="*/ 2800792 h 4246358"/>
                <a:gd name="connsiteX28" fmla="*/ 847737 w 3001103"/>
                <a:gd name="connsiteY28" fmla="*/ 2786465 h 4246358"/>
                <a:gd name="connsiteX29" fmla="*/ 628731 w 3001103"/>
                <a:gd name="connsiteY29" fmla="*/ 2401545 h 4246358"/>
                <a:gd name="connsiteX30" fmla="*/ 610194 w 3001103"/>
                <a:gd name="connsiteY30" fmla="*/ 2442982 h 4246358"/>
                <a:gd name="connsiteX31" fmla="*/ 323044 w 3001103"/>
                <a:gd name="connsiteY31" fmla="*/ 1805579 h 4246358"/>
                <a:gd name="connsiteX32" fmla="*/ 20302 w 3001103"/>
                <a:gd name="connsiteY32" fmla="*/ 826846 h 4246358"/>
                <a:gd name="connsiteX33" fmla="*/ 18355 w 3001103"/>
                <a:gd name="connsiteY33" fmla="*/ 818904 h 4246358"/>
                <a:gd name="connsiteX34" fmla="*/ 649459 w 3001103"/>
                <a:gd name="connsiteY34" fmla="*/ 349 h 4246358"/>
                <a:gd name="connsiteX0" fmla="*/ 1396866 w 3001103"/>
                <a:gd name="connsiteY0" fmla="*/ 1389033 h 4246358"/>
                <a:gd name="connsiteX1" fmla="*/ 1396716 w 3001103"/>
                <a:gd name="connsiteY1" fmla="*/ 1389183 h 4246358"/>
                <a:gd name="connsiteX2" fmla="*/ 1396716 w 3001103"/>
                <a:gd name="connsiteY2" fmla="*/ 1389180 h 4246358"/>
                <a:gd name="connsiteX3" fmla="*/ 1396866 w 3001103"/>
                <a:gd name="connsiteY3" fmla="*/ 1389033 h 4246358"/>
                <a:gd name="connsiteX4" fmla="*/ 649459 w 3001103"/>
                <a:gd name="connsiteY4" fmla="*/ 349 h 4246358"/>
                <a:gd name="connsiteX5" fmla="*/ 1376932 w 3001103"/>
                <a:gd name="connsiteY5" fmla="*/ 722410 h 4246358"/>
                <a:gd name="connsiteX6" fmla="*/ 1378394 w 3001103"/>
                <a:gd name="connsiteY6" fmla="*/ 1056133 h 4246358"/>
                <a:gd name="connsiteX7" fmla="*/ 1396716 w 3001103"/>
                <a:gd name="connsiteY7" fmla="*/ 1389180 h 4246358"/>
                <a:gd name="connsiteX8" fmla="*/ 1354452 w 3001103"/>
                <a:gd name="connsiteY8" fmla="*/ 1430581 h 4246358"/>
                <a:gd name="connsiteX9" fmla="*/ 1477004 w 3001103"/>
                <a:gd name="connsiteY9" fmla="*/ 2135885 h 4246358"/>
                <a:gd name="connsiteX10" fmla="*/ 1506572 w 3001103"/>
                <a:gd name="connsiteY10" fmla="*/ 2114392 h 4246358"/>
                <a:gd name="connsiteX11" fmla="*/ 1859965 w 3001103"/>
                <a:gd name="connsiteY11" fmla="*/ 3079489 h 4246358"/>
                <a:gd name="connsiteX12" fmla="*/ 2020179 w 3001103"/>
                <a:gd name="connsiteY12" fmla="*/ 3331963 h 4246358"/>
                <a:gd name="connsiteX13" fmla="*/ 2319471 w 3001103"/>
                <a:gd name="connsiteY13" fmla="*/ 3700411 h 4246358"/>
                <a:gd name="connsiteX14" fmla="*/ 2675564 w 3001103"/>
                <a:gd name="connsiteY14" fmla="*/ 3950189 h 4246358"/>
                <a:gd name="connsiteX15" fmla="*/ 2722472 w 3001103"/>
                <a:gd name="connsiteY15" fmla="*/ 3946143 h 4246358"/>
                <a:gd name="connsiteX16" fmla="*/ 2742856 w 3001103"/>
                <a:gd name="connsiteY16" fmla="*/ 3932358 h 4246358"/>
                <a:gd name="connsiteX17" fmla="*/ 2744652 w 3001103"/>
                <a:gd name="connsiteY17" fmla="*/ 3930560 h 4246358"/>
                <a:gd name="connsiteX18" fmla="*/ 2998832 w 3001103"/>
                <a:gd name="connsiteY18" fmla="*/ 3739218 h 4246358"/>
                <a:gd name="connsiteX19" fmla="*/ 3000632 w 3001103"/>
                <a:gd name="connsiteY19" fmla="*/ 3838710 h 4246358"/>
                <a:gd name="connsiteX20" fmla="*/ 3000332 w 3001103"/>
                <a:gd name="connsiteY20" fmla="*/ 3838560 h 4246358"/>
                <a:gd name="connsiteX21" fmla="*/ 2334608 w 3001103"/>
                <a:gd name="connsiteY21" fmla="*/ 4189178 h 4246358"/>
                <a:gd name="connsiteX22" fmla="*/ 2239739 w 3001103"/>
                <a:gd name="connsiteY22" fmla="*/ 4147823 h 4246358"/>
                <a:gd name="connsiteX23" fmla="*/ 1323581 w 3001103"/>
                <a:gd name="connsiteY23" fmla="*/ 3462320 h 4246358"/>
                <a:gd name="connsiteX24" fmla="*/ 1038376 w 3001103"/>
                <a:gd name="connsiteY24" fmla="*/ 3123990 h 4246358"/>
                <a:gd name="connsiteX25" fmla="*/ 847591 w 3001103"/>
                <a:gd name="connsiteY25" fmla="*/ 2849639 h 4246358"/>
                <a:gd name="connsiteX26" fmla="*/ 847441 w 3001103"/>
                <a:gd name="connsiteY26" fmla="*/ 2849339 h 4246358"/>
                <a:gd name="connsiteX27" fmla="*/ 847441 w 3001103"/>
                <a:gd name="connsiteY27" fmla="*/ 2849189 h 4246358"/>
                <a:gd name="connsiteX28" fmla="*/ 842944 w 3001103"/>
                <a:gd name="connsiteY28" fmla="*/ 2800792 h 4246358"/>
                <a:gd name="connsiteX29" fmla="*/ 847737 w 3001103"/>
                <a:gd name="connsiteY29" fmla="*/ 2786465 h 4246358"/>
                <a:gd name="connsiteX30" fmla="*/ 610194 w 3001103"/>
                <a:gd name="connsiteY30" fmla="*/ 2442982 h 4246358"/>
                <a:gd name="connsiteX31" fmla="*/ 323044 w 3001103"/>
                <a:gd name="connsiteY31" fmla="*/ 1805579 h 4246358"/>
                <a:gd name="connsiteX32" fmla="*/ 20302 w 3001103"/>
                <a:gd name="connsiteY32" fmla="*/ 826846 h 4246358"/>
                <a:gd name="connsiteX33" fmla="*/ 18355 w 3001103"/>
                <a:gd name="connsiteY33" fmla="*/ 818904 h 4246358"/>
                <a:gd name="connsiteX34" fmla="*/ 649459 w 3001103"/>
                <a:gd name="connsiteY34" fmla="*/ 349 h 4246358"/>
                <a:gd name="connsiteX0" fmla="*/ 1396866 w 3001103"/>
                <a:gd name="connsiteY0" fmla="*/ 1389033 h 4246358"/>
                <a:gd name="connsiteX1" fmla="*/ 1396716 w 3001103"/>
                <a:gd name="connsiteY1" fmla="*/ 1389183 h 4246358"/>
                <a:gd name="connsiteX2" fmla="*/ 1396716 w 3001103"/>
                <a:gd name="connsiteY2" fmla="*/ 1389180 h 4246358"/>
                <a:gd name="connsiteX3" fmla="*/ 1396866 w 3001103"/>
                <a:gd name="connsiteY3" fmla="*/ 1389033 h 4246358"/>
                <a:gd name="connsiteX4" fmla="*/ 649459 w 3001103"/>
                <a:gd name="connsiteY4" fmla="*/ 349 h 4246358"/>
                <a:gd name="connsiteX5" fmla="*/ 1376932 w 3001103"/>
                <a:gd name="connsiteY5" fmla="*/ 722410 h 4246358"/>
                <a:gd name="connsiteX6" fmla="*/ 1378394 w 3001103"/>
                <a:gd name="connsiteY6" fmla="*/ 1056133 h 4246358"/>
                <a:gd name="connsiteX7" fmla="*/ 1396716 w 3001103"/>
                <a:gd name="connsiteY7" fmla="*/ 1389180 h 4246358"/>
                <a:gd name="connsiteX8" fmla="*/ 1354452 w 3001103"/>
                <a:gd name="connsiteY8" fmla="*/ 1430581 h 4246358"/>
                <a:gd name="connsiteX9" fmla="*/ 1477004 w 3001103"/>
                <a:gd name="connsiteY9" fmla="*/ 2135885 h 4246358"/>
                <a:gd name="connsiteX10" fmla="*/ 1506572 w 3001103"/>
                <a:gd name="connsiteY10" fmla="*/ 2114392 h 4246358"/>
                <a:gd name="connsiteX11" fmla="*/ 1859965 w 3001103"/>
                <a:gd name="connsiteY11" fmla="*/ 3079489 h 4246358"/>
                <a:gd name="connsiteX12" fmla="*/ 2020179 w 3001103"/>
                <a:gd name="connsiteY12" fmla="*/ 3331963 h 4246358"/>
                <a:gd name="connsiteX13" fmla="*/ 2319471 w 3001103"/>
                <a:gd name="connsiteY13" fmla="*/ 3700411 h 4246358"/>
                <a:gd name="connsiteX14" fmla="*/ 2675564 w 3001103"/>
                <a:gd name="connsiteY14" fmla="*/ 3950189 h 4246358"/>
                <a:gd name="connsiteX15" fmla="*/ 2722472 w 3001103"/>
                <a:gd name="connsiteY15" fmla="*/ 3946143 h 4246358"/>
                <a:gd name="connsiteX16" fmla="*/ 2742856 w 3001103"/>
                <a:gd name="connsiteY16" fmla="*/ 3932358 h 4246358"/>
                <a:gd name="connsiteX17" fmla="*/ 2744652 w 3001103"/>
                <a:gd name="connsiteY17" fmla="*/ 3930560 h 4246358"/>
                <a:gd name="connsiteX18" fmla="*/ 2998832 w 3001103"/>
                <a:gd name="connsiteY18" fmla="*/ 3739218 h 4246358"/>
                <a:gd name="connsiteX19" fmla="*/ 3000632 w 3001103"/>
                <a:gd name="connsiteY19" fmla="*/ 3838710 h 4246358"/>
                <a:gd name="connsiteX20" fmla="*/ 3000332 w 3001103"/>
                <a:gd name="connsiteY20" fmla="*/ 3838560 h 4246358"/>
                <a:gd name="connsiteX21" fmla="*/ 2334608 w 3001103"/>
                <a:gd name="connsiteY21" fmla="*/ 4189178 h 4246358"/>
                <a:gd name="connsiteX22" fmla="*/ 2239739 w 3001103"/>
                <a:gd name="connsiteY22" fmla="*/ 4147823 h 4246358"/>
                <a:gd name="connsiteX23" fmla="*/ 1323581 w 3001103"/>
                <a:gd name="connsiteY23" fmla="*/ 3462320 h 4246358"/>
                <a:gd name="connsiteX24" fmla="*/ 1038376 w 3001103"/>
                <a:gd name="connsiteY24" fmla="*/ 3123990 h 4246358"/>
                <a:gd name="connsiteX25" fmla="*/ 847591 w 3001103"/>
                <a:gd name="connsiteY25" fmla="*/ 2849639 h 4246358"/>
                <a:gd name="connsiteX26" fmla="*/ 847441 w 3001103"/>
                <a:gd name="connsiteY26" fmla="*/ 2849339 h 4246358"/>
                <a:gd name="connsiteX27" fmla="*/ 847441 w 3001103"/>
                <a:gd name="connsiteY27" fmla="*/ 2849189 h 4246358"/>
                <a:gd name="connsiteX28" fmla="*/ 842944 w 3001103"/>
                <a:gd name="connsiteY28" fmla="*/ 2800792 h 4246358"/>
                <a:gd name="connsiteX29" fmla="*/ 610194 w 3001103"/>
                <a:gd name="connsiteY29" fmla="*/ 2442982 h 4246358"/>
                <a:gd name="connsiteX30" fmla="*/ 323044 w 3001103"/>
                <a:gd name="connsiteY30" fmla="*/ 1805579 h 4246358"/>
                <a:gd name="connsiteX31" fmla="*/ 20302 w 3001103"/>
                <a:gd name="connsiteY31" fmla="*/ 826846 h 4246358"/>
                <a:gd name="connsiteX32" fmla="*/ 18355 w 3001103"/>
                <a:gd name="connsiteY32" fmla="*/ 818904 h 4246358"/>
                <a:gd name="connsiteX33" fmla="*/ 649459 w 3001103"/>
                <a:gd name="connsiteY33" fmla="*/ 349 h 4246358"/>
                <a:gd name="connsiteX0" fmla="*/ 1396866 w 3001103"/>
                <a:gd name="connsiteY0" fmla="*/ 1389033 h 4246358"/>
                <a:gd name="connsiteX1" fmla="*/ 1396716 w 3001103"/>
                <a:gd name="connsiteY1" fmla="*/ 1389183 h 4246358"/>
                <a:gd name="connsiteX2" fmla="*/ 1396716 w 3001103"/>
                <a:gd name="connsiteY2" fmla="*/ 1389180 h 4246358"/>
                <a:gd name="connsiteX3" fmla="*/ 1396866 w 3001103"/>
                <a:gd name="connsiteY3" fmla="*/ 1389033 h 4246358"/>
                <a:gd name="connsiteX4" fmla="*/ 649459 w 3001103"/>
                <a:gd name="connsiteY4" fmla="*/ 349 h 4246358"/>
                <a:gd name="connsiteX5" fmla="*/ 1376932 w 3001103"/>
                <a:gd name="connsiteY5" fmla="*/ 722410 h 4246358"/>
                <a:gd name="connsiteX6" fmla="*/ 1378394 w 3001103"/>
                <a:gd name="connsiteY6" fmla="*/ 1056133 h 4246358"/>
                <a:gd name="connsiteX7" fmla="*/ 1396716 w 3001103"/>
                <a:gd name="connsiteY7" fmla="*/ 1389180 h 4246358"/>
                <a:gd name="connsiteX8" fmla="*/ 1354452 w 3001103"/>
                <a:gd name="connsiteY8" fmla="*/ 1430581 h 4246358"/>
                <a:gd name="connsiteX9" fmla="*/ 1477004 w 3001103"/>
                <a:gd name="connsiteY9" fmla="*/ 2135885 h 4246358"/>
                <a:gd name="connsiteX10" fmla="*/ 1506572 w 3001103"/>
                <a:gd name="connsiteY10" fmla="*/ 2114392 h 4246358"/>
                <a:gd name="connsiteX11" fmla="*/ 1859965 w 3001103"/>
                <a:gd name="connsiteY11" fmla="*/ 3079489 h 4246358"/>
                <a:gd name="connsiteX12" fmla="*/ 2020179 w 3001103"/>
                <a:gd name="connsiteY12" fmla="*/ 3331963 h 4246358"/>
                <a:gd name="connsiteX13" fmla="*/ 2319471 w 3001103"/>
                <a:gd name="connsiteY13" fmla="*/ 3700411 h 4246358"/>
                <a:gd name="connsiteX14" fmla="*/ 2675564 w 3001103"/>
                <a:gd name="connsiteY14" fmla="*/ 3950189 h 4246358"/>
                <a:gd name="connsiteX15" fmla="*/ 2722472 w 3001103"/>
                <a:gd name="connsiteY15" fmla="*/ 3946143 h 4246358"/>
                <a:gd name="connsiteX16" fmla="*/ 2742856 w 3001103"/>
                <a:gd name="connsiteY16" fmla="*/ 3932358 h 4246358"/>
                <a:gd name="connsiteX17" fmla="*/ 2744652 w 3001103"/>
                <a:gd name="connsiteY17" fmla="*/ 3930560 h 4246358"/>
                <a:gd name="connsiteX18" fmla="*/ 2998832 w 3001103"/>
                <a:gd name="connsiteY18" fmla="*/ 3739218 h 4246358"/>
                <a:gd name="connsiteX19" fmla="*/ 3000632 w 3001103"/>
                <a:gd name="connsiteY19" fmla="*/ 3838710 h 4246358"/>
                <a:gd name="connsiteX20" fmla="*/ 3000332 w 3001103"/>
                <a:gd name="connsiteY20" fmla="*/ 3838560 h 4246358"/>
                <a:gd name="connsiteX21" fmla="*/ 2334608 w 3001103"/>
                <a:gd name="connsiteY21" fmla="*/ 4189178 h 4246358"/>
                <a:gd name="connsiteX22" fmla="*/ 2239739 w 3001103"/>
                <a:gd name="connsiteY22" fmla="*/ 4147823 h 4246358"/>
                <a:gd name="connsiteX23" fmla="*/ 1323581 w 3001103"/>
                <a:gd name="connsiteY23" fmla="*/ 3462320 h 4246358"/>
                <a:gd name="connsiteX24" fmla="*/ 1038376 w 3001103"/>
                <a:gd name="connsiteY24" fmla="*/ 3123990 h 4246358"/>
                <a:gd name="connsiteX25" fmla="*/ 847591 w 3001103"/>
                <a:gd name="connsiteY25" fmla="*/ 2849639 h 4246358"/>
                <a:gd name="connsiteX26" fmla="*/ 847441 w 3001103"/>
                <a:gd name="connsiteY26" fmla="*/ 2849339 h 4246358"/>
                <a:gd name="connsiteX27" fmla="*/ 847441 w 3001103"/>
                <a:gd name="connsiteY27" fmla="*/ 2849189 h 4246358"/>
                <a:gd name="connsiteX28" fmla="*/ 610194 w 3001103"/>
                <a:gd name="connsiteY28" fmla="*/ 2442982 h 4246358"/>
                <a:gd name="connsiteX29" fmla="*/ 323044 w 3001103"/>
                <a:gd name="connsiteY29" fmla="*/ 1805579 h 4246358"/>
                <a:gd name="connsiteX30" fmla="*/ 20302 w 3001103"/>
                <a:gd name="connsiteY30" fmla="*/ 826846 h 4246358"/>
                <a:gd name="connsiteX31" fmla="*/ 18355 w 3001103"/>
                <a:gd name="connsiteY31" fmla="*/ 818904 h 4246358"/>
                <a:gd name="connsiteX32" fmla="*/ 649459 w 3001103"/>
                <a:gd name="connsiteY32" fmla="*/ 349 h 4246358"/>
                <a:gd name="connsiteX0" fmla="*/ 1396866 w 3001103"/>
                <a:gd name="connsiteY0" fmla="*/ 1389033 h 4246358"/>
                <a:gd name="connsiteX1" fmla="*/ 1396716 w 3001103"/>
                <a:gd name="connsiteY1" fmla="*/ 1389183 h 4246358"/>
                <a:gd name="connsiteX2" fmla="*/ 1396716 w 3001103"/>
                <a:gd name="connsiteY2" fmla="*/ 1389180 h 4246358"/>
                <a:gd name="connsiteX3" fmla="*/ 1396866 w 3001103"/>
                <a:gd name="connsiteY3" fmla="*/ 1389033 h 4246358"/>
                <a:gd name="connsiteX4" fmla="*/ 649459 w 3001103"/>
                <a:gd name="connsiteY4" fmla="*/ 349 h 4246358"/>
                <a:gd name="connsiteX5" fmla="*/ 1376932 w 3001103"/>
                <a:gd name="connsiteY5" fmla="*/ 722410 h 4246358"/>
                <a:gd name="connsiteX6" fmla="*/ 1378394 w 3001103"/>
                <a:gd name="connsiteY6" fmla="*/ 1056133 h 4246358"/>
                <a:gd name="connsiteX7" fmla="*/ 1396716 w 3001103"/>
                <a:gd name="connsiteY7" fmla="*/ 1389180 h 4246358"/>
                <a:gd name="connsiteX8" fmla="*/ 1354452 w 3001103"/>
                <a:gd name="connsiteY8" fmla="*/ 1430581 h 4246358"/>
                <a:gd name="connsiteX9" fmla="*/ 1506572 w 3001103"/>
                <a:gd name="connsiteY9" fmla="*/ 2114392 h 4246358"/>
                <a:gd name="connsiteX10" fmla="*/ 1859965 w 3001103"/>
                <a:gd name="connsiteY10" fmla="*/ 3079489 h 4246358"/>
                <a:gd name="connsiteX11" fmla="*/ 2020179 w 3001103"/>
                <a:gd name="connsiteY11" fmla="*/ 3331963 h 4246358"/>
                <a:gd name="connsiteX12" fmla="*/ 2319471 w 3001103"/>
                <a:gd name="connsiteY12" fmla="*/ 3700411 h 4246358"/>
                <a:gd name="connsiteX13" fmla="*/ 2675564 w 3001103"/>
                <a:gd name="connsiteY13" fmla="*/ 3950189 h 4246358"/>
                <a:gd name="connsiteX14" fmla="*/ 2722472 w 3001103"/>
                <a:gd name="connsiteY14" fmla="*/ 3946143 h 4246358"/>
                <a:gd name="connsiteX15" fmla="*/ 2742856 w 3001103"/>
                <a:gd name="connsiteY15" fmla="*/ 3932358 h 4246358"/>
                <a:gd name="connsiteX16" fmla="*/ 2744652 w 3001103"/>
                <a:gd name="connsiteY16" fmla="*/ 3930560 h 4246358"/>
                <a:gd name="connsiteX17" fmla="*/ 2998832 w 3001103"/>
                <a:gd name="connsiteY17" fmla="*/ 3739218 h 4246358"/>
                <a:gd name="connsiteX18" fmla="*/ 3000632 w 3001103"/>
                <a:gd name="connsiteY18" fmla="*/ 3838710 h 4246358"/>
                <a:gd name="connsiteX19" fmla="*/ 3000332 w 3001103"/>
                <a:gd name="connsiteY19" fmla="*/ 3838560 h 4246358"/>
                <a:gd name="connsiteX20" fmla="*/ 2334608 w 3001103"/>
                <a:gd name="connsiteY20" fmla="*/ 4189178 h 4246358"/>
                <a:gd name="connsiteX21" fmla="*/ 2239739 w 3001103"/>
                <a:gd name="connsiteY21" fmla="*/ 4147823 h 4246358"/>
                <a:gd name="connsiteX22" fmla="*/ 1323581 w 3001103"/>
                <a:gd name="connsiteY22" fmla="*/ 3462320 h 4246358"/>
                <a:gd name="connsiteX23" fmla="*/ 1038376 w 3001103"/>
                <a:gd name="connsiteY23" fmla="*/ 3123990 h 4246358"/>
                <a:gd name="connsiteX24" fmla="*/ 847591 w 3001103"/>
                <a:gd name="connsiteY24" fmla="*/ 2849639 h 4246358"/>
                <a:gd name="connsiteX25" fmla="*/ 847441 w 3001103"/>
                <a:gd name="connsiteY25" fmla="*/ 2849339 h 4246358"/>
                <a:gd name="connsiteX26" fmla="*/ 847441 w 3001103"/>
                <a:gd name="connsiteY26" fmla="*/ 2849189 h 4246358"/>
                <a:gd name="connsiteX27" fmla="*/ 610194 w 3001103"/>
                <a:gd name="connsiteY27" fmla="*/ 2442982 h 4246358"/>
                <a:gd name="connsiteX28" fmla="*/ 323044 w 3001103"/>
                <a:gd name="connsiteY28" fmla="*/ 1805579 h 4246358"/>
                <a:gd name="connsiteX29" fmla="*/ 20302 w 3001103"/>
                <a:gd name="connsiteY29" fmla="*/ 826846 h 4246358"/>
                <a:gd name="connsiteX30" fmla="*/ 18355 w 3001103"/>
                <a:gd name="connsiteY30" fmla="*/ 818904 h 4246358"/>
                <a:gd name="connsiteX31" fmla="*/ 649459 w 3001103"/>
                <a:gd name="connsiteY31" fmla="*/ 349 h 4246358"/>
                <a:gd name="connsiteX0" fmla="*/ 1396866 w 3001103"/>
                <a:gd name="connsiteY0" fmla="*/ 1389033 h 4246358"/>
                <a:gd name="connsiteX1" fmla="*/ 1396716 w 3001103"/>
                <a:gd name="connsiteY1" fmla="*/ 1389183 h 4246358"/>
                <a:gd name="connsiteX2" fmla="*/ 1396716 w 3001103"/>
                <a:gd name="connsiteY2" fmla="*/ 1389180 h 4246358"/>
                <a:gd name="connsiteX3" fmla="*/ 1396866 w 3001103"/>
                <a:gd name="connsiteY3" fmla="*/ 1389033 h 4246358"/>
                <a:gd name="connsiteX4" fmla="*/ 649459 w 3001103"/>
                <a:gd name="connsiteY4" fmla="*/ 349 h 4246358"/>
                <a:gd name="connsiteX5" fmla="*/ 1376932 w 3001103"/>
                <a:gd name="connsiteY5" fmla="*/ 722410 h 4246358"/>
                <a:gd name="connsiteX6" fmla="*/ 1378394 w 3001103"/>
                <a:gd name="connsiteY6" fmla="*/ 1056133 h 4246358"/>
                <a:gd name="connsiteX7" fmla="*/ 1396716 w 3001103"/>
                <a:gd name="connsiteY7" fmla="*/ 1389180 h 4246358"/>
                <a:gd name="connsiteX8" fmla="*/ 1506572 w 3001103"/>
                <a:gd name="connsiteY8" fmla="*/ 2114392 h 4246358"/>
                <a:gd name="connsiteX9" fmla="*/ 1859965 w 3001103"/>
                <a:gd name="connsiteY9" fmla="*/ 3079489 h 4246358"/>
                <a:gd name="connsiteX10" fmla="*/ 2020179 w 3001103"/>
                <a:gd name="connsiteY10" fmla="*/ 3331963 h 4246358"/>
                <a:gd name="connsiteX11" fmla="*/ 2319471 w 3001103"/>
                <a:gd name="connsiteY11" fmla="*/ 3700411 h 4246358"/>
                <a:gd name="connsiteX12" fmla="*/ 2675564 w 3001103"/>
                <a:gd name="connsiteY12" fmla="*/ 3950189 h 4246358"/>
                <a:gd name="connsiteX13" fmla="*/ 2722472 w 3001103"/>
                <a:gd name="connsiteY13" fmla="*/ 3946143 h 4246358"/>
                <a:gd name="connsiteX14" fmla="*/ 2742856 w 3001103"/>
                <a:gd name="connsiteY14" fmla="*/ 3932358 h 4246358"/>
                <a:gd name="connsiteX15" fmla="*/ 2744652 w 3001103"/>
                <a:gd name="connsiteY15" fmla="*/ 3930560 h 4246358"/>
                <a:gd name="connsiteX16" fmla="*/ 2998832 w 3001103"/>
                <a:gd name="connsiteY16" fmla="*/ 3739218 h 4246358"/>
                <a:gd name="connsiteX17" fmla="*/ 3000632 w 3001103"/>
                <a:gd name="connsiteY17" fmla="*/ 3838710 h 4246358"/>
                <a:gd name="connsiteX18" fmla="*/ 3000332 w 3001103"/>
                <a:gd name="connsiteY18" fmla="*/ 3838560 h 4246358"/>
                <a:gd name="connsiteX19" fmla="*/ 2334608 w 3001103"/>
                <a:gd name="connsiteY19" fmla="*/ 4189178 h 4246358"/>
                <a:gd name="connsiteX20" fmla="*/ 2239739 w 3001103"/>
                <a:gd name="connsiteY20" fmla="*/ 4147823 h 4246358"/>
                <a:gd name="connsiteX21" fmla="*/ 1323581 w 3001103"/>
                <a:gd name="connsiteY21" fmla="*/ 3462320 h 4246358"/>
                <a:gd name="connsiteX22" fmla="*/ 1038376 w 3001103"/>
                <a:gd name="connsiteY22" fmla="*/ 3123990 h 4246358"/>
                <a:gd name="connsiteX23" fmla="*/ 847591 w 3001103"/>
                <a:gd name="connsiteY23" fmla="*/ 2849639 h 4246358"/>
                <a:gd name="connsiteX24" fmla="*/ 847441 w 3001103"/>
                <a:gd name="connsiteY24" fmla="*/ 2849339 h 4246358"/>
                <a:gd name="connsiteX25" fmla="*/ 847441 w 3001103"/>
                <a:gd name="connsiteY25" fmla="*/ 2849189 h 4246358"/>
                <a:gd name="connsiteX26" fmla="*/ 610194 w 3001103"/>
                <a:gd name="connsiteY26" fmla="*/ 2442982 h 4246358"/>
                <a:gd name="connsiteX27" fmla="*/ 323044 w 3001103"/>
                <a:gd name="connsiteY27" fmla="*/ 1805579 h 4246358"/>
                <a:gd name="connsiteX28" fmla="*/ 20302 w 3001103"/>
                <a:gd name="connsiteY28" fmla="*/ 826846 h 4246358"/>
                <a:gd name="connsiteX29" fmla="*/ 18355 w 3001103"/>
                <a:gd name="connsiteY29" fmla="*/ 818904 h 4246358"/>
                <a:gd name="connsiteX30" fmla="*/ 649459 w 3001103"/>
                <a:gd name="connsiteY30" fmla="*/ 349 h 4246358"/>
                <a:gd name="connsiteX0" fmla="*/ 1396866 w 3001103"/>
                <a:gd name="connsiteY0" fmla="*/ 1389033 h 4246358"/>
                <a:gd name="connsiteX1" fmla="*/ 1396716 w 3001103"/>
                <a:gd name="connsiteY1" fmla="*/ 1389183 h 4246358"/>
                <a:gd name="connsiteX2" fmla="*/ 1396716 w 3001103"/>
                <a:gd name="connsiteY2" fmla="*/ 1389180 h 4246358"/>
                <a:gd name="connsiteX3" fmla="*/ 1396866 w 3001103"/>
                <a:gd name="connsiteY3" fmla="*/ 1389033 h 4246358"/>
                <a:gd name="connsiteX4" fmla="*/ 649459 w 3001103"/>
                <a:gd name="connsiteY4" fmla="*/ 349 h 4246358"/>
                <a:gd name="connsiteX5" fmla="*/ 1376932 w 3001103"/>
                <a:gd name="connsiteY5" fmla="*/ 722410 h 4246358"/>
                <a:gd name="connsiteX6" fmla="*/ 1378394 w 3001103"/>
                <a:gd name="connsiteY6" fmla="*/ 1056133 h 4246358"/>
                <a:gd name="connsiteX7" fmla="*/ 1396716 w 3001103"/>
                <a:gd name="connsiteY7" fmla="*/ 1389180 h 4246358"/>
                <a:gd name="connsiteX8" fmla="*/ 1506572 w 3001103"/>
                <a:gd name="connsiteY8" fmla="*/ 2114392 h 4246358"/>
                <a:gd name="connsiteX9" fmla="*/ 1859965 w 3001103"/>
                <a:gd name="connsiteY9" fmla="*/ 3079489 h 4246358"/>
                <a:gd name="connsiteX10" fmla="*/ 2020179 w 3001103"/>
                <a:gd name="connsiteY10" fmla="*/ 3331963 h 4246358"/>
                <a:gd name="connsiteX11" fmla="*/ 2319471 w 3001103"/>
                <a:gd name="connsiteY11" fmla="*/ 3700411 h 4246358"/>
                <a:gd name="connsiteX12" fmla="*/ 2675564 w 3001103"/>
                <a:gd name="connsiteY12" fmla="*/ 3950189 h 4246358"/>
                <a:gd name="connsiteX13" fmla="*/ 2722472 w 3001103"/>
                <a:gd name="connsiteY13" fmla="*/ 3946143 h 4246358"/>
                <a:gd name="connsiteX14" fmla="*/ 2742856 w 3001103"/>
                <a:gd name="connsiteY14" fmla="*/ 3932358 h 4246358"/>
                <a:gd name="connsiteX15" fmla="*/ 2744652 w 3001103"/>
                <a:gd name="connsiteY15" fmla="*/ 3930560 h 4246358"/>
                <a:gd name="connsiteX16" fmla="*/ 2998832 w 3001103"/>
                <a:gd name="connsiteY16" fmla="*/ 3739218 h 4246358"/>
                <a:gd name="connsiteX17" fmla="*/ 3000632 w 3001103"/>
                <a:gd name="connsiteY17" fmla="*/ 3838710 h 4246358"/>
                <a:gd name="connsiteX18" fmla="*/ 3000332 w 3001103"/>
                <a:gd name="connsiteY18" fmla="*/ 3838560 h 4246358"/>
                <a:gd name="connsiteX19" fmla="*/ 2334608 w 3001103"/>
                <a:gd name="connsiteY19" fmla="*/ 4189178 h 4246358"/>
                <a:gd name="connsiteX20" fmla="*/ 2239739 w 3001103"/>
                <a:gd name="connsiteY20" fmla="*/ 4147823 h 4246358"/>
                <a:gd name="connsiteX21" fmla="*/ 1323581 w 3001103"/>
                <a:gd name="connsiteY21" fmla="*/ 3462320 h 4246358"/>
                <a:gd name="connsiteX22" fmla="*/ 1038376 w 3001103"/>
                <a:gd name="connsiteY22" fmla="*/ 3123990 h 4246358"/>
                <a:gd name="connsiteX23" fmla="*/ 1010856 w 3001103"/>
                <a:gd name="connsiteY23" fmla="*/ 3086578 h 4246358"/>
                <a:gd name="connsiteX24" fmla="*/ 847591 w 3001103"/>
                <a:gd name="connsiteY24" fmla="*/ 2849639 h 4246358"/>
                <a:gd name="connsiteX25" fmla="*/ 847441 w 3001103"/>
                <a:gd name="connsiteY25" fmla="*/ 2849339 h 4246358"/>
                <a:gd name="connsiteX26" fmla="*/ 847441 w 3001103"/>
                <a:gd name="connsiteY26" fmla="*/ 2849189 h 4246358"/>
                <a:gd name="connsiteX27" fmla="*/ 610194 w 3001103"/>
                <a:gd name="connsiteY27" fmla="*/ 2442982 h 4246358"/>
                <a:gd name="connsiteX28" fmla="*/ 323044 w 3001103"/>
                <a:gd name="connsiteY28" fmla="*/ 1805579 h 4246358"/>
                <a:gd name="connsiteX29" fmla="*/ 20302 w 3001103"/>
                <a:gd name="connsiteY29" fmla="*/ 826846 h 4246358"/>
                <a:gd name="connsiteX30" fmla="*/ 18355 w 3001103"/>
                <a:gd name="connsiteY30" fmla="*/ 818904 h 4246358"/>
                <a:gd name="connsiteX31" fmla="*/ 649459 w 3001103"/>
                <a:gd name="connsiteY31" fmla="*/ 349 h 4246358"/>
                <a:gd name="connsiteX0" fmla="*/ 1396866 w 3001103"/>
                <a:gd name="connsiteY0" fmla="*/ 1389033 h 4246358"/>
                <a:gd name="connsiteX1" fmla="*/ 1396716 w 3001103"/>
                <a:gd name="connsiteY1" fmla="*/ 1389183 h 4246358"/>
                <a:gd name="connsiteX2" fmla="*/ 1396716 w 3001103"/>
                <a:gd name="connsiteY2" fmla="*/ 1389180 h 4246358"/>
                <a:gd name="connsiteX3" fmla="*/ 1396866 w 3001103"/>
                <a:gd name="connsiteY3" fmla="*/ 1389033 h 4246358"/>
                <a:gd name="connsiteX4" fmla="*/ 649459 w 3001103"/>
                <a:gd name="connsiteY4" fmla="*/ 349 h 4246358"/>
                <a:gd name="connsiteX5" fmla="*/ 1376932 w 3001103"/>
                <a:gd name="connsiteY5" fmla="*/ 722410 h 4246358"/>
                <a:gd name="connsiteX6" fmla="*/ 1378394 w 3001103"/>
                <a:gd name="connsiteY6" fmla="*/ 1056133 h 4246358"/>
                <a:gd name="connsiteX7" fmla="*/ 1396716 w 3001103"/>
                <a:gd name="connsiteY7" fmla="*/ 1389180 h 4246358"/>
                <a:gd name="connsiteX8" fmla="*/ 1506572 w 3001103"/>
                <a:gd name="connsiteY8" fmla="*/ 2114392 h 4246358"/>
                <a:gd name="connsiteX9" fmla="*/ 1859965 w 3001103"/>
                <a:gd name="connsiteY9" fmla="*/ 3079489 h 4246358"/>
                <a:gd name="connsiteX10" fmla="*/ 2020179 w 3001103"/>
                <a:gd name="connsiteY10" fmla="*/ 3331963 h 4246358"/>
                <a:gd name="connsiteX11" fmla="*/ 2319471 w 3001103"/>
                <a:gd name="connsiteY11" fmla="*/ 3700411 h 4246358"/>
                <a:gd name="connsiteX12" fmla="*/ 2675564 w 3001103"/>
                <a:gd name="connsiteY12" fmla="*/ 3950189 h 4246358"/>
                <a:gd name="connsiteX13" fmla="*/ 2722472 w 3001103"/>
                <a:gd name="connsiteY13" fmla="*/ 3946143 h 4246358"/>
                <a:gd name="connsiteX14" fmla="*/ 2742856 w 3001103"/>
                <a:gd name="connsiteY14" fmla="*/ 3932358 h 4246358"/>
                <a:gd name="connsiteX15" fmla="*/ 2744652 w 3001103"/>
                <a:gd name="connsiteY15" fmla="*/ 3930560 h 4246358"/>
                <a:gd name="connsiteX16" fmla="*/ 2998832 w 3001103"/>
                <a:gd name="connsiteY16" fmla="*/ 3739218 h 4246358"/>
                <a:gd name="connsiteX17" fmla="*/ 3000632 w 3001103"/>
                <a:gd name="connsiteY17" fmla="*/ 3838710 h 4246358"/>
                <a:gd name="connsiteX18" fmla="*/ 3000332 w 3001103"/>
                <a:gd name="connsiteY18" fmla="*/ 3838560 h 4246358"/>
                <a:gd name="connsiteX19" fmla="*/ 2334608 w 3001103"/>
                <a:gd name="connsiteY19" fmla="*/ 4189178 h 4246358"/>
                <a:gd name="connsiteX20" fmla="*/ 2239739 w 3001103"/>
                <a:gd name="connsiteY20" fmla="*/ 4147823 h 4246358"/>
                <a:gd name="connsiteX21" fmla="*/ 1323581 w 3001103"/>
                <a:gd name="connsiteY21" fmla="*/ 3462320 h 4246358"/>
                <a:gd name="connsiteX22" fmla="*/ 1038376 w 3001103"/>
                <a:gd name="connsiteY22" fmla="*/ 3123990 h 4246358"/>
                <a:gd name="connsiteX23" fmla="*/ 915965 w 3001103"/>
                <a:gd name="connsiteY23" fmla="*/ 3072201 h 4246358"/>
                <a:gd name="connsiteX24" fmla="*/ 847591 w 3001103"/>
                <a:gd name="connsiteY24" fmla="*/ 2849639 h 4246358"/>
                <a:gd name="connsiteX25" fmla="*/ 847441 w 3001103"/>
                <a:gd name="connsiteY25" fmla="*/ 2849339 h 4246358"/>
                <a:gd name="connsiteX26" fmla="*/ 847441 w 3001103"/>
                <a:gd name="connsiteY26" fmla="*/ 2849189 h 4246358"/>
                <a:gd name="connsiteX27" fmla="*/ 610194 w 3001103"/>
                <a:gd name="connsiteY27" fmla="*/ 2442982 h 4246358"/>
                <a:gd name="connsiteX28" fmla="*/ 323044 w 3001103"/>
                <a:gd name="connsiteY28" fmla="*/ 1805579 h 4246358"/>
                <a:gd name="connsiteX29" fmla="*/ 20302 w 3001103"/>
                <a:gd name="connsiteY29" fmla="*/ 826846 h 4246358"/>
                <a:gd name="connsiteX30" fmla="*/ 18355 w 3001103"/>
                <a:gd name="connsiteY30" fmla="*/ 818904 h 4246358"/>
                <a:gd name="connsiteX31" fmla="*/ 649459 w 3001103"/>
                <a:gd name="connsiteY31" fmla="*/ 349 h 4246358"/>
                <a:gd name="connsiteX0" fmla="*/ 1396866 w 3001103"/>
                <a:gd name="connsiteY0" fmla="*/ 1389033 h 4246358"/>
                <a:gd name="connsiteX1" fmla="*/ 1396716 w 3001103"/>
                <a:gd name="connsiteY1" fmla="*/ 1389183 h 4246358"/>
                <a:gd name="connsiteX2" fmla="*/ 1396716 w 3001103"/>
                <a:gd name="connsiteY2" fmla="*/ 1389180 h 4246358"/>
                <a:gd name="connsiteX3" fmla="*/ 1396866 w 3001103"/>
                <a:gd name="connsiteY3" fmla="*/ 1389033 h 4246358"/>
                <a:gd name="connsiteX4" fmla="*/ 649459 w 3001103"/>
                <a:gd name="connsiteY4" fmla="*/ 349 h 4246358"/>
                <a:gd name="connsiteX5" fmla="*/ 1376932 w 3001103"/>
                <a:gd name="connsiteY5" fmla="*/ 722410 h 4246358"/>
                <a:gd name="connsiteX6" fmla="*/ 1378394 w 3001103"/>
                <a:gd name="connsiteY6" fmla="*/ 1056133 h 4246358"/>
                <a:gd name="connsiteX7" fmla="*/ 1396716 w 3001103"/>
                <a:gd name="connsiteY7" fmla="*/ 1389180 h 4246358"/>
                <a:gd name="connsiteX8" fmla="*/ 1506572 w 3001103"/>
                <a:gd name="connsiteY8" fmla="*/ 2114392 h 4246358"/>
                <a:gd name="connsiteX9" fmla="*/ 1859965 w 3001103"/>
                <a:gd name="connsiteY9" fmla="*/ 3079489 h 4246358"/>
                <a:gd name="connsiteX10" fmla="*/ 2020179 w 3001103"/>
                <a:gd name="connsiteY10" fmla="*/ 3331963 h 4246358"/>
                <a:gd name="connsiteX11" fmla="*/ 2319471 w 3001103"/>
                <a:gd name="connsiteY11" fmla="*/ 3700411 h 4246358"/>
                <a:gd name="connsiteX12" fmla="*/ 2675564 w 3001103"/>
                <a:gd name="connsiteY12" fmla="*/ 3950189 h 4246358"/>
                <a:gd name="connsiteX13" fmla="*/ 2722472 w 3001103"/>
                <a:gd name="connsiteY13" fmla="*/ 3946143 h 4246358"/>
                <a:gd name="connsiteX14" fmla="*/ 2742856 w 3001103"/>
                <a:gd name="connsiteY14" fmla="*/ 3932358 h 4246358"/>
                <a:gd name="connsiteX15" fmla="*/ 2744652 w 3001103"/>
                <a:gd name="connsiteY15" fmla="*/ 3930560 h 4246358"/>
                <a:gd name="connsiteX16" fmla="*/ 2998832 w 3001103"/>
                <a:gd name="connsiteY16" fmla="*/ 3739218 h 4246358"/>
                <a:gd name="connsiteX17" fmla="*/ 3000632 w 3001103"/>
                <a:gd name="connsiteY17" fmla="*/ 3838710 h 4246358"/>
                <a:gd name="connsiteX18" fmla="*/ 3000332 w 3001103"/>
                <a:gd name="connsiteY18" fmla="*/ 3838560 h 4246358"/>
                <a:gd name="connsiteX19" fmla="*/ 2334608 w 3001103"/>
                <a:gd name="connsiteY19" fmla="*/ 4189178 h 4246358"/>
                <a:gd name="connsiteX20" fmla="*/ 2239739 w 3001103"/>
                <a:gd name="connsiteY20" fmla="*/ 4147823 h 4246358"/>
                <a:gd name="connsiteX21" fmla="*/ 1323581 w 3001103"/>
                <a:gd name="connsiteY21" fmla="*/ 3462320 h 4246358"/>
                <a:gd name="connsiteX22" fmla="*/ 1038376 w 3001103"/>
                <a:gd name="connsiteY22" fmla="*/ 3123990 h 4246358"/>
                <a:gd name="connsiteX23" fmla="*/ 915965 w 3001103"/>
                <a:gd name="connsiteY23" fmla="*/ 3072201 h 4246358"/>
                <a:gd name="connsiteX24" fmla="*/ 847591 w 3001103"/>
                <a:gd name="connsiteY24" fmla="*/ 2849639 h 4246358"/>
                <a:gd name="connsiteX25" fmla="*/ 847441 w 3001103"/>
                <a:gd name="connsiteY25" fmla="*/ 2849339 h 4246358"/>
                <a:gd name="connsiteX26" fmla="*/ 792807 w 3001103"/>
                <a:gd name="connsiteY26" fmla="*/ 2886570 h 4246358"/>
                <a:gd name="connsiteX27" fmla="*/ 610194 w 3001103"/>
                <a:gd name="connsiteY27" fmla="*/ 2442982 h 4246358"/>
                <a:gd name="connsiteX28" fmla="*/ 323044 w 3001103"/>
                <a:gd name="connsiteY28" fmla="*/ 1805579 h 4246358"/>
                <a:gd name="connsiteX29" fmla="*/ 20302 w 3001103"/>
                <a:gd name="connsiteY29" fmla="*/ 826846 h 4246358"/>
                <a:gd name="connsiteX30" fmla="*/ 18355 w 3001103"/>
                <a:gd name="connsiteY30" fmla="*/ 818904 h 4246358"/>
                <a:gd name="connsiteX31" fmla="*/ 649459 w 3001103"/>
                <a:gd name="connsiteY31" fmla="*/ 349 h 4246358"/>
                <a:gd name="connsiteX0" fmla="*/ 1396866 w 3001103"/>
                <a:gd name="connsiteY0" fmla="*/ 1389033 h 4246358"/>
                <a:gd name="connsiteX1" fmla="*/ 1396716 w 3001103"/>
                <a:gd name="connsiteY1" fmla="*/ 1389183 h 4246358"/>
                <a:gd name="connsiteX2" fmla="*/ 1396716 w 3001103"/>
                <a:gd name="connsiteY2" fmla="*/ 1389180 h 4246358"/>
                <a:gd name="connsiteX3" fmla="*/ 1396866 w 3001103"/>
                <a:gd name="connsiteY3" fmla="*/ 1389033 h 4246358"/>
                <a:gd name="connsiteX4" fmla="*/ 649459 w 3001103"/>
                <a:gd name="connsiteY4" fmla="*/ 349 h 4246358"/>
                <a:gd name="connsiteX5" fmla="*/ 1376932 w 3001103"/>
                <a:gd name="connsiteY5" fmla="*/ 722410 h 4246358"/>
                <a:gd name="connsiteX6" fmla="*/ 1378394 w 3001103"/>
                <a:gd name="connsiteY6" fmla="*/ 1056133 h 4246358"/>
                <a:gd name="connsiteX7" fmla="*/ 1396716 w 3001103"/>
                <a:gd name="connsiteY7" fmla="*/ 1389180 h 4246358"/>
                <a:gd name="connsiteX8" fmla="*/ 1506572 w 3001103"/>
                <a:gd name="connsiteY8" fmla="*/ 2114392 h 4246358"/>
                <a:gd name="connsiteX9" fmla="*/ 1859965 w 3001103"/>
                <a:gd name="connsiteY9" fmla="*/ 3079489 h 4246358"/>
                <a:gd name="connsiteX10" fmla="*/ 2020179 w 3001103"/>
                <a:gd name="connsiteY10" fmla="*/ 3331963 h 4246358"/>
                <a:gd name="connsiteX11" fmla="*/ 2319471 w 3001103"/>
                <a:gd name="connsiteY11" fmla="*/ 3700411 h 4246358"/>
                <a:gd name="connsiteX12" fmla="*/ 2675564 w 3001103"/>
                <a:gd name="connsiteY12" fmla="*/ 3950189 h 4246358"/>
                <a:gd name="connsiteX13" fmla="*/ 2722472 w 3001103"/>
                <a:gd name="connsiteY13" fmla="*/ 3946143 h 4246358"/>
                <a:gd name="connsiteX14" fmla="*/ 2742856 w 3001103"/>
                <a:gd name="connsiteY14" fmla="*/ 3932358 h 4246358"/>
                <a:gd name="connsiteX15" fmla="*/ 2744652 w 3001103"/>
                <a:gd name="connsiteY15" fmla="*/ 3930560 h 4246358"/>
                <a:gd name="connsiteX16" fmla="*/ 2998832 w 3001103"/>
                <a:gd name="connsiteY16" fmla="*/ 3739218 h 4246358"/>
                <a:gd name="connsiteX17" fmla="*/ 3000632 w 3001103"/>
                <a:gd name="connsiteY17" fmla="*/ 3838710 h 4246358"/>
                <a:gd name="connsiteX18" fmla="*/ 3000332 w 3001103"/>
                <a:gd name="connsiteY18" fmla="*/ 3838560 h 4246358"/>
                <a:gd name="connsiteX19" fmla="*/ 2334608 w 3001103"/>
                <a:gd name="connsiteY19" fmla="*/ 4189178 h 4246358"/>
                <a:gd name="connsiteX20" fmla="*/ 2239739 w 3001103"/>
                <a:gd name="connsiteY20" fmla="*/ 4147823 h 4246358"/>
                <a:gd name="connsiteX21" fmla="*/ 1323581 w 3001103"/>
                <a:gd name="connsiteY21" fmla="*/ 3462320 h 4246358"/>
                <a:gd name="connsiteX22" fmla="*/ 1038376 w 3001103"/>
                <a:gd name="connsiteY22" fmla="*/ 3123990 h 4246358"/>
                <a:gd name="connsiteX23" fmla="*/ 915965 w 3001103"/>
                <a:gd name="connsiteY23" fmla="*/ 3072201 h 4246358"/>
                <a:gd name="connsiteX24" fmla="*/ 847591 w 3001103"/>
                <a:gd name="connsiteY24" fmla="*/ 2849639 h 4246358"/>
                <a:gd name="connsiteX25" fmla="*/ 792807 w 3001103"/>
                <a:gd name="connsiteY25" fmla="*/ 2886570 h 4246358"/>
                <a:gd name="connsiteX26" fmla="*/ 610194 w 3001103"/>
                <a:gd name="connsiteY26" fmla="*/ 2442982 h 4246358"/>
                <a:gd name="connsiteX27" fmla="*/ 323044 w 3001103"/>
                <a:gd name="connsiteY27" fmla="*/ 1805579 h 4246358"/>
                <a:gd name="connsiteX28" fmla="*/ 20302 w 3001103"/>
                <a:gd name="connsiteY28" fmla="*/ 826846 h 4246358"/>
                <a:gd name="connsiteX29" fmla="*/ 18355 w 3001103"/>
                <a:gd name="connsiteY29" fmla="*/ 818904 h 4246358"/>
                <a:gd name="connsiteX30" fmla="*/ 649459 w 3001103"/>
                <a:gd name="connsiteY30" fmla="*/ 349 h 4246358"/>
                <a:gd name="connsiteX0" fmla="*/ 1396866 w 3001103"/>
                <a:gd name="connsiteY0" fmla="*/ 1389033 h 4246358"/>
                <a:gd name="connsiteX1" fmla="*/ 1396716 w 3001103"/>
                <a:gd name="connsiteY1" fmla="*/ 1389183 h 4246358"/>
                <a:gd name="connsiteX2" fmla="*/ 1396716 w 3001103"/>
                <a:gd name="connsiteY2" fmla="*/ 1389180 h 4246358"/>
                <a:gd name="connsiteX3" fmla="*/ 1396866 w 3001103"/>
                <a:gd name="connsiteY3" fmla="*/ 1389033 h 4246358"/>
                <a:gd name="connsiteX4" fmla="*/ 649459 w 3001103"/>
                <a:gd name="connsiteY4" fmla="*/ 349 h 4246358"/>
                <a:gd name="connsiteX5" fmla="*/ 1376932 w 3001103"/>
                <a:gd name="connsiteY5" fmla="*/ 722410 h 4246358"/>
                <a:gd name="connsiteX6" fmla="*/ 1378394 w 3001103"/>
                <a:gd name="connsiteY6" fmla="*/ 1056133 h 4246358"/>
                <a:gd name="connsiteX7" fmla="*/ 1396716 w 3001103"/>
                <a:gd name="connsiteY7" fmla="*/ 1389180 h 4246358"/>
                <a:gd name="connsiteX8" fmla="*/ 1506572 w 3001103"/>
                <a:gd name="connsiteY8" fmla="*/ 2114392 h 4246358"/>
                <a:gd name="connsiteX9" fmla="*/ 1859965 w 3001103"/>
                <a:gd name="connsiteY9" fmla="*/ 3079489 h 4246358"/>
                <a:gd name="connsiteX10" fmla="*/ 2020179 w 3001103"/>
                <a:gd name="connsiteY10" fmla="*/ 3331963 h 4246358"/>
                <a:gd name="connsiteX11" fmla="*/ 2319471 w 3001103"/>
                <a:gd name="connsiteY11" fmla="*/ 3700411 h 4246358"/>
                <a:gd name="connsiteX12" fmla="*/ 2675564 w 3001103"/>
                <a:gd name="connsiteY12" fmla="*/ 3950189 h 4246358"/>
                <a:gd name="connsiteX13" fmla="*/ 2722472 w 3001103"/>
                <a:gd name="connsiteY13" fmla="*/ 3946143 h 4246358"/>
                <a:gd name="connsiteX14" fmla="*/ 2742856 w 3001103"/>
                <a:gd name="connsiteY14" fmla="*/ 3932358 h 4246358"/>
                <a:gd name="connsiteX15" fmla="*/ 2744652 w 3001103"/>
                <a:gd name="connsiteY15" fmla="*/ 3930560 h 4246358"/>
                <a:gd name="connsiteX16" fmla="*/ 2998832 w 3001103"/>
                <a:gd name="connsiteY16" fmla="*/ 3739218 h 4246358"/>
                <a:gd name="connsiteX17" fmla="*/ 3000632 w 3001103"/>
                <a:gd name="connsiteY17" fmla="*/ 3838710 h 4246358"/>
                <a:gd name="connsiteX18" fmla="*/ 3000332 w 3001103"/>
                <a:gd name="connsiteY18" fmla="*/ 3838560 h 4246358"/>
                <a:gd name="connsiteX19" fmla="*/ 2334608 w 3001103"/>
                <a:gd name="connsiteY19" fmla="*/ 4189178 h 4246358"/>
                <a:gd name="connsiteX20" fmla="*/ 2239739 w 3001103"/>
                <a:gd name="connsiteY20" fmla="*/ 4147823 h 4246358"/>
                <a:gd name="connsiteX21" fmla="*/ 1323581 w 3001103"/>
                <a:gd name="connsiteY21" fmla="*/ 3462320 h 4246358"/>
                <a:gd name="connsiteX22" fmla="*/ 1038376 w 3001103"/>
                <a:gd name="connsiteY22" fmla="*/ 3123990 h 4246358"/>
                <a:gd name="connsiteX23" fmla="*/ 915965 w 3001103"/>
                <a:gd name="connsiteY23" fmla="*/ 3072201 h 4246358"/>
                <a:gd name="connsiteX24" fmla="*/ 792807 w 3001103"/>
                <a:gd name="connsiteY24" fmla="*/ 2886570 h 4246358"/>
                <a:gd name="connsiteX25" fmla="*/ 610194 w 3001103"/>
                <a:gd name="connsiteY25" fmla="*/ 2442982 h 4246358"/>
                <a:gd name="connsiteX26" fmla="*/ 323044 w 3001103"/>
                <a:gd name="connsiteY26" fmla="*/ 1805579 h 4246358"/>
                <a:gd name="connsiteX27" fmla="*/ 20302 w 3001103"/>
                <a:gd name="connsiteY27" fmla="*/ 826846 h 4246358"/>
                <a:gd name="connsiteX28" fmla="*/ 18355 w 3001103"/>
                <a:gd name="connsiteY28" fmla="*/ 818904 h 4246358"/>
                <a:gd name="connsiteX29" fmla="*/ 649459 w 3001103"/>
                <a:gd name="connsiteY29" fmla="*/ 349 h 4246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001103" h="4246358">
                  <a:moveTo>
                    <a:pt x="1396866" y="1389033"/>
                  </a:moveTo>
                  <a:lnTo>
                    <a:pt x="1396716" y="1389183"/>
                  </a:lnTo>
                  <a:lnTo>
                    <a:pt x="1396716" y="1389180"/>
                  </a:lnTo>
                  <a:lnTo>
                    <a:pt x="1396866" y="1389033"/>
                  </a:lnTo>
                  <a:close/>
                  <a:moveTo>
                    <a:pt x="649459" y="349"/>
                  </a:moveTo>
                  <a:cubicBezTo>
                    <a:pt x="1054260" y="-12239"/>
                    <a:pt x="1384575" y="317552"/>
                    <a:pt x="1376932" y="722410"/>
                  </a:cubicBezTo>
                  <a:cubicBezTo>
                    <a:pt x="1374759" y="833589"/>
                    <a:pt x="1375171" y="944917"/>
                    <a:pt x="1378394" y="1056133"/>
                  </a:cubicBezTo>
                  <a:lnTo>
                    <a:pt x="1396716" y="1389180"/>
                  </a:lnTo>
                  <a:lnTo>
                    <a:pt x="1506572" y="2114392"/>
                  </a:lnTo>
                  <a:cubicBezTo>
                    <a:pt x="1583154" y="2448376"/>
                    <a:pt x="1697057" y="2772923"/>
                    <a:pt x="1859965" y="3079489"/>
                  </a:cubicBezTo>
                  <a:cubicBezTo>
                    <a:pt x="1909123" y="3166093"/>
                    <a:pt x="1963228" y="3249853"/>
                    <a:pt x="2020179" y="3331963"/>
                  </a:cubicBezTo>
                  <a:cubicBezTo>
                    <a:pt x="2110402" y="3462170"/>
                    <a:pt x="2209164" y="3586686"/>
                    <a:pt x="2319471" y="3700411"/>
                  </a:cubicBezTo>
                  <a:cubicBezTo>
                    <a:pt x="2418983" y="3798405"/>
                    <a:pt x="2544877" y="3916774"/>
                    <a:pt x="2675564" y="3950189"/>
                  </a:cubicBezTo>
                  <a:cubicBezTo>
                    <a:pt x="2693548" y="3954533"/>
                    <a:pt x="2708985" y="3952435"/>
                    <a:pt x="2722472" y="3946143"/>
                  </a:cubicBezTo>
                  <a:cubicBezTo>
                    <a:pt x="2729815" y="3942697"/>
                    <a:pt x="2736559" y="3938051"/>
                    <a:pt x="2742856" y="3932358"/>
                  </a:cubicBezTo>
                  <a:lnTo>
                    <a:pt x="2744652" y="3930560"/>
                  </a:lnTo>
                  <a:cubicBezTo>
                    <a:pt x="2831578" y="3869577"/>
                    <a:pt x="2916853" y="3806345"/>
                    <a:pt x="2998832" y="3739218"/>
                  </a:cubicBezTo>
                  <a:cubicBezTo>
                    <a:pt x="3000933" y="3771883"/>
                    <a:pt x="3001683" y="3804997"/>
                    <a:pt x="3000632" y="3838710"/>
                  </a:cubicBezTo>
                  <a:lnTo>
                    <a:pt x="3000332" y="3838560"/>
                  </a:lnTo>
                  <a:cubicBezTo>
                    <a:pt x="2984445" y="4262448"/>
                    <a:pt x="2646486" y="4308897"/>
                    <a:pt x="2334608" y="4189178"/>
                  </a:cubicBezTo>
                  <a:cubicBezTo>
                    <a:pt x="2302684" y="4176892"/>
                    <a:pt x="2270913" y="4163406"/>
                    <a:pt x="2239739" y="4147823"/>
                  </a:cubicBezTo>
                  <a:cubicBezTo>
                    <a:pt x="1890689" y="3976560"/>
                    <a:pt x="1586601" y="3740268"/>
                    <a:pt x="1323581" y="3462320"/>
                  </a:cubicBezTo>
                  <a:cubicBezTo>
                    <a:pt x="1222418" y="3355337"/>
                    <a:pt x="1106312" y="3189010"/>
                    <a:pt x="1038376" y="3123990"/>
                  </a:cubicBezTo>
                  <a:cubicBezTo>
                    <a:pt x="970440" y="3058970"/>
                    <a:pt x="956893" y="3111771"/>
                    <a:pt x="915965" y="3072201"/>
                  </a:cubicBezTo>
                  <a:cubicBezTo>
                    <a:pt x="875037" y="3032631"/>
                    <a:pt x="843769" y="2991440"/>
                    <a:pt x="792807" y="2886570"/>
                  </a:cubicBezTo>
                  <a:cubicBezTo>
                    <a:pt x="753266" y="2818844"/>
                    <a:pt x="697594" y="2616917"/>
                    <a:pt x="610194" y="2442982"/>
                  </a:cubicBezTo>
                  <a:cubicBezTo>
                    <a:pt x="501388" y="2235009"/>
                    <a:pt x="405472" y="2021044"/>
                    <a:pt x="323044" y="1805579"/>
                  </a:cubicBezTo>
                  <a:cubicBezTo>
                    <a:pt x="197900" y="1487476"/>
                    <a:pt x="102134" y="1157236"/>
                    <a:pt x="20302" y="826846"/>
                  </a:cubicBezTo>
                  <a:cubicBezTo>
                    <a:pt x="19555" y="824150"/>
                    <a:pt x="18955" y="821602"/>
                    <a:pt x="18355" y="818904"/>
                  </a:cubicBezTo>
                  <a:cubicBezTo>
                    <a:pt x="-79811" y="409101"/>
                    <a:pt x="228024" y="13384"/>
                    <a:pt x="649459" y="349"/>
                  </a:cubicBezTo>
                  <a:close/>
                </a:path>
              </a:pathLst>
            </a:custGeom>
            <a:solidFill>
              <a:schemeClr val="accent4"/>
            </a:solidFill>
            <a:ln w="14986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fr-FR" sz="160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905D9D34-9CD5-ADF2-8ABA-E95F1491BE3B}"/>
                </a:ext>
              </a:extLst>
            </p:cNvPr>
            <p:cNvSpPr/>
            <p:nvPr/>
          </p:nvSpPr>
          <p:spPr>
            <a:xfrm>
              <a:off x="3534172" y="1965589"/>
              <a:ext cx="2556474" cy="1806180"/>
            </a:xfrm>
            <a:custGeom>
              <a:avLst/>
              <a:gdLst>
                <a:gd name="connsiteX0" fmla="*/ 3580110 w 4246907"/>
                <a:gd name="connsiteY0" fmla="*/ 11 h 3000491"/>
                <a:gd name="connsiteX1" fmla="*/ 4246553 w 4246907"/>
                <a:gd name="connsiteY1" fmla="*/ 643653 h 3000491"/>
                <a:gd name="connsiteX2" fmla="*/ 3518780 w 4246907"/>
                <a:gd name="connsiteY2" fmla="*/ 1376654 h 3000491"/>
                <a:gd name="connsiteX3" fmla="*/ 2670961 w 4246907"/>
                <a:gd name="connsiteY3" fmla="*/ 1415011 h 3000491"/>
                <a:gd name="connsiteX4" fmla="*/ 2671111 w 4246907"/>
                <a:gd name="connsiteY4" fmla="*/ 1415161 h 3000491"/>
                <a:gd name="connsiteX5" fmla="*/ 2651300 w 4246907"/>
                <a:gd name="connsiteY5" fmla="*/ 1395815 h 3000491"/>
                <a:gd name="connsiteX6" fmla="*/ 1962576 w 4246907"/>
                <a:gd name="connsiteY6" fmla="*/ 1529523 h 3000491"/>
                <a:gd name="connsiteX7" fmla="*/ 1974962 w 4246907"/>
                <a:gd name="connsiteY7" fmla="*/ 1546118 h 3000491"/>
                <a:gd name="connsiteX8" fmla="*/ 1167606 w 4246907"/>
                <a:gd name="connsiteY8" fmla="*/ 1860027 h 3000491"/>
                <a:gd name="connsiteX9" fmla="*/ 960338 w 4246907"/>
                <a:gd name="connsiteY9" fmla="*/ 1989036 h 3000491"/>
                <a:gd name="connsiteX10" fmla="*/ 546543 w 4246907"/>
                <a:gd name="connsiteY10" fmla="*/ 2319425 h 3000491"/>
                <a:gd name="connsiteX11" fmla="*/ 296710 w 4246907"/>
                <a:gd name="connsiteY11" fmla="*/ 2675436 h 3000491"/>
                <a:gd name="connsiteX12" fmla="*/ 301207 w 4246907"/>
                <a:gd name="connsiteY12" fmla="*/ 2723833 h 3000491"/>
                <a:gd name="connsiteX13" fmla="*/ 301207 w 4246907"/>
                <a:gd name="connsiteY13" fmla="*/ 2723983 h 3000491"/>
                <a:gd name="connsiteX14" fmla="*/ 301357 w 4246907"/>
                <a:gd name="connsiteY14" fmla="*/ 2724283 h 3000491"/>
                <a:gd name="connsiteX15" fmla="*/ 492142 w 4246907"/>
                <a:gd name="connsiteY15" fmla="*/ 2998635 h 3000491"/>
                <a:gd name="connsiteX16" fmla="*/ 408063 w 4246907"/>
                <a:gd name="connsiteY16" fmla="*/ 3000133 h 3000491"/>
                <a:gd name="connsiteX17" fmla="*/ 63810 w 4246907"/>
                <a:gd name="connsiteY17" fmla="*/ 2317777 h 3000491"/>
                <a:gd name="connsiteX18" fmla="*/ 98731 w 4246907"/>
                <a:gd name="connsiteY18" fmla="*/ 2239712 h 3000491"/>
                <a:gd name="connsiteX19" fmla="*/ 850481 w 4246907"/>
                <a:gd name="connsiteY19" fmla="*/ 1263827 h 3000491"/>
                <a:gd name="connsiteX20" fmla="*/ 996155 w 4246907"/>
                <a:gd name="connsiteY20" fmla="*/ 1138564 h 3000491"/>
                <a:gd name="connsiteX21" fmla="*/ 1250335 w 4246907"/>
                <a:gd name="connsiteY21" fmla="*/ 947222 h 3000491"/>
                <a:gd name="connsiteX22" fmla="*/ 1267573 w 4246907"/>
                <a:gd name="connsiteY22" fmla="*/ 935086 h 3000491"/>
                <a:gd name="connsiteX23" fmla="*/ 1272516 w 4246907"/>
                <a:gd name="connsiteY23" fmla="*/ 931639 h 3000491"/>
                <a:gd name="connsiteX24" fmla="*/ 1319427 w 4246907"/>
                <a:gd name="connsiteY24" fmla="*/ 927595 h 3000491"/>
                <a:gd name="connsiteX25" fmla="*/ 1327945 w 4246907"/>
                <a:gd name="connsiteY25" fmla="*/ 930445 h 3000491"/>
                <a:gd name="connsiteX26" fmla="*/ 1688727 w 4246907"/>
                <a:gd name="connsiteY26" fmla="*/ 700856 h 3000491"/>
                <a:gd name="connsiteX27" fmla="*/ 1659933 w 4246907"/>
                <a:gd name="connsiteY27" fmla="*/ 688304 h 3000491"/>
                <a:gd name="connsiteX28" fmla="*/ 2441061 w 4246907"/>
                <a:gd name="connsiteY28" fmla="*/ 323153 h 3000491"/>
                <a:gd name="connsiteX29" fmla="*/ 3420014 w 4246907"/>
                <a:gd name="connsiteY29" fmla="*/ 20484 h 3000491"/>
                <a:gd name="connsiteX30" fmla="*/ 3427958 w 4246907"/>
                <a:gd name="connsiteY30" fmla="*/ 18536 h 3000491"/>
                <a:gd name="connsiteX31" fmla="*/ 3580110 w 4246907"/>
                <a:gd name="connsiteY31" fmla="*/ 11 h 3000491"/>
                <a:gd name="connsiteX0" fmla="*/ 3580110 w 4246907"/>
                <a:gd name="connsiteY0" fmla="*/ 11 h 3000491"/>
                <a:gd name="connsiteX1" fmla="*/ 4246553 w 4246907"/>
                <a:gd name="connsiteY1" fmla="*/ 643653 h 3000491"/>
                <a:gd name="connsiteX2" fmla="*/ 3518780 w 4246907"/>
                <a:gd name="connsiteY2" fmla="*/ 1376654 h 3000491"/>
                <a:gd name="connsiteX3" fmla="*/ 2670961 w 4246907"/>
                <a:gd name="connsiteY3" fmla="*/ 1415011 h 3000491"/>
                <a:gd name="connsiteX4" fmla="*/ 2671111 w 4246907"/>
                <a:gd name="connsiteY4" fmla="*/ 1415161 h 3000491"/>
                <a:gd name="connsiteX5" fmla="*/ 2651300 w 4246907"/>
                <a:gd name="connsiteY5" fmla="*/ 1395815 h 3000491"/>
                <a:gd name="connsiteX6" fmla="*/ 1962576 w 4246907"/>
                <a:gd name="connsiteY6" fmla="*/ 1529523 h 3000491"/>
                <a:gd name="connsiteX7" fmla="*/ 1974962 w 4246907"/>
                <a:gd name="connsiteY7" fmla="*/ 1546118 h 3000491"/>
                <a:gd name="connsiteX8" fmla="*/ 1167606 w 4246907"/>
                <a:gd name="connsiteY8" fmla="*/ 1860027 h 3000491"/>
                <a:gd name="connsiteX9" fmla="*/ 960338 w 4246907"/>
                <a:gd name="connsiteY9" fmla="*/ 1989036 h 3000491"/>
                <a:gd name="connsiteX10" fmla="*/ 546543 w 4246907"/>
                <a:gd name="connsiteY10" fmla="*/ 2319425 h 3000491"/>
                <a:gd name="connsiteX11" fmla="*/ 296710 w 4246907"/>
                <a:gd name="connsiteY11" fmla="*/ 2675436 h 3000491"/>
                <a:gd name="connsiteX12" fmla="*/ 301207 w 4246907"/>
                <a:gd name="connsiteY12" fmla="*/ 2723833 h 3000491"/>
                <a:gd name="connsiteX13" fmla="*/ 301207 w 4246907"/>
                <a:gd name="connsiteY13" fmla="*/ 2723983 h 3000491"/>
                <a:gd name="connsiteX14" fmla="*/ 301357 w 4246907"/>
                <a:gd name="connsiteY14" fmla="*/ 2724283 h 3000491"/>
                <a:gd name="connsiteX15" fmla="*/ 492142 w 4246907"/>
                <a:gd name="connsiteY15" fmla="*/ 2998635 h 3000491"/>
                <a:gd name="connsiteX16" fmla="*/ 408063 w 4246907"/>
                <a:gd name="connsiteY16" fmla="*/ 3000133 h 3000491"/>
                <a:gd name="connsiteX17" fmla="*/ 63810 w 4246907"/>
                <a:gd name="connsiteY17" fmla="*/ 2317777 h 3000491"/>
                <a:gd name="connsiteX18" fmla="*/ 98731 w 4246907"/>
                <a:gd name="connsiteY18" fmla="*/ 2239712 h 3000491"/>
                <a:gd name="connsiteX19" fmla="*/ 850481 w 4246907"/>
                <a:gd name="connsiteY19" fmla="*/ 1263827 h 3000491"/>
                <a:gd name="connsiteX20" fmla="*/ 996155 w 4246907"/>
                <a:gd name="connsiteY20" fmla="*/ 1138564 h 3000491"/>
                <a:gd name="connsiteX21" fmla="*/ 1250335 w 4246907"/>
                <a:gd name="connsiteY21" fmla="*/ 947222 h 3000491"/>
                <a:gd name="connsiteX22" fmla="*/ 1267573 w 4246907"/>
                <a:gd name="connsiteY22" fmla="*/ 935086 h 3000491"/>
                <a:gd name="connsiteX23" fmla="*/ 1272516 w 4246907"/>
                <a:gd name="connsiteY23" fmla="*/ 931639 h 3000491"/>
                <a:gd name="connsiteX24" fmla="*/ 1319427 w 4246907"/>
                <a:gd name="connsiteY24" fmla="*/ 927595 h 3000491"/>
                <a:gd name="connsiteX25" fmla="*/ 1688727 w 4246907"/>
                <a:gd name="connsiteY25" fmla="*/ 700856 h 3000491"/>
                <a:gd name="connsiteX26" fmla="*/ 1659933 w 4246907"/>
                <a:gd name="connsiteY26" fmla="*/ 688304 h 3000491"/>
                <a:gd name="connsiteX27" fmla="*/ 2441061 w 4246907"/>
                <a:gd name="connsiteY27" fmla="*/ 323153 h 3000491"/>
                <a:gd name="connsiteX28" fmla="*/ 3420014 w 4246907"/>
                <a:gd name="connsiteY28" fmla="*/ 20484 h 3000491"/>
                <a:gd name="connsiteX29" fmla="*/ 3427958 w 4246907"/>
                <a:gd name="connsiteY29" fmla="*/ 18536 h 3000491"/>
                <a:gd name="connsiteX30" fmla="*/ 3580110 w 4246907"/>
                <a:gd name="connsiteY30" fmla="*/ 11 h 3000491"/>
                <a:gd name="connsiteX0" fmla="*/ 3580110 w 4246907"/>
                <a:gd name="connsiteY0" fmla="*/ 11 h 3000491"/>
                <a:gd name="connsiteX1" fmla="*/ 4246553 w 4246907"/>
                <a:gd name="connsiteY1" fmla="*/ 643653 h 3000491"/>
                <a:gd name="connsiteX2" fmla="*/ 3518780 w 4246907"/>
                <a:gd name="connsiteY2" fmla="*/ 1376654 h 3000491"/>
                <a:gd name="connsiteX3" fmla="*/ 2670961 w 4246907"/>
                <a:gd name="connsiteY3" fmla="*/ 1415011 h 3000491"/>
                <a:gd name="connsiteX4" fmla="*/ 2671111 w 4246907"/>
                <a:gd name="connsiteY4" fmla="*/ 1415161 h 3000491"/>
                <a:gd name="connsiteX5" fmla="*/ 2651300 w 4246907"/>
                <a:gd name="connsiteY5" fmla="*/ 1395815 h 3000491"/>
                <a:gd name="connsiteX6" fmla="*/ 1962576 w 4246907"/>
                <a:gd name="connsiteY6" fmla="*/ 1529523 h 3000491"/>
                <a:gd name="connsiteX7" fmla="*/ 1974962 w 4246907"/>
                <a:gd name="connsiteY7" fmla="*/ 1546118 h 3000491"/>
                <a:gd name="connsiteX8" fmla="*/ 1167606 w 4246907"/>
                <a:gd name="connsiteY8" fmla="*/ 1860027 h 3000491"/>
                <a:gd name="connsiteX9" fmla="*/ 960338 w 4246907"/>
                <a:gd name="connsiteY9" fmla="*/ 1989036 h 3000491"/>
                <a:gd name="connsiteX10" fmla="*/ 546543 w 4246907"/>
                <a:gd name="connsiteY10" fmla="*/ 2319425 h 3000491"/>
                <a:gd name="connsiteX11" fmla="*/ 296710 w 4246907"/>
                <a:gd name="connsiteY11" fmla="*/ 2675436 h 3000491"/>
                <a:gd name="connsiteX12" fmla="*/ 301207 w 4246907"/>
                <a:gd name="connsiteY12" fmla="*/ 2723833 h 3000491"/>
                <a:gd name="connsiteX13" fmla="*/ 301207 w 4246907"/>
                <a:gd name="connsiteY13" fmla="*/ 2723983 h 3000491"/>
                <a:gd name="connsiteX14" fmla="*/ 301357 w 4246907"/>
                <a:gd name="connsiteY14" fmla="*/ 2724283 h 3000491"/>
                <a:gd name="connsiteX15" fmla="*/ 492142 w 4246907"/>
                <a:gd name="connsiteY15" fmla="*/ 2998635 h 3000491"/>
                <a:gd name="connsiteX16" fmla="*/ 408063 w 4246907"/>
                <a:gd name="connsiteY16" fmla="*/ 3000133 h 3000491"/>
                <a:gd name="connsiteX17" fmla="*/ 63810 w 4246907"/>
                <a:gd name="connsiteY17" fmla="*/ 2317777 h 3000491"/>
                <a:gd name="connsiteX18" fmla="*/ 98731 w 4246907"/>
                <a:gd name="connsiteY18" fmla="*/ 2239712 h 3000491"/>
                <a:gd name="connsiteX19" fmla="*/ 850481 w 4246907"/>
                <a:gd name="connsiteY19" fmla="*/ 1263827 h 3000491"/>
                <a:gd name="connsiteX20" fmla="*/ 996155 w 4246907"/>
                <a:gd name="connsiteY20" fmla="*/ 1138564 h 3000491"/>
                <a:gd name="connsiteX21" fmla="*/ 1250335 w 4246907"/>
                <a:gd name="connsiteY21" fmla="*/ 947222 h 3000491"/>
                <a:gd name="connsiteX22" fmla="*/ 1267573 w 4246907"/>
                <a:gd name="connsiteY22" fmla="*/ 935086 h 3000491"/>
                <a:gd name="connsiteX23" fmla="*/ 1272516 w 4246907"/>
                <a:gd name="connsiteY23" fmla="*/ 931639 h 3000491"/>
                <a:gd name="connsiteX24" fmla="*/ 1688727 w 4246907"/>
                <a:gd name="connsiteY24" fmla="*/ 700856 h 3000491"/>
                <a:gd name="connsiteX25" fmla="*/ 1659933 w 4246907"/>
                <a:gd name="connsiteY25" fmla="*/ 688304 h 3000491"/>
                <a:gd name="connsiteX26" fmla="*/ 2441061 w 4246907"/>
                <a:gd name="connsiteY26" fmla="*/ 323153 h 3000491"/>
                <a:gd name="connsiteX27" fmla="*/ 3420014 w 4246907"/>
                <a:gd name="connsiteY27" fmla="*/ 20484 h 3000491"/>
                <a:gd name="connsiteX28" fmla="*/ 3427958 w 4246907"/>
                <a:gd name="connsiteY28" fmla="*/ 18536 h 3000491"/>
                <a:gd name="connsiteX29" fmla="*/ 3580110 w 4246907"/>
                <a:gd name="connsiteY29" fmla="*/ 11 h 3000491"/>
                <a:gd name="connsiteX0" fmla="*/ 3580110 w 4246907"/>
                <a:gd name="connsiteY0" fmla="*/ 11 h 3000491"/>
                <a:gd name="connsiteX1" fmla="*/ 4246553 w 4246907"/>
                <a:gd name="connsiteY1" fmla="*/ 643653 h 3000491"/>
                <a:gd name="connsiteX2" fmla="*/ 3518780 w 4246907"/>
                <a:gd name="connsiteY2" fmla="*/ 1376654 h 3000491"/>
                <a:gd name="connsiteX3" fmla="*/ 2670961 w 4246907"/>
                <a:gd name="connsiteY3" fmla="*/ 1415011 h 3000491"/>
                <a:gd name="connsiteX4" fmla="*/ 2671111 w 4246907"/>
                <a:gd name="connsiteY4" fmla="*/ 1415161 h 3000491"/>
                <a:gd name="connsiteX5" fmla="*/ 2651300 w 4246907"/>
                <a:gd name="connsiteY5" fmla="*/ 1395815 h 3000491"/>
                <a:gd name="connsiteX6" fmla="*/ 1962576 w 4246907"/>
                <a:gd name="connsiteY6" fmla="*/ 1529523 h 3000491"/>
                <a:gd name="connsiteX7" fmla="*/ 1974962 w 4246907"/>
                <a:gd name="connsiteY7" fmla="*/ 1546118 h 3000491"/>
                <a:gd name="connsiteX8" fmla="*/ 1167606 w 4246907"/>
                <a:gd name="connsiteY8" fmla="*/ 1860027 h 3000491"/>
                <a:gd name="connsiteX9" fmla="*/ 960338 w 4246907"/>
                <a:gd name="connsiteY9" fmla="*/ 1989036 h 3000491"/>
                <a:gd name="connsiteX10" fmla="*/ 546543 w 4246907"/>
                <a:gd name="connsiteY10" fmla="*/ 2319425 h 3000491"/>
                <a:gd name="connsiteX11" fmla="*/ 296710 w 4246907"/>
                <a:gd name="connsiteY11" fmla="*/ 2675436 h 3000491"/>
                <a:gd name="connsiteX12" fmla="*/ 301207 w 4246907"/>
                <a:gd name="connsiteY12" fmla="*/ 2723833 h 3000491"/>
                <a:gd name="connsiteX13" fmla="*/ 301207 w 4246907"/>
                <a:gd name="connsiteY13" fmla="*/ 2723983 h 3000491"/>
                <a:gd name="connsiteX14" fmla="*/ 301357 w 4246907"/>
                <a:gd name="connsiteY14" fmla="*/ 2724283 h 3000491"/>
                <a:gd name="connsiteX15" fmla="*/ 492142 w 4246907"/>
                <a:gd name="connsiteY15" fmla="*/ 2998635 h 3000491"/>
                <a:gd name="connsiteX16" fmla="*/ 408063 w 4246907"/>
                <a:gd name="connsiteY16" fmla="*/ 3000133 h 3000491"/>
                <a:gd name="connsiteX17" fmla="*/ 63810 w 4246907"/>
                <a:gd name="connsiteY17" fmla="*/ 2317777 h 3000491"/>
                <a:gd name="connsiteX18" fmla="*/ 98731 w 4246907"/>
                <a:gd name="connsiteY18" fmla="*/ 2239712 h 3000491"/>
                <a:gd name="connsiteX19" fmla="*/ 850481 w 4246907"/>
                <a:gd name="connsiteY19" fmla="*/ 1263827 h 3000491"/>
                <a:gd name="connsiteX20" fmla="*/ 996155 w 4246907"/>
                <a:gd name="connsiteY20" fmla="*/ 1138564 h 3000491"/>
                <a:gd name="connsiteX21" fmla="*/ 1250335 w 4246907"/>
                <a:gd name="connsiteY21" fmla="*/ 947222 h 3000491"/>
                <a:gd name="connsiteX22" fmla="*/ 1267573 w 4246907"/>
                <a:gd name="connsiteY22" fmla="*/ 935086 h 3000491"/>
                <a:gd name="connsiteX23" fmla="*/ 1272516 w 4246907"/>
                <a:gd name="connsiteY23" fmla="*/ 931639 h 3000491"/>
                <a:gd name="connsiteX24" fmla="*/ 1659933 w 4246907"/>
                <a:gd name="connsiteY24" fmla="*/ 688304 h 3000491"/>
                <a:gd name="connsiteX25" fmla="*/ 2441061 w 4246907"/>
                <a:gd name="connsiteY25" fmla="*/ 323153 h 3000491"/>
                <a:gd name="connsiteX26" fmla="*/ 3420014 w 4246907"/>
                <a:gd name="connsiteY26" fmla="*/ 20484 h 3000491"/>
                <a:gd name="connsiteX27" fmla="*/ 3427958 w 4246907"/>
                <a:gd name="connsiteY27" fmla="*/ 18536 h 3000491"/>
                <a:gd name="connsiteX28" fmla="*/ 3580110 w 4246907"/>
                <a:gd name="connsiteY28" fmla="*/ 11 h 3000491"/>
                <a:gd name="connsiteX0" fmla="*/ 3580110 w 4246907"/>
                <a:gd name="connsiteY0" fmla="*/ 11 h 3000491"/>
                <a:gd name="connsiteX1" fmla="*/ 4246553 w 4246907"/>
                <a:gd name="connsiteY1" fmla="*/ 643653 h 3000491"/>
                <a:gd name="connsiteX2" fmla="*/ 3518780 w 4246907"/>
                <a:gd name="connsiteY2" fmla="*/ 1376654 h 3000491"/>
                <a:gd name="connsiteX3" fmla="*/ 2670961 w 4246907"/>
                <a:gd name="connsiteY3" fmla="*/ 1415011 h 3000491"/>
                <a:gd name="connsiteX4" fmla="*/ 2671111 w 4246907"/>
                <a:gd name="connsiteY4" fmla="*/ 1415161 h 3000491"/>
                <a:gd name="connsiteX5" fmla="*/ 2651300 w 4246907"/>
                <a:gd name="connsiteY5" fmla="*/ 1395815 h 3000491"/>
                <a:gd name="connsiteX6" fmla="*/ 1974962 w 4246907"/>
                <a:gd name="connsiteY6" fmla="*/ 1546118 h 3000491"/>
                <a:gd name="connsiteX7" fmla="*/ 1167606 w 4246907"/>
                <a:gd name="connsiteY7" fmla="*/ 1860027 h 3000491"/>
                <a:gd name="connsiteX8" fmla="*/ 960338 w 4246907"/>
                <a:gd name="connsiteY8" fmla="*/ 1989036 h 3000491"/>
                <a:gd name="connsiteX9" fmla="*/ 546543 w 4246907"/>
                <a:gd name="connsiteY9" fmla="*/ 2319425 h 3000491"/>
                <a:gd name="connsiteX10" fmla="*/ 296710 w 4246907"/>
                <a:gd name="connsiteY10" fmla="*/ 2675436 h 3000491"/>
                <a:gd name="connsiteX11" fmla="*/ 301207 w 4246907"/>
                <a:gd name="connsiteY11" fmla="*/ 2723833 h 3000491"/>
                <a:gd name="connsiteX12" fmla="*/ 301207 w 4246907"/>
                <a:gd name="connsiteY12" fmla="*/ 2723983 h 3000491"/>
                <a:gd name="connsiteX13" fmla="*/ 301357 w 4246907"/>
                <a:gd name="connsiteY13" fmla="*/ 2724283 h 3000491"/>
                <a:gd name="connsiteX14" fmla="*/ 492142 w 4246907"/>
                <a:gd name="connsiteY14" fmla="*/ 2998635 h 3000491"/>
                <a:gd name="connsiteX15" fmla="*/ 408063 w 4246907"/>
                <a:gd name="connsiteY15" fmla="*/ 3000133 h 3000491"/>
                <a:gd name="connsiteX16" fmla="*/ 63810 w 4246907"/>
                <a:gd name="connsiteY16" fmla="*/ 2317777 h 3000491"/>
                <a:gd name="connsiteX17" fmla="*/ 98731 w 4246907"/>
                <a:gd name="connsiteY17" fmla="*/ 2239712 h 3000491"/>
                <a:gd name="connsiteX18" fmla="*/ 850481 w 4246907"/>
                <a:gd name="connsiteY18" fmla="*/ 1263827 h 3000491"/>
                <a:gd name="connsiteX19" fmla="*/ 996155 w 4246907"/>
                <a:gd name="connsiteY19" fmla="*/ 1138564 h 3000491"/>
                <a:gd name="connsiteX20" fmla="*/ 1250335 w 4246907"/>
                <a:gd name="connsiteY20" fmla="*/ 947222 h 3000491"/>
                <a:gd name="connsiteX21" fmla="*/ 1267573 w 4246907"/>
                <a:gd name="connsiteY21" fmla="*/ 935086 h 3000491"/>
                <a:gd name="connsiteX22" fmla="*/ 1272516 w 4246907"/>
                <a:gd name="connsiteY22" fmla="*/ 931639 h 3000491"/>
                <a:gd name="connsiteX23" fmla="*/ 1659933 w 4246907"/>
                <a:gd name="connsiteY23" fmla="*/ 688304 h 3000491"/>
                <a:gd name="connsiteX24" fmla="*/ 2441061 w 4246907"/>
                <a:gd name="connsiteY24" fmla="*/ 323153 h 3000491"/>
                <a:gd name="connsiteX25" fmla="*/ 3420014 w 4246907"/>
                <a:gd name="connsiteY25" fmla="*/ 20484 h 3000491"/>
                <a:gd name="connsiteX26" fmla="*/ 3427958 w 4246907"/>
                <a:gd name="connsiteY26" fmla="*/ 18536 h 3000491"/>
                <a:gd name="connsiteX27" fmla="*/ 3580110 w 4246907"/>
                <a:gd name="connsiteY27" fmla="*/ 11 h 3000491"/>
                <a:gd name="connsiteX0" fmla="*/ 3580110 w 4246907"/>
                <a:gd name="connsiteY0" fmla="*/ 11 h 3000491"/>
                <a:gd name="connsiteX1" fmla="*/ 4246553 w 4246907"/>
                <a:gd name="connsiteY1" fmla="*/ 643653 h 3000491"/>
                <a:gd name="connsiteX2" fmla="*/ 3518780 w 4246907"/>
                <a:gd name="connsiteY2" fmla="*/ 1376654 h 3000491"/>
                <a:gd name="connsiteX3" fmla="*/ 2670961 w 4246907"/>
                <a:gd name="connsiteY3" fmla="*/ 1415011 h 3000491"/>
                <a:gd name="connsiteX4" fmla="*/ 2671111 w 4246907"/>
                <a:gd name="connsiteY4" fmla="*/ 1415161 h 3000491"/>
                <a:gd name="connsiteX5" fmla="*/ 1974962 w 4246907"/>
                <a:gd name="connsiteY5" fmla="*/ 1546118 h 3000491"/>
                <a:gd name="connsiteX6" fmla="*/ 1167606 w 4246907"/>
                <a:gd name="connsiteY6" fmla="*/ 1860027 h 3000491"/>
                <a:gd name="connsiteX7" fmla="*/ 960338 w 4246907"/>
                <a:gd name="connsiteY7" fmla="*/ 1989036 h 3000491"/>
                <a:gd name="connsiteX8" fmla="*/ 546543 w 4246907"/>
                <a:gd name="connsiteY8" fmla="*/ 2319425 h 3000491"/>
                <a:gd name="connsiteX9" fmla="*/ 296710 w 4246907"/>
                <a:gd name="connsiteY9" fmla="*/ 2675436 h 3000491"/>
                <a:gd name="connsiteX10" fmla="*/ 301207 w 4246907"/>
                <a:gd name="connsiteY10" fmla="*/ 2723833 h 3000491"/>
                <a:gd name="connsiteX11" fmla="*/ 301207 w 4246907"/>
                <a:gd name="connsiteY11" fmla="*/ 2723983 h 3000491"/>
                <a:gd name="connsiteX12" fmla="*/ 301357 w 4246907"/>
                <a:gd name="connsiteY12" fmla="*/ 2724283 h 3000491"/>
                <a:gd name="connsiteX13" fmla="*/ 492142 w 4246907"/>
                <a:gd name="connsiteY13" fmla="*/ 2998635 h 3000491"/>
                <a:gd name="connsiteX14" fmla="*/ 408063 w 4246907"/>
                <a:gd name="connsiteY14" fmla="*/ 3000133 h 3000491"/>
                <a:gd name="connsiteX15" fmla="*/ 63810 w 4246907"/>
                <a:gd name="connsiteY15" fmla="*/ 2317777 h 3000491"/>
                <a:gd name="connsiteX16" fmla="*/ 98731 w 4246907"/>
                <a:gd name="connsiteY16" fmla="*/ 2239712 h 3000491"/>
                <a:gd name="connsiteX17" fmla="*/ 850481 w 4246907"/>
                <a:gd name="connsiteY17" fmla="*/ 1263827 h 3000491"/>
                <a:gd name="connsiteX18" fmla="*/ 996155 w 4246907"/>
                <a:gd name="connsiteY18" fmla="*/ 1138564 h 3000491"/>
                <a:gd name="connsiteX19" fmla="*/ 1250335 w 4246907"/>
                <a:gd name="connsiteY19" fmla="*/ 947222 h 3000491"/>
                <a:gd name="connsiteX20" fmla="*/ 1267573 w 4246907"/>
                <a:gd name="connsiteY20" fmla="*/ 935086 h 3000491"/>
                <a:gd name="connsiteX21" fmla="*/ 1272516 w 4246907"/>
                <a:gd name="connsiteY21" fmla="*/ 931639 h 3000491"/>
                <a:gd name="connsiteX22" fmla="*/ 1659933 w 4246907"/>
                <a:gd name="connsiteY22" fmla="*/ 688304 h 3000491"/>
                <a:gd name="connsiteX23" fmla="*/ 2441061 w 4246907"/>
                <a:gd name="connsiteY23" fmla="*/ 323153 h 3000491"/>
                <a:gd name="connsiteX24" fmla="*/ 3420014 w 4246907"/>
                <a:gd name="connsiteY24" fmla="*/ 20484 h 3000491"/>
                <a:gd name="connsiteX25" fmla="*/ 3427958 w 4246907"/>
                <a:gd name="connsiteY25" fmla="*/ 18536 h 3000491"/>
                <a:gd name="connsiteX26" fmla="*/ 3580110 w 4246907"/>
                <a:gd name="connsiteY26" fmla="*/ 11 h 3000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246907" h="3000491">
                  <a:moveTo>
                    <a:pt x="3580110" y="11"/>
                  </a:moveTo>
                  <a:cubicBezTo>
                    <a:pt x="3930332" y="-1983"/>
                    <a:pt x="4235143" y="275637"/>
                    <a:pt x="4246553" y="643653"/>
                  </a:cubicBezTo>
                  <a:cubicBezTo>
                    <a:pt x="4259290" y="1051508"/>
                    <a:pt x="3926878" y="1384146"/>
                    <a:pt x="3518780" y="1376654"/>
                  </a:cubicBezTo>
                  <a:cubicBezTo>
                    <a:pt x="3235522" y="1371559"/>
                    <a:pt x="2951518" y="1382648"/>
                    <a:pt x="2670961" y="1415011"/>
                  </a:cubicBezTo>
                  <a:lnTo>
                    <a:pt x="2671111" y="1415161"/>
                  </a:lnTo>
                  <a:lnTo>
                    <a:pt x="1974962" y="1546118"/>
                  </a:lnTo>
                  <a:cubicBezTo>
                    <a:pt x="1696501" y="1620887"/>
                    <a:pt x="1425687" y="1723076"/>
                    <a:pt x="1167606" y="1860027"/>
                  </a:cubicBezTo>
                  <a:cubicBezTo>
                    <a:pt x="1097018" y="1900182"/>
                    <a:pt x="1028080" y="1943785"/>
                    <a:pt x="960338" y="1989036"/>
                  </a:cubicBezTo>
                  <a:cubicBezTo>
                    <a:pt x="813314" y="2087178"/>
                    <a:pt x="673483" y="2196409"/>
                    <a:pt x="546543" y="2319425"/>
                  </a:cubicBezTo>
                  <a:cubicBezTo>
                    <a:pt x="448677" y="2418916"/>
                    <a:pt x="330131" y="2544629"/>
                    <a:pt x="296710" y="2675436"/>
                  </a:cubicBezTo>
                  <a:cubicBezTo>
                    <a:pt x="292213" y="2694016"/>
                    <a:pt x="294309" y="2710049"/>
                    <a:pt x="301207" y="2723833"/>
                  </a:cubicBezTo>
                  <a:lnTo>
                    <a:pt x="301207" y="2723983"/>
                  </a:lnTo>
                  <a:cubicBezTo>
                    <a:pt x="301207" y="2724133"/>
                    <a:pt x="301357" y="2724283"/>
                    <a:pt x="301357" y="2724283"/>
                  </a:cubicBezTo>
                  <a:cubicBezTo>
                    <a:pt x="362051" y="2817931"/>
                    <a:pt x="425000" y="2909931"/>
                    <a:pt x="492142" y="2998635"/>
                  </a:cubicBezTo>
                  <a:cubicBezTo>
                    <a:pt x="464414" y="3000133"/>
                    <a:pt x="436540" y="3001031"/>
                    <a:pt x="408063" y="3000133"/>
                  </a:cubicBezTo>
                  <a:cubicBezTo>
                    <a:pt x="-23566" y="2983951"/>
                    <a:pt x="-64180" y="2634231"/>
                    <a:pt x="63810" y="2317777"/>
                  </a:cubicBezTo>
                  <a:cubicBezTo>
                    <a:pt x="74450" y="2291405"/>
                    <a:pt x="85841" y="2265334"/>
                    <a:pt x="98731" y="2239712"/>
                  </a:cubicBezTo>
                  <a:cubicBezTo>
                    <a:pt x="283369" y="1863623"/>
                    <a:pt x="543996" y="1540425"/>
                    <a:pt x="850481" y="1263827"/>
                  </a:cubicBezTo>
                  <a:cubicBezTo>
                    <a:pt x="897989" y="1220974"/>
                    <a:pt x="946547" y="1179169"/>
                    <a:pt x="996155" y="1138564"/>
                  </a:cubicBezTo>
                  <a:cubicBezTo>
                    <a:pt x="1078134" y="1071437"/>
                    <a:pt x="1163413" y="1008205"/>
                    <a:pt x="1250335" y="947222"/>
                  </a:cubicBezTo>
                  <a:cubicBezTo>
                    <a:pt x="1256182" y="943176"/>
                    <a:pt x="1261876" y="939131"/>
                    <a:pt x="1267573" y="935086"/>
                  </a:cubicBezTo>
                  <a:cubicBezTo>
                    <a:pt x="1269219" y="934037"/>
                    <a:pt x="1270869" y="932839"/>
                    <a:pt x="1272516" y="931639"/>
                  </a:cubicBezTo>
                  <a:cubicBezTo>
                    <a:pt x="1337909" y="890509"/>
                    <a:pt x="1465176" y="789718"/>
                    <a:pt x="1659933" y="688304"/>
                  </a:cubicBezTo>
                  <a:cubicBezTo>
                    <a:pt x="1912167" y="546410"/>
                    <a:pt x="2175487" y="424592"/>
                    <a:pt x="2441061" y="323153"/>
                  </a:cubicBezTo>
                  <a:cubicBezTo>
                    <a:pt x="2759236" y="198040"/>
                    <a:pt x="3089548" y="102294"/>
                    <a:pt x="3420014" y="20484"/>
                  </a:cubicBezTo>
                  <a:lnTo>
                    <a:pt x="3427958" y="18536"/>
                  </a:lnTo>
                  <a:cubicBezTo>
                    <a:pt x="3479120" y="6287"/>
                    <a:pt x="3530079" y="296"/>
                    <a:pt x="3580110" y="11"/>
                  </a:cubicBezTo>
                  <a:close/>
                </a:path>
              </a:pathLst>
            </a:custGeom>
            <a:solidFill>
              <a:schemeClr val="accent2"/>
            </a:solidFill>
            <a:ln w="14986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fr-FR" sz="1600"/>
            </a:p>
          </p:txBody>
        </p:sp>
        <p:sp>
          <p:nvSpPr>
            <p:cNvPr id="5" name="Forme libre 5">
              <a:extLst>
                <a:ext uri="{FF2B5EF4-FFF2-40B4-BE49-F238E27FC236}">
                  <a16:creationId xmlns:a16="http://schemas.microsoft.com/office/drawing/2014/main" id="{F70ECED5-A430-6AB6-2FC5-E82ECFF1DB4D}"/>
                </a:ext>
              </a:extLst>
            </p:cNvPr>
            <p:cNvSpPr/>
            <p:nvPr/>
          </p:nvSpPr>
          <p:spPr>
            <a:xfrm>
              <a:off x="4132273" y="2345551"/>
              <a:ext cx="1806755" cy="2556095"/>
            </a:xfrm>
            <a:custGeom>
              <a:avLst/>
              <a:gdLst>
                <a:gd name="connsiteX0" fmla="*/ 2351792 w 3001446"/>
                <a:gd name="connsiteY0" fmla="*/ 4245928 h 4246276"/>
                <a:gd name="connsiteX1" fmla="*/ 1624318 w 3001446"/>
                <a:gd name="connsiteY1" fmla="*/ 3523865 h 4246276"/>
                <a:gd name="connsiteX2" fmla="*/ 1604538 w 3001446"/>
                <a:gd name="connsiteY2" fmla="*/ 2857092 h 4246276"/>
                <a:gd name="connsiteX3" fmla="*/ 2356288 w 3001446"/>
                <a:gd name="connsiteY3" fmla="*/ 1881207 h 4246276"/>
                <a:gd name="connsiteX4" fmla="*/ 2391209 w 3001446"/>
                <a:gd name="connsiteY4" fmla="*/ 1803143 h 4246276"/>
                <a:gd name="connsiteX5" fmla="*/ 2678360 w 3001446"/>
                <a:gd name="connsiteY5" fmla="*/ 2440548 h 4246276"/>
                <a:gd name="connsiteX6" fmla="*/ 2981098 w 3001446"/>
                <a:gd name="connsiteY6" fmla="*/ 3419279 h 4246276"/>
                <a:gd name="connsiteX7" fmla="*/ 2983049 w 3001446"/>
                <a:gd name="connsiteY7" fmla="*/ 3427221 h 4246276"/>
                <a:gd name="connsiteX8" fmla="*/ 2351942 w 3001446"/>
                <a:gd name="connsiteY8" fmla="*/ 4245928 h 4246276"/>
                <a:gd name="connsiteX9" fmla="*/ 2158310 w 3001446"/>
                <a:gd name="connsiteY9" fmla="*/ 1445783 h 4246276"/>
                <a:gd name="connsiteX10" fmla="*/ 2153813 w 3001446"/>
                <a:gd name="connsiteY10" fmla="*/ 1397236 h 4246276"/>
                <a:gd name="connsiteX11" fmla="*/ 2153513 w 3001446"/>
                <a:gd name="connsiteY11" fmla="*/ 1396936 h 4246276"/>
                <a:gd name="connsiteX12" fmla="*/ 2152913 w 3001446"/>
                <a:gd name="connsiteY12" fmla="*/ 1396186 h 4246276"/>
                <a:gd name="connsiteX13" fmla="*/ 2152913 w 3001446"/>
                <a:gd name="connsiteY13" fmla="*/ 1396186 h 4246276"/>
                <a:gd name="connsiteX14" fmla="*/ 1962578 w 3001446"/>
                <a:gd name="connsiteY14" fmla="*/ 1122434 h 4246276"/>
                <a:gd name="connsiteX15" fmla="*/ 1677373 w 3001446"/>
                <a:gd name="connsiteY15" fmla="*/ 784104 h 4246276"/>
                <a:gd name="connsiteX16" fmla="*/ 761065 w 3001446"/>
                <a:gd name="connsiteY16" fmla="*/ 98602 h 4246276"/>
                <a:gd name="connsiteX17" fmla="*/ 666196 w 3001446"/>
                <a:gd name="connsiteY17" fmla="*/ 57247 h 4246276"/>
                <a:gd name="connsiteX18" fmla="*/ 471 w 3001446"/>
                <a:gd name="connsiteY18" fmla="*/ 407865 h 4246276"/>
                <a:gd name="connsiteX19" fmla="*/ 2268 w 3001446"/>
                <a:gd name="connsiteY19" fmla="*/ 507357 h 4246276"/>
                <a:gd name="connsiteX20" fmla="*/ 256448 w 3001446"/>
                <a:gd name="connsiteY20" fmla="*/ 316015 h 4246276"/>
                <a:gd name="connsiteX21" fmla="*/ 273535 w 3001446"/>
                <a:gd name="connsiteY21" fmla="*/ 303279 h 4246276"/>
                <a:gd name="connsiteX22" fmla="*/ 278629 w 3001446"/>
                <a:gd name="connsiteY22" fmla="*/ 300281 h 4246276"/>
                <a:gd name="connsiteX23" fmla="*/ 325540 w 3001446"/>
                <a:gd name="connsiteY23" fmla="*/ 296237 h 4246276"/>
                <a:gd name="connsiteX24" fmla="*/ 681633 w 3001446"/>
                <a:gd name="connsiteY24" fmla="*/ 546014 h 4246276"/>
                <a:gd name="connsiteX25" fmla="*/ 980924 w 3001446"/>
                <a:gd name="connsiteY25" fmla="*/ 914463 h 4246276"/>
                <a:gd name="connsiteX26" fmla="*/ 1140985 w 3001446"/>
                <a:gd name="connsiteY26" fmla="*/ 1166937 h 4246276"/>
                <a:gd name="connsiteX27" fmla="*/ 1494382 w 3001446"/>
                <a:gd name="connsiteY27" fmla="*/ 2132033 h 4246276"/>
                <a:gd name="connsiteX28" fmla="*/ 1908176 w 3001446"/>
                <a:gd name="connsiteY28" fmla="*/ 1801645 h 4246276"/>
                <a:gd name="connsiteX29" fmla="*/ 2158010 w 3001446"/>
                <a:gd name="connsiteY29" fmla="*/ 1445633 h 4246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001446" h="4246276">
                  <a:moveTo>
                    <a:pt x="2351792" y="4245928"/>
                  </a:moveTo>
                  <a:cubicBezTo>
                    <a:pt x="1946991" y="4258514"/>
                    <a:pt x="1616525" y="3928723"/>
                    <a:pt x="1624318" y="3523865"/>
                  </a:cubicBezTo>
                  <a:cubicBezTo>
                    <a:pt x="1628515" y="3301508"/>
                    <a:pt x="1622522" y="3078551"/>
                    <a:pt x="1604538" y="2857092"/>
                  </a:cubicBezTo>
                  <a:cubicBezTo>
                    <a:pt x="1911023" y="2580494"/>
                    <a:pt x="2171647" y="2257298"/>
                    <a:pt x="2356288" y="1881207"/>
                  </a:cubicBezTo>
                  <a:cubicBezTo>
                    <a:pt x="2369179" y="1855585"/>
                    <a:pt x="2380566" y="1829514"/>
                    <a:pt x="2391209" y="1803143"/>
                  </a:cubicBezTo>
                  <a:cubicBezTo>
                    <a:pt x="2500016" y="2011116"/>
                    <a:pt x="2595931" y="2224933"/>
                    <a:pt x="2678360" y="2440548"/>
                  </a:cubicBezTo>
                  <a:cubicBezTo>
                    <a:pt x="2803504" y="2758650"/>
                    <a:pt x="2899270" y="3088891"/>
                    <a:pt x="2981098" y="3419279"/>
                  </a:cubicBezTo>
                  <a:cubicBezTo>
                    <a:pt x="2981699" y="3421977"/>
                    <a:pt x="2982449" y="3424523"/>
                    <a:pt x="2983049" y="3427221"/>
                  </a:cubicBezTo>
                  <a:cubicBezTo>
                    <a:pt x="3081361" y="3837023"/>
                    <a:pt x="2773380" y="4232742"/>
                    <a:pt x="2351942" y="4245928"/>
                  </a:cubicBezTo>
                  <a:close/>
                  <a:moveTo>
                    <a:pt x="2158310" y="1445783"/>
                  </a:moveTo>
                  <a:cubicBezTo>
                    <a:pt x="2162807" y="1427053"/>
                    <a:pt x="2160706" y="1411170"/>
                    <a:pt x="2153813" y="1397236"/>
                  </a:cubicBezTo>
                  <a:cubicBezTo>
                    <a:pt x="2153813" y="1397236"/>
                    <a:pt x="2153663" y="1396936"/>
                    <a:pt x="2153513" y="1396936"/>
                  </a:cubicBezTo>
                  <a:cubicBezTo>
                    <a:pt x="2153513" y="1396636"/>
                    <a:pt x="2153063" y="1396486"/>
                    <a:pt x="2152913" y="1396186"/>
                  </a:cubicBezTo>
                  <a:lnTo>
                    <a:pt x="2152913" y="1396186"/>
                  </a:lnTo>
                  <a:cubicBezTo>
                    <a:pt x="2092514" y="1302688"/>
                    <a:pt x="2029569" y="1210988"/>
                    <a:pt x="1962578" y="1122434"/>
                  </a:cubicBezTo>
                  <a:cubicBezTo>
                    <a:pt x="1873255" y="1004365"/>
                    <a:pt x="1778686" y="890938"/>
                    <a:pt x="1677373" y="784104"/>
                  </a:cubicBezTo>
                  <a:cubicBezTo>
                    <a:pt x="1414199" y="506159"/>
                    <a:pt x="1110265" y="269866"/>
                    <a:pt x="761065" y="98602"/>
                  </a:cubicBezTo>
                  <a:cubicBezTo>
                    <a:pt x="730041" y="83019"/>
                    <a:pt x="698267" y="69535"/>
                    <a:pt x="666196" y="57247"/>
                  </a:cubicBezTo>
                  <a:cubicBezTo>
                    <a:pt x="354314" y="-62622"/>
                    <a:pt x="16505" y="-16023"/>
                    <a:pt x="471" y="407865"/>
                  </a:cubicBezTo>
                  <a:cubicBezTo>
                    <a:pt x="-579" y="441578"/>
                    <a:pt x="171" y="474841"/>
                    <a:pt x="2268" y="507357"/>
                  </a:cubicBezTo>
                  <a:cubicBezTo>
                    <a:pt x="84247" y="440230"/>
                    <a:pt x="169526" y="377148"/>
                    <a:pt x="256448" y="316015"/>
                  </a:cubicBezTo>
                  <a:cubicBezTo>
                    <a:pt x="261695" y="310921"/>
                    <a:pt x="267388" y="306725"/>
                    <a:pt x="273535" y="303279"/>
                  </a:cubicBezTo>
                  <a:cubicBezTo>
                    <a:pt x="275182" y="302379"/>
                    <a:pt x="276832" y="301181"/>
                    <a:pt x="278629" y="300281"/>
                  </a:cubicBezTo>
                  <a:cubicBezTo>
                    <a:pt x="292119" y="293990"/>
                    <a:pt x="307556" y="291892"/>
                    <a:pt x="325540" y="296237"/>
                  </a:cubicBezTo>
                  <a:cubicBezTo>
                    <a:pt x="456377" y="329801"/>
                    <a:pt x="582117" y="448170"/>
                    <a:pt x="681633" y="546014"/>
                  </a:cubicBezTo>
                  <a:cubicBezTo>
                    <a:pt x="791936" y="659889"/>
                    <a:pt x="890702" y="784254"/>
                    <a:pt x="980924" y="914463"/>
                  </a:cubicBezTo>
                  <a:cubicBezTo>
                    <a:pt x="1037726" y="996573"/>
                    <a:pt x="1091827" y="1080331"/>
                    <a:pt x="1140985" y="1166937"/>
                  </a:cubicBezTo>
                  <a:cubicBezTo>
                    <a:pt x="1303747" y="1473502"/>
                    <a:pt x="1417796" y="1797899"/>
                    <a:pt x="1494382" y="2132033"/>
                  </a:cubicBezTo>
                  <a:cubicBezTo>
                    <a:pt x="1641406" y="2033891"/>
                    <a:pt x="1781083" y="1924660"/>
                    <a:pt x="1908176" y="1801645"/>
                  </a:cubicBezTo>
                  <a:cubicBezTo>
                    <a:pt x="2006039" y="1702153"/>
                    <a:pt x="2124589" y="1576290"/>
                    <a:pt x="2158010" y="1445633"/>
                  </a:cubicBezTo>
                  <a:close/>
                </a:path>
              </a:pathLst>
            </a:custGeom>
            <a:solidFill>
              <a:schemeClr val="accent5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600"/>
            </a:p>
          </p:txBody>
        </p:sp>
        <p:sp>
          <p:nvSpPr>
            <p:cNvPr id="7" name="ZoneTexte 8">
              <a:extLst>
                <a:ext uri="{FF2B5EF4-FFF2-40B4-BE49-F238E27FC236}">
                  <a16:creationId xmlns:a16="http://schemas.microsoft.com/office/drawing/2014/main" id="{CCEFA7C5-77C1-B6CC-2CCA-EE1A6443873E}"/>
                </a:ext>
              </a:extLst>
            </p:cNvPr>
            <p:cNvSpPr txBox="1"/>
            <p:nvPr/>
          </p:nvSpPr>
          <p:spPr>
            <a:xfrm>
              <a:off x="4996066" y="3130334"/>
              <a:ext cx="295013" cy="25410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600" b="1" dirty="0"/>
                <a:t>02</a:t>
              </a:r>
            </a:p>
          </p:txBody>
        </p:sp>
        <p:sp>
          <p:nvSpPr>
            <p:cNvPr id="8" name="ZoneTexte 9">
              <a:extLst>
                <a:ext uri="{FF2B5EF4-FFF2-40B4-BE49-F238E27FC236}">
                  <a16:creationId xmlns:a16="http://schemas.microsoft.com/office/drawing/2014/main" id="{9E625105-86E5-825E-531A-689FDD3CEC66}"/>
                </a:ext>
              </a:extLst>
            </p:cNvPr>
            <p:cNvSpPr txBox="1"/>
            <p:nvPr/>
          </p:nvSpPr>
          <p:spPr>
            <a:xfrm>
              <a:off x="4247768" y="2630695"/>
              <a:ext cx="295013" cy="25410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600" b="1" dirty="0"/>
                <a:t>01</a:t>
              </a:r>
            </a:p>
          </p:txBody>
        </p:sp>
        <p:sp>
          <p:nvSpPr>
            <p:cNvPr id="9" name="ZoneTexte 10">
              <a:extLst>
                <a:ext uri="{FF2B5EF4-FFF2-40B4-BE49-F238E27FC236}">
                  <a16:creationId xmlns:a16="http://schemas.microsoft.com/office/drawing/2014/main" id="{2C6C4EA9-7B5C-BCE0-1B76-2A805A71C217}"/>
                </a:ext>
              </a:extLst>
            </p:cNvPr>
            <p:cNvSpPr txBox="1"/>
            <p:nvPr/>
          </p:nvSpPr>
          <p:spPr>
            <a:xfrm>
              <a:off x="3817581" y="3374725"/>
              <a:ext cx="295013" cy="25410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600" b="1" dirty="0"/>
                <a:t>04</a:t>
              </a:r>
            </a:p>
          </p:txBody>
        </p:sp>
        <p:sp>
          <p:nvSpPr>
            <p:cNvPr id="26" name="ZoneTexte 11">
              <a:extLst>
                <a:ext uri="{FF2B5EF4-FFF2-40B4-BE49-F238E27FC236}">
                  <a16:creationId xmlns:a16="http://schemas.microsoft.com/office/drawing/2014/main" id="{15B9DFAB-AE89-D227-77B8-11CFF04AC8DC}"/>
                </a:ext>
              </a:extLst>
            </p:cNvPr>
            <p:cNvSpPr txBox="1"/>
            <p:nvPr/>
          </p:nvSpPr>
          <p:spPr>
            <a:xfrm>
              <a:off x="4637990" y="3886178"/>
              <a:ext cx="295013" cy="25410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600" b="1" dirty="0"/>
                <a:t>03</a:t>
              </a:r>
            </a:p>
          </p:txBody>
        </p:sp>
        <p:pic>
          <p:nvPicPr>
            <p:cNvPr id="27" name="Graphic 26" descr="Bullseye with solid fill">
              <a:extLst>
                <a:ext uri="{FF2B5EF4-FFF2-40B4-BE49-F238E27FC236}">
                  <a16:creationId xmlns:a16="http://schemas.microsoft.com/office/drawing/2014/main" id="{4EFEBDE7-52DB-6044-E8D7-A46497BC65A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343254" y="2062918"/>
              <a:ext cx="529029" cy="529029"/>
            </a:xfrm>
            <a:prstGeom prst="rect">
              <a:avLst/>
            </a:prstGeom>
          </p:spPr>
        </p:pic>
        <p:pic>
          <p:nvPicPr>
            <p:cNvPr id="28" name="Graphic 27" descr="Hourglass 30% with solid fill">
              <a:extLst>
                <a:ext uri="{FF2B5EF4-FFF2-40B4-BE49-F238E27FC236}">
                  <a16:creationId xmlns:a16="http://schemas.microsoft.com/office/drawing/2014/main" id="{984AA4DF-DF7A-7731-80E4-A13AB7758ED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372912" y="2116781"/>
              <a:ext cx="529029" cy="529029"/>
            </a:xfrm>
            <a:prstGeom prst="rect">
              <a:avLst/>
            </a:prstGeom>
          </p:spPr>
        </p:pic>
        <p:pic>
          <p:nvPicPr>
            <p:cNvPr id="29" name="Graphic 28" descr="Lightbulb with solid fill">
              <a:extLst>
                <a:ext uri="{FF2B5EF4-FFF2-40B4-BE49-F238E27FC236}">
                  <a16:creationId xmlns:a16="http://schemas.microsoft.com/office/drawing/2014/main" id="{50C94927-EAFC-D4B0-EA95-DF798CE4644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286762" y="4220519"/>
              <a:ext cx="529029" cy="529029"/>
            </a:xfrm>
            <a:prstGeom prst="rect">
              <a:avLst/>
            </a:prstGeom>
          </p:spPr>
        </p:pic>
        <p:pic>
          <p:nvPicPr>
            <p:cNvPr id="30" name="Graphic 29" descr="Eye with solid fill">
              <a:extLst>
                <a:ext uri="{FF2B5EF4-FFF2-40B4-BE49-F238E27FC236}">
                  <a16:creationId xmlns:a16="http://schemas.microsoft.com/office/drawing/2014/main" id="{D233CAA4-444F-12BA-5A8A-D189329B6A7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227859" y="4052712"/>
              <a:ext cx="656275" cy="656275"/>
            </a:xfrm>
            <a:prstGeom prst="rect">
              <a:avLst/>
            </a:prstGeom>
          </p:spPr>
        </p:pic>
        <p:pic>
          <p:nvPicPr>
            <p:cNvPr id="31" name="Graphic 31" descr="Trophy">
              <a:extLst>
                <a:ext uri="{FF2B5EF4-FFF2-40B4-BE49-F238E27FC236}">
                  <a16:creationId xmlns:a16="http://schemas.microsoft.com/office/drawing/2014/main" id="{310601F8-9028-34BE-C97B-2A4F87B84DB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4253766" y="3097365"/>
              <a:ext cx="597046" cy="597046"/>
            </a:xfrm>
            <a:prstGeom prst="rect">
              <a:avLst/>
            </a:prstGeom>
          </p:spPr>
        </p:pic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08EB694C-AC3E-B59D-1355-319FAF3C37DA}"/>
              </a:ext>
            </a:extLst>
          </p:cNvPr>
          <p:cNvGrpSpPr/>
          <p:nvPr/>
        </p:nvGrpSpPr>
        <p:grpSpPr>
          <a:xfrm>
            <a:off x="6863422" y="4240370"/>
            <a:ext cx="1815237" cy="1413892"/>
            <a:chOff x="8921977" y="2875429"/>
            <a:chExt cx="2926080" cy="1885189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615963D8-D731-0C9D-1075-27EBFD159CCB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14AAD45-F761-82AD-B422-E12D2481F1C4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461D647E-4450-655D-745D-E6F97A2D4ADA}"/>
              </a:ext>
            </a:extLst>
          </p:cNvPr>
          <p:cNvGrpSpPr/>
          <p:nvPr/>
        </p:nvGrpSpPr>
        <p:grpSpPr>
          <a:xfrm>
            <a:off x="465566" y="4240370"/>
            <a:ext cx="1815237" cy="1413892"/>
            <a:chOff x="332936" y="2875429"/>
            <a:chExt cx="2926080" cy="1885189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85C58FE-814B-E81B-DC88-2C64E22D3764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33BDD886-167A-7CD8-622D-F0941BFA53D2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1483E5C8-0537-BAD5-3AAD-9E4E1EFAE88B}"/>
              </a:ext>
            </a:extLst>
          </p:cNvPr>
          <p:cNvGrpSpPr/>
          <p:nvPr/>
        </p:nvGrpSpPr>
        <p:grpSpPr>
          <a:xfrm>
            <a:off x="6863197" y="1745207"/>
            <a:ext cx="1815237" cy="1413892"/>
            <a:chOff x="8921977" y="1170335"/>
            <a:chExt cx="2926080" cy="1885189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F38A515-430C-6FE1-C3B5-FCA368D68DDB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5C411A90-A7D4-E269-97BD-CAFE67A4A83A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5A8C7CE0-259D-F54D-9A0F-EADEEA830733}"/>
              </a:ext>
            </a:extLst>
          </p:cNvPr>
          <p:cNvGrpSpPr/>
          <p:nvPr/>
        </p:nvGrpSpPr>
        <p:grpSpPr>
          <a:xfrm>
            <a:off x="465566" y="1745209"/>
            <a:ext cx="1815237" cy="1413892"/>
            <a:chOff x="332936" y="2555951"/>
            <a:chExt cx="2926080" cy="1885189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D185AE87-133A-1BEB-AA30-91048C68B6EF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44FD047-274E-535E-D767-308F521E078F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359219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10509</TotalTime>
  <Words>392</Words>
  <Application>Microsoft Office PowerPoint</Application>
  <PresentationFormat>On-screen Show (4:3)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Interwoven Loop Quartet – Slide Template</vt:lpstr>
      <vt:lpstr>Interwoven Loop Quartet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Interwoven Loop Quartet</dc:title>
  <dc:creator>PresentationGO.com</dc:creator>
  <dc:description>© Copyright PresentationGO.com - Do not distribute or sale without written permission.</dc:description>
  <cp:lastModifiedBy>Christophe Barroche</cp:lastModifiedBy>
  <cp:revision>32</cp:revision>
  <dcterms:created xsi:type="dcterms:W3CDTF">2014-11-26T05:14:11Z</dcterms:created>
  <dcterms:modified xsi:type="dcterms:W3CDTF">2025-10-01T16:37:19Z</dcterms:modified>
  <cp:category>Charts &amp; Diagrams</cp:category>
</cp:coreProperties>
</file>