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1" r:id="rId4"/>
    <p:sldId id="38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75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58A15-0B60-D329-A0D4-8E2EECD41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CBAAB-111D-F753-560E-1FC97C98EF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3A5F9-007F-1E99-4126-B760FF0F0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4E9C5-380C-26A4-E9D5-FC17C9A37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94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9B700-969A-5A3C-C44D-175A647F3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EDA1-0F34-7263-5C0C-E349C0A56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6-Option Speedometer Gauge Diagram – Slide Template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23FD6D9E-D171-FE63-D85A-6B8829D6AB8F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886FB7E-E8C7-8EEA-C01C-5FFE0F0147E4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ED7791E-679C-F877-A2D0-19E2F27DD4A7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69147A7B-36CB-88A9-4A71-3785024B1F4C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C1B8C6B-7F5C-C619-D31B-EA4462E3EDC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17BFCE9-3F3A-1392-806A-C732D888404A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6235A5DE-BC9D-B3DB-8366-A1B44263DBB6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33FDB0-B7BD-CF53-07D0-AA0C8148E66F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031EAD-8F40-6A36-2470-992A258A71AB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67325B-6704-4ED9-52AD-EC8542345A13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5D0FA91-7DA3-220E-C3BB-EB92D0415274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4AC651B-DB1B-F549-2EB5-3F72D5C1EE7F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B00FE58-98D3-C7FC-D2A5-01EFF14DEB80}"/>
              </a:ext>
            </a:extLst>
          </p:cNvPr>
          <p:cNvSpPr txBox="1"/>
          <p:nvPr/>
        </p:nvSpPr>
        <p:spPr>
          <a:xfrm>
            <a:off x="3501614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14%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78A8B06-24C7-814E-EBA1-AA1F869B19C2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32%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B0AFBDD4-B191-346B-5AB4-EE9D94805E8D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6"/>
                </a:solidFill>
              </a:rPr>
              <a:t>87%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094BFBF-FAB0-B4BF-3655-44DA9365CBEF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4"/>
                </a:solidFill>
              </a:rPr>
              <a:t>61%</a:t>
            </a:r>
          </a:p>
        </p:txBody>
      </p: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F7C3DF39-B47D-2E07-8256-EBA1D2F18468}"/>
              </a:ext>
            </a:extLst>
          </p:cNvPr>
          <p:cNvGrpSpPr/>
          <p:nvPr/>
        </p:nvGrpSpPr>
        <p:grpSpPr>
          <a:xfrm>
            <a:off x="1323510" y="2193105"/>
            <a:ext cx="2493839" cy="1228894"/>
            <a:chOff x="1764680" y="1650520"/>
            <a:chExt cx="3325118" cy="1638525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1A6B8E5D-E257-D537-6197-40327D875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4" y="2486627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D405279D-7740-2EE3-1DCF-40F92F4E8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2" y="1878178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6A1855B-DA73-1F6F-2AFA-AEDF8154C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2" y="1650520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3DDE0F0F-202D-AF74-6602-AA861CAD1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6" y="1650520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8BD0B0E1-7C98-BD74-0922-0776BE0A1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4" y="1878178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EC05050F-A380-3AFB-0C40-CA8AC693FA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1" y="2486627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0AD2AAF-EF7F-DFB2-6D0F-B0D37C1A467A}"/>
                </a:ext>
              </a:extLst>
            </p:cNvPr>
            <p:cNvSpPr/>
            <p:nvPr/>
          </p:nvSpPr>
          <p:spPr>
            <a:xfrm>
              <a:off x="2274974" y="2744879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0C0D2-FC30-0031-B20D-FEF50DD017EC}"/>
                </a:ext>
              </a:extLst>
            </p:cNvPr>
            <p:cNvSpPr/>
            <p:nvPr/>
          </p:nvSpPr>
          <p:spPr>
            <a:xfrm>
              <a:off x="2430732" y="2325706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AE9DC1C-D4A2-0A18-EF66-3C2FD9370143}"/>
                </a:ext>
              </a:extLst>
            </p:cNvPr>
            <p:cNvSpPr/>
            <p:nvPr/>
          </p:nvSpPr>
          <p:spPr>
            <a:xfrm>
              <a:off x="2842352" y="2167100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B4045F-DC49-33F9-2ED5-7845E4002770}"/>
                </a:ext>
              </a:extLst>
            </p:cNvPr>
            <p:cNvSpPr/>
            <p:nvPr/>
          </p:nvSpPr>
          <p:spPr>
            <a:xfrm>
              <a:off x="3400826" y="2167100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34B5B9D-CE96-E927-C33B-9F25171E1333}"/>
                </a:ext>
              </a:extLst>
            </p:cNvPr>
            <p:cNvSpPr/>
            <p:nvPr/>
          </p:nvSpPr>
          <p:spPr>
            <a:xfrm>
              <a:off x="3872025" y="2326149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8598C26-32D5-DB02-81B5-4CD7335363B8}"/>
                </a:ext>
              </a:extLst>
            </p:cNvPr>
            <p:cNvSpPr/>
            <p:nvPr/>
          </p:nvSpPr>
          <p:spPr>
            <a:xfrm>
              <a:off x="4212892" y="2745221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8ED6354-E268-55F0-B374-341EAFC69749}"/>
                </a:ext>
              </a:extLst>
            </p:cNvPr>
            <p:cNvSpPr txBox="1"/>
            <p:nvPr/>
          </p:nvSpPr>
          <p:spPr>
            <a:xfrm>
              <a:off x="1764680" y="2712602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0A6279-579B-F01D-FAE5-562D298650E8}"/>
                </a:ext>
              </a:extLst>
            </p:cNvPr>
            <p:cNvSpPr txBox="1"/>
            <p:nvPr/>
          </p:nvSpPr>
          <p:spPr>
            <a:xfrm>
              <a:off x="2118891" y="2179511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2ADF3FC-9584-55F2-C470-0E463E48DCB0}"/>
                </a:ext>
              </a:extLst>
            </p:cNvPr>
            <p:cNvSpPr txBox="1"/>
            <p:nvPr/>
          </p:nvSpPr>
          <p:spPr>
            <a:xfrm>
              <a:off x="2795533" y="1821709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9B4128-2525-77C3-97F8-44C7E8206561}"/>
                </a:ext>
              </a:extLst>
            </p:cNvPr>
            <p:cNvSpPr txBox="1"/>
            <p:nvPr/>
          </p:nvSpPr>
          <p:spPr>
            <a:xfrm>
              <a:off x="3419643" y="1821960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01B80F-06E2-978C-0185-84708B05856F}"/>
                </a:ext>
              </a:extLst>
            </p:cNvPr>
            <p:cNvSpPr txBox="1"/>
            <p:nvPr/>
          </p:nvSpPr>
          <p:spPr>
            <a:xfrm>
              <a:off x="3984519" y="2094883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E7FB11-20DE-CE2F-9990-D75DDBCDF7A9}"/>
                </a:ext>
              </a:extLst>
            </p:cNvPr>
            <p:cNvSpPr txBox="1"/>
            <p:nvPr/>
          </p:nvSpPr>
          <p:spPr>
            <a:xfrm>
              <a:off x="4210925" y="2829134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2AF9F532-E063-321B-F73C-B58A2E5E89A0}"/>
              </a:ext>
            </a:extLst>
          </p:cNvPr>
          <p:cNvGrpSpPr/>
          <p:nvPr/>
        </p:nvGrpSpPr>
        <p:grpSpPr>
          <a:xfrm>
            <a:off x="1323511" y="4087951"/>
            <a:ext cx="2493839" cy="1228894"/>
            <a:chOff x="1764681" y="4176982"/>
            <a:chExt cx="3325118" cy="1638525"/>
          </a:xfrm>
        </p:grpSpPr>
        <p:sp>
          <p:nvSpPr>
            <p:cNvPr id="294" name="Freeform 5">
              <a:extLst>
                <a:ext uri="{FF2B5EF4-FFF2-40B4-BE49-F238E27FC236}">
                  <a16:creationId xmlns:a16="http://schemas.microsoft.com/office/drawing/2014/main" id="{988E4F55-2F02-039D-B035-C669DF3FB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5" y="5013089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5" name="Freeform 6">
              <a:extLst>
                <a:ext uri="{FF2B5EF4-FFF2-40B4-BE49-F238E27FC236}">
                  <a16:creationId xmlns:a16="http://schemas.microsoft.com/office/drawing/2014/main" id="{B1467B2B-A9F4-597C-8259-F76B4A332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3" y="4404640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6" name="Freeform 7">
              <a:extLst>
                <a:ext uri="{FF2B5EF4-FFF2-40B4-BE49-F238E27FC236}">
                  <a16:creationId xmlns:a16="http://schemas.microsoft.com/office/drawing/2014/main" id="{FE5F2F66-35C3-C46E-0780-E4C513CFE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3" y="4176982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7" name="Freeform 8">
              <a:extLst>
                <a:ext uri="{FF2B5EF4-FFF2-40B4-BE49-F238E27FC236}">
                  <a16:creationId xmlns:a16="http://schemas.microsoft.com/office/drawing/2014/main" id="{0D62642E-CA80-C955-C253-14AE98880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7" y="4176982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89204859-C87A-CBB7-020A-DB2D9093B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5" y="4404640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9" name="Freeform 10">
              <a:extLst>
                <a:ext uri="{FF2B5EF4-FFF2-40B4-BE49-F238E27FC236}">
                  <a16:creationId xmlns:a16="http://schemas.microsoft.com/office/drawing/2014/main" id="{D0CDC0C9-6848-C205-571D-1687D6A50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2" y="5013089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A7BA93C0-39D6-ECA5-5690-7721740237FE}"/>
                </a:ext>
              </a:extLst>
            </p:cNvPr>
            <p:cNvSpPr/>
            <p:nvPr/>
          </p:nvSpPr>
          <p:spPr>
            <a:xfrm>
              <a:off x="2274975" y="5271341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B9ACBDBB-F034-B44E-B036-B3026EDABAD5}"/>
                </a:ext>
              </a:extLst>
            </p:cNvPr>
            <p:cNvSpPr/>
            <p:nvPr/>
          </p:nvSpPr>
          <p:spPr>
            <a:xfrm>
              <a:off x="2430733" y="4852168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BAED157B-1FC3-213A-47E4-500E96B1E4DC}"/>
                </a:ext>
              </a:extLst>
            </p:cNvPr>
            <p:cNvSpPr/>
            <p:nvPr/>
          </p:nvSpPr>
          <p:spPr>
            <a:xfrm>
              <a:off x="2842353" y="4693562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E764455E-10C9-40F8-E41F-3A5EC8D7C5C9}"/>
                </a:ext>
              </a:extLst>
            </p:cNvPr>
            <p:cNvSpPr/>
            <p:nvPr/>
          </p:nvSpPr>
          <p:spPr>
            <a:xfrm>
              <a:off x="3400827" y="4693562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466DA918-40BC-F9CA-3BED-080CE022A7BD}"/>
                </a:ext>
              </a:extLst>
            </p:cNvPr>
            <p:cNvSpPr/>
            <p:nvPr/>
          </p:nvSpPr>
          <p:spPr>
            <a:xfrm>
              <a:off x="3872026" y="4852611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A64578C0-608F-65D8-FE1F-8930260D1EFA}"/>
                </a:ext>
              </a:extLst>
            </p:cNvPr>
            <p:cNvSpPr/>
            <p:nvPr/>
          </p:nvSpPr>
          <p:spPr>
            <a:xfrm>
              <a:off x="4212893" y="5271683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F3B1A5AA-57E0-3903-72BA-A08794B711D2}"/>
                </a:ext>
              </a:extLst>
            </p:cNvPr>
            <p:cNvSpPr txBox="1"/>
            <p:nvPr/>
          </p:nvSpPr>
          <p:spPr>
            <a:xfrm>
              <a:off x="1764681" y="5239064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5BBED146-CE9D-024F-6117-885445CD9FC5}"/>
                </a:ext>
              </a:extLst>
            </p:cNvPr>
            <p:cNvSpPr txBox="1"/>
            <p:nvPr/>
          </p:nvSpPr>
          <p:spPr>
            <a:xfrm>
              <a:off x="2118892" y="4705973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52F1C540-5EED-A7AF-A1B3-B5EB930EF7F0}"/>
                </a:ext>
              </a:extLst>
            </p:cNvPr>
            <p:cNvSpPr txBox="1"/>
            <p:nvPr/>
          </p:nvSpPr>
          <p:spPr>
            <a:xfrm>
              <a:off x="2795534" y="4348171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BD5AD66B-9694-6268-E0A3-3DEB5CE5681D}"/>
                </a:ext>
              </a:extLst>
            </p:cNvPr>
            <p:cNvSpPr txBox="1"/>
            <p:nvPr/>
          </p:nvSpPr>
          <p:spPr>
            <a:xfrm>
              <a:off x="3419644" y="4348422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C0D60B3D-11FF-76FD-7DBF-09396020CAE3}"/>
                </a:ext>
              </a:extLst>
            </p:cNvPr>
            <p:cNvSpPr txBox="1"/>
            <p:nvPr/>
          </p:nvSpPr>
          <p:spPr>
            <a:xfrm>
              <a:off x="3984520" y="4621345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FA3114A3-695E-BE2B-DF7A-ECE9ED62307D}"/>
                </a:ext>
              </a:extLst>
            </p:cNvPr>
            <p:cNvSpPr txBox="1"/>
            <p:nvPr/>
          </p:nvSpPr>
          <p:spPr>
            <a:xfrm>
              <a:off x="4210926" y="5355596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C243ACD0-8973-004F-7BA1-ED6C47CFA4E7}"/>
              </a:ext>
            </a:extLst>
          </p:cNvPr>
          <p:cNvGrpSpPr/>
          <p:nvPr/>
        </p:nvGrpSpPr>
        <p:grpSpPr>
          <a:xfrm>
            <a:off x="5392758" y="4087952"/>
            <a:ext cx="2493839" cy="1228894"/>
            <a:chOff x="7190343" y="4176983"/>
            <a:chExt cx="3325118" cy="1638525"/>
          </a:xfrm>
        </p:grpSpPr>
        <p:sp>
          <p:nvSpPr>
            <p:cNvPr id="316" name="Freeform 5">
              <a:extLst>
                <a:ext uri="{FF2B5EF4-FFF2-40B4-BE49-F238E27FC236}">
                  <a16:creationId xmlns:a16="http://schemas.microsoft.com/office/drawing/2014/main" id="{487EEF25-9736-E3F7-1F15-BFC520DE6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5013090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7" name="Freeform 6">
              <a:extLst>
                <a:ext uri="{FF2B5EF4-FFF2-40B4-BE49-F238E27FC236}">
                  <a16:creationId xmlns:a16="http://schemas.microsoft.com/office/drawing/2014/main" id="{6D560D6C-3585-028F-16AC-F8E5810A8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4404641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9845380A-3220-06CA-5C42-4B9015C27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4176983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9" name="Freeform 8">
              <a:extLst>
                <a:ext uri="{FF2B5EF4-FFF2-40B4-BE49-F238E27FC236}">
                  <a16:creationId xmlns:a16="http://schemas.microsoft.com/office/drawing/2014/main" id="{9F7427CF-6BF8-B1EA-6C80-EC3D93D88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4176983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0" name="Freeform 9">
              <a:extLst>
                <a:ext uri="{FF2B5EF4-FFF2-40B4-BE49-F238E27FC236}">
                  <a16:creationId xmlns:a16="http://schemas.microsoft.com/office/drawing/2014/main" id="{5A579DD1-8187-72D7-9299-FB739B419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4404641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1" name="Freeform 10">
              <a:extLst>
                <a:ext uri="{FF2B5EF4-FFF2-40B4-BE49-F238E27FC236}">
                  <a16:creationId xmlns:a16="http://schemas.microsoft.com/office/drawing/2014/main" id="{BBE02CAD-5A37-6F74-52DD-B0CE92040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5013090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B85D4B8E-CA19-3D72-4EEB-2FE1A3DA8266}"/>
                </a:ext>
              </a:extLst>
            </p:cNvPr>
            <p:cNvSpPr/>
            <p:nvPr/>
          </p:nvSpPr>
          <p:spPr>
            <a:xfrm>
              <a:off x="7700637" y="5271342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1B501703-19CC-53BE-4124-9F9F7A55EF05}"/>
                </a:ext>
              </a:extLst>
            </p:cNvPr>
            <p:cNvSpPr/>
            <p:nvPr/>
          </p:nvSpPr>
          <p:spPr>
            <a:xfrm>
              <a:off x="7856395" y="4852169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3C835127-5649-89BA-B5AC-83FBDC819CCB}"/>
                </a:ext>
              </a:extLst>
            </p:cNvPr>
            <p:cNvSpPr/>
            <p:nvPr/>
          </p:nvSpPr>
          <p:spPr>
            <a:xfrm>
              <a:off x="8268015" y="4693563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8E117A62-1F8B-32E4-3DDA-033CDCB2D16C}"/>
                </a:ext>
              </a:extLst>
            </p:cNvPr>
            <p:cNvSpPr/>
            <p:nvPr/>
          </p:nvSpPr>
          <p:spPr>
            <a:xfrm>
              <a:off x="8826489" y="4693563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EAD5552-50F8-C733-BBCE-7EB63E6E38F8}"/>
                </a:ext>
              </a:extLst>
            </p:cNvPr>
            <p:cNvSpPr/>
            <p:nvPr/>
          </p:nvSpPr>
          <p:spPr>
            <a:xfrm>
              <a:off x="9297688" y="4852612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B3BFB96-7A8D-0CD3-55E3-750F4149CDFD}"/>
                </a:ext>
              </a:extLst>
            </p:cNvPr>
            <p:cNvSpPr/>
            <p:nvPr/>
          </p:nvSpPr>
          <p:spPr>
            <a:xfrm>
              <a:off x="9638555" y="5271684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C25588DB-2B28-8EF5-2B3B-D860E4DA8E7E}"/>
                </a:ext>
              </a:extLst>
            </p:cNvPr>
            <p:cNvSpPr txBox="1"/>
            <p:nvPr/>
          </p:nvSpPr>
          <p:spPr>
            <a:xfrm>
              <a:off x="7190343" y="5239065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21CB2186-ABEC-A81B-2E63-02AF4FFF5226}"/>
                </a:ext>
              </a:extLst>
            </p:cNvPr>
            <p:cNvSpPr txBox="1"/>
            <p:nvPr/>
          </p:nvSpPr>
          <p:spPr>
            <a:xfrm>
              <a:off x="7544554" y="4705974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3073C36B-C5B7-BF12-59F1-2D08E731F19B}"/>
                </a:ext>
              </a:extLst>
            </p:cNvPr>
            <p:cNvSpPr txBox="1"/>
            <p:nvPr/>
          </p:nvSpPr>
          <p:spPr>
            <a:xfrm>
              <a:off x="8221196" y="4348172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9FF9CA36-2F95-DAF1-1B1C-272E9D1849CC}"/>
                </a:ext>
              </a:extLst>
            </p:cNvPr>
            <p:cNvSpPr txBox="1"/>
            <p:nvPr/>
          </p:nvSpPr>
          <p:spPr>
            <a:xfrm>
              <a:off x="8845306" y="4348423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7CA0AC00-D875-3720-C19A-CAE085A0BF8E}"/>
                </a:ext>
              </a:extLst>
            </p:cNvPr>
            <p:cNvSpPr txBox="1"/>
            <p:nvPr/>
          </p:nvSpPr>
          <p:spPr>
            <a:xfrm>
              <a:off x="9410182" y="4621346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D0D5F022-365C-BFD1-D058-8198F4BE851C}"/>
                </a:ext>
              </a:extLst>
            </p:cNvPr>
            <p:cNvSpPr txBox="1"/>
            <p:nvPr/>
          </p:nvSpPr>
          <p:spPr>
            <a:xfrm>
              <a:off x="9636588" y="5355597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A69B4C07-F5EC-B5B7-EA3A-B5B9729310CA}"/>
              </a:ext>
            </a:extLst>
          </p:cNvPr>
          <p:cNvGrpSpPr/>
          <p:nvPr/>
        </p:nvGrpSpPr>
        <p:grpSpPr>
          <a:xfrm>
            <a:off x="5392758" y="2193105"/>
            <a:ext cx="2493839" cy="1228894"/>
            <a:chOff x="7190343" y="1650521"/>
            <a:chExt cx="3325118" cy="1638525"/>
          </a:xfrm>
        </p:grpSpPr>
        <p:sp>
          <p:nvSpPr>
            <p:cNvPr id="360" name="Freeform 5">
              <a:extLst>
                <a:ext uri="{FF2B5EF4-FFF2-40B4-BE49-F238E27FC236}">
                  <a16:creationId xmlns:a16="http://schemas.microsoft.com/office/drawing/2014/main" id="{09B4839C-9B06-70E8-4815-0057EDF66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2486628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1" name="Freeform 6">
              <a:extLst>
                <a:ext uri="{FF2B5EF4-FFF2-40B4-BE49-F238E27FC236}">
                  <a16:creationId xmlns:a16="http://schemas.microsoft.com/office/drawing/2014/main" id="{59FF154E-ABC4-5E64-91F3-82B4F5781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1878179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2" name="Freeform 7">
              <a:extLst>
                <a:ext uri="{FF2B5EF4-FFF2-40B4-BE49-F238E27FC236}">
                  <a16:creationId xmlns:a16="http://schemas.microsoft.com/office/drawing/2014/main" id="{4616E7B6-B086-A7D1-3290-E431B3CE9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1650521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3" name="Freeform 8">
              <a:extLst>
                <a:ext uri="{FF2B5EF4-FFF2-40B4-BE49-F238E27FC236}">
                  <a16:creationId xmlns:a16="http://schemas.microsoft.com/office/drawing/2014/main" id="{A81691FC-0E87-680E-78AD-E0C9EB83D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1650521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4" name="Freeform 9">
              <a:extLst>
                <a:ext uri="{FF2B5EF4-FFF2-40B4-BE49-F238E27FC236}">
                  <a16:creationId xmlns:a16="http://schemas.microsoft.com/office/drawing/2014/main" id="{8D54F33F-16FF-D776-4A7B-F4DD5E9E9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1878179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5" name="Freeform 10">
              <a:extLst>
                <a:ext uri="{FF2B5EF4-FFF2-40B4-BE49-F238E27FC236}">
                  <a16:creationId xmlns:a16="http://schemas.microsoft.com/office/drawing/2014/main" id="{534A6316-1521-E264-4EF9-A2AADE099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2486628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0B32F6D8-B9D4-9FF9-F052-BFCADCAC5E61}"/>
                </a:ext>
              </a:extLst>
            </p:cNvPr>
            <p:cNvSpPr/>
            <p:nvPr/>
          </p:nvSpPr>
          <p:spPr>
            <a:xfrm>
              <a:off x="7700637" y="2744880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A7B2D8CF-11E3-4BF8-1C4B-ED8BF1DFC6C4}"/>
                </a:ext>
              </a:extLst>
            </p:cNvPr>
            <p:cNvSpPr/>
            <p:nvPr/>
          </p:nvSpPr>
          <p:spPr>
            <a:xfrm>
              <a:off x="7856395" y="2325707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D437C7C8-DDD3-BE21-CBA7-B2AF0E398E51}"/>
                </a:ext>
              </a:extLst>
            </p:cNvPr>
            <p:cNvSpPr/>
            <p:nvPr/>
          </p:nvSpPr>
          <p:spPr>
            <a:xfrm>
              <a:off x="8268015" y="2167101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7C5E405-6B17-07CE-E116-4E567B60A357}"/>
                </a:ext>
              </a:extLst>
            </p:cNvPr>
            <p:cNvSpPr/>
            <p:nvPr/>
          </p:nvSpPr>
          <p:spPr>
            <a:xfrm>
              <a:off x="8826489" y="2167101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A9CBA730-5AD6-F977-ECFF-0C72AD4EB324}"/>
                </a:ext>
              </a:extLst>
            </p:cNvPr>
            <p:cNvSpPr/>
            <p:nvPr/>
          </p:nvSpPr>
          <p:spPr>
            <a:xfrm>
              <a:off x="9297688" y="2326150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CDEC8B5F-7954-41C9-880F-BBF00FB48D00}"/>
                </a:ext>
              </a:extLst>
            </p:cNvPr>
            <p:cNvSpPr/>
            <p:nvPr/>
          </p:nvSpPr>
          <p:spPr>
            <a:xfrm>
              <a:off x="9638555" y="2745222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8329F942-F4DC-04FD-55D1-94BA839E0724}"/>
                </a:ext>
              </a:extLst>
            </p:cNvPr>
            <p:cNvSpPr txBox="1"/>
            <p:nvPr/>
          </p:nvSpPr>
          <p:spPr>
            <a:xfrm>
              <a:off x="7190343" y="2712603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FF6309F6-B1BB-6020-A822-3F595DA5D73E}"/>
                </a:ext>
              </a:extLst>
            </p:cNvPr>
            <p:cNvSpPr txBox="1"/>
            <p:nvPr/>
          </p:nvSpPr>
          <p:spPr>
            <a:xfrm>
              <a:off x="7544554" y="2179512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9F45BDE1-D199-D5AB-59B5-FCF90C03B5D0}"/>
                </a:ext>
              </a:extLst>
            </p:cNvPr>
            <p:cNvSpPr txBox="1"/>
            <p:nvPr/>
          </p:nvSpPr>
          <p:spPr>
            <a:xfrm>
              <a:off x="8221196" y="1821710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01C09275-49E0-1A36-D977-AA697A7F7D24}"/>
                </a:ext>
              </a:extLst>
            </p:cNvPr>
            <p:cNvSpPr txBox="1"/>
            <p:nvPr/>
          </p:nvSpPr>
          <p:spPr>
            <a:xfrm>
              <a:off x="8845306" y="1821961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3C6C9E4C-5BC4-CF5B-1C82-46DE221ABC59}"/>
                </a:ext>
              </a:extLst>
            </p:cNvPr>
            <p:cNvSpPr txBox="1"/>
            <p:nvPr/>
          </p:nvSpPr>
          <p:spPr>
            <a:xfrm>
              <a:off x="9410182" y="2094884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8B4F37D2-1D69-FA24-3E31-940618D51729}"/>
                </a:ext>
              </a:extLst>
            </p:cNvPr>
            <p:cNvSpPr txBox="1"/>
            <p:nvPr/>
          </p:nvSpPr>
          <p:spPr>
            <a:xfrm>
              <a:off x="9636588" y="2829135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sp>
        <p:nvSpPr>
          <p:cNvPr id="71" name="Freeform: Shape 70" descr="Marker with solid fill">
            <a:extLst>
              <a:ext uri="{FF2B5EF4-FFF2-40B4-BE49-F238E27FC236}">
                <a16:creationId xmlns:a16="http://schemas.microsoft.com/office/drawing/2014/main" id="{5F9EBF45-34CF-A0AC-3C81-4B05C58746CC}"/>
              </a:ext>
            </a:extLst>
          </p:cNvPr>
          <p:cNvSpPr/>
          <p:nvPr/>
        </p:nvSpPr>
        <p:spPr>
          <a:xfrm rot="6458714">
            <a:off x="2043266" y="2732398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3FFA006-A6DA-C4E4-B864-73F2C67A5CDC}"/>
              </a:ext>
            </a:extLst>
          </p:cNvPr>
          <p:cNvSpPr/>
          <p:nvPr/>
        </p:nvSpPr>
        <p:spPr>
          <a:xfrm>
            <a:off x="2197956" y="3087906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73" name="Freeform: Shape 372" descr="Marker with solid fill">
            <a:extLst>
              <a:ext uri="{FF2B5EF4-FFF2-40B4-BE49-F238E27FC236}">
                <a16:creationId xmlns:a16="http://schemas.microsoft.com/office/drawing/2014/main" id="{B18088B1-8A4C-6487-6E94-6FFB619F4F47}"/>
              </a:ext>
            </a:extLst>
          </p:cNvPr>
          <p:cNvSpPr/>
          <p:nvPr/>
        </p:nvSpPr>
        <p:spPr>
          <a:xfrm rot="8586801">
            <a:off x="6352823" y="2506220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id="{B9DFEBEC-6CCF-9C07-69A4-C095E1D1548A}"/>
              </a:ext>
            </a:extLst>
          </p:cNvPr>
          <p:cNvSpPr/>
          <p:nvPr/>
        </p:nvSpPr>
        <p:spPr>
          <a:xfrm>
            <a:off x="6267203" y="3087906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07" name="Freeform: Shape 306" descr="Marker with solid fill">
            <a:extLst>
              <a:ext uri="{FF2B5EF4-FFF2-40B4-BE49-F238E27FC236}">
                <a16:creationId xmlns:a16="http://schemas.microsoft.com/office/drawing/2014/main" id="{9431A8BF-0C63-F718-ABCE-49FAD324E9BA}"/>
              </a:ext>
            </a:extLst>
          </p:cNvPr>
          <p:cNvSpPr/>
          <p:nvPr/>
        </p:nvSpPr>
        <p:spPr>
          <a:xfrm rot="11785875">
            <a:off x="2607109" y="4316856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06" name="Freeform: Shape 305">
            <a:extLst>
              <a:ext uri="{FF2B5EF4-FFF2-40B4-BE49-F238E27FC236}">
                <a16:creationId xmlns:a16="http://schemas.microsoft.com/office/drawing/2014/main" id="{2A6A812B-E00C-9BBC-CC74-E4656FA3D316}"/>
              </a:ext>
            </a:extLst>
          </p:cNvPr>
          <p:cNvSpPr/>
          <p:nvPr/>
        </p:nvSpPr>
        <p:spPr>
          <a:xfrm>
            <a:off x="2197957" y="4982752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29" name="Freeform: Shape 328" descr="Marker with solid fill">
            <a:extLst>
              <a:ext uri="{FF2B5EF4-FFF2-40B4-BE49-F238E27FC236}">
                <a16:creationId xmlns:a16="http://schemas.microsoft.com/office/drawing/2014/main" id="{9DC83A2D-E7B9-06FD-2BC2-F6E855D8A390}"/>
              </a:ext>
            </a:extLst>
          </p:cNvPr>
          <p:cNvSpPr/>
          <p:nvPr/>
        </p:nvSpPr>
        <p:spPr>
          <a:xfrm rot="15300000">
            <a:off x="6984009" y="4618780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29D33213-90D3-F28B-7B39-11D1647A44FD}"/>
              </a:ext>
            </a:extLst>
          </p:cNvPr>
          <p:cNvSpPr/>
          <p:nvPr/>
        </p:nvSpPr>
        <p:spPr>
          <a:xfrm>
            <a:off x="6267203" y="4982753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05989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9874-4943-22F7-0B61-843A2230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34618-6B0D-F681-627E-B9C1D6F74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6-Option Speedometer Gauge Diagram – Slide Template</a:t>
            </a:r>
          </a:p>
        </p:txBody>
      </p:sp>
      <p:grpSp>
        <p:nvGrpSpPr>
          <p:cNvPr id="378" name="Group 377">
            <a:extLst>
              <a:ext uri="{FF2B5EF4-FFF2-40B4-BE49-F238E27FC236}">
                <a16:creationId xmlns:a16="http://schemas.microsoft.com/office/drawing/2014/main" id="{DEEC6489-F2E8-448A-4FFC-4C819E78A180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52F1CB-3FC8-9F8F-70C8-35791559DB67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BD78D2E-F679-8B3B-322F-910878D93B72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D087EE94-9D99-4118-B639-2D6554D29D20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503275-36CB-D54D-E200-DF7BCD3E8B45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70A294-0C32-243A-BC08-796C98D56312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919E4A33-25EA-ADE6-F94E-42E70AC9439F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80B3F4B-FE5E-D9BB-3174-F3BDE23BE261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F122994-3669-1164-6738-383B43E756F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7975FFA-3556-CCE9-E937-F9C25D50230C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26D7D5-C922-8CBC-EFD7-0D26F098D7FD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0DA0C7-5D48-C50A-82CC-C7181AC7BDE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26A6C1F-FDFC-8F88-A572-FC0879679E2F}"/>
              </a:ext>
            </a:extLst>
          </p:cNvPr>
          <p:cNvSpPr txBox="1"/>
          <p:nvPr/>
        </p:nvSpPr>
        <p:spPr>
          <a:xfrm>
            <a:off x="3501614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14%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8C489DAA-5EFE-2879-2152-BCAAAE848643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32%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5D1F24-A166-0095-F2FC-16FAB550073C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6"/>
                </a:solidFill>
              </a:rPr>
              <a:t>87%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BD0FCF9-3721-5F24-D1CF-A30F2B8B9D23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4"/>
                </a:solidFill>
              </a:rPr>
              <a:t>61%</a:t>
            </a:r>
          </a:p>
        </p:txBody>
      </p: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624EC9AA-025B-C0FD-93B8-8D845CECAB0A}"/>
              </a:ext>
            </a:extLst>
          </p:cNvPr>
          <p:cNvGrpSpPr/>
          <p:nvPr/>
        </p:nvGrpSpPr>
        <p:grpSpPr>
          <a:xfrm>
            <a:off x="1323510" y="2193105"/>
            <a:ext cx="2493839" cy="1228894"/>
            <a:chOff x="1764680" y="1650520"/>
            <a:chExt cx="3325118" cy="1638525"/>
          </a:xfrm>
        </p:grpSpPr>
        <p:sp>
          <p:nvSpPr>
            <p:cNvPr id="42" name="Freeform 5">
              <a:extLst>
                <a:ext uri="{FF2B5EF4-FFF2-40B4-BE49-F238E27FC236}">
                  <a16:creationId xmlns:a16="http://schemas.microsoft.com/office/drawing/2014/main" id="{6AE511A6-28D8-8A89-8FD8-760AA3F6E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4" y="2486627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3" name="Freeform 6">
              <a:extLst>
                <a:ext uri="{FF2B5EF4-FFF2-40B4-BE49-F238E27FC236}">
                  <a16:creationId xmlns:a16="http://schemas.microsoft.com/office/drawing/2014/main" id="{7B95EE80-1DF0-5CE8-1E7D-04D0E10CD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2" y="1878178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4" name="Freeform 7">
              <a:extLst>
                <a:ext uri="{FF2B5EF4-FFF2-40B4-BE49-F238E27FC236}">
                  <a16:creationId xmlns:a16="http://schemas.microsoft.com/office/drawing/2014/main" id="{B09C3463-2D67-654F-11E3-F9C3FD8FB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2" y="1650520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5" name="Freeform 8">
              <a:extLst>
                <a:ext uri="{FF2B5EF4-FFF2-40B4-BE49-F238E27FC236}">
                  <a16:creationId xmlns:a16="http://schemas.microsoft.com/office/drawing/2014/main" id="{1410362B-DC68-E391-9395-1F6C99E2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6" y="1650520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46" name="Freeform 9">
              <a:extLst>
                <a:ext uri="{FF2B5EF4-FFF2-40B4-BE49-F238E27FC236}">
                  <a16:creationId xmlns:a16="http://schemas.microsoft.com/office/drawing/2014/main" id="{5F1D532F-A95E-EA31-F111-83B6D3D5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4" y="1878178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3" name="Freeform 10">
              <a:extLst>
                <a:ext uri="{FF2B5EF4-FFF2-40B4-BE49-F238E27FC236}">
                  <a16:creationId xmlns:a16="http://schemas.microsoft.com/office/drawing/2014/main" id="{9E478E08-2BDC-DE38-6BEF-0605625EC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1" y="2486627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2DE6A2B-857A-6E4F-E519-9E903861E23E}"/>
                </a:ext>
              </a:extLst>
            </p:cNvPr>
            <p:cNvSpPr/>
            <p:nvPr/>
          </p:nvSpPr>
          <p:spPr>
            <a:xfrm>
              <a:off x="2274974" y="2744879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2CEBC8C-3BFA-582E-1CB5-5C3DCA867D22}"/>
                </a:ext>
              </a:extLst>
            </p:cNvPr>
            <p:cNvSpPr/>
            <p:nvPr/>
          </p:nvSpPr>
          <p:spPr>
            <a:xfrm>
              <a:off x="2430732" y="2325706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A5470E6-586F-D4BD-E98F-3F5833AB02C1}"/>
                </a:ext>
              </a:extLst>
            </p:cNvPr>
            <p:cNvSpPr/>
            <p:nvPr/>
          </p:nvSpPr>
          <p:spPr>
            <a:xfrm>
              <a:off x="2842352" y="2167100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F7E5868-A651-14D0-EA2D-A07914B7230C}"/>
                </a:ext>
              </a:extLst>
            </p:cNvPr>
            <p:cNvSpPr/>
            <p:nvPr/>
          </p:nvSpPr>
          <p:spPr>
            <a:xfrm>
              <a:off x="3400826" y="2167100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91CAD2B-66B8-4FC3-EF21-E00C7BBD94D6}"/>
                </a:ext>
              </a:extLst>
            </p:cNvPr>
            <p:cNvSpPr/>
            <p:nvPr/>
          </p:nvSpPr>
          <p:spPr>
            <a:xfrm>
              <a:off x="3872025" y="2326149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9AF7A40-2A9D-E316-79B0-7F378D8704FC}"/>
                </a:ext>
              </a:extLst>
            </p:cNvPr>
            <p:cNvSpPr/>
            <p:nvPr/>
          </p:nvSpPr>
          <p:spPr>
            <a:xfrm>
              <a:off x="4212892" y="2745221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E91FF1F-8E86-6674-3495-516339A52E3F}"/>
                </a:ext>
              </a:extLst>
            </p:cNvPr>
            <p:cNvSpPr txBox="1"/>
            <p:nvPr/>
          </p:nvSpPr>
          <p:spPr>
            <a:xfrm>
              <a:off x="1764680" y="2712602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CEDEC92-E49C-930C-F42D-E8F918F1AA9B}"/>
                </a:ext>
              </a:extLst>
            </p:cNvPr>
            <p:cNvSpPr txBox="1"/>
            <p:nvPr/>
          </p:nvSpPr>
          <p:spPr>
            <a:xfrm>
              <a:off x="2118891" y="2179511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4533DE-966B-BB1C-4523-2AA28ADECE44}"/>
                </a:ext>
              </a:extLst>
            </p:cNvPr>
            <p:cNvSpPr txBox="1"/>
            <p:nvPr/>
          </p:nvSpPr>
          <p:spPr>
            <a:xfrm>
              <a:off x="2795533" y="1821709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2F60376-24B8-DC72-777C-6589E3A4CAD7}"/>
                </a:ext>
              </a:extLst>
            </p:cNvPr>
            <p:cNvSpPr txBox="1"/>
            <p:nvPr/>
          </p:nvSpPr>
          <p:spPr>
            <a:xfrm>
              <a:off x="3419643" y="1821960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A67AF4F-1F15-FD7D-10C8-6E2E3F5844E7}"/>
                </a:ext>
              </a:extLst>
            </p:cNvPr>
            <p:cNvSpPr txBox="1"/>
            <p:nvPr/>
          </p:nvSpPr>
          <p:spPr>
            <a:xfrm>
              <a:off x="3984519" y="2094883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D66A7D5-9E6C-778A-6252-546AF9B21A4E}"/>
                </a:ext>
              </a:extLst>
            </p:cNvPr>
            <p:cNvSpPr txBox="1"/>
            <p:nvPr/>
          </p:nvSpPr>
          <p:spPr>
            <a:xfrm>
              <a:off x="4210925" y="2829134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C26F0FFF-92AF-5C31-BC83-2899603BDFCB}"/>
              </a:ext>
            </a:extLst>
          </p:cNvPr>
          <p:cNvGrpSpPr/>
          <p:nvPr/>
        </p:nvGrpSpPr>
        <p:grpSpPr>
          <a:xfrm>
            <a:off x="1323511" y="4087951"/>
            <a:ext cx="2493839" cy="1228894"/>
            <a:chOff x="1764681" y="4176982"/>
            <a:chExt cx="3325118" cy="1638525"/>
          </a:xfrm>
        </p:grpSpPr>
        <p:sp>
          <p:nvSpPr>
            <p:cNvPr id="294" name="Freeform 5">
              <a:extLst>
                <a:ext uri="{FF2B5EF4-FFF2-40B4-BE49-F238E27FC236}">
                  <a16:creationId xmlns:a16="http://schemas.microsoft.com/office/drawing/2014/main" id="{B250DEAB-2BCD-F430-5B5A-F1914B181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7675" y="5013089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5" name="Freeform 6">
              <a:extLst>
                <a:ext uri="{FF2B5EF4-FFF2-40B4-BE49-F238E27FC236}">
                  <a16:creationId xmlns:a16="http://schemas.microsoft.com/office/drawing/2014/main" id="{48A3C758-CE50-1B0C-D07A-59B085106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1243" y="4404640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6" name="Freeform 7">
              <a:extLst>
                <a:ext uri="{FF2B5EF4-FFF2-40B4-BE49-F238E27FC236}">
                  <a16:creationId xmlns:a16="http://schemas.microsoft.com/office/drawing/2014/main" id="{557D6ABC-2C9E-E334-C9CC-7BDA8CDBB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763" y="4176982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7" name="Freeform 8">
              <a:extLst>
                <a:ext uri="{FF2B5EF4-FFF2-40B4-BE49-F238E27FC236}">
                  <a16:creationId xmlns:a16="http://schemas.microsoft.com/office/drawing/2014/main" id="{0EED4BA6-24ED-C975-54C6-4D1E36CAA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827" y="4176982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624B6607-E69E-7360-FD1E-BE0F9B822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025" y="4404640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299" name="Freeform 10">
              <a:extLst>
                <a:ext uri="{FF2B5EF4-FFF2-40B4-BE49-F238E27FC236}">
                  <a16:creationId xmlns:a16="http://schemas.microsoft.com/office/drawing/2014/main" id="{82EE9925-F7E5-9C93-7960-7DDECD1137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892" y="5013089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7010DF12-E35D-C616-B886-08E1758C3E62}"/>
                </a:ext>
              </a:extLst>
            </p:cNvPr>
            <p:cNvSpPr/>
            <p:nvPr/>
          </p:nvSpPr>
          <p:spPr>
            <a:xfrm>
              <a:off x="2274975" y="5271341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C12C55C-B7DA-EE87-E256-59C14A88F9BE}"/>
                </a:ext>
              </a:extLst>
            </p:cNvPr>
            <p:cNvSpPr/>
            <p:nvPr/>
          </p:nvSpPr>
          <p:spPr>
            <a:xfrm>
              <a:off x="2430733" y="4852168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1ADB27E3-E76B-C3DD-7BA1-1DAC43A66A96}"/>
                </a:ext>
              </a:extLst>
            </p:cNvPr>
            <p:cNvSpPr/>
            <p:nvPr/>
          </p:nvSpPr>
          <p:spPr>
            <a:xfrm>
              <a:off x="2842353" y="4693562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202D5C32-4126-8D08-FC7A-25DFFFA32455}"/>
                </a:ext>
              </a:extLst>
            </p:cNvPr>
            <p:cNvSpPr/>
            <p:nvPr/>
          </p:nvSpPr>
          <p:spPr>
            <a:xfrm>
              <a:off x="3400827" y="4693562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00C9DF80-364C-C166-E198-69780E54C4DB}"/>
                </a:ext>
              </a:extLst>
            </p:cNvPr>
            <p:cNvSpPr/>
            <p:nvPr/>
          </p:nvSpPr>
          <p:spPr>
            <a:xfrm>
              <a:off x="3872026" y="4852611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173BA207-E7AD-8F7E-E6A5-AADADD4DB9A6}"/>
                </a:ext>
              </a:extLst>
            </p:cNvPr>
            <p:cNvSpPr/>
            <p:nvPr/>
          </p:nvSpPr>
          <p:spPr>
            <a:xfrm>
              <a:off x="4212893" y="5271683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0372FE7A-CB78-66E2-FC24-1460F3EDF4D4}"/>
                </a:ext>
              </a:extLst>
            </p:cNvPr>
            <p:cNvSpPr txBox="1"/>
            <p:nvPr/>
          </p:nvSpPr>
          <p:spPr>
            <a:xfrm>
              <a:off x="1764681" y="5239064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3FFC6EA3-B7B4-4CCD-FA9B-986E676C92E5}"/>
                </a:ext>
              </a:extLst>
            </p:cNvPr>
            <p:cNvSpPr txBox="1"/>
            <p:nvPr/>
          </p:nvSpPr>
          <p:spPr>
            <a:xfrm>
              <a:off x="2118892" y="4705973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F6370319-1DFE-9772-E064-DFA9AA71C093}"/>
                </a:ext>
              </a:extLst>
            </p:cNvPr>
            <p:cNvSpPr txBox="1"/>
            <p:nvPr/>
          </p:nvSpPr>
          <p:spPr>
            <a:xfrm>
              <a:off x="2795534" y="4348171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89DEB257-75E1-1F21-963D-0BB1EB5DECF2}"/>
                </a:ext>
              </a:extLst>
            </p:cNvPr>
            <p:cNvSpPr txBox="1"/>
            <p:nvPr/>
          </p:nvSpPr>
          <p:spPr>
            <a:xfrm>
              <a:off x="3419644" y="4348422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292" name="TextBox 291">
              <a:extLst>
                <a:ext uri="{FF2B5EF4-FFF2-40B4-BE49-F238E27FC236}">
                  <a16:creationId xmlns:a16="http://schemas.microsoft.com/office/drawing/2014/main" id="{DFEC075B-9119-0A8C-4A81-F4B369A6BC8A}"/>
                </a:ext>
              </a:extLst>
            </p:cNvPr>
            <p:cNvSpPr txBox="1"/>
            <p:nvPr/>
          </p:nvSpPr>
          <p:spPr>
            <a:xfrm>
              <a:off x="3984520" y="4621345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3334F1F0-C050-F61C-B162-A4CB3D6C2722}"/>
                </a:ext>
              </a:extLst>
            </p:cNvPr>
            <p:cNvSpPr txBox="1"/>
            <p:nvPr/>
          </p:nvSpPr>
          <p:spPr>
            <a:xfrm>
              <a:off x="4210926" y="5355596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7" name="Group 376">
            <a:extLst>
              <a:ext uri="{FF2B5EF4-FFF2-40B4-BE49-F238E27FC236}">
                <a16:creationId xmlns:a16="http://schemas.microsoft.com/office/drawing/2014/main" id="{5387DC26-B071-FDE0-5B01-4F2CAE41D9A8}"/>
              </a:ext>
            </a:extLst>
          </p:cNvPr>
          <p:cNvGrpSpPr/>
          <p:nvPr/>
        </p:nvGrpSpPr>
        <p:grpSpPr>
          <a:xfrm>
            <a:off x="5392758" y="4087952"/>
            <a:ext cx="2493839" cy="1228894"/>
            <a:chOff x="7190343" y="4176983"/>
            <a:chExt cx="3325118" cy="1638525"/>
          </a:xfrm>
        </p:grpSpPr>
        <p:sp>
          <p:nvSpPr>
            <p:cNvPr id="316" name="Freeform 5">
              <a:extLst>
                <a:ext uri="{FF2B5EF4-FFF2-40B4-BE49-F238E27FC236}">
                  <a16:creationId xmlns:a16="http://schemas.microsoft.com/office/drawing/2014/main" id="{2232F60B-E695-DABC-1B8B-94F6B9909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5013090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7" name="Freeform 6">
              <a:extLst>
                <a:ext uri="{FF2B5EF4-FFF2-40B4-BE49-F238E27FC236}">
                  <a16:creationId xmlns:a16="http://schemas.microsoft.com/office/drawing/2014/main" id="{C56BB0FF-5AA0-437D-B223-87945CB8C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4404641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8F60E123-74BB-D9BF-D9D2-36798C8F4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4176983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19" name="Freeform 8">
              <a:extLst>
                <a:ext uri="{FF2B5EF4-FFF2-40B4-BE49-F238E27FC236}">
                  <a16:creationId xmlns:a16="http://schemas.microsoft.com/office/drawing/2014/main" id="{C7CF18D9-0E4F-D9B8-B1D4-1B0B487A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4176983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0" name="Freeform 9">
              <a:extLst>
                <a:ext uri="{FF2B5EF4-FFF2-40B4-BE49-F238E27FC236}">
                  <a16:creationId xmlns:a16="http://schemas.microsoft.com/office/drawing/2014/main" id="{FC0CB6BB-7091-8276-1C2A-A3F6C1DFE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4404641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1" name="Freeform 10">
              <a:extLst>
                <a:ext uri="{FF2B5EF4-FFF2-40B4-BE49-F238E27FC236}">
                  <a16:creationId xmlns:a16="http://schemas.microsoft.com/office/drawing/2014/main" id="{B80FF2CB-E333-7E25-C1D3-76034D4CE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5013090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C3E4367C-34B6-E673-4DFA-7BD6D96D10F5}"/>
                </a:ext>
              </a:extLst>
            </p:cNvPr>
            <p:cNvSpPr/>
            <p:nvPr/>
          </p:nvSpPr>
          <p:spPr>
            <a:xfrm>
              <a:off x="7700637" y="5271342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AD288C31-0B10-6977-B227-551637A06F27}"/>
                </a:ext>
              </a:extLst>
            </p:cNvPr>
            <p:cNvSpPr/>
            <p:nvPr/>
          </p:nvSpPr>
          <p:spPr>
            <a:xfrm>
              <a:off x="7856395" y="4852169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F1146EA-F0C8-F6DC-9785-C7BA1E368F21}"/>
                </a:ext>
              </a:extLst>
            </p:cNvPr>
            <p:cNvSpPr/>
            <p:nvPr/>
          </p:nvSpPr>
          <p:spPr>
            <a:xfrm>
              <a:off x="8268015" y="4693563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303F0424-3AED-9A37-DB85-96FDA684ABA9}"/>
                </a:ext>
              </a:extLst>
            </p:cNvPr>
            <p:cNvSpPr/>
            <p:nvPr/>
          </p:nvSpPr>
          <p:spPr>
            <a:xfrm>
              <a:off x="8826489" y="4693563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2820438-17D0-8BDB-033A-72139AA30FCF}"/>
                </a:ext>
              </a:extLst>
            </p:cNvPr>
            <p:cNvSpPr/>
            <p:nvPr/>
          </p:nvSpPr>
          <p:spPr>
            <a:xfrm>
              <a:off x="9297688" y="4852612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77F1A806-E94E-CDE2-16F4-BF883A1CFF0A}"/>
                </a:ext>
              </a:extLst>
            </p:cNvPr>
            <p:cNvSpPr/>
            <p:nvPr/>
          </p:nvSpPr>
          <p:spPr>
            <a:xfrm>
              <a:off x="9638555" y="5271684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0C2D5609-A52B-4E97-9EC6-70CCC35746C8}"/>
                </a:ext>
              </a:extLst>
            </p:cNvPr>
            <p:cNvSpPr txBox="1"/>
            <p:nvPr/>
          </p:nvSpPr>
          <p:spPr>
            <a:xfrm>
              <a:off x="7190343" y="5239065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8C346525-F8A9-888B-60F6-C9C300354D59}"/>
                </a:ext>
              </a:extLst>
            </p:cNvPr>
            <p:cNvSpPr txBox="1"/>
            <p:nvPr/>
          </p:nvSpPr>
          <p:spPr>
            <a:xfrm>
              <a:off x="7544554" y="4705974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4B0A1F74-370F-D5F5-49B5-1E1A43EA2F8F}"/>
                </a:ext>
              </a:extLst>
            </p:cNvPr>
            <p:cNvSpPr txBox="1"/>
            <p:nvPr/>
          </p:nvSpPr>
          <p:spPr>
            <a:xfrm>
              <a:off x="8221196" y="4348172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E0F683B4-31A6-8111-6F34-E448615D57F5}"/>
                </a:ext>
              </a:extLst>
            </p:cNvPr>
            <p:cNvSpPr txBox="1"/>
            <p:nvPr/>
          </p:nvSpPr>
          <p:spPr>
            <a:xfrm>
              <a:off x="8845306" y="4348423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0A9C8920-90D7-84EE-F70E-F46A7916B27A}"/>
                </a:ext>
              </a:extLst>
            </p:cNvPr>
            <p:cNvSpPr txBox="1"/>
            <p:nvPr/>
          </p:nvSpPr>
          <p:spPr>
            <a:xfrm>
              <a:off x="9410182" y="4621346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id="{B2D825CF-0CD5-4231-10CA-89CE6E2F5B79}"/>
                </a:ext>
              </a:extLst>
            </p:cNvPr>
            <p:cNvSpPr txBox="1"/>
            <p:nvPr/>
          </p:nvSpPr>
          <p:spPr>
            <a:xfrm>
              <a:off x="9636588" y="5355597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4E555568-54A3-C127-C540-57C9A40CCB15}"/>
              </a:ext>
            </a:extLst>
          </p:cNvPr>
          <p:cNvGrpSpPr/>
          <p:nvPr/>
        </p:nvGrpSpPr>
        <p:grpSpPr>
          <a:xfrm>
            <a:off x="5392758" y="2193105"/>
            <a:ext cx="2493839" cy="1228894"/>
            <a:chOff x="7190343" y="1650521"/>
            <a:chExt cx="3325118" cy="1638525"/>
          </a:xfrm>
        </p:grpSpPr>
        <p:sp>
          <p:nvSpPr>
            <p:cNvPr id="360" name="Freeform 5">
              <a:extLst>
                <a:ext uri="{FF2B5EF4-FFF2-40B4-BE49-F238E27FC236}">
                  <a16:creationId xmlns:a16="http://schemas.microsoft.com/office/drawing/2014/main" id="{7846849B-930C-F072-008D-3B9C42D4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337" y="2486628"/>
              <a:ext cx="798029" cy="802418"/>
            </a:xfrm>
            <a:custGeom>
              <a:avLst/>
              <a:gdLst>
                <a:gd name="T0" fmla="*/ 0 w 13263"/>
                <a:gd name="T1" fmla="*/ 13096 h 13096"/>
                <a:gd name="T2" fmla="*/ 3510 w 13263"/>
                <a:gd name="T3" fmla="*/ 0 h 13096"/>
                <a:gd name="T4" fmla="*/ 13263 w 13263"/>
                <a:gd name="T5" fmla="*/ 5631 h 13096"/>
                <a:gd name="T6" fmla="*/ 11263 w 13263"/>
                <a:gd name="T7" fmla="*/ 13096 h 13096"/>
                <a:gd name="T8" fmla="*/ 0 w 13263"/>
                <a:gd name="T9" fmla="*/ 13096 h 13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63" h="13096">
                  <a:moveTo>
                    <a:pt x="0" y="13096"/>
                  </a:moveTo>
                  <a:cubicBezTo>
                    <a:pt x="0" y="8498"/>
                    <a:pt x="1211" y="3982"/>
                    <a:pt x="3510" y="0"/>
                  </a:cubicBezTo>
                  <a:lnTo>
                    <a:pt x="13263" y="5631"/>
                  </a:lnTo>
                  <a:cubicBezTo>
                    <a:pt x="11953" y="7901"/>
                    <a:pt x="11263" y="10475"/>
                    <a:pt x="11263" y="13096"/>
                  </a:cubicBezTo>
                  <a:lnTo>
                    <a:pt x="0" y="130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1" name="Freeform 6">
              <a:extLst>
                <a:ext uri="{FF2B5EF4-FFF2-40B4-BE49-F238E27FC236}">
                  <a16:creationId xmlns:a16="http://schemas.microsoft.com/office/drawing/2014/main" id="{0A013746-3639-6C0D-971D-066A4FA5B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6905" y="1878179"/>
              <a:ext cx="915327" cy="932070"/>
            </a:xfrm>
            <a:custGeom>
              <a:avLst/>
              <a:gdLst>
                <a:gd name="T0" fmla="*/ 0 w 7609"/>
                <a:gd name="T1" fmla="*/ 4794 h 7609"/>
                <a:gd name="T2" fmla="*/ 4794 w 7609"/>
                <a:gd name="T3" fmla="*/ 0 h 7609"/>
                <a:gd name="T4" fmla="*/ 7609 w 7609"/>
                <a:gd name="T5" fmla="*/ 4877 h 7609"/>
                <a:gd name="T6" fmla="*/ 4877 w 7609"/>
                <a:gd name="T7" fmla="*/ 7609 h 7609"/>
                <a:gd name="T8" fmla="*/ 0 w 7609"/>
                <a:gd name="T9" fmla="*/ 4794 h 7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09" h="7609">
                  <a:moveTo>
                    <a:pt x="0" y="4794"/>
                  </a:moveTo>
                  <a:cubicBezTo>
                    <a:pt x="1150" y="2803"/>
                    <a:pt x="2803" y="1150"/>
                    <a:pt x="4794" y="0"/>
                  </a:cubicBezTo>
                  <a:lnTo>
                    <a:pt x="7609" y="4877"/>
                  </a:lnTo>
                  <a:cubicBezTo>
                    <a:pt x="6475" y="5532"/>
                    <a:pt x="5532" y="6475"/>
                    <a:pt x="4877" y="7609"/>
                  </a:cubicBezTo>
                  <a:lnTo>
                    <a:pt x="0" y="4794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2" name="Freeform 7">
              <a:extLst>
                <a:ext uri="{FF2B5EF4-FFF2-40B4-BE49-F238E27FC236}">
                  <a16:creationId xmlns:a16="http://schemas.microsoft.com/office/drawing/2014/main" id="{79330F14-EABB-F99C-403E-3E431BF0E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4425" y="1650521"/>
              <a:ext cx="788003" cy="812626"/>
            </a:xfrm>
            <a:custGeom>
              <a:avLst/>
              <a:gdLst>
                <a:gd name="T0" fmla="*/ 0 w 6548"/>
                <a:gd name="T1" fmla="*/ 1754 h 6631"/>
                <a:gd name="T2" fmla="*/ 6548 w 6548"/>
                <a:gd name="T3" fmla="*/ 0 h 6631"/>
                <a:gd name="T4" fmla="*/ 6548 w 6548"/>
                <a:gd name="T5" fmla="*/ 5631 h 6631"/>
                <a:gd name="T6" fmla="*/ 2815 w 6548"/>
                <a:gd name="T7" fmla="*/ 6631 h 6631"/>
                <a:gd name="T8" fmla="*/ 0 w 6548"/>
                <a:gd name="T9" fmla="*/ 1754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1754"/>
                  </a:moveTo>
                  <a:cubicBezTo>
                    <a:pt x="1991" y="605"/>
                    <a:pt x="4249" y="0"/>
                    <a:pt x="6548" y="0"/>
                  </a:cubicBezTo>
                  <a:lnTo>
                    <a:pt x="6548" y="5631"/>
                  </a:lnTo>
                  <a:cubicBezTo>
                    <a:pt x="5237" y="5631"/>
                    <a:pt x="3950" y="5976"/>
                    <a:pt x="2815" y="6631"/>
                  </a:cubicBezTo>
                  <a:lnTo>
                    <a:pt x="0" y="1754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3" name="Freeform 8">
              <a:extLst>
                <a:ext uri="{FF2B5EF4-FFF2-40B4-BE49-F238E27FC236}">
                  <a16:creationId xmlns:a16="http://schemas.microsoft.com/office/drawing/2014/main" id="{8F5D7BF6-DC03-66F3-8709-7EE4754C5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489" y="1650521"/>
              <a:ext cx="788003" cy="812626"/>
            </a:xfrm>
            <a:custGeom>
              <a:avLst/>
              <a:gdLst>
                <a:gd name="T0" fmla="*/ 0 w 6548"/>
                <a:gd name="T1" fmla="*/ 0 h 6631"/>
                <a:gd name="T2" fmla="*/ 6548 w 6548"/>
                <a:gd name="T3" fmla="*/ 1754 h 6631"/>
                <a:gd name="T4" fmla="*/ 3733 w 6548"/>
                <a:gd name="T5" fmla="*/ 6631 h 6631"/>
                <a:gd name="T6" fmla="*/ 0 w 6548"/>
                <a:gd name="T7" fmla="*/ 5631 h 6631"/>
                <a:gd name="T8" fmla="*/ 0 w 6548"/>
                <a:gd name="T9" fmla="*/ 0 h 6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48" h="6631">
                  <a:moveTo>
                    <a:pt x="0" y="0"/>
                  </a:moveTo>
                  <a:cubicBezTo>
                    <a:pt x="2299" y="0"/>
                    <a:pt x="4557" y="605"/>
                    <a:pt x="6548" y="1754"/>
                  </a:cubicBezTo>
                  <a:lnTo>
                    <a:pt x="3733" y="6631"/>
                  </a:lnTo>
                  <a:cubicBezTo>
                    <a:pt x="2598" y="5976"/>
                    <a:pt x="1310" y="5631"/>
                    <a:pt x="0" y="56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4" name="Freeform 9">
              <a:extLst>
                <a:ext uri="{FF2B5EF4-FFF2-40B4-BE49-F238E27FC236}">
                  <a16:creationId xmlns:a16="http://schemas.microsoft.com/office/drawing/2014/main" id="{597675BC-D9D6-B70D-1568-9D60A2AFD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7687" y="1878179"/>
              <a:ext cx="915327" cy="932070"/>
            </a:xfrm>
            <a:custGeom>
              <a:avLst/>
              <a:gdLst>
                <a:gd name="T0" fmla="*/ 1407 w 3804"/>
                <a:gd name="T1" fmla="*/ 0 h 3804"/>
                <a:gd name="T2" fmla="*/ 3804 w 3804"/>
                <a:gd name="T3" fmla="*/ 2397 h 3804"/>
                <a:gd name="T4" fmla="*/ 1366 w 3804"/>
                <a:gd name="T5" fmla="*/ 3804 h 3804"/>
                <a:gd name="T6" fmla="*/ 0 w 3804"/>
                <a:gd name="T7" fmla="*/ 2438 h 3804"/>
                <a:gd name="T8" fmla="*/ 1407 w 3804"/>
                <a:gd name="T9" fmla="*/ 0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4" h="3804">
                  <a:moveTo>
                    <a:pt x="1407" y="0"/>
                  </a:moveTo>
                  <a:cubicBezTo>
                    <a:pt x="2403" y="575"/>
                    <a:pt x="3229" y="1401"/>
                    <a:pt x="3804" y="2397"/>
                  </a:cubicBezTo>
                  <a:lnTo>
                    <a:pt x="1366" y="3804"/>
                  </a:lnTo>
                  <a:cubicBezTo>
                    <a:pt x="1038" y="3237"/>
                    <a:pt x="567" y="2766"/>
                    <a:pt x="0" y="2438"/>
                  </a:cubicBezTo>
                  <a:lnTo>
                    <a:pt x="1407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5" name="Freeform 10">
              <a:extLst>
                <a:ext uri="{FF2B5EF4-FFF2-40B4-BE49-F238E27FC236}">
                  <a16:creationId xmlns:a16="http://schemas.microsoft.com/office/drawing/2014/main" id="{EC04B144-634C-E404-2FEA-C42D3828B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8554" y="2486628"/>
              <a:ext cx="798029" cy="802418"/>
            </a:xfrm>
            <a:custGeom>
              <a:avLst/>
              <a:gdLst>
                <a:gd name="T0" fmla="*/ 2438 w 3315"/>
                <a:gd name="T1" fmla="*/ 0 h 3274"/>
                <a:gd name="T2" fmla="*/ 3315 w 3315"/>
                <a:gd name="T3" fmla="*/ 3274 h 3274"/>
                <a:gd name="T4" fmla="*/ 500 w 3315"/>
                <a:gd name="T5" fmla="*/ 3274 h 3274"/>
                <a:gd name="T6" fmla="*/ 0 w 3315"/>
                <a:gd name="T7" fmla="*/ 1407 h 3274"/>
                <a:gd name="T8" fmla="*/ 2438 w 3315"/>
                <a:gd name="T9" fmla="*/ 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5" h="3274">
                  <a:moveTo>
                    <a:pt x="2438" y="0"/>
                  </a:moveTo>
                  <a:cubicBezTo>
                    <a:pt x="3013" y="995"/>
                    <a:pt x="3315" y="2124"/>
                    <a:pt x="3315" y="3274"/>
                  </a:cubicBezTo>
                  <a:lnTo>
                    <a:pt x="500" y="3274"/>
                  </a:lnTo>
                  <a:cubicBezTo>
                    <a:pt x="500" y="2618"/>
                    <a:pt x="327" y="1975"/>
                    <a:pt x="0" y="1407"/>
                  </a:cubicBezTo>
                  <a:lnTo>
                    <a:pt x="2438" y="0"/>
                  </a:lnTo>
                  <a:close/>
                </a:path>
              </a:pathLst>
            </a:custGeom>
            <a:solidFill>
              <a:srgbClr val="24447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FFEA25A9-6CFE-CB9F-1012-ADB991BD5688}"/>
                </a:ext>
              </a:extLst>
            </p:cNvPr>
            <p:cNvSpPr/>
            <p:nvPr/>
          </p:nvSpPr>
          <p:spPr>
            <a:xfrm>
              <a:off x="7700637" y="2744880"/>
              <a:ext cx="290728" cy="544166"/>
            </a:xfrm>
            <a:custGeom>
              <a:avLst/>
              <a:gdLst>
                <a:gd name="connsiteX0" fmla="*/ 226662 w 460358"/>
                <a:gd name="connsiteY0" fmla="*/ 0 h 846189"/>
                <a:gd name="connsiteX1" fmla="*/ 460358 w 460358"/>
                <a:gd name="connsiteY1" fmla="*/ 134931 h 846189"/>
                <a:gd name="connsiteX2" fmla="*/ 269806 w 460358"/>
                <a:gd name="connsiteY2" fmla="*/ 846189 h 846189"/>
                <a:gd name="connsiteX3" fmla="*/ 0 w 460358"/>
                <a:gd name="connsiteY3" fmla="*/ 846189 h 846189"/>
                <a:gd name="connsiteX4" fmla="*/ 8149 w 460358"/>
                <a:gd name="connsiteY4" fmla="*/ 684811 h 846189"/>
                <a:gd name="connsiteX5" fmla="*/ 212023 w 460358"/>
                <a:gd name="connsiteY5" fmla="*/ 24097 h 846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358" h="846189">
                  <a:moveTo>
                    <a:pt x="226662" y="0"/>
                  </a:moveTo>
                  <a:lnTo>
                    <a:pt x="460358" y="134931"/>
                  </a:lnTo>
                  <a:cubicBezTo>
                    <a:pt x="335546" y="351214"/>
                    <a:pt x="269806" y="596463"/>
                    <a:pt x="269806" y="846189"/>
                  </a:cubicBezTo>
                  <a:lnTo>
                    <a:pt x="0" y="846189"/>
                  </a:lnTo>
                  <a:lnTo>
                    <a:pt x="8149" y="684811"/>
                  </a:lnTo>
                  <a:cubicBezTo>
                    <a:pt x="32247" y="447521"/>
                    <a:pt x="103359" y="224129"/>
                    <a:pt x="212023" y="2409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DC03C82-9E8E-7894-287F-4ACA56C998AE}"/>
                </a:ext>
              </a:extLst>
            </p:cNvPr>
            <p:cNvSpPr/>
            <p:nvPr/>
          </p:nvSpPr>
          <p:spPr>
            <a:xfrm>
              <a:off x="7856395" y="2325707"/>
              <a:ext cx="475838" cy="484543"/>
            </a:xfrm>
            <a:custGeom>
              <a:avLst/>
              <a:gdLst>
                <a:gd name="connsiteX0" fmla="*/ 618944 w 753473"/>
                <a:gd name="connsiteY0" fmla="*/ 0 h 753474"/>
                <a:gd name="connsiteX1" fmla="*/ 753473 w 753473"/>
                <a:gd name="connsiteY1" fmla="*/ 233074 h 753474"/>
                <a:gd name="connsiteX2" fmla="*/ 233073 w 753473"/>
                <a:gd name="connsiteY2" fmla="*/ 753474 h 753474"/>
                <a:gd name="connsiteX3" fmla="*/ 0 w 753473"/>
                <a:gd name="connsiteY3" fmla="*/ 618945 h 753474"/>
                <a:gd name="connsiteX4" fmla="*/ 53778 w 753473"/>
                <a:gd name="connsiteY4" fmla="*/ 530423 h 753474"/>
                <a:gd name="connsiteX5" fmla="*/ 530423 w 753473"/>
                <a:gd name="connsiteY5" fmla="*/ 53778 h 753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473" h="753474">
                  <a:moveTo>
                    <a:pt x="618944" y="0"/>
                  </a:moveTo>
                  <a:lnTo>
                    <a:pt x="753473" y="233074"/>
                  </a:lnTo>
                  <a:cubicBezTo>
                    <a:pt x="537465" y="357840"/>
                    <a:pt x="357839" y="537466"/>
                    <a:pt x="233073" y="753474"/>
                  </a:cubicBezTo>
                  <a:lnTo>
                    <a:pt x="0" y="618945"/>
                  </a:lnTo>
                  <a:lnTo>
                    <a:pt x="53778" y="530423"/>
                  </a:lnTo>
                  <a:cubicBezTo>
                    <a:pt x="180627" y="342662"/>
                    <a:pt x="342662" y="180627"/>
                    <a:pt x="530423" y="5377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7760D00B-BCFE-A93B-B0BC-1961182E166C}"/>
                </a:ext>
              </a:extLst>
            </p:cNvPr>
            <p:cNvSpPr/>
            <p:nvPr/>
          </p:nvSpPr>
          <p:spPr>
            <a:xfrm>
              <a:off x="8268015" y="2167101"/>
              <a:ext cx="534413" cy="296047"/>
            </a:xfrm>
            <a:custGeom>
              <a:avLst/>
              <a:gdLst>
                <a:gd name="connsiteX0" fmla="*/ 846224 w 846224"/>
                <a:gd name="connsiteY0" fmla="*/ 0 h 460359"/>
                <a:gd name="connsiteX1" fmla="*/ 846224 w 846224"/>
                <a:gd name="connsiteY1" fmla="*/ 269792 h 460359"/>
                <a:gd name="connsiteX2" fmla="*/ 134871 w 846224"/>
                <a:gd name="connsiteY2" fmla="*/ 460359 h 460359"/>
                <a:gd name="connsiteX3" fmla="*/ 0 w 846224"/>
                <a:gd name="connsiteY3" fmla="*/ 226684 h 460359"/>
                <a:gd name="connsiteX4" fmla="*/ 24133 w 846224"/>
                <a:gd name="connsiteY4" fmla="*/ 212023 h 460359"/>
                <a:gd name="connsiteX5" fmla="*/ 684847 w 846224"/>
                <a:gd name="connsiteY5" fmla="*/ 8149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846224" y="0"/>
                  </a:moveTo>
                  <a:lnTo>
                    <a:pt x="846224" y="269792"/>
                  </a:lnTo>
                  <a:cubicBezTo>
                    <a:pt x="596402" y="269792"/>
                    <a:pt x="351154" y="335538"/>
                    <a:pt x="134871" y="460359"/>
                  </a:cubicBezTo>
                  <a:lnTo>
                    <a:pt x="0" y="226684"/>
                  </a:lnTo>
                  <a:lnTo>
                    <a:pt x="24133" y="212023"/>
                  </a:lnTo>
                  <a:cubicBezTo>
                    <a:pt x="224165" y="103359"/>
                    <a:pt x="447557" y="32247"/>
                    <a:pt x="684847" y="814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C6F8F3F4-B05E-BF10-AFD5-3CF0DCB26EFB}"/>
                </a:ext>
              </a:extLst>
            </p:cNvPr>
            <p:cNvSpPr/>
            <p:nvPr/>
          </p:nvSpPr>
          <p:spPr>
            <a:xfrm>
              <a:off x="8826489" y="2167101"/>
              <a:ext cx="534413" cy="296047"/>
            </a:xfrm>
            <a:custGeom>
              <a:avLst/>
              <a:gdLst>
                <a:gd name="connsiteX0" fmla="*/ 0 w 846224"/>
                <a:gd name="connsiteY0" fmla="*/ 0 h 460359"/>
                <a:gd name="connsiteX1" fmla="*/ 161375 w 846224"/>
                <a:gd name="connsiteY1" fmla="*/ 8149 h 460359"/>
                <a:gd name="connsiteX2" fmla="*/ 822089 w 846224"/>
                <a:gd name="connsiteY2" fmla="*/ 212023 h 460359"/>
                <a:gd name="connsiteX3" fmla="*/ 846224 w 846224"/>
                <a:gd name="connsiteY3" fmla="*/ 226685 h 460359"/>
                <a:gd name="connsiteX4" fmla="*/ 711354 w 846224"/>
                <a:gd name="connsiteY4" fmla="*/ 460359 h 460359"/>
                <a:gd name="connsiteX5" fmla="*/ 0 w 846224"/>
                <a:gd name="connsiteY5" fmla="*/ 269792 h 460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6224" h="460359">
                  <a:moveTo>
                    <a:pt x="0" y="0"/>
                  </a:moveTo>
                  <a:lnTo>
                    <a:pt x="161375" y="8149"/>
                  </a:lnTo>
                  <a:cubicBezTo>
                    <a:pt x="398666" y="32247"/>
                    <a:pt x="622057" y="103359"/>
                    <a:pt x="822089" y="212023"/>
                  </a:cubicBezTo>
                  <a:lnTo>
                    <a:pt x="846224" y="226685"/>
                  </a:lnTo>
                  <a:lnTo>
                    <a:pt x="711354" y="460359"/>
                  </a:lnTo>
                  <a:cubicBezTo>
                    <a:pt x="495070" y="335538"/>
                    <a:pt x="249631" y="269792"/>
                    <a:pt x="0" y="2697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A0F62F14-E503-67B0-AA92-BA43CDCB818B}"/>
                </a:ext>
              </a:extLst>
            </p:cNvPr>
            <p:cNvSpPr/>
            <p:nvPr/>
          </p:nvSpPr>
          <p:spPr>
            <a:xfrm>
              <a:off x="9297688" y="2326150"/>
              <a:ext cx="475112" cy="484100"/>
            </a:xfrm>
            <a:custGeom>
              <a:avLst/>
              <a:gdLst>
                <a:gd name="connsiteX0" fmla="*/ 134073 w 752323"/>
                <a:gd name="connsiteY0" fmla="*/ 0 h 752785"/>
                <a:gd name="connsiteX1" fmla="*/ 221461 w 752323"/>
                <a:gd name="connsiteY1" fmla="*/ 53089 h 752785"/>
                <a:gd name="connsiteX2" fmla="*/ 698106 w 752323"/>
                <a:gd name="connsiteY2" fmla="*/ 529734 h 752785"/>
                <a:gd name="connsiteX3" fmla="*/ 752323 w 752323"/>
                <a:gd name="connsiteY3" fmla="*/ 618979 h 752785"/>
                <a:gd name="connsiteX4" fmla="*/ 520469 w 752323"/>
                <a:gd name="connsiteY4" fmla="*/ 752785 h 752785"/>
                <a:gd name="connsiteX5" fmla="*/ 0 w 752323"/>
                <a:gd name="connsiteY5" fmla="*/ 232316 h 752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2323" h="752785">
                  <a:moveTo>
                    <a:pt x="134073" y="0"/>
                  </a:moveTo>
                  <a:lnTo>
                    <a:pt x="221461" y="53089"/>
                  </a:lnTo>
                  <a:cubicBezTo>
                    <a:pt x="409221" y="179938"/>
                    <a:pt x="571257" y="341973"/>
                    <a:pt x="698106" y="529734"/>
                  </a:cubicBezTo>
                  <a:lnTo>
                    <a:pt x="752323" y="618979"/>
                  </a:lnTo>
                  <a:lnTo>
                    <a:pt x="520469" y="752785"/>
                  </a:lnTo>
                  <a:cubicBezTo>
                    <a:pt x="395496" y="536749"/>
                    <a:pt x="216037" y="357290"/>
                    <a:pt x="0" y="23231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46A7B43F-DDDC-C84E-E6C0-5707C4B69E6B}"/>
                </a:ext>
              </a:extLst>
            </p:cNvPr>
            <p:cNvSpPr/>
            <p:nvPr/>
          </p:nvSpPr>
          <p:spPr>
            <a:xfrm>
              <a:off x="9638555" y="2745222"/>
              <a:ext cx="289725" cy="543823"/>
            </a:xfrm>
            <a:custGeom>
              <a:avLst/>
              <a:gdLst>
                <a:gd name="connsiteX0" fmla="*/ 232431 w 458769"/>
                <a:gd name="connsiteY0" fmla="*/ 0 h 845656"/>
                <a:gd name="connsiteX1" fmla="*/ 246747 w 458769"/>
                <a:gd name="connsiteY1" fmla="*/ 23564 h 845656"/>
                <a:gd name="connsiteX2" fmla="*/ 450621 w 458769"/>
                <a:gd name="connsiteY2" fmla="*/ 684278 h 845656"/>
                <a:gd name="connsiteX3" fmla="*/ 458769 w 458769"/>
                <a:gd name="connsiteY3" fmla="*/ 845656 h 845656"/>
                <a:gd name="connsiteX4" fmla="*/ 190596 w 458769"/>
                <a:gd name="connsiteY4" fmla="*/ 845656 h 845656"/>
                <a:gd name="connsiteX5" fmla="*/ 0 w 458769"/>
                <a:gd name="connsiteY5" fmla="*/ 134112 h 84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8769" h="845656">
                  <a:moveTo>
                    <a:pt x="232431" y="0"/>
                  </a:moveTo>
                  <a:lnTo>
                    <a:pt x="246747" y="23564"/>
                  </a:lnTo>
                  <a:cubicBezTo>
                    <a:pt x="355411" y="223596"/>
                    <a:pt x="426522" y="446988"/>
                    <a:pt x="450621" y="684278"/>
                  </a:cubicBezTo>
                  <a:lnTo>
                    <a:pt x="458769" y="845656"/>
                  </a:lnTo>
                  <a:lnTo>
                    <a:pt x="190596" y="845656"/>
                  </a:lnTo>
                  <a:cubicBezTo>
                    <a:pt x="190596" y="595644"/>
                    <a:pt x="124650" y="350586"/>
                    <a:pt x="0" y="13411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354" name="TextBox 353">
              <a:extLst>
                <a:ext uri="{FF2B5EF4-FFF2-40B4-BE49-F238E27FC236}">
                  <a16:creationId xmlns:a16="http://schemas.microsoft.com/office/drawing/2014/main" id="{8314E7E6-9374-0438-A7B8-8A0BC520DA56}"/>
                </a:ext>
              </a:extLst>
            </p:cNvPr>
            <p:cNvSpPr txBox="1"/>
            <p:nvPr/>
          </p:nvSpPr>
          <p:spPr>
            <a:xfrm>
              <a:off x="7190343" y="2712603"/>
              <a:ext cx="65531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Poor</a:t>
              </a:r>
            </a:p>
          </p:txBody>
        </p:sp>
        <p:sp>
          <p:nvSpPr>
            <p:cNvPr id="355" name="TextBox 354">
              <a:extLst>
                <a:ext uri="{FF2B5EF4-FFF2-40B4-BE49-F238E27FC236}">
                  <a16:creationId xmlns:a16="http://schemas.microsoft.com/office/drawing/2014/main" id="{9E8E4B0D-2C13-7E99-FF00-9E98369A9226}"/>
                </a:ext>
              </a:extLst>
            </p:cNvPr>
            <p:cNvSpPr txBox="1"/>
            <p:nvPr/>
          </p:nvSpPr>
          <p:spPr>
            <a:xfrm>
              <a:off x="7544554" y="2179512"/>
              <a:ext cx="583921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Poor</a:t>
              </a:r>
            </a:p>
          </p:txBody>
        </p:sp>
        <p:sp>
          <p:nvSpPr>
            <p:cNvPr id="356" name="TextBox 355">
              <a:extLst>
                <a:ext uri="{FF2B5EF4-FFF2-40B4-BE49-F238E27FC236}">
                  <a16:creationId xmlns:a16="http://schemas.microsoft.com/office/drawing/2014/main" id="{F897D564-91C6-F6C8-0DE6-8E91C4E3C4C9}"/>
                </a:ext>
              </a:extLst>
            </p:cNvPr>
            <p:cNvSpPr txBox="1"/>
            <p:nvPr/>
          </p:nvSpPr>
          <p:spPr>
            <a:xfrm>
              <a:off x="8221196" y="1821710"/>
              <a:ext cx="504840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Fair</a:t>
              </a:r>
            </a:p>
          </p:txBody>
        </p: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D268590B-2CD1-1C86-C299-3A83BBAA9135}"/>
                </a:ext>
              </a:extLst>
            </p:cNvPr>
            <p:cNvSpPr txBox="1"/>
            <p:nvPr/>
          </p:nvSpPr>
          <p:spPr>
            <a:xfrm>
              <a:off x="8845306" y="1821961"/>
              <a:ext cx="611707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/>
                <a:t>Good</a:t>
              </a: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B0A4DFC8-1366-9B60-0E30-C13370650299}"/>
                </a:ext>
              </a:extLst>
            </p:cNvPr>
            <p:cNvSpPr txBox="1"/>
            <p:nvPr/>
          </p:nvSpPr>
          <p:spPr>
            <a:xfrm>
              <a:off x="9410182" y="2094884"/>
              <a:ext cx="709652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25" cap="all" dirty="0"/>
                <a:t>Very Good</a:t>
              </a:r>
            </a:p>
          </p:txBody>
        </p: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2697FE7D-482E-DAC3-A527-E74D47D7C55F}"/>
                </a:ext>
              </a:extLst>
            </p:cNvPr>
            <p:cNvSpPr txBox="1"/>
            <p:nvPr/>
          </p:nvSpPr>
          <p:spPr>
            <a:xfrm>
              <a:off x="9636588" y="2829135"/>
              <a:ext cx="878873" cy="2923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825" cap="all" dirty="0">
                  <a:solidFill>
                    <a:schemeClr val="bg1"/>
                  </a:solidFill>
                </a:rPr>
                <a:t>Excellent</a:t>
              </a:r>
            </a:p>
          </p:txBody>
        </p:sp>
      </p:grpSp>
      <p:sp>
        <p:nvSpPr>
          <p:cNvPr id="71" name="Freeform: Shape 70" descr="Marker with solid fill">
            <a:extLst>
              <a:ext uri="{FF2B5EF4-FFF2-40B4-BE49-F238E27FC236}">
                <a16:creationId xmlns:a16="http://schemas.microsoft.com/office/drawing/2014/main" id="{FF7E28E6-8FDB-4499-ACE6-BB2C2852F7B4}"/>
              </a:ext>
            </a:extLst>
          </p:cNvPr>
          <p:cNvSpPr/>
          <p:nvPr/>
        </p:nvSpPr>
        <p:spPr>
          <a:xfrm rot="6458714">
            <a:off x="2043266" y="2732398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2205F73-EF57-D32E-7A43-80D7CA7A2A5A}"/>
              </a:ext>
            </a:extLst>
          </p:cNvPr>
          <p:cNvSpPr/>
          <p:nvPr/>
        </p:nvSpPr>
        <p:spPr>
          <a:xfrm>
            <a:off x="2197956" y="3087906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73" name="Freeform: Shape 372" descr="Marker with solid fill">
            <a:extLst>
              <a:ext uri="{FF2B5EF4-FFF2-40B4-BE49-F238E27FC236}">
                <a16:creationId xmlns:a16="http://schemas.microsoft.com/office/drawing/2014/main" id="{91C32727-FCBE-DF84-BD98-190A505169DB}"/>
              </a:ext>
            </a:extLst>
          </p:cNvPr>
          <p:cNvSpPr/>
          <p:nvPr/>
        </p:nvSpPr>
        <p:spPr>
          <a:xfrm rot="8586801">
            <a:off x="6352823" y="2506220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id="{340C35AF-4486-FFE9-25A8-8E8E27E34D56}"/>
              </a:ext>
            </a:extLst>
          </p:cNvPr>
          <p:cNvSpPr/>
          <p:nvPr/>
        </p:nvSpPr>
        <p:spPr>
          <a:xfrm>
            <a:off x="6267203" y="3087906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07" name="Freeform: Shape 306" descr="Marker with solid fill">
            <a:extLst>
              <a:ext uri="{FF2B5EF4-FFF2-40B4-BE49-F238E27FC236}">
                <a16:creationId xmlns:a16="http://schemas.microsoft.com/office/drawing/2014/main" id="{5DA7B87E-47C0-F110-6E82-C29279D6F494}"/>
              </a:ext>
            </a:extLst>
          </p:cNvPr>
          <p:cNvSpPr/>
          <p:nvPr/>
        </p:nvSpPr>
        <p:spPr>
          <a:xfrm rot="11785875">
            <a:off x="2607109" y="4316856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06" name="Freeform: Shape 305">
            <a:extLst>
              <a:ext uri="{FF2B5EF4-FFF2-40B4-BE49-F238E27FC236}">
                <a16:creationId xmlns:a16="http://schemas.microsoft.com/office/drawing/2014/main" id="{32857319-3B36-D5FD-1FB3-0DE2D15205C7}"/>
              </a:ext>
            </a:extLst>
          </p:cNvPr>
          <p:cNvSpPr/>
          <p:nvPr/>
        </p:nvSpPr>
        <p:spPr>
          <a:xfrm>
            <a:off x="2197957" y="4982752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329" name="Freeform: Shape 328" descr="Marker with solid fill">
            <a:extLst>
              <a:ext uri="{FF2B5EF4-FFF2-40B4-BE49-F238E27FC236}">
                <a16:creationId xmlns:a16="http://schemas.microsoft.com/office/drawing/2014/main" id="{9453A59A-8AA6-0A34-6883-0864AD9196D2}"/>
              </a:ext>
            </a:extLst>
          </p:cNvPr>
          <p:cNvSpPr/>
          <p:nvPr/>
        </p:nvSpPr>
        <p:spPr>
          <a:xfrm rot="15300000">
            <a:off x="6984009" y="4618780"/>
            <a:ext cx="94756" cy="98997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050"/>
          </a:p>
        </p:txBody>
      </p:sp>
      <p:sp>
        <p:nvSpPr>
          <p:cNvPr id="328" name="Freeform: Shape 327">
            <a:extLst>
              <a:ext uri="{FF2B5EF4-FFF2-40B4-BE49-F238E27FC236}">
                <a16:creationId xmlns:a16="http://schemas.microsoft.com/office/drawing/2014/main" id="{569175C8-0A59-4551-9AE9-C0909B4B100C}"/>
              </a:ext>
            </a:extLst>
          </p:cNvPr>
          <p:cNvSpPr/>
          <p:nvPr/>
        </p:nvSpPr>
        <p:spPr>
          <a:xfrm>
            <a:off x="6267203" y="4982753"/>
            <a:ext cx="687282" cy="33409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831092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10512</TotalTime>
  <Words>172</Words>
  <Application>Microsoft Office PowerPoint</Application>
  <PresentationFormat>On-screen Show (4:3)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6-Option Speedometer Gauge Diagram – Slide Template</vt:lpstr>
      <vt:lpstr>6-Option Speedometer Gauge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2025-09-29T17:02:09Z</dcterms:modified>
  <cp:category>Charts &amp; Diagrams</cp:category>
</cp:coreProperties>
</file>