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0" r:id="rId4"/>
    <p:sldId id="38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A8BC2-7FB2-63D5-35F4-F970CE62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173F6-A823-4A59-B7A7-5D2517CF4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A61A7-A8B6-7F27-7D9F-76CF9514A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6A643-C2A8-A442-AF21-7C9B57216D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7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AC3E7-9FB8-A6C1-0D26-4BC1EE18E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53E0-E453-8AD9-6699-A971D63C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Speedometer Gauge Diagram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FEE47B37-BBEA-FE4A-22D6-D95C85730F4D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C1837C-E253-AAB4-668C-AEFE84B9183C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3279DB4-5C26-3DDC-7DD6-1A16962770B2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7D6E7E43-DFCC-08BF-551C-6988AA318CC3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A0F826-7313-16AB-A77E-04039CB0D6C4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C11A89-CBF5-9C50-92D8-BE517F1E514B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367CC0FC-78D2-78B8-8C6C-5398CCB4C311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03E196-05E5-491E-73EC-8D556C55BA17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005315-B576-FB24-ED56-FB945F0B443F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C6A3DFD7-EB40-831E-02CA-4FDFD907C8C8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59B64C-2C93-72DC-1AD6-5AFB901A02BC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ED3DB1-A9A8-966A-872D-D26B1CF4AD54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E6A09484-8922-B9F9-19FA-AB2548AFB824}"/>
              </a:ext>
            </a:extLst>
          </p:cNvPr>
          <p:cNvSpPr txBox="1"/>
          <p:nvPr/>
        </p:nvSpPr>
        <p:spPr>
          <a:xfrm>
            <a:off x="4668818" y="1098000"/>
            <a:ext cx="974306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9%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2FD599F-22F4-FF98-0CB9-B7F239497C0D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27%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3EBAC92-2B02-E477-7DA7-B0F306D426D5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78%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7015004-EE48-8658-E982-D757BE870C20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55%</a:t>
            </a:r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FEAA88B1-BC12-C803-F5C2-7E1B7700A341}"/>
              </a:ext>
            </a:extLst>
          </p:cNvPr>
          <p:cNvGrpSpPr/>
          <p:nvPr/>
        </p:nvGrpSpPr>
        <p:grpSpPr>
          <a:xfrm>
            <a:off x="1764681" y="3966498"/>
            <a:ext cx="3279256" cy="1652240"/>
            <a:chOff x="1764681" y="4163267"/>
            <a:chExt cx="3279256" cy="1652240"/>
          </a:xfrm>
        </p:grpSpPr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D1361100-3F7F-18BC-8069-320223D735E9}"/>
                </a:ext>
              </a:extLst>
            </p:cNvPr>
            <p:cNvGrpSpPr/>
            <p:nvPr/>
          </p:nvGrpSpPr>
          <p:grpSpPr>
            <a:xfrm>
              <a:off x="1764681" y="4163267"/>
              <a:ext cx="3236655" cy="1652240"/>
              <a:chOff x="1764681" y="4163267"/>
              <a:chExt cx="3236655" cy="1652240"/>
            </a:xfrm>
          </p:grpSpPr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2809E9CC-2600-30DC-1257-B9C65CF16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4878900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2" name="Freeform 6">
                <a:extLst>
                  <a:ext uri="{FF2B5EF4-FFF2-40B4-BE49-F238E27FC236}">
                    <a16:creationId xmlns:a16="http://schemas.microsoft.com/office/drawing/2014/main" id="{614F19A3-8BC6-13AC-6E19-B65AFDF37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4275781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5" name="Freeform 7">
                <a:extLst>
                  <a:ext uri="{FF2B5EF4-FFF2-40B4-BE49-F238E27FC236}">
                    <a16:creationId xmlns:a16="http://schemas.microsoft.com/office/drawing/2014/main" id="{B7678C52-5987-79D0-CD5B-E1AAAE3F9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4163267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6" name="Freeform 8">
                <a:extLst>
                  <a:ext uri="{FF2B5EF4-FFF2-40B4-BE49-F238E27FC236}">
                    <a16:creationId xmlns:a16="http://schemas.microsoft.com/office/drawing/2014/main" id="{06848582-BD29-A235-05C3-2C9DEFCE7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4275781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7" name="Freeform 9">
                <a:extLst>
                  <a:ext uri="{FF2B5EF4-FFF2-40B4-BE49-F238E27FC236}">
                    <a16:creationId xmlns:a16="http://schemas.microsoft.com/office/drawing/2014/main" id="{CFB16A71-FCCA-5C7B-0415-B3976BE3F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4878900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FE31283E-F6FF-46A7-85EC-A8FE970F75E3}"/>
                  </a:ext>
                </a:extLst>
              </p:cNvPr>
              <p:cNvSpPr/>
              <p:nvPr/>
            </p:nvSpPr>
            <p:spPr>
              <a:xfrm>
                <a:off x="2271208" y="5179971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9C8AFDA1-D365-400C-8786-44C525CCF575}"/>
                  </a:ext>
                </a:extLst>
              </p:cNvPr>
              <p:cNvSpPr/>
              <p:nvPr/>
            </p:nvSpPr>
            <p:spPr>
              <a:xfrm>
                <a:off x="2492403" y="4763293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ADD58D3-742B-94A6-DC27-932E7105755B}"/>
                  </a:ext>
                </a:extLst>
              </p:cNvPr>
              <p:cNvSpPr/>
              <p:nvPr/>
            </p:nvSpPr>
            <p:spPr>
              <a:xfrm>
                <a:off x="3053544" y="4702936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37CF5869-DBDF-A159-EE5D-494AB94F67E3}"/>
                  </a:ext>
                </a:extLst>
              </p:cNvPr>
              <p:cNvSpPr/>
              <p:nvPr/>
            </p:nvSpPr>
            <p:spPr>
              <a:xfrm>
                <a:off x="3688258" y="4763625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E6F4337-70AB-900E-3A80-1469E2908C1E}"/>
                  </a:ext>
                </a:extLst>
              </p:cNvPr>
              <p:cNvSpPr/>
              <p:nvPr/>
            </p:nvSpPr>
            <p:spPr>
              <a:xfrm>
                <a:off x="4153641" y="5180381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EB15B3-1A80-228F-EFB9-F8BC5D27007F}"/>
                </a:ext>
              </a:extLst>
            </p:cNvPr>
            <p:cNvSpPr txBox="1"/>
            <p:nvPr/>
          </p:nvSpPr>
          <p:spPr>
            <a:xfrm>
              <a:off x="1767122" y="5180107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3EEBF05-925D-89C1-21E1-4CBEC156EA6B}"/>
                </a:ext>
              </a:extLst>
            </p:cNvPr>
            <p:cNvSpPr txBox="1"/>
            <p:nvPr/>
          </p:nvSpPr>
          <p:spPr>
            <a:xfrm>
              <a:off x="2263156" y="4609535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4E40392-BBDE-A415-EE4F-2932339F5B4B}"/>
                </a:ext>
              </a:extLst>
            </p:cNvPr>
            <p:cNvSpPr txBox="1"/>
            <p:nvPr/>
          </p:nvSpPr>
          <p:spPr>
            <a:xfrm>
              <a:off x="3025654" y="4360352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7D9208-39AB-9DAE-78AD-EA0CCCA6BFC3}"/>
                </a:ext>
              </a:extLst>
            </p:cNvPr>
            <p:cNvSpPr txBox="1"/>
            <p:nvPr/>
          </p:nvSpPr>
          <p:spPr>
            <a:xfrm>
              <a:off x="3912991" y="4609535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004940-6A1D-7D7C-84AA-E24BBD351BF9}"/>
                </a:ext>
              </a:extLst>
            </p:cNvPr>
            <p:cNvSpPr txBox="1"/>
            <p:nvPr/>
          </p:nvSpPr>
          <p:spPr>
            <a:xfrm>
              <a:off x="4172673" y="5283755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A7DA7A87-FBC7-674C-1D93-99447341CFDB}"/>
              </a:ext>
            </a:extLst>
          </p:cNvPr>
          <p:cNvGrpSpPr/>
          <p:nvPr/>
        </p:nvGrpSpPr>
        <p:grpSpPr>
          <a:xfrm>
            <a:off x="1764681" y="1440037"/>
            <a:ext cx="3279256" cy="1652240"/>
            <a:chOff x="1764681" y="1636806"/>
            <a:chExt cx="3279256" cy="1652240"/>
          </a:xfrm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7B3CDA78-C831-F093-29B5-224F6F1C3068}"/>
                </a:ext>
              </a:extLst>
            </p:cNvPr>
            <p:cNvGrpSpPr/>
            <p:nvPr/>
          </p:nvGrpSpPr>
          <p:grpSpPr>
            <a:xfrm>
              <a:off x="1764681" y="1636806"/>
              <a:ext cx="3236655" cy="1652240"/>
              <a:chOff x="1764681" y="1636806"/>
              <a:chExt cx="3236655" cy="1652240"/>
            </a:xfrm>
          </p:grpSpPr>
          <p:sp>
            <p:nvSpPr>
              <p:cNvPr id="152" name="Freeform 5">
                <a:extLst>
                  <a:ext uri="{FF2B5EF4-FFF2-40B4-BE49-F238E27FC236}">
                    <a16:creationId xmlns:a16="http://schemas.microsoft.com/office/drawing/2014/main" id="{F586995E-6E1E-CFEC-5A9C-0AE6A53A1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:a16="http://schemas.microsoft.com/office/drawing/2014/main" id="{9E14300C-7C81-ADF0-3EDB-36CF0875E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:a16="http://schemas.microsoft.com/office/drawing/2014/main" id="{131904B8-1B61-D58A-6E95-23E53E45B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:a16="http://schemas.microsoft.com/office/drawing/2014/main" id="{CD4FF882-E1E9-670B-D035-FD0C21BB5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:a16="http://schemas.microsoft.com/office/drawing/2014/main" id="{1A1540CC-CE54-C2BD-DD07-2878E6E03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0AAB5F45-6EB7-D2F4-C9B0-E8CA06BCADC7}"/>
                  </a:ext>
                </a:extLst>
              </p:cNvPr>
              <p:cNvSpPr/>
              <p:nvPr/>
            </p:nvSpPr>
            <p:spPr>
              <a:xfrm>
                <a:off x="2271208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DFA26AF4-61A4-8FDC-A61C-D1E5C69708B8}"/>
                  </a:ext>
                </a:extLst>
              </p:cNvPr>
              <p:cNvSpPr/>
              <p:nvPr/>
            </p:nvSpPr>
            <p:spPr>
              <a:xfrm>
                <a:off x="2492403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2B931235-B6EE-ECB4-C27D-475D794A43C6}"/>
                  </a:ext>
                </a:extLst>
              </p:cNvPr>
              <p:cNvSpPr/>
              <p:nvPr/>
            </p:nvSpPr>
            <p:spPr>
              <a:xfrm>
                <a:off x="3053544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4B8496C8-74AF-BA0B-4181-40D03BB331F5}"/>
                  </a:ext>
                </a:extLst>
              </p:cNvPr>
              <p:cNvSpPr/>
              <p:nvPr/>
            </p:nvSpPr>
            <p:spPr>
              <a:xfrm>
                <a:off x="3688258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54E6DDF-4275-6F19-26B8-CAFEE0BF0DAE}"/>
                  </a:ext>
                </a:extLst>
              </p:cNvPr>
              <p:cNvSpPr/>
              <p:nvPr/>
            </p:nvSpPr>
            <p:spPr>
              <a:xfrm>
                <a:off x="4153641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F469480-7D45-51F6-4358-A5C4D18559F1}"/>
                </a:ext>
              </a:extLst>
            </p:cNvPr>
            <p:cNvSpPr txBox="1"/>
            <p:nvPr/>
          </p:nvSpPr>
          <p:spPr>
            <a:xfrm>
              <a:off x="1767122" y="2653646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48A580E-EFD9-8C86-0E46-326AE0EFFC13}"/>
                </a:ext>
              </a:extLst>
            </p:cNvPr>
            <p:cNvSpPr txBox="1"/>
            <p:nvPr/>
          </p:nvSpPr>
          <p:spPr>
            <a:xfrm>
              <a:off x="2263156" y="2083074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0784969-B1DB-9097-BD0E-19739A880272}"/>
                </a:ext>
              </a:extLst>
            </p:cNvPr>
            <p:cNvSpPr txBox="1"/>
            <p:nvPr/>
          </p:nvSpPr>
          <p:spPr>
            <a:xfrm>
              <a:off x="3025654" y="1833891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93F8BA9-3870-DDC2-B466-172A3FB5EB59}"/>
                </a:ext>
              </a:extLst>
            </p:cNvPr>
            <p:cNvSpPr txBox="1"/>
            <p:nvPr/>
          </p:nvSpPr>
          <p:spPr>
            <a:xfrm>
              <a:off x="3912991" y="2083074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22F10F07-EB96-A95A-611A-227AAAC48F4E}"/>
                </a:ext>
              </a:extLst>
            </p:cNvPr>
            <p:cNvSpPr txBox="1"/>
            <p:nvPr/>
          </p:nvSpPr>
          <p:spPr>
            <a:xfrm>
              <a:off x="4172673" y="2757294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47C6665E-4AAF-BEE4-551F-FA6B0C3816A1}"/>
              </a:ext>
            </a:extLst>
          </p:cNvPr>
          <p:cNvGrpSpPr/>
          <p:nvPr/>
        </p:nvGrpSpPr>
        <p:grpSpPr>
          <a:xfrm>
            <a:off x="7190343" y="1440037"/>
            <a:ext cx="3279256" cy="1652240"/>
            <a:chOff x="7190343" y="1636806"/>
            <a:chExt cx="3279256" cy="1652240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E01EECF0-3D71-8C0B-E76B-81BEFDEF6E59}"/>
                </a:ext>
              </a:extLst>
            </p:cNvPr>
            <p:cNvGrpSpPr/>
            <p:nvPr/>
          </p:nvGrpSpPr>
          <p:grpSpPr>
            <a:xfrm>
              <a:off x="7190343" y="1636806"/>
              <a:ext cx="3236655" cy="1652240"/>
              <a:chOff x="7190343" y="1636806"/>
              <a:chExt cx="3236655" cy="1652240"/>
            </a:xfrm>
          </p:grpSpPr>
          <p:sp>
            <p:nvSpPr>
              <p:cNvPr id="171" name="Freeform 5">
                <a:extLst>
                  <a:ext uri="{FF2B5EF4-FFF2-40B4-BE49-F238E27FC236}">
                    <a16:creationId xmlns:a16="http://schemas.microsoft.com/office/drawing/2014/main" id="{A288F55A-44BE-3F08-E63C-DDDAE3354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0343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2" name="Freeform 6">
                <a:extLst>
                  <a:ext uri="{FF2B5EF4-FFF2-40B4-BE49-F238E27FC236}">
                    <a16:creationId xmlns:a16="http://schemas.microsoft.com/office/drawing/2014/main" id="{D87575A1-568A-3C33-E2B2-AA65F24F2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8604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3" name="Freeform 7">
                <a:extLst>
                  <a:ext uri="{FF2B5EF4-FFF2-40B4-BE49-F238E27FC236}">
                    <a16:creationId xmlns:a16="http://schemas.microsoft.com/office/drawing/2014/main" id="{7503147A-0AFE-2319-257B-CFA655398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3272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4" name="Freeform 8">
                <a:extLst>
                  <a:ext uri="{FF2B5EF4-FFF2-40B4-BE49-F238E27FC236}">
                    <a16:creationId xmlns:a16="http://schemas.microsoft.com/office/drawing/2014/main" id="{846E858D-8E1B-EDDE-9D3D-6761D372A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3920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5" name="Freeform 9">
                <a:extLst>
                  <a:ext uri="{FF2B5EF4-FFF2-40B4-BE49-F238E27FC236}">
                    <a16:creationId xmlns:a16="http://schemas.microsoft.com/office/drawing/2014/main" id="{E773863D-AEA7-3DB8-6310-D2B0B9864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9302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CA595EAE-D0D6-FFEB-5849-E6C618AE69B3}"/>
                  </a:ext>
                </a:extLst>
              </p:cNvPr>
              <p:cNvSpPr/>
              <p:nvPr/>
            </p:nvSpPr>
            <p:spPr>
              <a:xfrm>
                <a:off x="7696870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90EE357-C5D9-18DF-7D4A-45EB719F8248}"/>
                  </a:ext>
                </a:extLst>
              </p:cNvPr>
              <p:cNvSpPr/>
              <p:nvPr/>
            </p:nvSpPr>
            <p:spPr>
              <a:xfrm>
                <a:off x="7918065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0660543-D80E-5401-4596-CAD3C7831588}"/>
                  </a:ext>
                </a:extLst>
              </p:cNvPr>
              <p:cNvSpPr/>
              <p:nvPr/>
            </p:nvSpPr>
            <p:spPr>
              <a:xfrm>
                <a:off x="8479206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43EC9D06-0789-9D37-DC87-F3830CCE1B18}"/>
                  </a:ext>
                </a:extLst>
              </p:cNvPr>
              <p:cNvSpPr/>
              <p:nvPr/>
            </p:nvSpPr>
            <p:spPr>
              <a:xfrm>
                <a:off x="9113920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9C8921CA-1442-2025-6040-BFD8880E2FB1}"/>
                  </a:ext>
                </a:extLst>
              </p:cNvPr>
              <p:cNvSpPr/>
              <p:nvPr/>
            </p:nvSpPr>
            <p:spPr>
              <a:xfrm>
                <a:off x="9579303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F88039C-8B5C-BE46-380E-EDBF3D558356}"/>
                </a:ext>
              </a:extLst>
            </p:cNvPr>
            <p:cNvSpPr txBox="1"/>
            <p:nvPr/>
          </p:nvSpPr>
          <p:spPr>
            <a:xfrm>
              <a:off x="7192784" y="2653646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666B8B0-5A0D-2B7C-4F51-090DD089FE1B}"/>
                </a:ext>
              </a:extLst>
            </p:cNvPr>
            <p:cNvSpPr txBox="1"/>
            <p:nvPr/>
          </p:nvSpPr>
          <p:spPr>
            <a:xfrm>
              <a:off x="7688818" y="2083074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25B97DD6-2F2F-E392-D27B-07D58E06146D}"/>
                </a:ext>
              </a:extLst>
            </p:cNvPr>
            <p:cNvSpPr txBox="1"/>
            <p:nvPr/>
          </p:nvSpPr>
          <p:spPr>
            <a:xfrm>
              <a:off x="8451316" y="1833891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B2A6E91-CF9D-DA44-45C7-37A07E7A545E}"/>
                </a:ext>
              </a:extLst>
            </p:cNvPr>
            <p:cNvSpPr txBox="1"/>
            <p:nvPr/>
          </p:nvSpPr>
          <p:spPr>
            <a:xfrm>
              <a:off x="9338653" y="2083074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C4632FF-CE7C-5B38-5CC9-44C8A25A1CAD}"/>
                </a:ext>
              </a:extLst>
            </p:cNvPr>
            <p:cNvSpPr txBox="1"/>
            <p:nvPr/>
          </p:nvSpPr>
          <p:spPr>
            <a:xfrm>
              <a:off x="9598335" y="2757294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8616321E-D0AC-3F0E-773A-C523337C5C8C}"/>
              </a:ext>
            </a:extLst>
          </p:cNvPr>
          <p:cNvGrpSpPr/>
          <p:nvPr/>
        </p:nvGrpSpPr>
        <p:grpSpPr>
          <a:xfrm>
            <a:off x="7190343" y="3966499"/>
            <a:ext cx="3279256" cy="1652240"/>
            <a:chOff x="7190343" y="4163268"/>
            <a:chExt cx="3279256" cy="1652240"/>
          </a:xfrm>
        </p:grpSpPr>
        <p:sp>
          <p:nvSpPr>
            <p:cNvPr id="190" name="Freeform 5">
              <a:extLst>
                <a:ext uri="{FF2B5EF4-FFF2-40B4-BE49-F238E27FC236}">
                  <a16:creationId xmlns:a16="http://schemas.microsoft.com/office/drawing/2014/main" id="{330849C6-68F0-84A9-BDA8-17E631F0D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878901"/>
              <a:ext cx="848696" cy="936607"/>
            </a:xfrm>
            <a:custGeom>
              <a:avLst/>
              <a:gdLst>
                <a:gd name="T0" fmla="*/ 0 w 14114"/>
                <a:gd name="T1" fmla="*/ 15396 h 15396"/>
                <a:gd name="T2" fmla="*/ 5002 w 14114"/>
                <a:gd name="T3" fmla="*/ 0 h 15396"/>
                <a:gd name="T4" fmla="*/ 14114 w 14114"/>
                <a:gd name="T5" fmla="*/ 6620 h 15396"/>
                <a:gd name="T6" fmla="*/ 11263 w 14114"/>
                <a:gd name="T7" fmla="*/ 15396 h 15396"/>
                <a:gd name="T8" fmla="*/ 0 w 14114"/>
                <a:gd name="T9" fmla="*/ 15396 h 15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14" h="15396">
                  <a:moveTo>
                    <a:pt x="0" y="15396"/>
                  </a:moveTo>
                  <a:cubicBezTo>
                    <a:pt x="0" y="9864"/>
                    <a:pt x="1751" y="4475"/>
                    <a:pt x="5002" y="0"/>
                  </a:cubicBezTo>
                  <a:lnTo>
                    <a:pt x="14114" y="6620"/>
                  </a:lnTo>
                  <a:cubicBezTo>
                    <a:pt x="12261" y="9171"/>
                    <a:pt x="11263" y="12243"/>
                    <a:pt x="11263" y="15396"/>
                  </a:cubicBezTo>
                  <a:lnTo>
                    <a:pt x="0" y="153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1" name="Freeform 6">
              <a:extLst>
                <a:ext uri="{FF2B5EF4-FFF2-40B4-BE49-F238E27FC236}">
                  <a16:creationId xmlns:a16="http://schemas.microsoft.com/office/drawing/2014/main" id="{77058309-99B2-E2CD-164F-0A80B641B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604" y="4275782"/>
              <a:ext cx="995817" cy="982221"/>
            </a:xfrm>
            <a:custGeom>
              <a:avLst/>
              <a:gdLst>
                <a:gd name="T0" fmla="*/ 0 w 8288"/>
                <a:gd name="T1" fmla="*/ 4757 h 8067"/>
                <a:gd name="T2" fmla="*/ 6548 w 8288"/>
                <a:gd name="T3" fmla="*/ 0 h 8067"/>
                <a:gd name="T4" fmla="*/ 8288 w 8288"/>
                <a:gd name="T5" fmla="*/ 5355 h 8067"/>
                <a:gd name="T6" fmla="*/ 4555 w 8288"/>
                <a:gd name="T7" fmla="*/ 8067 h 8067"/>
                <a:gd name="T8" fmla="*/ 0 w 8288"/>
                <a:gd name="T9" fmla="*/ 4757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0" y="4757"/>
                  </a:moveTo>
                  <a:cubicBezTo>
                    <a:pt x="1625" y="2520"/>
                    <a:pt x="3917" y="854"/>
                    <a:pt x="6548" y="0"/>
                  </a:cubicBezTo>
                  <a:lnTo>
                    <a:pt x="8288" y="5355"/>
                  </a:lnTo>
                  <a:cubicBezTo>
                    <a:pt x="6789" y="5842"/>
                    <a:pt x="5482" y="6792"/>
                    <a:pt x="4555" y="8067"/>
                  </a:cubicBezTo>
                  <a:lnTo>
                    <a:pt x="0" y="4757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2" name="Freeform 7">
              <a:extLst>
                <a:ext uri="{FF2B5EF4-FFF2-40B4-BE49-F238E27FC236}">
                  <a16:creationId xmlns:a16="http://schemas.microsoft.com/office/drawing/2014/main" id="{9D33461E-BAA0-3F51-E017-54F6219A9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3272" y="4163268"/>
              <a:ext cx="971797" cy="755165"/>
            </a:xfrm>
            <a:custGeom>
              <a:avLst/>
              <a:gdLst>
                <a:gd name="T0" fmla="*/ 0 w 8093"/>
                <a:gd name="T1" fmla="*/ 855 h 6210"/>
                <a:gd name="T2" fmla="*/ 8093 w 8093"/>
                <a:gd name="T3" fmla="*/ 855 h 6210"/>
                <a:gd name="T4" fmla="*/ 6353 w 8093"/>
                <a:gd name="T5" fmla="*/ 6210 h 6210"/>
                <a:gd name="T6" fmla="*/ 1740 w 8093"/>
                <a:gd name="T7" fmla="*/ 6210 h 6210"/>
                <a:gd name="T8" fmla="*/ 0 w 8093"/>
                <a:gd name="T9" fmla="*/ 855 h 6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3" h="6210">
                  <a:moveTo>
                    <a:pt x="0" y="855"/>
                  </a:moveTo>
                  <a:cubicBezTo>
                    <a:pt x="2630" y="0"/>
                    <a:pt x="5463" y="0"/>
                    <a:pt x="8093" y="855"/>
                  </a:cubicBezTo>
                  <a:lnTo>
                    <a:pt x="6353" y="6210"/>
                  </a:lnTo>
                  <a:cubicBezTo>
                    <a:pt x="4854" y="5723"/>
                    <a:pt x="3239" y="5723"/>
                    <a:pt x="1740" y="6210"/>
                  </a:cubicBezTo>
                  <a:lnTo>
                    <a:pt x="0" y="855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3" name="Freeform 8">
              <a:extLst>
                <a:ext uri="{FF2B5EF4-FFF2-40B4-BE49-F238E27FC236}">
                  <a16:creationId xmlns:a16="http://schemas.microsoft.com/office/drawing/2014/main" id="{BD9D10FE-86E6-B459-DD66-A459A80AD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3920" y="4275782"/>
              <a:ext cx="995817" cy="982221"/>
            </a:xfrm>
            <a:custGeom>
              <a:avLst/>
              <a:gdLst>
                <a:gd name="T0" fmla="*/ 1740 w 8288"/>
                <a:gd name="T1" fmla="*/ 0 h 8067"/>
                <a:gd name="T2" fmla="*/ 8288 w 8288"/>
                <a:gd name="T3" fmla="*/ 4757 h 8067"/>
                <a:gd name="T4" fmla="*/ 3732 w 8288"/>
                <a:gd name="T5" fmla="*/ 8067 h 8067"/>
                <a:gd name="T6" fmla="*/ 0 w 8288"/>
                <a:gd name="T7" fmla="*/ 5355 h 8067"/>
                <a:gd name="T8" fmla="*/ 1740 w 8288"/>
                <a:gd name="T9" fmla="*/ 0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1740" y="0"/>
                  </a:moveTo>
                  <a:cubicBezTo>
                    <a:pt x="4371" y="854"/>
                    <a:pt x="6663" y="2520"/>
                    <a:pt x="8288" y="4757"/>
                  </a:cubicBezTo>
                  <a:lnTo>
                    <a:pt x="3732" y="8067"/>
                  </a:lnTo>
                  <a:cubicBezTo>
                    <a:pt x="2806" y="6792"/>
                    <a:pt x="1499" y="5842"/>
                    <a:pt x="0" y="5355"/>
                  </a:cubicBezTo>
                  <a:lnTo>
                    <a:pt x="174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4" name="Freeform 9">
              <a:extLst>
                <a:ext uri="{FF2B5EF4-FFF2-40B4-BE49-F238E27FC236}">
                  <a16:creationId xmlns:a16="http://schemas.microsoft.com/office/drawing/2014/main" id="{116E9976-62F4-14AD-C6E7-E996A94E9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302" y="4878901"/>
              <a:ext cx="847696" cy="936607"/>
            </a:xfrm>
            <a:custGeom>
              <a:avLst/>
              <a:gdLst>
                <a:gd name="T0" fmla="*/ 2278 w 3528"/>
                <a:gd name="T1" fmla="*/ 0 h 3849"/>
                <a:gd name="T2" fmla="*/ 3528 w 3528"/>
                <a:gd name="T3" fmla="*/ 3849 h 3849"/>
                <a:gd name="T4" fmla="*/ 713 w 3528"/>
                <a:gd name="T5" fmla="*/ 3849 h 3849"/>
                <a:gd name="T6" fmla="*/ 0 w 3528"/>
                <a:gd name="T7" fmla="*/ 1655 h 3849"/>
                <a:gd name="T8" fmla="*/ 2278 w 3528"/>
                <a:gd name="T9" fmla="*/ 0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8" h="3849">
                  <a:moveTo>
                    <a:pt x="2278" y="0"/>
                  </a:moveTo>
                  <a:cubicBezTo>
                    <a:pt x="3091" y="1119"/>
                    <a:pt x="3528" y="2466"/>
                    <a:pt x="3528" y="3849"/>
                  </a:cubicBezTo>
                  <a:lnTo>
                    <a:pt x="713" y="3849"/>
                  </a:lnTo>
                  <a:cubicBezTo>
                    <a:pt x="713" y="3061"/>
                    <a:pt x="463" y="2293"/>
                    <a:pt x="0" y="1655"/>
                  </a:cubicBezTo>
                  <a:lnTo>
                    <a:pt x="2278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A608915-1CBC-E2AB-65A9-46BBECA67EF2}"/>
                </a:ext>
              </a:extLst>
            </p:cNvPr>
            <p:cNvSpPr/>
            <p:nvPr/>
          </p:nvSpPr>
          <p:spPr>
            <a:xfrm>
              <a:off x="7696870" y="5179972"/>
              <a:ext cx="342170" cy="635535"/>
            </a:xfrm>
            <a:custGeom>
              <a:avLst/>
              <a:gdLst>
                <a:gd name="connsiteX0" fmla="*/ 323375 w 542748"/>
                <a:gd name="connsiteY0" fmla="*/ 0 h 995332"/>
                <a:gd name="connsiteX1" fmla="*/ 542748 w 542748"/>
                <a:gd name="connsiteY1" fmla="*/ 159201 h 995332"/>
                <a:gd name="connsiteX2" fmla="*/ 270818 w 542748"/>
                <a:gd name="connsiteY2" fmla="*/ 995332 h 995332"/>
                <a:gd name="connsiteX3" fmla="*/ 0 w 542748"/>
                <a:gd name="connsiteY3" fmla="*/ 995332 h 995332"/>
                <a:gd name="connsiteX4" fmla="*/ 7989 w 542748"/>
                <a:gd name="connsiteY4" fmla="*/ 837129 h 995332"/>
                <a:gd name="connsiteX5" fmla="*/ 300254 w 542748"/>
                <a:gd name="connsiteY5" fmla="*/ 30919 h 99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748" h="995332">
                  <a:moveTo>
                    <a:pt x="323375" y="0"/>
                  </a:moveTo>
                  <a:lnTo>
                    <a:pt x="542748" y="159201"/>
                  </a:lnTo>
                  <a:cubicBezTo>
                    <a:pt x="366008" y="402247"/>
                    <a:pt x="270818" y="694931"/>
                    <a:pt x="270818" y="995332"/>
                  </a:cubicBezTo>
                  <a:lnTo>
                    <a:pt x="0" y="995332"/>
                  </a:lnTo>
                  <a:lnTo>
                    <a:pt x="7989" y="837129"/>
                  </a:lnTo>
                  <a:cubicBezTo>
                    <a:pt x="38112" y="540516"/>
                    <a:pt x="141693" y="265620"/>
                    <a:pt x="300254" y="3091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4AFC821-D6D5-9A6A-4F8E-C24C5AB67261}"/>
                </a:ext>
              </a:extLst>
            </p:cNvPr>
            <p:cNvSpPr/>
            <p:nvPr/>
          </p:nvSpPr>
          <p:spPr>
            <a:xfrm>
              <a:off x="7918065" y="4763294"/>
              <a:ext cx="586358" cy="494710"/>
            </a:xfrm>
            <a:custGeom>
              <a:avLst/>
              <a:gdLst>
                <a:gd name="connsiteX0" fmla="*/ 846413 w 930079"/>
                <a:gd name="connsiteY0" fmla="*/ 0 h 774780"/>
                <a:gd name="connsiteX1" fmla="*/ 930079 w 930079"/>
                <a:gd name="connsiteY1" fmla="*/ 257632 h 774780"/>
                <a:gd name="connsiteX2" fmla="*/ 218628 w 930079"/>
                <a:gd name="connsiteY2" fmla="*/ 774780 h 774780"/>
                <a:gd name="connsiteX3" fmla="*/ 0 w 930079"/>
                <a:gd name="connsiteY3" fmla="*/ 615822 h 774780"/>
                <a:gd name="connsiteX4" fmla="*/ 50983 w 930079"/>
                <a:gd name="connsiteY4" fmla="*/ 547643 h 774780"/>
                <a:gd name="connsiteX5" fmla="*/ 725794 w 930079"/>
                <a:gd name="connsiteY5" fmla="*/ 44147 h 7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079" h="774780">
                  <a:moveTo>
                    <a:pt x="846413" y="0"/>
                  </a:moveTo>
                  <a:lnTo>
                    <a:pt x="930079" y="257632"/>
                  </a:lnTo>
                  <a:cubicBezTo>
                    <a:pt x="644393" y="350497"/>
                    <a:pt x="395300" y="531652"/>
                    <a:pt x="218628" y="774780"/>
                  </a:cubicBezTo>
                  <a:lnTo>
                    <a:pt x="0" y="615822"/>
                  </a:lnTo>
                  <a:lnTo>
                    <a:pt x="50983" y="547643"/>
                  </a:lnTo>
                  <a:cubicBezTo>
                    <a:pt x="230797" y="329759"/>
                    <a:pt x="461893" y="155767"/>
                    <a:pt x="725794" y="4414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EBA75E-796B-9566-9AEC-D4B66760DFF5}"/>
                </a:ext>
              </a:extLst>
            </p:cNvPr>
            <p:cNvSpPr/>
            <p:nvPr/>
          </p:nvSpPr>
          <p:spPr>
            <a:xfrm>
              <a:off x="8479206" y="4702937"/>
              <a:ext cx="659853" cy="215497"/>
            </a:xfrm>
            <a:custGeom>
              <a:avLst/>
              <a:gdLst>
                <a:gd name="connsiteX0" fmla="*/ 522595 w 1046657"/>
                <a:gd name="connsiteY0" fmla="*/ 0 h 337497"/>
                <a:gd name="connsiteX1" fmla="*/ 878235 w 1046657"/>
                <a:gd name="connsiteY1" fmla="*/ 35852 h 337497"/>
                <a:gd name="connsiteX2" fmla="*/ 1046657 w 1046657"/>
                <a:gd name="connsiteY2" fmla="*/ 79157 h 337497"/>
                <a:gd name="connsiteX3" fmla="*/ 962706 w 1046657"/>
                <a:gd name="connsiteY3" fmla="*/ 337497 h 337497"/>
                <a:gd name="connsiteX4" fmla="*/ 84074 w 1046657"/>
                <a:gd name="connsiteY4" fmla="*/ 337497 h 337497"/>
                <a:gd name="connsiteX5" fmla="*/ 0 w 1046657"/>
                <a:gd name="connsiteY5" fmla="*/ 78780 h 337497"/>
                <a:gd name="connsiteX6" fmla="*/ 166955 w 1046657"/>
                <a:gd name="connsiteY6" fmla="*/ 35852 h 337497"/>
                <a:gd name="connsiteX7" fmla="*/ 522595 w 1046657"/>
                <a:gd name="connsiteY7" fmla="*/ 0 h 33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657" h="337497">
                  <a:moveTo>
                    <a:pt x="522595" y="0"/>
                  </a:moveTo>
                  <a:cubicBezTo>
                    <a:pt x="644419" y="0"/>
                    <a:pt x="763360" y="12345"/>
                    <a:pt x="878235" y="35852"/>
                  </a:cubicBezTo>
                  <a:lnTo>
                    <a:pt x="1046657" y="79157"/>
                  </a:lnTo>
                  <a:lnTo>
                    <a:pt x="962706" y="337497"/>
                  </a:lnTo>
                  <a:cubicBezTo>
                    <a:pt x="677193" y="244748"/>
                    <a:pt x="369586" y="244748"/>
                    <a:pt x="84074" y="337497"/>
                  </a:cubicBezTo>
                  <a:lnTo>
                    <a:pt x="0" y="78780"/>
                  </a:lnTo>
                  <a:lnTo>
                    <a:pt x="166955" y="35852"/>
                  </a:lnTo>
                  <a:cubicBezTo>
                    <a:pt x="281830" y="12345"/>
                    <a:pt x="400771" y="0"/>
                    <a:pt x="522595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05869A0B-8308-8963-FDD1-528901F34C56}"/>
                </a:ext>
              </a:extLst>
            </p:cNvPr>
            <p:cNvSpPr/>
            <p:nvPr/>
          </p:nvSpPr>
          <p:spPr>
            <a:xfrm>
              <a:off x="9113920" y="4763626"/>
              <a:ext cx="585677" cy="494378"/>
            </a:xfrm>
            <a:custGeom>
              <a:avLst/>
              <a:gdLst>
                <a:gd name="connsiteX0" fmla="*/ 83498 w 929000"/>
                <a:gd name="connsiteY0" fmla="*/ 0 h 774261"/>
                <a:gd name="connsiteX1" fmla="*/ 202696 w 929000"/>
                <a:gd name="connsiteY1" fmla="*/ 43628 h 774261"/>
                <a:gd name="connsiteX2" fmla="*/ 877507 w 929000"/>
                <a:gd name="connsiteY2" fmla="*/ 547124 h 774261"/>
                <a:gd name="connsiteX3" fmla="*/ 929000 w 929000"/>
                <a:gd name="connsiteY3" fmla="*/ 615984 h 774261"/>
                <a:gd name="connsiteX4" fmla="*/ 711261 w 929000"/>
                <a:gd name="connsiteY4" fmla="*/ 774261 h 774261"/>
                <a:gd name="connsiteX5" fmla="*/ 0 w 929000"/>
                <a:gd name="connsiteY5" fmla="*/ 257113 h 77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9000" h="774261">
                  <a:moveTo>
                    <a:pt x="83498" y="0"/>
                  </a:moveTo>
                  <a:lnTo>
                    <a:pt x="202696" y="43628"/>
                  </a:lnTo>
                  <a:cubicBezTo>
                    <a:pt x="466597" y="155248"/>
                    <a:pt x="697694" y="329240"/>
                    <a:pt x="877507" y="547124"/>
                  </a:cubicBezTo>
                  <a:lnTo>
                    <a:pt x="929000" y="615984"/>
                  </a:lnTo>
                  <a:lnTo>
                    <a:pt x="711261" y="774261"/>
                  </a:lnTo>
                  <a:cubicBezTo>
                    <a:pt x="534780" y="531133"/>
                    <a:pt x="285686" y="349978"/>
                    <a:pt x="0" y="25711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51260B3D-5FA9-B7E1-57FC-052C442BD1CE}"/>
                </a:ext>
              </a:extLst>
            </p:cNvPr>
            <p:cNvSpPr/>
            <p:nvPr/>
          </p:nvSpPr>
          <p:spPr>
            <a:xfrm>
              <a:off x="9579303" y="5180382"/>
              <a:ext cx="341167" cy="635126"/>
            </a:xfrm>
            <a:custGeom>
              <a:avLst/>
              <a:gdLst>
                <a:gd name="connsiteX0" fmla="*/ 218264 w 541159"/>
                <a:gd name="connsiteY0" fmla="*/ 0 h 994691"/>
                <a:gd name="connsiteX1" fmla="*/ 240906 w 541159"/>
                <a:gd name="connsiteY1" fmla="*/ 30278 h 994691"/>
                <a:gd name="connsiteX2" fmla="*/ 533171 w 541159"/>
                <a:gd name="connsiteY2" fmla="*/ 836488 h 994691"/>
                <a:gd name="connsiteX3" fmla="*/ 541159 w 541159"/>
                <a:gd name="connsiteY3" fmla="*/ 994691 h 994691"/>
                <a:gd name="connsiteX4" fmla="*/ 271743 w 541159"/>
                <a:gd name="connsiteY4" fmla="*/ 994691 h 994691"/>
                <a:gd name="connsiteX5" fmla="*/ 0 w 541159"/>
                <a:gd name="connsiteY5" fmla="*/ 158560 h 99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159" h="994691">
                  <a:moveTo>
                    <a:pt x="218264" y="0"/>
                  </a:moveTo>
                  <a:lnTo>
                    <a:pt x="240906" y="30278"/>
                  </a:lnTo>
                  <a:cubicBezTo>
                    <a:pt x="399466" y="264979"/>
                    <a:pt x="503048" y="539875"/>
                    <a:pt x="533171" y="836488"/>
                  </a:cubicBezTo>
                  <a:lnTo>
                    <a:pt x="541159" y="994691"/>
                  </a:lnTo>
                  <a:lnTo>
                    <a:pt x="271743" y="994691"/>
                  </a:lnTo>
                  <a:cubicBezTo>
                    <a:pt x="271743" y="694385"/>
                    <a:pt x="176462" y="401701"/>
                    <a:pt x="0" y="1585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B611D27-3E8D-9333-7C4E-7BA666EE4421}"/>
                </a:ext>
              </a:extLst>
            </p:cNvPr>
            <p:cNvSpPr txBox="1"/>
            <p:nvPr/>
          </p:nvSpPr>
          <p:spPr>
            <a:xfrm>
              <a:off x="7192784" y="5180108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6ECECD1-0424-E511-D481-E04FA77FA548}"/>
                </a:ext>
              </a:extLst>
            </p:cNvPr>
            <p:cNvSpPr txBox="1"/>
            <p:nvPr/>
          </p:nvSpPr>
          <p:spPr>
            <a:xfrm>
              <a:off x="7688818" y="4609536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B42FCDAC-9727-3149-5D1E-0306B12C5E6D}"/>
                </a:ext>
              </a:extLst>
            </p:cNvPr>
            <p:cNvSpPr txBox="1"/>
            <p:nvPr/>
          </p:nvSpPr>
          <p:spPr>
            <a:xfrm>
              <a:off x="8451316" y="4360353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4164FEED-7A2A-A3E3-B89C-4D08594F5356}"/>
                </a:ext>
              </a:extLst>
            </p:cNvPr>
            <p:cNvSpPr txBox="1"/>
            <p:nvPr/>
          </p:nvSpPr>
          <p:spPr>
            <a:xfrm>
              <a:off x="9338653" y="4609536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26B8FC2-13EC-8A66-AF43-4B71AD4EA4E9}"/>
                </a:ext>
              </a:extLst>
            </p:cNvPr>
            <p:cNvSpPr txBox="1"/>
            <p:nvPr/>
          </p:nvSpPr>
          <p:spPr>
            <a:xfrm>
              <a:off x="9598335" y="5283756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sp>
        <p:nvSpPr>
          <p:cNvPr id="64" name="Freeform: Shape 63" descr="Marker with solid fill">
            <a:extLst>
              <a:ext uri="{FF2B5EF4-FFF2-40B4-BE49-F238E27FC236}">
                <a16:creationId xmlns:a16="http://schemas.microsoft.com/office/drawing/2014/main" id="{9F306F89-BB04-F5AF-DC96-8FACFE75C75C}"/>
              </a:ext>
            </a:extLst>
          </p:cNvPr>
          <p:cNvSpPr/>
          <p:nvPr/>
        </p:nvSpPr>
        <p:spPr>
          <a:xfrm rot="11117071">
            <a:off x="3383858" y="4258745"/>
            <a:ext cx="126123" cy="131060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63" name="Freeform: Shape 162" descr="Marker with solid fill">
            <a:extLst>
              <a:ext uri="{FF2B5EF4-FFF2-40B4-BE49-F238E27FC236}">
                <a16:creationId xmlns:a16="http://schemas.microsoft.com/office/drawing/2014/main" id="{CF0A53ED-CA88-B6E4-4558-3AFDEA073AE1}"/>
              </a:ext>
            </a:extLst>
          </p:cNvPr>
          <p:cNvSpPr/>
          <p:nvPr/>
        </p:nvSpPr>
        <p:spPr>
          <a:xfrm rot="5724719">
            <a:off x="2767513" y="2289726"/>
            <a:ext cx="126123" cy="131060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82" name="Freeform: Shape 181" descr="Marker with solid fill">
            <a:extLst>
              <a:ext uri="{FF2B5EF4-FFF2-40B4-BE49-F238E27FC236}">
                <a16:creationId xmlns:a16="http://schemas.microsoft.com/office/drawing/2014/main" id="{1539B860-EC6F-3A14-7BC7-D588314CC8D2}"/>
              </a:ext>
            </a:extLst>
          </p:cNvPr>
          <p:cNvSpPr/>
          <p:nvPr/>
        </p:nvSpPr>
        <p:spPr>
          <a:xfrm rot="8073945">
            <a:off x="8345497" y="1898157"/>
            <a:ext cx="126123" cy="131060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1F5349F0-8467-5A2D-8A01-281C40742D96}"/>
              </a:ext>
            </a:extLst>
          </p:cNvPr>
          <p:cNvSpPr/>
          <p:nvPr/>
        </p:nvSpPr>
        <p:spPr>
          <a:xfrm>
            <a:off x="2925610" y="2649980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78DCEDC9-9714-1B9E-2D16-A31F48EEF8AA}"/>
              </a:ext>
            </a:extLst>
          </p:cNvPr>
          <p:cNvSpPr/>
          <p:nvPr/>
        </p:nvSpPr>
        <p:spPr>
          <a:xfrm>
            <a:off x="8351272" y="2649980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C5A10BB-5081-AAB1-89EB-6C16C4F952AE}"/>
              </a:ext>
            </a:extLst>
          </p:cNvPr>
          <p:cNvSpPr/>
          <p:nvPr/>
        </p:nvSpPr>
        <p:spPr>
          <a:xfrm>
            <a:off x="2925610" y="5176441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47" name="Freeform: Shape 246" descr="Marker with solid fill">
            <a:extLst>
              <a:ext uri="{FF2B5EF4-FFF2-40B4-BE49-F238E27FC236}">
                <a16:creationId xmlns:a16="http://schemas.microsoft.com/office/drawing/2014/main" id="{DE7B8627-7119-02E3-8F70-507E2703186F}"/>
              </a:ext>
            </a:extLst>
          </p:cNvPr>
          <p:cNvSpPr/>
          <p:nvPr/>
        </p:nvSpPr>
        <p:spPr>
          <a:xfrm rot="13631138">
            <a:off x="9120147" y="4436786"/>
            <a:ext cx="126123" cy="1310601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75FE1DCC-2EEB-3E64-B914-6A53D69CC5FF}"/>
              </a:ext>
            </a:extLst>
          </p:cNvPr>
          <p:cNvSpPr/>
          <p:nvPr/>
        </p:nvSpPr>
        <p:spPr>
          <a:xfrm>
            <a:off x="8351272" y="5176442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0401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FD557-5C8F-FB05-D483-4BE6A3B02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989BC-8B5B-8803-4EF3-1F205E96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Speedometer Gauge Diagram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F62649E4-F9F2-50AC-7A11-C1B2C83F36E3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0AB2EE-13AB-0246-AFBC-058AF229D05B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32D97A6-D886-BA74-B79B-0A879286C369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5A34A77-ABD2-4C18-1E59-61BEC0D02733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F464DA-5896-19C9-18C7-20F1811C7197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A5BE9D-6A55-89A3-0E63-D5ABC2F5EE68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7AA8CD9E-9F9E-51C7-2D5F-642D3787EF30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ED5E0AD-7624-D0E8-C2A7-740EB940FA4D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02F8D86-2B6E-F577-DBF8-AF30CB078230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C03DAC17-1F50-A362-888D-55D8A9529EDD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D613672-E393-6724-1B09-AE5C779A0FDC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8F85BF2-494E-80CF-35D5-46BB25819D94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90F62F1-5469-6D0E-4827-A4FE0227D235}"/>
              </a:ext>
            </a:extLst>
          </p:cNvPr>
          <p:cNvSpPr txBox="1"/>
          <p:nvPr/>
        </p:nvSpPr>
        <p:spPr>
          <a:xfrm>
            <a:off x="4668818" y="1098000"/>
            <a:ext cx="974306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9%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4AB59A5-CE66-B831-8FD4-9662DA7A3AB7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27%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765767A-CDA2-40CD-90A4-460324E68B46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78%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BCE7116-B9D0-C4C2-CC57-415A5B62B4F9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55%</a:t>
            </a:r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BFD07846-361E-009C-D47A-76A93DD7212B}"/>
              </a:ext>
            </a:extLst>
          </p:cNvPr>
          <p:cNvGrpSpPr/>
          <p:nvPr/>
        </p:nvGrpSpPr>
        <p:grpSpPr>
          <a:xfrm>
            <a:off x="1764681" y="3966498"/>
            <a:ext cx="3279256" cy="1652240"/>
            <a:chOff x="1764681" y="4163267"/>
            <a:chExt cx="3279256" cy="1652240"/>
          </a:xfrm>
        </p:grpSpPr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3A60906E-208D-F31E-8507-9E43FF207726}"/>
                </a:ext>
              </a:extLst>
            </p:cNvPr>
            <p:cNvGrpSpPr/>
            <p:nvPr/>
          </p:nvGrpSpPr>
          <p:grpSpPr>
            <a:xfrm>
              <a:off x="1764681" y="4163267"/>
              <a:ext cx="3236655" cy="1652240"/>
              <a:chOff x="1764681" y="4163267"/>
              <a:chExt cx="3236655" cy="1652240"/>
            </a:xfrm>
          </p:grpSpPr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62C376AC-7C49-CF22-5884-B9C7C3367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4878900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2" name="Freeform 6">
                <a:extLst>
                  <a:ext uri="{FF2B5EF4-FFF2-40B4-BE49-F238E27FC236}">
                    <a16:creationId xmlns:a16="http://schemas.microsoft.com/office/drawing/2014/main" id="{E294CFBC-CAB4-512C-33C8-86CDE765A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4275781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5" name="Freeform 7">
                <a:extLst>
                  <a:ext uri="{FF2B5EF4-FFF2-40B4-BE49-F238E27FC236}">
                    <a16:creationId xmlns:a16="http://schemas.microsoft.com/office/drawing/2014/main" id="{CCBD063E-A33E-4647-8BAF-E94992EA8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4163267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6" name="Freeform 8">
                <a:extLst>
                  <a:ext uri="{FF2B5EF4-FFF2-40B4-BE49-F238E27FC236}">
                    <a16:creationId xmlns:a16="http://schemas.microsoft.com/office/drawing/2014/main" id="{677191FB-4AAD-E9D4-0C77-05E1552E1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4275781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7" name="Freeform 9">
                <a:extLst>
                  <a:ext uri="{FF2B5EF4-FFF2-40B4-BE49-F238E27FC236}">
                    <a16:creationId xmlns:a16="http://schemas.microsoft.com/office/drawing/2014/main" id="{FAF82027-23EB-18B6-4147-00114B70A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4878900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624A6FD-C270-CD57-2FAE-F8E387E0013A}"/>
                  </a:ext>
                </a:extLst>
              </p:cNvPr>
              <p:cNvSpPr/>
              <p:nvPr/>
            </p:nvSpPr>
            <p:spPr>
              <a:xfrm>
                <a:off x="2271208" y="5179971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0026E77-96E4-C270-F9C5-E5FA821F5865}"/>
                  </a:ext>
                </a:extLst>
              </p:cNvPr>
              <p:cNvSpPr/>
              <p:nvPr/>
            </p:nvSpPr>
            <p:spPr>
              <a:xfrm>
                <a:off x="2492403" y="4763293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9BF2C1D0-1823-8CDD-26D5-C8E4EC9A26EE}"/>
                  </a:ext>
                </a:extLst>
              </p:cNvPr>
              <p:cNvSpPr/>
              <p:nvPr/>
            </p:nvSpPr>
            <p:spPr>
              <a:xfrm>
                <a:off x="3053544" y="4702936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7599C822-C816-B38C-C938-613AEE828583}"/>
                  </a:ext>
                </a:extLst>
              </p:cNvPr>
              <p:cNvSpPr/>
              <p:nvPr/>
            </p:nvSpPr>
            <p:spPr>
              <a:xfrm>
                <a:off x="3688258" y="4763625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E972C17-E7ED-E3DC-269C-2BBA93EAD003}"/>
                  </a:ext>
                </a:extLst>
              </p:cNvPr>
              <p:cNvSpPr/>
              <p:nvPr/>
            </p:nvSpPr>
            <p:spPr>
              <a:xfrm>
                <a:off x="4153641" y="5180381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D61E30-81EE-F4D5-7E8A-CD75A55F8BDF}"/>
                </a:ext>
              </a:extLst>
            </p:cNvPr>
            <p:cNvSpPr txBox="1"/>
            <p:nvPr/>
          </p:nvSpPr>
          <p:spPr>
            <a:xfrm>
              <a:off x="1767122" y="5180107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324BDFF-C954-E3DE-5C39-025186B423EB}"/>
                </a:ext>
              </a:extLst>
            </p:cNvPr>
            <p:cNvSpPr txBox="1"/>
            <p:nvPr/>
          </p:nvSpPr>
          <p:spPr>
            <a:xfrm>
              <a:off x="2263156" y="4609535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20FC02-6088-5367-4049-0BFE70B6CFFA}"/>
                </a:ext>
              </a:extLst>
            </p:cNvPr>
            <p:cNvSpPr txBox="1"/>
            <p:nvPr/>
          </p:nvSpPr>
          <p:spPr>
            <a:xfrm>
              <a:off x="3025654" y="4360352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6AE1EFA-C56F-E684-2C99-3370B832A3F1}"/>
                </a:ext>
              </a:extLst>
            </p:cNvPr>
            <p:cNvSpPr txBox="1"/>
            <p:nvPr/>
          </p:nvSpPr>
          <p:spPr>
            <a:xfrm>
              <a:off x="3912991" y="4609535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CC404E-D433-1FA9-4A4A-0ADCB3DC6727}"/>
                </a:ext>
              </a:extLst>
            </p:cNvPr>
            <p:cNvSpPr txBox="1"/>
            <p:nvPr/>
          </p:nvSpPr>
          <p:spPr>
            <a:xfrm>
              <a:off x="4172673" y="5283755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E8DCD347-B5D8-55F2-3964-99C02FCB23A1}"/>
              </a:ext>
            </a:extLst>
          </p:cNvPr>
          <p:cNvGrpSpPr/>
          <p:nvPr/>
        </p:nvGrpSpPr>
        <p:grpSpPr>
          <a:xfrm>
            <a:off x="1764681" y="1440037"/>
            <a:ext cx="3279256" cy="1652240"/>
            <a:chOff x="1764681" y="1636806"/>
            <a:chExt cx="3279256" cy="1652240"/>
          </a:xfrm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19D2B47E-68D9-D052-6268-D2DED9718CE3}"/>
                </a:ext>
              </a:extLst>
            </p:cNvPr>
            <p:cNvGrpSpPr/>
            <p:nvPr/>
          </p:nvGrpSpPr>
          <p:grpSpPr>
            <a:xfrm>
              <a:off x="1764681" y="1636806"/>
              <a:ext cx="3236655" cy="1652240"/>
              <a:chOff x="1764681" y="1636806"/>
              <a:chExt cx="3236655" cy="1652240"/>
            </a:xfrm>
          </p:grpSpPr>
          <p:sp>
            <p:nvSpPr>
              <p:cNvPr id="152" name="Freeform 5">
                <a:extLst>
                  <a:ext uri="{FF2B5EF4-FFF2-40B4-BE49-F238E27FC236}">
                    <a16:creationId xmlns:a16="http://schemas.microsoft.com/office/drawing/2014/main" id="{76C3E012-7B34-678D-5B5D-B626C5EF1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:a16="http://schemas.microsoft.com/office/drawing/2014/main" id="{331B3665-7222-D26A-4D6B-4A8BAA7385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:a16="http://schemas.microsoft.com/office/drawing/2014/main" id="{069B041A-101A-5C42-7348-515DE9825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:a16="http://schemas.microsoft.com/office/drawing/2014/main" id="{EA37A268-5C76-C72F-5317-22CE73797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:a16="http://schemas.microsoft.com/office/drawing/2014/main" id="{16F5D0EA-BAE1-853E-EE4D-27C526799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CC83819-328E-7FCD-B928-99AD1DE0BB75}"/>
                  </a:ext>
                </a:extLst>
              </p:cNvPr>
              <p:cNvSpPr/>
              <p:nvPr/>
            </p:nvSpPr>
            <p:spPr>
              <a:xfrm>
                <a:off x="2271208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E51D3092-B991-A393-AEE0-E99413FDC342}"/>
                  </a:ext>
                </a:extLst>
              </p:cNvPr>
              <p:cNvSpPr/>
              <p:nvPr/>
            </p:nvSpPr>
            <p:spPr>
              <a:xfrm>
                <a:off x="2492403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17063CB8-AF2B-72C2-F3B0-87CE2D31C79E}"/>
                  </a:ext>
                </a:extLst>
              </p:cNvPr>
              <p:cNvSpPr/>
              <p:nvPr/>
            </p:nvSpPr>
            <p:spPr>
              <a:xfrm>
                <a:off x="3053544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89CD20F3-A0AF-1818-F863-1239AAC5C92C}"/>
                  </a:ext>
                </a:extLst>
              </p:cNvPr>
              <p:cNvSpPr/>
              <p:nvPr/>
            </p:nvSpPr>
            <p:spPr>
              <a:xfrm>
                <a:off x="3688258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AA7BC0E2-F91A-2BF9-333E-AF888B0A1CDD}"/>
                  </a:ext>
                </a:extLst>
              </p:cNvPr>
              <p:cNvSpPr/>
              <p:nvPr/>
            </p:nvSpPr>
            <p:spPr>
              <a:xfrm>
                <a:off x="4153641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74AEF837-8F01-A408-B6E1-5A24999E9925}"/>
                </a:ext>
              </a:extLst>
            </p:cNvPr>
            <p:cNvSpPr txBox="1"/>
            <p:nvPr/>
          </p:nvSpPr>
          <p:spPr>
            <a:xfrm>
              <a:off x="1767122" y="2653646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85E1A4F-B485-CB7D-400D-D67DEA6EFC15}"/>
                </a:ext>
              </a:extLst>
            </p:cNvPr>
            <p:cNvSpPr txBox="1"/>
            <p:nvPr/>
          </p:nvSpPr>
          <p:spPr>
            <a:xfrm>
              <a:off x="2263156" y="2083074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5F26AEA2-741D-31EB-571F-BE3B703F9103}"/>
                </a:ext>
              </a:extLst>
            </p:cNvPr>
            <p:cNvSpPr txBox="1"/>
            <p:nvPr/>
          </p:nvSpPr>
          <p:spPr>
            <a:xfrm>
              <a:off x="3025654" y="1833891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6644C7F-D092-C5D5-2E9D-D3F0164C5B8B}"/>
                </a:ext>
              </a:extLst>
            </p:cNvPr>
            <p:cNvSpPr txBox="1"/>
            <p:nvPr/>
          </p:nvSpPr>
          <p:spPr>
            <a:xfrm>
              <a:off x="3912991" y="2083074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BAD6B27B-922E-4863-378C-C571080207D9}"/>
                </a:ext>
              </a:extLst>
            </p:cNvPr>
            <p:cNvSpPr txBox="1"/>
            <p:nvPr/>
          </p:nvSpPr>
          <p:spPr>
            <a:xfrm>
              <a:off x="4172673" y="2757294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0B28E287-9F4C-3564-AB56-3E915F48ADA1}"/>
              </a:ext>
            </a:extLst>
          </p:cNvPr>
          <p:cNvGrpSpPr/>
          <p:nvPr/>
        </p:nvGrpSpPr>
        <p:grpSpPr>
          <a:xfrm>
            <a:off x="7190343" y="1440037"/>
            <a:ext cx="3279256" cy="1652240"/>
            <a:chOff x="7190343" y="1636806"/>
            <a:chExt cx="3279256" cy="1652240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2EA3F8AC-7A61-7EAE-48D5-C1ECCE4E96BF}"/>
                </a:ext>
              </a:extLst>
            </p:cNvPr>
            <p:cNvGrpSpPr/>
            <p:nvPr/>
          </p:nvGrpSpPr>
          <p:grpSpPr>
            <a:xfrm>
              <a:off x="7190343" y="1636806"/>
              <a:ext cx="3236655" cy="1652240"/>
              <a:chOff x="7190343" y="1636806"/>
              <a:chExt cx="3236655" cy="1652240"/>
            </a:xfrm>
          </p:grpSpPr>
          <p:sp>
            <p:nvSpPr>
              <p:cNvPr id="171" name="Freeform 5">
                <a:extLst>
                  <a:ext uri="{FF2B5EF4-FFF2-40B4-BE49-F238E27FC236}">
                    <a16:creationId xmlns:a16="http://schemas.microsoft.com/office/drawing/2014/main" id="{21554C21-D369-BFE8-3B5A-540687932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0343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2" name="Freeform 6">
                <a:extLst>
                  <a:ext uri="{FF2B5EF4-FFF2-40B4-BE49-F238E27FC236}">
                    <a16:creationId xmlns:a16="http://schemas.microsoft.com/office/drawing/2014/main" id="{F0F3A8D3-C42E-AADE-2306-27397E3DB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8604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3" name="Freeform 7">
                <a:extLst>
                  <a:ext uri="{FF2B5EF4-FFF2-40B4-BE49-F238E27FC236}">
                    <a16:creationId xmlns:a16="http://schemas.microsoft.com/office/drawing/2014/main" id="{79950D70-0BA1-05B0-E432-126B8F829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3272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4" name="Freeform 8">
                <a:extLst>
                  <a:ext uri="{FF2B5EF4-FFF2-40B4-BE49-F238E27FC236}">
                    <a16:creationId xmlns:a16="http://schemas.microsoft.com/office/drawing/2014/main" id="{F756FD1B-4830-3ED9-A757-4354231D3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3920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5" name="Freeform 9">
                <a:extLst>
                  <a:ext uri="{FF2B5EF4-FFF2-40B4-BE49-F238E27FC236}">
                    <a16:creationId xmlns:a16="http://schemas.microsoft.com/office/drawing/2014/main" id="{05296F78-9BAB-4080-68DA-9EE126242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9302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395D18EF-1BD7-355F-810D-46F131B9839C}"/>
                  </a:ext>
                </a:extLst>
              </p:cNvPr>
              <p:cNvSpPr/>
              <p:nvPr/>
            </p:nvSpPr>
            <p:spPr>
              <a:xfrm>
                <a:off x="7696870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224C1600-F553-6300-97FF-575713B8C59A}"/>
                  </a:ext>
                </a:extLst>
              </p:cNvPr>
              <p:cNvSpPr/>
              <p:nvPr/>
            </p:nvSpPr>
            <p:spPr>
              <a:xfrm>
                <a:off x="7918065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23BF6557-E2A4-7B5F-8CB0-756A268D799C}"/>
                  </a:ext>
                </a:extLst>
              </p:cNvPr>
              <p:cNvSpPr/>
              <p:nvPr/>
            </p:nvSpPr>
            <p:spPr>
              <a:xfrm>
                <a:off x="8479206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ED71D9FD-F5EA-AFD4-1B0D-7B2DD69197CC}"/>
                  </a:ext>
                </a:extLst>
              </p:cNvPr>
              <p:cNvSpPr/>
              <p:nvPr/>
            </p:nvSpPr>
            <p:spPr>
              <a:xfrm>
                <a:off x="9113920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E600431B-4C1E-D446-214F-55A12CA6041C}"/>
                  </a:ext>
                </a:extLst>
              </p:cNvPr>
              <p:cNvSpPr/>
              <p:nvPr/>
            </p:nvSpPr>
            <p:spPr>
              <a:xfrm>
                <a:off x="9579303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D644974-7E23-74A6-97B6-DE7FA03B0F69}"/>
                </a:ext>
              </a:extLst>
            </p:cNvPr>
            <p:cNvSpPr txBox="1"/>
            <p:nvPr/>
          </p:nvSpPr>
          <p:spPr>
            <a:xfrm>
              <a:off x="7192784" y="2653646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7372554D-1B4E-0DB0-201D-319A7D414EC8}"/>
                </a:ext>
              </a:extLst>
            </p:cNvPr>
            <p:cNvSpPr txBox="1"/>
            <p:nvPr/>
          </p:nvSpPr>
          <p:spPr>
            <a:xfrm>
              <a:off x="7688818" y="2083074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D8E0D4B7-213D-FA64-69DB-7B074CBEAF29}"/>
                </a:ext>
              </a:extLst>
            </p:cNvPr>
            <p:cNvSpPr txBox="1"/>
            <p:nvPr/>
          </p:nvSpPr>
          <p:spPr>
            <a:xfrm>
              <a:off x="8451316" y="1833891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A62483D2-4F5F-3F90-5000-7CC76E3AAC2C}"/>
                </a:ext>
              </a:extLst>
            </p:cNvPr>
            <p:cNvSpPr txBox="1"/>
            <p:nvPr/>
          </p:nvSpPr>
          <p:spPr>
            <a:xfrm>
              <a:off x="9338653" y="2083074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0335D83-350E-527C-A250-8D5535544D21}"/>
                </a:ext>
              </a:extLst>
            </p:cNvPr>
            <p:cNvSpPr txBox="1"/>
            <p:nvPr/>
          </p:nvSpPr>
          <p:spPr>
            <a:xfrm>
              <a:off x="9598335" y="2757294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C2C2922-983E-D288-AA98-BAE611F400C7}"/>
              </a:ext>
            </a:extLst>
          </p:cNvPr>
          <p:cNvGrpSpPr/>
          <p:nvPr/>
        </p:nvGrpSpPr>
        <p:grpSpPr>
          <a:xfrm>
            <a:off x="7190343" y="3966499"/>
            <a:ext cx="3279256" cy="1652240"/>
            <a:chOff x="7190343" y="4163268"/>
            <a:chExt cx="3279256" cy="1652240"/>
          </a:xfrm>
        </p:grpSpPr>
        <p:sp>
          <p:nvSpPr>
            <p:cNvPr id="190" name="Freeform 5">
              <a:extLst>
                <a:ext uri="{FF2B5EF4-FFF2-40B4-BE49-F238E27FC236}">
                  <a16:creationId xmlns:a16="http://schemas.microsoft.com/office/drawing/2014/main" id="{52244E0A-2984-D3A5-96D1-51128F2F7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878901"/>
              <a:ext cx="848696" cy="936607"/>
            </a:xfrm>
            <a:custGeom>
              <a:avLst/>
              <a:gdLst>
                <a:gd name="T0" fmla="*/ 0 w 14114"/>
                <a:gd name="T1" fmla="*/ 15396 h 15396"/>
                <a:gd name="T2" fmla="*/ 5002 w 14114"/>
                <a:gd name="T3" fmla="*/ 0 h 15396"/>
                <a:gd name="T4" fmla="*/ 14114 w 14114"/>
                <a:gd name="T5" fmla="*/ 6620 h 15396"/>
                <a:gd name="T6" fmla="*/ 11263 w 14114"/>
                <a:gd name="T7" fmla="*/ 15396 h 15396"/>
                <a:gd name="T8" fmla="*/ 0 w 14114"/>
                <a:gd name="T9" fmla="*/ 15396 h 15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14" h="15396">
                  <a:moveTo>
                    <a:pt x="0" y="15396"/>
                  </a:moveTo>
                  <a:cubicBezTo>
                    <a:pt x="0" y="9864"/>
                    <a:pt x="1751" y="4475"/>
                    <a:pt x="5002" y="0"/>
                  </a:cubicBezTo>
                  <a:lnTo>
                    <a:pt x="14114" y="6620"/>
                  </a:lnTo>
                  <a:cubicBezTo>
                    <a:pt x="12261" y="9171"/>
                    <a:pt x="11263" y="12243"/>
                    <a:pt x="11263" y="15396"/>
                  </a:cubicBezTo>
                  <a:lnTo>
                    <a:pt x="0" y="153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1" name="Freeform 6">
              <a:extLst>
                <a:ext uri="{FF2B5EF4-FFF2-40B4-BE49-F238E27FC236}">
                  <a16:creationId xmlns:a16="http://schemas.microsoft.com/office/drawing/2014/main" id="{1E12D87E-EBAD-D9F6-5EC6-37AC09AE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604" y="4275782"/>
              <a:ext cx="995817" cy="982221"/>
            </a:xfrm>
            <a:custGeom>
              <a:avLst/>
              <a:gdLst>
                <a:gd name="T0" fmla="*/ 0 w 8288"/>
                <a:gd name="T1" fmla="*/ 4757 h 8067"/>
                <a:gd name="T2" fmla="*/ 6548 w 8288"/>
                <a:gd name="T3" fmla="*/ 0 h 8067"/>
                <a:gd name="T4" fmla="*/ 8288 w 8288"/>
                <a:gd name="T5" fmla="*/ 5355 h 8067"/>
                <a:gd name="T6" fmla="*/ 4555 w 8288"/>
                <a:gd name="T7" fmla="*/ 8067 h 8067"/>
                <a:gd name="T8" fmla="*/ 0 w 8288"/>
                <a:gd name="T9" fmla="*/ 4757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0" y="4757"/>
                  </a:moveTo>
                  <a:cubicBezTo>
                    <a:pt x="1625" y="2520"/>
                    <a:pt x="3917" y="854"/>
                    <a:pt x="6548" y="0"/>
                  </a:cubicBezTo>
                  <a:lnTo>
                    <a:pt x="8288" y="5355"/>
                  </a:lnTo>
                  <a:cubicBezTo>
                    <a:pt x="6789" y="5842"/>
                    <a:pt x="5482" y="6792"/>
                    <a:pt x="4555" y="8067"/>
                  </a:cubicBezTo>
                  <a:lnTo>
                    <a:pt x="0" y="4757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2" name="Freeform 7">
              <a:extLst>
                <a:ext uri="{FF2B5EF4-FFF2-40B4-BE49-F238E27FC236}">
                  <a16:creationId xmlns:a16="http://schemas.microsoft.com/office/drawing/2014/main" id="{6EA2C182-10EC-8DFA-33B5-8054ED42D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3272" y="4163268"/>
              <a:ext cx="971797" cy="755165"/>
            </a:xfrm>
            <a:custGeom>
              <a:avLst/>
              <a:gdLst>
                <a:gd name="T0" fmla="*/ 0 w 8093"/>
                <a:gd name="T1" fmla="*/ 855 h 6210"/>
                <a:gd name="T2" fmla="*/ 8093 w 8093"/>
                <a:gd name="T3" fmla="*/ 855 h 6210"/>
                <a:gd name="T4" fmla="*/ 6353 w 8093"/>
                <a:gd name="T5" fmla="*/ 6210 h 6210"/>
                <a:gd name="T6" fmla="*/ 1740 w 8093"/>
                <a:gd name="T7" fmla="*/ 6210 h 6210"/>
                <a:gd name="T8" fmla="*/ 0 w 8093"/>
                <a:gd name="T9" fmla="*/ 855 h 6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3" h="6210">
                  <a:moveTo>
                    <a:pt x="0" y="855"/>
                  </a:moveTo>
                  <a:cubicBezTo>
                    <a:pt x="2630" y="0"/>
                    <a:pt x="5463" y="0"/>
                    <a:pt x="8093" y="855"/>
                  </a:cubicBezTo>
                  <a:lnTo>
                    <a:pt x="6353" y="6210"/>
                  </a:lnTo>
                  <a:cubicBezTo>
                    <a:pt x="4854" y="5723"/>
                    <a:pt x="3239" y="5723"/>
                    <a:pt x="1740" y="6210"/>
                  </a:cubicBezTo>
                  <a:lnTo>
                    <a:pt x="0" y="855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3" name="Freeform 8">
              <a:extLst>
                <a:ext uri="{FF2B5EF4-FFF2-40B4-BE49-F238E27FC236}">
                  <a16:creationId xmlns:a16="http://schemas.microsoft.com/office/drawing/2014/main" id="{F33664A7-869D-931B-4CB2-F7E021276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3920" y="4275782"/>
              <a:ext cx="995817" cy="982221"/>
            </a:xfrm>
            <a:custGeom>
              <a:avLst/>
              <a:gdLst>
                <a:gd name="T0" fmla="*/ 1740 w 8288"/>
                <a:gd name="T1" fmla="*/ 0 h 8067"/>
                <a:gd name="T2" fmla="*/ 8288 w 8288"/>
                <a:gd name="T3" fmla="*/ 4757 h 8067"/>
                <a:gd name="T4" fmla="*/ 3732 w 8288"/>
                <a:gd name="T5" fmla="*/ 8067 h 8067"/>
                <a:gd name="T6" fmla="*/ 0 w 8288"/>
                <a:gd name="T7" fmla="*/ 5355 h 8067"/>
                <a:gd name="T8" fmla="*/ 1740 w 8288"/>
                <a:gd name="T9" fmla="*/ 0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1740" y="0"/>
                  </a:moveTo>
                  <a:cubicBezTo>
                    <a:pt x="4371" y="854"/>
                    <a:pt x="6663" y="2520"/>
                    <a:pt x="8288" y="4757"/>
                  </a:cubicBezTo>
                  <a:lnTo>
                    <a:pt x="3732" y="8067"/>
                  </a:lnTo>
                  <a:cubicBezTo>
                    <a:pt x="2806" y="6792"/>
                    <a:pt x="1499" y="5842"/>
                    <a:pt x="0" y="5355"/>
                  </a:cubicBezTo>
                  <a:lnTo>
                    <a:pt x="174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4" name="Freeform 9">
              <a:extLst>
                <a:ext uri="{FF2B5EF4-FFF2-40B4-BE49-F238E27FC236}">
                  <a16:creationId xmlns:a16="http://schemas.microsoft.com/office/drawing/2014/main" id="{EAE7EF98-9610-4496-7799-FCA08064B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302" y="4878901"/>
              <a:ext cx="847696" cy="936607"/>
            </a:xfrm>
            <a:custGeom>
              <a:avLst/>
              <a:gdLst>
                <a:gd name="T0" fmla="*/ 2278 w 3528"/>
                <a:gd name="T1" fmla="*/ 0 h 3849"/>
                <a:gd name="T2" fmla="*/ 3528 w 3528"/>
                <a:gd name="T3" fmla="*/ 3849 h 3849"/>
                <a:gd name="T4" fmla="*/ 713 w 3528"/>
                <a:gd name="T5" fmla="*/ 3849 h 3849"/>
                <a:gd name="T6" fmla="*/ 0 w 3528"/>
                <a:gd name="T7" fmla="*/ 1655 h 3849"/>
                <a:gd name="T8" fmla="*/ 2278 w 3528"/>
                <a:gd name="T9" fmla="*/ 0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8" h="3849">
                  <a:moveTo>
                    <a:pt x="2278" y="0"/>
                  </a:moveTo>
                  <a:cubicBezTo>
                    <a:pt x="3091" y="1119"/>
                    <a:pt x="3528" y="2466"/>
                    <a:pt x="3528" y="3849"/>
                  </a:cubicBezTo>
                  <a:lnTo>
                    <a:pt x="713" y="3849"/>
                  </a:lnTo>
                  <a:cubicBezTo>
                    <a:pt x="713" y="3061"/>
                    <a:pt x="463" y="2293"/>
                    <a:pt x="0" y="1655"/>
                  </a:cubicBezTo>
                  <a:lnTo>
                    <a:pt x="2278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24E6E34-2F23-D7A3-69EF-EC378638C7C1}"/>
                </a:ext>
              </a:extLst>
            </p:cNvPr>
            <p:cNvSpPr/>
            <p:nvPr/>
          </p:nvSpPr>
          <p:spPr>
            <a:xfrm>
              <a:off x="7696870" y="5179972"/>
              <a:ext cx="342170" cy="635535"/>
            </a:xfrm>
            <a:custGeom>
              <a:avLst/>
              <a:gdLst>
                <a:gd name="connsiteX0" fmla="*/ 323375 w 542748"/>
                <a:gd name="connsiteY0" fmla="*/ 0 h 995332"/>
                <a:gd name="connsiteX1" fmla="*/ 542748 w 542748"/>
                <a:gd name="connsiteY1" fmla="*/ 159201 h 995332"/>
                <a:gd name="connsiteX2" fmla="*/ 270818 w 542748"/>
                <a:gd name="connsiteY2" fmla="*/ 995332 h 995332"/>
                <a:gd name="connsiteX3" fmla="*/ 0 w 542748"/>
                <a:gd name="connsiteY3" fmla="*/ 995332 h 995332"/>
                <a:gd name="connsiteX4" fmla="*/ 7989 w 542748"/>
                <a:gd name="connsiteY4" fmla="*/ 837129 h 995332"/>
                <a:gd name="connsiteX5" fmla="*/ 300254 w 542748"/>
                <a:gd name="connsiteY5" fmla="*/ 30919 h 99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748" h="995332">
                  <a:moveTo>
                    <a:pt x="323375" y="0"/>
                  </a:moveTo>
                  <a:lnTo>
                    <a:pt x="542748" y="159201"/>
                  </a:lnTo>
                  <a:cubicBezTo>
                    <a:pt x="366008" y="402247"/>
                    <a:pt x="270818" y="694931"/>
                    <a:pt x="270818" y="995332"/>
                  </a:cubicBezTo>
                  <a:lnTo>
                    <a:pt x="0" y="995332"/>
                  </a:lnTo>
                  <a:lnTo>
                    <a:pt x="7989" y="837129"/>
                  </a:lnTo>
                  <a:cubicBezTo>
                    <a:pt x="38112" y="540516"/>
                    <a:pt x="141693" y="265620"/>
                    <a:pt x="300254" y="3091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53B217A-16B2-AA03-553F-7F6A73003CE4}"/>
                </a:ext>
              </a:extLst>
            </p:cNvPr>
            <p:cNvSpPr/>
            <p:nvPr/>
          </p:nvSpPr>
          <p:spPr>
            <a:xfrm>
              <a:off x="7918065" y="4763294"/>
              <a:ext cx="586358" cy="494710"/>
            </a:xfrm>
            <a:custGeom>
              <a:avLst/>
              <a:gdLst>
                <a:gd name="connsiteX0" fmla="*/ 846413 w 930079"/>
                <a:gd name="connsiteY0" fmla="*/ 0 h 774780"/>
                <a:gd name="connsiteX1" fmla="*/ 930079 w 930079"/>
                <a:gd name="connsiteY1" fmla="*/ 257632 h 774780"/>
                <a:gd name="connsiteX2" fmla="*/ 218628 w 930079"/>
                <a:gd name="connsiteY2" fmla="*/ 774780 h 774780"/>
                <a:gd name="connsiteX3" fmla="*/ 0 w 930079"/>
                <a:gd name="connsiteY3" fmla="*/ 615822 h 774780"/>
                <a:gd name="connsiteX4" fmla="*/ 50983 w 930079"/>
                <a:gd name="connsiteY4" fmla="*/ 547643 h 774780"/>
                <a:gd name="connsiteX5" fmla="*/ 725794 w 930079"/>
                <a:gd name="connsiteY5" fmla="*/ 44147 h 7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079" h="774780">
                  <a:moveTo>
                    <a:pt x="846413" y="0"/>
                  </a:moveTo>
                  <a:lnTo>
                    <a:pt x="930079" y="257632"/>
                  </a:lnTo>
                  <a:cubicBezTo>
                    <a:pt x="644393" y="350497"/>
                    <a:pt x="395300" y="531652"/>
                    <a:pt x="218628" y="774780"/>
                  </a:cubicBezTo>
                  <a:lnTo>
                    <a:pt x="0" y="615822"/>
                  </a:lnTo>
                  <a:lnTo>
                    <a:pt x="50983" y="547643"/>
                  </a:lnTo>
                  <a:cubicBezTo>
                    <a:pt x="230797" y="329759"/>
                    <a:pt x="461893" y="155767"/>
                    <a:pt x="725794" y="4414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12CFA981-E3BB-B385-3C81-55D7409471CE}"/>
                </a:ext>
              </a:extLst>
            </p:cNvPr>
            <p:cNvSpPr/>
            <p:nvPr/>
          </p:nvSpPr>
          <p:spPr>
            <a:xfrm>
              <a:off x="8479206" y="4702937"/>
              <a:ext cx="659853" cy="215497"/>
            </a:xfrm>
            <a:custGeom>
              <a:avLst/>
              <a:gdLst>
                <a:gd name="connsiteX0" fmla="*/ 522595 w 1046657"/>
                <a:gd name="connsiteY0" fmla="*/ 0 h 337497"/>
                <a:gd name="connsiteX1" fmla="*/ 878235 w 1046657"/>
                <a:gd name="connsiteY1" fmla="*/ 35852 h 337497"/>
                <a:gd name="connsiteX2" fmla="*/ 1046657 w 1046657"/>
                <a:gd name="connsiteY2" fmla="*/ 79157 h 337497"/>
                <a:gd name="connsiteX3" fmla="*/ 962706 w 1046657"/>
                <a:gd name="connsiteY3" fmla="*/ 337497 h 337497"/>
                <a:gd name="connsiteX4" fmla="*/ 84074 w 1046657"/>
                <a:gd name="connsiteY4" fmla="*/ 337497 h 337497"/>
                <a:gd name="connsiteX5" fmla="*/ 0 w 1046657"/>
                <a:gd name="connsiteY5" fmla="*/ 78780 h 337497"/>
                <a:gd name="connsiteX6" fmla="*/ 166955 w 1046657"/>
                <a:gd name="connsiteY6" fmla="*/ 35852 h 337497"/>
                <a:gd name="connsiteX7" fmla="*/ 522595 w 1046657"/>
                <a:gd name="connsiteY7" fmla="*/ 0 h 33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657" h="337497">
                  <a:moveTo>
                    <a:pt x="522595" y="0"/>
                  </a:moveTo>
                  <a:cubicBezTo>
                    <a:pt x="644419" y="0"/>
                    <a:pt x="763360" y="12345"/>
                    <a:pt x="878235" y="35852"/>
                  </a:cubicBezTo>
                  <a:lnTo>
                    <a:pt x="1046657" y="79157"/>
                  </a:lnTo>
                  <a:lnTo>
                    <a:pt x="962706" y="337497"/>
                  </a:lnTo>
                  <a:cubicBezTo>
                    <a:pt x="677193" y="244748"/>
                    <a:pt x="369586" y="244748"/>
                    <a:pt x="84074" y="337497"/>
                  </a:cubicBezTo>
                  <a:lnTo>
                    <a:pt x="0" y="78780"/>
                  </a:lnTo>
                  <a:lnTo>
                    <a:pt x="166955" y="35852"/>
                  </a:lnTo>
                  <a:cubicBezTo>
                    <a:pt x="281830" y="12345"/>
                    <a:pt x="400771" y="0"/>
                    <a:pt x="522595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ADCA199-96B3-DE2E-E097-7DE27F72EDCF}"/>
                </a:ext>
              </a:extLst>
            </p:cNvPr>
            <p:cNvSpPr/>
            <p:nvPr/>
          </p:nvSpPr>
          <p:spPr>
            <a:xfrm>
              <a:off x="9113920" y="4763626"/>
              <a:ext cx="585677" cy="494378"/>
            </a:xfrm>
            <a:custGeom>
              <a:avLst/>
              <a:gdLst>
                <a:gd name="connsiteX0" fmla="*/ 83498 w 929000"/>
                <a:gd name="connsiteY0" fmla="*/ 0 h 774261"/>
                <a:gd name="connsiteX1" fmla="*/ 202696 w 929000"/>
                <a:gd name="connsiteY1" fmla="*/ 43628 h 774261"/>
                <a:gd name="connsiteX2" fmla="*/ 877507 w 929000"/>
                <a:gd name="connsiteY2" fmla="*/ 547124 h 774261"/>
                <a:gd name="connsiteX3" fmla="*/ 929000 w 929000"/>
                <a:gd name="connsiteY3" fmla="*/ 615984 h 774261"/>
                <a:gd name="connsiteX4" fmla="*/ 711261 w 929000"/>
                <a:gd name="connsiteY4" fmla="*/ 774261 h 774261"/>
                <a:gd name="connsiteX5" fmla="*/ 0 w 929000"/>
                <a:gd name="connsiteY5" fmla="*/ 257113 h 77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9000" h="774261">
                  <a:moveTo>
                    <a:pt x="83498" y="0"/>
                  </a:moveTo>
                  <a:lnTo>
                    <a:pt x="202696" y="43628"/>
                  </a:lnTo>
                  <a:cubicBezTo>
                    <a:pt x="466597" y="155248"/>
                    <a:pt x="697694" y="329240"/>
                    <a:pt x="877507" y="547124"/>
                  </a:cubicBezTo>
                  <a:lnTo>
                    <a:pt x="929000" y="615984"/>
                  </a:lnTo>
                  <a:lnTo>
                    <a:pt x="711261" y="774261"/>
                  </a:lnTo>
                  <a:cubicBezTo>
                    <a:pt x="534780" y="531133"/>
                    <a:pt x="285686" y="349978"/>
                    <a:pt x="0" y="25711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F1D0B1E-1A0E-E700-E32D-72A06E126E4A}"/>
                </a:ext>
              </a:extLst>
            </p:cNvPr>
            <p:cNvSpPr/>
            <p:nvPr/>
          </p:nvSpPr>
          <p:spPr>
            <a:xfrm>
              <a:off x="9579303" y="5180382"/>
              <a:ext cx="341167" cy="635126"/>
            </a:xfrm>
            <a:custGeom>
              <a:avLst/>
              <a:gdLst>
                <a:gd name="connsiteX0" fmla="*/ 218264 w 541159"/>
                <a:gd name="connsiteY0" fmla="*/ 0 h 994691"/>
                <a:gd name="connsiteX1" fmla="*/ 240906 w 541159"/>
                <a:gd name="connsiteY1" fmla="*/ 30278 h 994691"/>
                <a:gd name="connsiteX2" fmla="*/ 533171 w 541159"/>
                <a:gd name="connsiteY2" fmla="*/ 836488 h 994691"/>
                <a:gd name="connsiteX3" fmla="*/ 541159 w 541159"/>
                <a:gd name="connsiteY3" fmla="*/ 994691 h 994691"/>
                <a:gd name="connsiteX4" fmla="*/ 271743 w 541159"/>
                <a:gd name="connsiteY4" fmla="*/ 994691 h 994691"/>
                <a:gd name="connsiteX5" fmla="*/ 0 w 541159"/>
                <a:gd name="connsiteY5" fmla="*/ 158560 h 99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159" h="994691">
                  <a:moveTo>
                    <a:pt x="218264" y="0"/>
                  </a:moveTo>
                  <a:lnTo>
                    <a:pt x="240906" y="30278"/>
                  </a:lnTo>
                  <a:cubicBezTo>
                    <a:pt x="399466" y="264979"/>
                    <a:pt x="503048" y="539875"/>
                    <a:pt x="533171" y="836488"/>
                  </a:cubicBezTo>
                  <a:lnTo>
                    <a:pt x="541159" y="994691"/>
                  </a:lnTo>
                  <a:lnTo>
                    <a:pt x="271743" y="994691"/>
                  </a:lnTo>
                  <a:cubicBezTo>
                    <a:pt x="271743" y="694385"/>
                    <a:pt x="176462" y="401701"/>
                    <a:pt x="0" y="1585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AB6F7AF1-EA76-0B7B-DFDD-79B768F7A8AD}"/>
                </a:ext>
              </a:extLst>
            </p:cNvPr>
            <p:cNvSpPr txBox="1"/>
            <p:nvPr/>
          </p:nvSpPr>
          <p:spPr>
            <a:xfrm>
              <a:off x="7192784" y="5180108"/>
              <a:ext cx="59919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cap="all" dirty="0"/>
                <a:t>Very Poor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35B78A9-9F31-77E1-4BE3-EDE91E8A5896}"/>
                </a:ext>
              </a:extLst>
            </p:cNvPr>
            <p:cNvSpPr txBox="1"/>
            <p:nvPr/>
          </p:nvSpPr>
          <p:spPr>
            <a:xfrm>
              <a:off x="7688818" y="4609536"/>
              <a:ext cx="553358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Poor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835B576-4055-03E9-316E-76C0B409B294}"/>
                </a:ext>
              </a:extLst>
            </p:cNvPr>
            <p:cNvSpPr txBox="1"/>
            <p:nvPr/>
          </p:nvSpPr>
          <p:spPr>
            <a:xfrm>
              <a:off x="8451316" y="4360353"/>
              <a:ext cx="7747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Average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6823682-118E-97EB-B71D-BAE9476CDC90}"/>
                </a:ext>
              </a:extLst>
            </p:cNvPr>
            <p:cNvSpPr txBox="1"/>
            <p:nvPr/>
          </p:nvSpPr>
          <p:spPr>
            <a:xfrm>
              <a:off x="9338653" y="4609536"/>
              <a:ext cx="58221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Good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6F1F591-29BF-6A0D-B389-5EE0180A594B}"/>
                </a:ext>
              </a:extLst>
            </p:cNvPr>
            <p:cNvSpPr txBox="1"/>
            <p:nvPr/>
          </p:nvSpPr>
          <p:spPr>
            <a:xfrm>
              <a:off x="9598335" y="5283756"/>
              <a:ext cx="871264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cap="all" dirty="0"/>
                <a:t>Excellent</a:t>
              </a:r>
            </a:p>
          </p:txBody>
        </p:sp>
      </p:grpSp>
      <p:sp>
        <p:nvSpPr>
          <p:cNvPr id="64" name="Freeform: Shape 63" descr="Marker with solid fill">
            <a:extLst>
              <a:ext uri="{FF2B5EF4-FFF2-40B4-BE49-F238E27FC236}">
                <a16:creationId xmlns:a16="http://schemas.microsoft.com/office/drawing/2014/main" id="{0B466B7B-914A-5613-3751-BFECF92EB748}"/>
              </a:ext>
            </a:extLst>
          </p:cNvPr>
          <p:cNvSpPr/>
          <p:nvPr/>
        </p:nvSpPr>
        <p:spPr>
          <a:xfrm rot="11117071">
            <a:off x="3383858" y="4258745"/>
            <a:ext cx="126123" cy="131060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63" name="Freeform: Shape 162" descr="Marker with solid fill">
            <a:extLst>
              <a:ext uri="{FF2B5EF4-FFF2-40B4-BE49-F238E27FC236}">
                <a16:creationId xmlns:a16="http://schemas.microsoft.com/office/drawing/2014/main" id="{211011D9-C878-A491-A6FB-110D2FCAFCCF}"/>
              </a:ext>
            </a:extLst>
          </p:cNvPr>
          <p:cNvSpPr/>
          <p:nvPr/>
        </p:nvSpPr>
        <p:spPr>
          <a:xfrm rot="5724719">
            <a:off x="2767513" y="2289726"/>
            <a:ext cx="126123" cy="131060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82" name="Freeform: Shape 181" descr="Marker with solid fill">
            <a:extLst>
              <a:ext uri="{FF2B5EF4-FFF2-40B4-BE49-F238E27FC236}">
                <a16:creationId xmlns:a16="http://schemas.microsoft.com/office/drawing/2014/main" id="{150F48A9-E2CA-0266-21C6-D0F19412E857}"/>
              </a:ext>
            </a:extLst>
          </p:cNvPr>
          <p:cNvSpPr/>
          <p:nvPr/>
        </p:nvSpPr>
        <p:spPr>
          <a:xfrm rot="8073945">
            <a:off x="8345497" y="1898157"/>
            <a:ext cx="126123" cy="131060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8562DC48-E067-31A7-8809-F85ACC61C708}"/>
              </a:ext>
            </a:extLst>
          </p:cNvPr>
          <p:cNvSpPr/>
          <p:nvPr/>
        </p:nvSpPr>
        <p:spPr>
          <a:xfrm>
            <a:off x="2925610" y="2649980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E9F35E77-5A21-3422-CA12-64CD04983864}"/>
              </a:ext>
            </a:extLst>
          </p:cNvPr>
          <p:cNvSpPr/>
          <p:nvPr/>
        </p:nvSpPr>
        <p:spPr>
          <a:xfrm>
            <a:off x="8351272" y="2649980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FC805D-3785-FF11-8986-7468D24B23C7}"/>
              </a:ext>
            </a:extLst>
          </p:cNvPr>
          <p:cNvSpPr/>
          <p:nvPr/>
        </p:nvSpPr>
        <p:spPr>
          <a:xfrm>
            <a:off x="2925610" y="5176441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47" name="Freeform: Shape 246" descr="Marker with solid fill">
            <a:extLst>
              <a:ext uri="{FF2B5EF4-FFF2-40B4-BE49-F238E27FC236}">
                <a16:creationId xmlns:a16="http://schemas.microsoft.com/office/drawing/2014/main" id="{E9DDBB91-2CD3-F9B7-2DF2-78ABDB43D742}"/>
              </a:ext>
            </a:extLst>
          </p:cNvPr>
          <p:cNvSpPr/>
          <p:nvPr/>
        </p:nvSpPr>
        <p:spPr>
          <a:xfrm rot="13631138">
            <a:off x="9120147" y="4436786"/>
            <a:ext cx="126123" cy="1310601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72F5C69D-1EF4-6EFF-F2E5-E2BCF700E61A}"/>
              </a:ext>
            </a:extLst>
          </p:cNvPr>
          <p:cNvSpPr/>
          <p:nvPr/>
        </p:nvSpPr>
        <p:spPr>
          <a:xfrm>
            <a:off x="8351272" y="5176442"/>
            <a:ext cx="914797" cy="442297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71288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150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5-Option Speedometer Gauge Diagram</vt:lpstr>
      <vt:lpstr>5-Option Speedometer Gauge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2025-09-29T17:01:30Z</dcterms:modified>
  <cp:category>Charts &amp; Diagrams</cp:category>
</cp:coreProperties>
</file>