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9" r:id="rId4"/>
    <p:sldId id="38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61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5C355-A3C7-1DC3-32C5-DCE9738BE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4C817-3E78-2797-2DCD-51F41F66A3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3C8F02-E86B-721A-67CD-BB49F9C4B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F26E57-C5C8-BBE9-4A08-A0972000D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8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5F14C-1838-8745-5656-ECAE40B49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79FE5-C805-2D95-1B8E-2C3E5B546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4-Option Speedometer Gauge Diagram</a:t>
            </a:r>
          </a:p>
        </p:txBody>
      </p: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B9386A5C-2E8C-86F2-8089-B1612550B13E}"/>
              </a:ext>
            </a:extLst>
          </p:cNvPr>
          <p:cNvGrpSpPr/>
          <p:nvPr/>
        </p:nvGrpSpPr>
        <p:grpSpPr>
          <a:xfrm>
            <a:off x="838200" y="1098000"/>
            <a:ext cx="5090258" cy="2191379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2BB6718-40F1-A92A-AE27-F0899C241664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6F2EEC3-92FD-187B-FBFE-3DE9DBADD5F6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42CFF55E-7661-E9B7-27E1-22E9362D66AA}"/>
              </a:ext>
            </a:extLst>
          </p:cNvPr>
          <p:cNvGrpSpPr/>
          <p:nvPr/>
        </p:nvGrpSpPr>
        <p:grpSpPr>
          <a:xfrm>
            <a:off x="838200" y="3624463"/>
            <a:ext cx="5090258" cy="2191379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B0948F-C944-BDEC-B0DA-D0CF7609D935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14AB29-39A2-8718-C9B5-22C404DE6DF2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16065D57-463A-4BC8-3B88-9A4D32F1A016}"/>
              </a:ext>
            </a:extLst>
          </p:cNvPr>
          <p:cNvGrpSpPr/>
          <p:nvPr/>
        </p:nvGrpSpPr>
        <p:grpSpPr>
          <a:xfrm>
            <a:off x="6263542" y="1098000"/>
            <a:ext cx="5090258" cy="2191379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25719A-9733-FB5E-B325-8C377AFFEF7A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45FB3A-D42E-B295-F82E-7A37F6EA0756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107F5976-714D-C48E-90F2-30AD91AAA489}"/>
              </a:ext>
            </a:extLst>
          </p:cNvPr>
          <p:cNvGrpSpPr/>
          <p:nvPr/>
        </p:nvGrpSpPr>
        <p:grpSpPr>
          <a:xfrm>
            <a:off x="6263542" y="3624463"/>
            <a:ext cx="5090258" cy="2191379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4149A9B-4544-4F7A-7B08-A6FA2EB9C1EE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B8E2D5C-5B9E-B4CC-5F0A-303FBB7B4525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925C0D5D-90A1-8E75-6BE9-DE484CAF4651}"/>
              </a:ext>
            </a:extLst>
          </p:cNvPr>
          <p:cNvSpPr txBox="1"/>
          <p:nvPr/>
        </p:nvSpPr>
        <p:spPr>
          <a:xfrm>
            <a:off x="4668818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12%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EAB353A0-DFD2-B66B-B9EF-179C07A1657F}"/>
              </a:ext>
            </a:extLst>
          </p:cNvPr>
          <p:cNvSpPr txBox="1"/>
          <p:nvPr/>
        </p:nvSpPr>
        <p:spPr>
          <a:xfrm>
            <a:off x="10094160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36%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97ACFF8E-CABD-FC83-0016-9BA086331D9C}"/>
              </a:ext>
            </a:extLst>
          </p:cNvPr>
          <p:cNvSpPr txBox="1"/>
          <p:nvPr/>
        </p:nvSpPr>
        <p:spPr>
          <a:xfrm>
            <a:off x="10094160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83%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BA6F34E-BE99-9B58-687D-CF3F0A6F835E}"/>
              </a:ext>
            </a:extLst>
          </p:cNvPr>
          <p:cNvSpPr txBox="1"/>
          <p:nvPr/>
        </p:nvSpPr>
        <p:spPr>
          <a:xfrm>
            <a:off x="4668818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58%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4AF235F0-55B3-E23D-E9FD-694061685625}"/>
              </a:ext>
            </a:extLst>
          </p:cNvPr>
          <p:cNvGrpSpPr/>
          <p:nvPr/>
        </p:nvGrpSpPr>
        <p:grpSpPr>
          <a:xfrm>
            <a:off x="1764681" y="1482259"/>
            <a:ext cx="3236976" cy="1610018"/>
            <a:chOff x="1764681" y="1679028"/>
            <a:chExt cx="3236976" cy="161001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45E50FF7-DEED-6D77-A8A1-F1EA8B600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2168990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E3305234-BBF0-FECF-4EFC-98AC2396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580" y="1679028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8D85C652-BFAF-1DC0-4754-516074C73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701" y="1679028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A7D13AFB-4DAB-0A88-9FAD-8D47A17D4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920" y="2168990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FF91E38-13C4-ABEC-6789-5E8C73ACB27C}"/>
                </a:ext>
              </a:extLst>
            </p:cNvPr>
            <p:cNvSpPr/>
            <p:nvPr/>
          </p:nvSpPr>
          <p:spPr>
            <a:xfrm>
              <a:off x="2269928" y="2528365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40EED8B-74B7-70B3-ECC1-D6A7F33D9A78}"/>
                </a:ext>
              </a:extLst>
            </p:cNvPr>
            <p:cNvSpPr/>
            <p:nvPr/>
          </p:nvSpPr>
          <p:spPr>
            <a:xfrm>
              <a:off x="2608715" y="2187452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CCB7EB4-1D19-AFB2-93CC-6D34EA247E9F}"/>
                </a:ext>
              </a:extLst>
            </p:cNvPr>
            <p:cNvSpPr/>
            <p:nvPr/>
          </p:nvSpPr>
          <p:spPr>
            <a:xfrm>
              <a:off x="3400701" y="2187452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5E690E5-EA19-F738-F748-CAAA2AA93275}"/>
                </a:ext>
              </a:extLst>
            </p:cNvPr>
            <p:cNvSpPr/>
            <p:nvPr/>
          </p:nvSpPr>
          <p:spPr>
            <a:xfrm>
              <a:off x="4060920" y="2528439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7B4C9E3-E9A7-46B7-98FB-59A82C501381}"/>
                </a:ext>
              </a:extLst>
            </p:cNvPr>
            <p:cNvSpPr txBox="1"/>
            <p:nvPr/>
          </p:nvSpPr>
          <p:spPr>
            <a:xfrm>
              <a:off x="2634735" y="1933374"/>
              <a:ext cx="399982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Fair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ADBC95-EAAD-A892-5F1F-356AF4A88500}"/>
                </a:ext>
              </a:extLst>
            </p:cNvPr>
            <p:cNvSpPr txBox="1"/>
            <p:nvPr/>
          </p:nvSpPr>
          <p:spPr>
            <a:xfrm>
              <a:off x="1876392" y="2653549"/>
              <a:ext cx="486980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Poor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806BA1F-9D58-6E5C-8705-C2E1AF12AC20}"/>
                </a:ext>
              </a:extLst>
            </p:cNvPr>
            <p:cNvSpPr txBox="1"/>
            <p:nvPr/>
          </p:nvSpPr>
          <p:spPr>
            <a:xfrm>
              <a:off x="4216526" y="2653549"/>
              <a:ext cx="784979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Excellent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942245B-0D0A-2789-50B2-4E96D4269E5B}"/>
                </a:ext>
              </a:extLst>
            </p:cNvPr>
            <p:cNvSpPr txBox="1"/>
            <p:nvPr/>
          </p:nvSpPr>
          <p:spPr>
            <a:xfrm>
              <a:off x="3638396" y="1933374"/>
              <a:ext cx="513738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Good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A25FA27B-3720-38D7-1C44-F1C2D4D93673}"/>
              </a:ext>
            </a:extLst>
          </p:cNvPr>
          <p:cNvGrpSpPr/>
          <p:nvPr/>
        </p:nvGrpSpPr>
        <p:grpSpPr>
          <a:xfrm>
            <a:off x="7190343" y="1482259"/>
            <a:ext cx="3236976" cy="1610018"/>
            <a:chOff x="7190343" y="1679028"/>
            <a:chExt cx="3236976" cy="1610018"/>
          </a:xfrm>
        </p:grpSpPr>
        <p:sp>
          <p:nvSpPr>
            <p:cNvPr id="199" name="Freeform 5">
              <a:extLst>
                <a:ext uri="{FF2B5EF4-FFF2-40B4-BE49-F238E27FC236}">
                  <a16:creationId xmlns:a16="http://schemas.microsoft.com/office/drawing/2014/main" id="{EBDE5151-EB16-01FE-B1AF-AF88B9D2C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2168990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6">
              <a:extLst>
                <a:ext uri="{FF2B5EF4-FFF2-40B4-BE49-F238E27FC236}">
                  <a16:creationId xmlns:a16="http://schemas.microsoft.com/office/drawing/2014/main" id="{5AB45CFA-1B69-1522-2B93-CF3E83DD5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242" y="1679028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7">
              <a:extLst>
                <a:ext uri="{FF2B5EF4-FFF2-40B4-BE49-F238E27FC236}">
                  <a16:creationId xmlns:a16="http://schemas.microsoft.com/office/drawing/2014/main" id="{6944C2E0-DB06-6032-B75A-985B2805B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363" y="1679028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8">
              <a:extLst>
                <a:ext uri="{FF2B5EF4-FFF2-40B4-BE49-F238E27FC236}">
                  <a16:creationId xmlns:a16="http://schemas.microsoft.com/office/drawing/2014/main" id="{5821E920-6BF2-0A53-0EE3-8AA2389A4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582" y="2168990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17368A56-B9AE-24E9-0B2B-A479E93C44E1}"/>
                </a:ext>
              </a:extLst>
            </p:cNvPr>
            <p:cNvSpPr/>
            <p:nvPr/>
          </p:nvSpPr>
          <p:spPr>
            <a:xfrm>
              <a:off x="7695590" y="2528365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9BA2DA13-7676-A469-0111-D99D9F60C419}"/>
                </a:ext>
              </a:extLst>
            </p:cNvPr>
            <p:cNvSpPr/>
            <p:nvPr/>
          </p:nvSpPr>
          <p:spPr>
            <a:xfrm>
              <a:off x="8034377" y="2187452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5E34BE4E-5415-C0E6-09F6-27090B576AEF}"/>
                </a:ext>
              </a:extLst>
            </p:cNvPr>
            <p:cNvSpPr/>
            <p:nvPr/>
          </p:nvSpPr>
          <p:spPr>
            <a:xfrm>
              <a:off x="8826363" y="2187452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B142C72-6FBC-62F4-AC2C-1348BC1DA715}"/>
                </a:ext>
              </a:extLst>
            </p:cNvPr>
            <p:cNvSpPr/>
            <p:nvPr/>
          </p:nvSpPr>
          <p:spPr>
            <a:xfrm>
              <a:off x="9486582" y="2528439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4D6B4C81-0AA6-59F7-6CF8-F14D8FC49ED6}"/>
                </a:ext>
              </a:extLst>
            </p:cNvPr>
            <p:cNvSpPr txBox="1"/>
            <p:nvPr/>
          </p:nvSpPr>
          <p:spPr>
            <a:xfrm>
              <a:off x="8060397" y="1933374"/>
              <a:ext cx="399982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Fair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6723C473-6EEF-6605-602E-A6DE39226803}"/>
                </a:ext>
              </a:extLst>
            </p:cNvPr>
            <p:cNvSpPr txBox="1"/>
            <p:nvPr/>
          </p:nvSpPr>
          <p:spPr>
            <a:xfrm>
              <a:off x="7302054" y="2653549"/>
              <a:ext cx="486980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Poor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68D83084-3724-AFCB-4BFB-E5CE952BD067}"/>
                </a:ext>
              </a:extLst>
            </p:cNvPr>
            <p:cNvSpPr txBox="1"/>
            <p:nvPr/>
          </p:nvSpPr>
          <p:spPr>
            <a:xfrm>
              <a:off x="9642188" y="2653549"/>
              <a:ext cx="784979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Excellent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F5AA688A-7B7C-E1B2-5355-14D5EA9B42FA}"/>
                </a:ext>
              </a:extLst>
            </p:cNvPr>
            <p:cNvSpPr txBox="1"/>
            <p:nvPr/>
          </p:nvSpPr>
          <p:spPr>
            <a:xfrm>
              <a:off x="9064058" y="1933374"/>
              <a:ext cx="513738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Good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0E042CB9-CD42-BF39-336A-047269FED150}"/>
              </a:ext>
            </a:extLst>
          </p:cNvPr>
          <p:cNvGrpSpPr/>
          <p:nvPr/>
        </p:nvGrpSpPr>
        <p:grpSpPr>
          <a:xfrm>
            <a:off x="1764681" y="4008720"/>
            <a:ext cx="3236976" cy="1610018"/>
            <a:chOff x="1764681" y="4205489"/>
            <a:chExt cx="3236976" cy="1610018"/>
          </a:xfrm>
        </p:grpSpPr>
        <p:sp>
          <p:nvSpPr>
            <p:cNvPr id="215" name="Freeform 5">
              <a:extLst>
                <a:ext uri="{FF2B5EF4-FFF2-40B4-BE49-F238E27FC236}">
                  <a16:creationId xmlns:a16="http://schemas.microsoft.com/office/drawing/2014/main" id="{58801F89-E505-A700-6498-13DF27137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4695451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6">
              <a:extLst>
                <a:ext uri="{FF2B5EF4-FFF2-40B4-BE49-F238E27FC236}">
                  <a16:creationId xmlns:a16="http://schemas.microsoft.com/office/drawing/2014/main" id="{DF85643F-50BF-1C53-1EA4-092B512BC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580" y="4205489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7">
              <a:extLst>
                <a:ext uri="{FF2B5EF4-FFF2-40B4-BE49-F238E27FC236}">
                  <a16:creationId xmlns:a16="http://schemas.microsoft.com/office/drawing/2014/main" id="{0928486A-CB65-F08C-22B7-49FD6C5E9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701" y="4205489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8">
              <a:extLst>
                <a:ext uri="{FF2B5EF4-FFF2-40B4-BE49-F238E27FC236}">
                  <a16:creationId xmlns:a16="http://schemas.microsoft.com/office/drawing/2014/main" id="{3D433136-D2D1-E0A3-3D90-9D73427DB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920" y="4695451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8CC90362-41C7-E322-DCE1-1ED1E927DBBB}"/>
                </a:ext>
              </a:extLst>
            </p:cNvPr>
            <p:cNvSpPr/>
            <p:nvPr/>
          </p:nvSpPr>
          <p:spPr>
            <a:xfrm>
              <a:off x="2269928" y="5054826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6D282674-F460-3B23-5EC6-E4DD5BFC9224}"/>
                </a:ext>
              </a:extLst>
            </p:cNvPr>
            <p:cNvSpPr/>
            <p:nvPr/>
          </p:nvSpPr>
          <p:spPr>
            <a:xfrm>
              <a:off x="2608715" y="4713913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7F0A1B54-F9D3-5025-A25C-D72AB335C3D6}"/>
                </a:ext>
              </a:extLst>
            </p:cNvPr>
            <p:cNvSpPr/>
            <p:nvPr/>
          </p:nvSpPr>
          <p:spPr>
            <a:xfrm>
              <a:off x="3400701" y="4713913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1A0F3F44-C2F8-6F3F-9BF8-9335ECEEFE30}"/>
                </a:ext>
              </a:extLst>
            </p:cNvPr>
            <p:cNvSpPr/>
            <p:nvPr/>
          </p:nvSpPr>
          <p:spPr>
            <a:xfrm>
              <a:off x="4060920" y="5054900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C52FCC1A-BD79-925A-41D8-E054C7E3DD14}"/>
                </a:ext>
              </a:extLst>
            </p:cNvPr>
            <p:cNvSpPr txBox="1"/>
            <p:nvPr/>
          </p:nvSpPr>
          <p:spPr>
            <a:xfrm>
              <a:off x="2634735" y="4459835"/>
              <a:ext cx="399982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Fair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1B0C45BD-B0AA-8808-9EC2-895D32C8F69F}"/>
                </a:ext>
              </a:extLst>
            </p:cNvPr>
            <p:cNvSpPr txBox="1"/>
            <p:nvPr/>
          </p:nvSpPr>
          <p:spPr>
            <a:xfrm>
              <a:off x="1876392" y="5180010"/>
              <a:ext cx="486980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Poor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9CAABD61-93C3-0750-EACF-24F6300644E6}"/>
                </a:ext>
              </a:extLst>
            </p:cNvPr>
            <p:cNvSpPr txBox="1"/>
            <p:nvPr/>
          </p:nvSpPr>
          <p:spPr>
            <a:xfrm>
              <a:off x="4216526" y="5180010"/>
              <a:ext cx="784979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Excellent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FC9B022D-90C9-D824-FC54-B171D4E732EF}"/>
                </a:ext>
              </a:extLst>
            </p:cNvPr>
            <p:cNvSpPr txBox="1"/>
            <p:nvPr/>
          </p:nvSpPr>
          <p:spPr>
            <a:xfrm>
              <a:off x="3638396" y="4459835"/>
              <a:ext cx="513738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Good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ACBDC757-611F-8002-CC05-4E7495BC6A2F}"/>
              </a:ext>
            </a:extLst>
          </p:cNvPr>
          <p:cNvGrpSpPr/>
          <p:nvPr/>
        </p:nvGrpSpPr>
        <p:grpSpPr>
          <a:xfrm>
            <a:off x="7190343" y="4008721"/>
            <a:ext cx="3236976" cy="1610018"/>
            <a:chOff x="7190343" y="4205490"/>
            <a:chExt cx="3236976" cy="1610018"/>
          </a:xfrm>
        </p:grpSpPr>
        <p:sp>
          <p:nvSpPr>
            <p:cNvPr id="231" name="Freeform 5">
              <a:extLst>
                <a:ext uri="{FF2B5EF4-FFF2-40B4-BE49-F238E27FC236}">
                  <a16:creationId xmlns:a16="http://schemas.microsoft.com/office/drawing/2014/main" id="{74C87713-65B3-D902-4B49-2FC4C1922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4695452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6">
              <a:extLst>
                <a:ext uri="{FF2B5EF4-FFF2-40B4-BE49-F238E27FC236}">
                  <a16:creationId xmlns:a16="http://schemas.microsoft.com/office/drawing/2014/main" id="{014D95E3-B6F8-FAD6-9FA8-A317B4D64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242" y="4205490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7">
              <a:extLst>
                <a:ext uri="{FF2B5EF4-FFF2-40B4-BE49-F238E27FC236}">
                  <a16:creationId xmlns:a16="http://schemas.microsoft.com/office/drawing/2014/main" id="{39982AED-ED3E-9A2C-D8AF-69EDF1F12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363" y="4205490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8">
              <a:extLst>
                <a:ext uri="{FF2B5EF4-FFF2-40B4-BE49-F238E27FC236}">
                  <a16:creationId xmlns:a16="http://schemas.microsoft.com/office/drawing/2014/main" id="{EDEA2B8D-4177-469A-3239-3388D4AE9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582" y="4695452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1770A326-40C9-2B86-661E-07928F1C1A84}"/>
                </a:ext>
              </a:extLst>
            </p:cNvPr>
            <p:cNvSpPr/>
            <p:nvPr/>
          </p:nvSpPr>
          <p:spPr>
            <a:xfrm>
              <a:off x="7695590" y="5054827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60411088-F2FD-805F-1F19-B4E15A3CE67C}"/>
                </a:ext>
              </a:extLst>
            </p:cNvPr>
            <p:cNvSpPr/>
            <p:nvPr/>
          </p:nvSpPr>
          <p:spPr>
            <a:xfrm>
              <a:off x="8034377" y="4713914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61DD997B-E39B-4961-22E2-CCC1A8E0C415}"/>
                </a:ext>
              </a:extLst>
            </p:cNvPr>
            <p:cNvSpPr/>
            <p:nvPr/>
          </p:nvSpPr>
          <p:spPr>
            <a:xfrm>
              <a:off x="8826363" y="4713914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C9590264-4D98-14FA-3FB3-A3A82E407E7E}"/>
                </a:ext>
              </a:extLst>
            </p:cNvPr>
            <p:cNvSpPr/>
            <p:nvPr/>
          </p:nvSpPr>
          <p:spPr>
            <a:xfrm>
              <a:off x="9486582" y="5054901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A53494E7-F619-FC6B-7F50-93F3CE933E12}"/>
                </a:ext>
              </a:extLst>
            </p:cNvPr>
            <p:cNvSpPr txBox="1"/>
            <p:nvPr/>
          </p:nvSpPr>
          <p:spPr>
            <a:xfrm>
              <a:off x="8060397" y="4459836"/>
              <a:ext cx="399982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Fair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645DF819-39BF-FEFD-06DE-CD7DB6626238}"/>
                </a:ext>
              </a:extLst>
            </p:cNvPr>
            <p:cNvSpPr txBox="1"/>
            <p:nvPr/>
          </p:nvSpPr>
          <p:spPr>
            <a:xfrm>
              <a:off x="7302054" y="5180011"/>
              <a:ext cx="486980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Poor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4E75DD1-A071-0F7D-FCA9-A8512542BFCF}"/>
                </a:ext>
              </a:extLst>
            </p:cNvPr>
            <p:cNvSpPr txBox="1"/>
            <p:nvPr/>
          </p:nvSpPr>
          <p:spPr>
            <a:xfrm>
              <a:off x="9642188" y="5180011"/>
              <a:ext cx="784979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Excellent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BBEF5DF9-6FD2-988F-40DA-BBCA01C94767}"/>
                </a:ext>
              </a:extLst>
            </p:cNvPr>
            <p:cNvSpPr txBox="1"/>
            <p:nvPr/>
          </p:nvSpPr>
          <p:spPr>
            <a:xfrm>
              <a:off x="9064058" y="4459836"/>
              <a:ext cx="513738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Good</a:t>
              </a:r>
            </a:p>
          </p:txBody>
        </p:sp>
      </p:grpSp>
      <p:sp>
        <p:nvSpPr>
          <p:cNvPr id="46" name="Freeform: Shape 45" descr="Marker with solid fill">
            <a:extLst>
              <a:ext uri="{FF2B5EF4-FFF2-40B4-BE49-F238E27FC236}">
                <a16:creationId xmlns:a16="http://schemas.microsoft.com/office/drawing/2014/main" id="{99128528-8009-5FD7-3BAD-CA2A55E840DE}"/>
              </a:ext>
            </a:extLst>
          </p:cNvPr>
          <p:cNvSpPr/>
          <p:nvPr/>
        </p:nvSpPr>
        <p:spPr>
          <a:xfrm rot="6300000">
            <a:off x="2753001" y="2186355"/>
            <a:ext cx="126253" cy="1303498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06975DC-DAFA-0A8A-30E3-5E466815AEFD}"/>
              </a:ext>
            </a:extLst>
          </p:cNvPr>
          <p:cNvSpPr/>
          <p:nvPr/>
        </p:nvSpPr>
        <p:spPr>
          <a:xfrm>
            <a:off x="2924800" y="2652377"/>
            <a:ext cx="915737" cy="439900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8" name="Freeform: Shape 207" descr="Marker with solid fill">
            <a:extLst>
              <a:ext uri="{FF2B5EF4-FFF2-40B4-BE49-F238E27FC236}">
                <a16:creationId xmlns:a16="http://schemas.microsoft.com/office/drawing/2014/main" id="{196EC139-1DAC-F37B-7C83-FAEB67B54A15}"/>
              </a:ext>
            </a:extLst>
          </p:cNvPr>
          <p:cNvSpPr/>
          <p:nvPr/>
        </p:nvSpPr>
        <p:spPr>
          <a:xfrm rot="9140801">
            <a:off x="8483355" y="1794617"/>
            <a:ext cx="126253" cy="1303498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50032C56-40CB-B225-F07D-8609404BA4EC}"/>
              </a:ext>
            </a:extLst>
          </p:cNvPr>
          <p:cNvSpPr/>
          <p:nvPr/>
        </p:nvSpPr>
        <p:spPr>
          <a:xfrm>
            <a:off x="8350462" y="2652377"/>
            <a:ext cx="915737" cy="439900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4" name="Freeform: Shape 223" descr="Marker with solid fill">
            <a:extLst>
              <a:ext uri="{FF2B5EF4-FFF2-40B4-BE49-F238E27FC236}">
                <a16:creationId xmlns:a16="http://schemas.microsoft.com/office/drawing/2014/main" id="{7E036B97-8A12-CFEC-DC9F-CF91138C7DD0}"/>
              </a:ext>
            </a:extLst>
          </p:cNvPr>
          <p:cNvSpPr/>
          <p:nvPr/>
        </p:nvSpPr>
        <p:spPr>
          <a:xfrm rot="11354144">
            <a:off x="3417772" y="4266006"/>
            <a:ext cx="126253" cy="1303498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B1FEE304-42B3-3BD0-B913-97F7220FB3F8}"/>
              </a:ext>
            </a:extLst>
          </p:cNvPr>
          <p:cNvSpPr/>
          <p:nvPr/>
        </p:nvSpPr>
        <p:spPr>
          <a:xfrm>
            <a:off x="2924800" y="5178838"/>
            <a:ext cx="915737" cy="439900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0" name="Freeform: Shape 239" descr="Marker with solid fill">
            <a:extLst>
              <a:ext uri="{FF2B5EF4-FFF2-40B4-BE49-F238E27FC236}">
                <a16:creationId xmlns:a16="http://schemas.microsoft.com/office/drawing/2014/main" id="{C33C5770-B479-0D4F-CC67-05472623005B}"/>
              </a:ext>
            </a:extLst>
          </p:cNvPr>
          <p:cNvSpPr/>
          <p:nvPr/>
        </p:nvSpPr>
        <p:spPr>
          <a:xfrm rot="14664853">
            <a:off x="9267681" y="4581036"/>
            <a:ext cx="126253" cy="1303498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4C4D49C5-9FA1-30E9-268F-9B4F678D031A}"/>
              </a:ext>
            </a:extLst>
          </p:cNvPr>
          <p:cNvSpPr/>
          <p:nvPr/>
        </p:nvSpPr>
        <p:spPr>
          <a:xfrm>
            <a:off x="8350462" y="5178839"/>
            <a:ext cx="915737" cy="439900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38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5E684-AAFB-65A9-E58F-340FCBBA1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74EE3-6E68-2C78-22B8-F03792EB3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4-Option Speedometer Gauge Diagram</a:t>
            </a:r>
          </a:p>
        </p:txBody>
      </p: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C45FB814-B95F-C918-F2EB-1FAEB4E2FAB4}"/>
              </a:ext>
            </a:extLst>
          </p:cNvPr>
          <p:cNvGrpSpPr/>
          <p:nvPr/>
        </p:nvGrpSpPr>
        <p:grpSpPr>
          <a:xfrm>
            <a:off x="838200" y="1098000"/>
            <a:ext cx="5090258" cy="2191379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D5BC050-3CE6-AC19-C386-BB36BF4C8894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6DED568-67DE-3D1C-CC49-2D2C19645734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14230F82-7755-0DE3-A220-2E4BB28545EF}"/>
              </a:ext>
            </a:extLst>
          </p:cNvPr>
          <p:cNvGrpSpPr/>
          <p:nvPr/>
        </p:nvGrpSpPr>
        <p:grpSpPr>
          <a:xfrm>
            <a:off x="838200" y="3624463"/>
            <a:ext cx="5090258" cy="2191379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525CF14-ADC2-F612-B716-088FFA70E3F1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1088A6B-216F-6133-02A6-A4066346BDA9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A9D41CD4-7AFD-2C11-F635-AAA84CD28AAB}"/>
              </a:ext>
            </a:extLst>
          </p:cNvPr>
          <p:cNvGrpSpPr/>
          <p:nvPr/>
        </p:nvGrpSpPr>
        <p:grpSpPr>
          <a:xfrm>
            <a:off x="6263542" y="1098000"/>
            <a:ext cx="5090258" cy="2191379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94E1D51-12CC-40C5-44D1-129381F33867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775134D-C979-351A-5970-AAD18001AC65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ED669C27-107D-F1B6-C6DB-05DF08E4D8C4}"/>
              </a:ext>
            </a:extLst>
          </p:cNvPr>
          <p:cNvGrpSpPr/>
          <p:nvPr/>
        </p:nvGrpSpPr>
        <p:grpSpPr>
          <a:xfrm>
            <a:off x="6263542" y="3624463"/>
            <a:ext cx="5090258" cy="2191379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569038D-9AAD-19BE-5681-B636913D773F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DF8A8AB-18E5-52B6-DE88-40EE46A2A5EE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F05DD09-4F80-5F4C-5FDD-9C7BB70CB1A8}"/>
              </a:ext>
            </a:extLst>
          </p:cNvPr>
          <p:cNvSpPr txBox="1"/>
          <p:nvPr/>
        </p:nvSpPr>
        <p:spPr>
          <a:xfrm>
            <a:off x="4668818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</a:rPr>
              <a:t>12%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D7345ED-4227-DF17-B435-756E62DDF8AB}"/>
              </a:ext>
            </a:extLst>
          </p:cNvPr>
          <p:cNvSpPr txBox="1"/>
          <p:nvPr/>
        </p:nvSpPr>
        <p:spPr>
          <a:xfrm>
            <a:off x="10094160" y="1098000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2"/>
                </a:solidFill>
              </a:rPr>
              <a:t>36%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A186F57-76B7-C386-0EA7-9C6A531A49CC}"/>
              </a:ext>
            </a:extLst>
          </p:cNvPr>
          <p:cNvSpPr txBox="1"/>
          <p:nvPr/>
        </p:nvSpPr>
        <p:spPr>
          <a:xfrm>
            <a:off x="10094160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83%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3A1F3805-D91E-C771-9541-553749518399}"/>
              </a:ext>
            </a:extLst>
          </p:cNvPr>
          <p:cNvSpPr txBox="1"/>
          <p:nvPr/>
        </p:nvSpPr>
        <p:spPr>
          <a:xfrm>
            <a:off x="4668818" y="3624463"/>
            <a:ext cx="1259640" cy="81560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58%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BED581AE-816B-4BA2-AE55-FCF298DA5369}"/>
              </a:ext>
            </a:extLst>
          </p:cNvPr>
          <p:cNvGrpSpPr/>
          <p:nvPr/>
        </p:nvGrpSpPr>
        <p:grpSpPr>
          <a:xfrm>
            <a:off x="1764681" y="1482259"/>
            <a:ext cx="3236976" cy="1610018"/>
            <a:chOff x="1764681" y="1679028"/>
            <a:chExt cx="3236976" cy="1610018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A68CF3F1-853F-F138-81E9-185720D09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2168990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CBA8F8AC-CC22-5601-5B29-29E890060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580" y="1679028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4B1DA9D7-00AD-5005-F80F-E97E97113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701" y="1679028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AC7A1ED8-9F71-9DC5-98AA-4B81884C4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920" y="2168990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AAF04BE-7E55-B821-1BB8-457CB3B51E31}"/>
                </a:ext>
              </a:extLst>
            </p:cNvPr>
            <p:cNvSpPr/>
            <p:nvPr/>
          </p:nvSpPr>
          <p:spPr>
            <a:xfrm>
              <a:off x="2269928" y="2528365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426ED4D-2E20-0192-89DA-686BCB8BAE22}"/>
                </a:ext>
              </a:extLst>
            </p:cNvPr>
            <p:cNvSpPr/>
            <p:nvPr/>
          </p:nvSpPr>
          <p:spPr>
            <a:xfrm>
              <a:off x="2608715" y="2187452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12B9B99-BC6E-B31F-B49A-D9E151917582}"/>
                </a:ext>
              </a:extLst>
            </p:cNvPr>
            <p:cNvSpPr/>
            <p:nvPr/>
          </p:nvSpPr>
          <p:spPr>
            <a:xfrm>
              <a:off x="3400701" y="2187452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7FF642C-01E1-B23D-1647-B87CE1F3B16A}"/>
                </a:ext>
              </a:extLst>
            </p:cNvPr>
            <p:cNvSpPr/>
            <p:nvPr/>
          </p:nvSpPr>
          <p:spPr>
            <a:xfrm>
              <a:off x="4060920" y="2528439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9545F28-51C0-CA9A-9AF3-AC14820866DD}"/>
                </a:ext>
              </a:extLst>
            </p:cNvPr>
            <p:cNvSpPr txBox="1"/>
            <p:nvPr/>
          </p:nvSpPr>
          <p:spPr>
            <a:xfrm>
              <a:off x="2634735" y="1933374"/>
              <a:ext cx="399982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Fair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2BA0C8-A57C-82FA-4177-D429CF65B80C}"/>
                </a:ext>
              </a:extLst>
            </p:cNvPr>
            <p:cNvSpPr txBox="1"/>
            <p:nvPr/>
          </p:nvSpPr>
          <p:spPr>
            <a:xfrm>
              <a:off x="1876392" y="2653549"/>
              <a:ext cx="486980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Poor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61DA5C1-E5C7-F199-DD9C-52AB0B3B7F97}"/>
                </a:ext>
              </a:extLst>
            </p:cNvPr>
            <p:cNvSpPr txBox="1"/>
            <p:nvPr/>
          </p:nvSpPr>
          <p:spPr>
            <a:xfrm>
              <a:off x="4216526" y="2653549"/>
              <a:ext cx="784979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Excellent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B068126-AB7E-C92B-9EFC-3EAD283CEB5E}"/>
                </a:ext>
              </a:extLst>
            </p:cNvPr>
            <p:cNvSpPr txBox="1"/>
            <p:nvPr/>
          </p:nvSpPr>
          <p:spPr>
            <a:xfrm>
              <a:off x="3638396" y="1933374"/>
              <a:ext cx="513738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Good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55963EAF-F618-797F-3FD0-D5D1FD5D4F8A}"/>
              </a:ext>
            </a:extLst>
          </p:cNvPr>
          <p:cNvGrpSpPr/>
          <p:nvPr/>
        </p:nvGrpSpPr>
        <p:grpSpPr>
          <a:xfrm>
            <a:off x="7190343" y="1482259"/>
            <a:ext cx="3236976" cy="1610018"/>
            <a:chOff x="7190343" y="1679028"/>
            <a:chExt cx="3236976" cy="1610018"/>
          </a:xfrm>
        </p:grpSpPr>
        <p:sp>
          <p:nvSpPr>
            <p:cNvPr id="199" name="Freeform 5">
              <a:extLst>
                <a:ext uri="{FF2B5EF4-FFF2-40B4-BE49-F238E27FC236}">
                  <a16:creationId xmlns:a16="http://schemas.microsoft.com/office/drawing/2014/main" id="{4244676A-DABA-D839-A1E7-CAEF8D7C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2168990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6">
              <a:extLst>
                <a:ext uri="{FF2B5EF4-FFF2-40B4-BE49-F238E27FC236}">
                  <a16:creationId xmlns:a16="http://schemas.microsoft.com/office/drawing/2014/main" id="{5AE25FA4-8F15-0815-7026-ACD36083E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242" y="1679028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7">
              <a:extLst>
                <a:ext uri="{FF2B5EF4-FFF2-40B4-BE49-F238E27FC236}">
                  <a16:creationId xmlns:a16="http://schemas.microsoft.com/office/drawing/2014/main" id="{0B5F1266-66E9-7DF4-EAEF-9654A43EA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363" y="1679028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8">
              <a:extLst>
                <a:ext uri="{FF2B5EF4-FFF2-40B4-BE49-F238E27FC236}">
                  <a16:creationId xmlns:a16="http://schemas.microsoft.com/office/drawing/2014/main" id="{BCA94559-436C-65DA-B919-144471A08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582" y="2168990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D0C57271-C9BD-3720-E273-BF594871004D}"/>
                </a:ext>
              </a:extLst>
            </p:cNvPr>
            <p:cNvSpPr/>
            <p:nvPr/>
          </p:nvSpPr>
          <p:spPr>
            <a:xfrm>
              <a:off x="7695590" y="2528365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89C1D8A2-B301-4670-B858-0E451321953F}"/>
                </a:ext>
              </a:extLst>
            </p:cNvPr>
            <p:cNvSpPr/>
            <p:nvPr/>
          </p:nvSpPr>
          <p:spPr>
            <a:xfrm>
              <a:off x="8034377" y="2187452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64D3944-E50F-39C6-3FED-42760A89A65B}"/>
                </a:ext>
              </a:extLst>
            </p:cNvPr>
            <p:cNvSpPr/>
            <p:nvPr/>
          </p:nvSpPr>
          <p:spPr>
            <a:xfrm>
              <a:off x="8826363" y="2187452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BE50AAEF-0AD6-12ED-671C-476D35E6FD82}"/>
                </a:ext>
              </a:extLst>
            </p:cNvPr>
            <p:cNvSpPr/>
            <p:nvPr/>
          </p:nvSpPr>
          <p:spPr>
            <a:xfrm>
              <a:off x="9486582" y="2528439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DC859AE-9162-E5C0-08C0-EA8B1FF9D1E9}"/>
                </a:ext>
              </a:extLst>
            </p:cNvPr>
            <p:cNvSpPr txBox="1"/>
            <p:nvPr/>
          </p:nvSpPr>
          <p:spPr>
            <a:xfrm>
              <a:off x="8060397" y="1933374"/>
              <a:ext cx="399982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Fair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50322034-9A66-63F0-8850-3DFC6AA5ED98}"/>
                </a:ext>
              </a:extLst>
            </p:cNvPr>
            <p:cNvSpPr txBox="1"/>
            <p:nvPr/>
          </p:nvSpPr>
          <p:spPr>
            <a:xfrm>
              <a:off x="7302054" y="2653549"/>
              <a:ext cx="486980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Poor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41FF2240-50F3-2931-3A8E-A28FD5F0C8E0}"/>
                </a:ext>
              </a:extLst>
            </p:cNvPr>
            <p:cNvSpPr txBox="1"/>
            <p:nvPr/>
          </p:nvSpPr>
          <p:spPr>
            <a:xfrm>
              <a:off x="9642188" y="2653549"/>
              <a:ext cx="784979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Excellent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768E92D5-DACC-4501-B1A2-5C485CAE9281}"/>
                </a:ext>
              </a:extLst>
            </p:cNvPr>
            <p:cNvSpPr txBox="1"/>
            <p:nvPr/>
          </p:nvSpPr>
          <p:spPr>
            <a:xfrm>
              <a:off x="9064058" y="1933374"/>
              <a:ext cx="513738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Good</a:t>
              </a: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E74F28EB-FEA2-BAF2-6546-4359A84F2347}"/>
              </a:ext>
            </a:extLst>
          </p:cNvPr>
          <p:cNvGrpSpPr/>
          <p:nvPr/>
        </p:nvGrpSpPr>
        <p:grpSpPr>
          <a:xfrm>
            <a:off x="1764681" y="4008720"/>
            <a:ext cx="3236976" cy="1610018"/>
            <a:chOff x="1764681" y="4205489"/>
            <a:chExt cx="3236976" cy="1610018"/>
          </a:xfrm>
        </p:grpSpPr>
        <p:sp>
          <p:nvSpPr>
            <p:cNvPr id="215" name="Freeform 5">
              <a:extLst>
                <a:ext uri="{FF2B5EF4-FFF2-40B4-BE49-F238E27FC236}">
                  <a16:creationId xmlns:a16="http://schemas.microsoft.com/office/drawing/2014/main" id="{2BCA7997-F983-5038-2E62-FDF5FB147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4695451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6">
              <a:extLst>
                <a:ext uri="{FF2B5EF4-FFF2-40B4-BE49-F238E27FC236}">
                  <a16:creationId xmlns:a16="http://schemas.microsoft.com/office/drawing/2014/main" id="{DA0C648D-3AD4-E205-FBFD-FB3AB1AFA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580" y="4205489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7">
              <a:extLst>
                <a:ext uri="{FF2B5EF4-FFF2-40B4-BE49-F238E27FC236}">
                  <a16:creationId xmlns:a16="http://schemas.microsoft.com/office/drawing/2014/main" id="{576EDEB7-A463-79C7-BED2-6B666E640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701" y="4205489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8">
              <a:extLst>
                <a:ext uri="{FF2B5EF4-FFF2-40B4-BE49-F238E27FC236}">
                  <a16:creationId xmlns:a16="http://schemas.microsoft.com/office/drawing/2014/main" id="{A64FEBCC-247A-8ADA-82B0-CC3C1F9F6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920" y="4695451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912F5CCC-C822-8FB2-1D15-7BA82DEEF08C}"/>
                </a:ext>
              </a:extLst>
            </p:cNvPr>
            <p:cNvSpPr/>
            <p:nvPr/>
          </p:nvSpPr>
          <p:spPr>
            <a:xfrm>
              <a:off x="2269928" y="5054826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53640C8A-A97B-9F16-88BE-8F7405DECBAE}"/>
                </a:ext>
              </a:extLst>
            </p:cNvPr>
            <p:cNvSpPr/>
            <p:nvPr/>
          </p:nvSpPr>
          <p:spPr>
            <a:xfrm>
              <a:off x="2608715" y="4713913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59AB7F11-7DD4-18B2-36BC-013F010DD5EC}"/>
                </a:ext>
              </a:extLst>
            </p:cNvPr>
            <p:cNvSpPr/>
            <p:nvPr/>
          </p:nvSpPr>
          <p:spPr>
            <a:xfrm>
              <a:off x="3400701" y="4713913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43919860-AF7E-2996-4185-E1AEA49E1820}"/>
                </a:ext>
              </a:extLst>
            </p:cNvPr>
            <p:cNvSpPr/>
            <p:nvPr/>
          </p:nvSpPr>
          <p:spPr>
            <a:xfrm>
              <a:off x="4060920" y="5054900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D643A231-4578-2420-3FA3-05DDF38DB97B}"/>
                </a:ext>
              </a:extLst>
            </p:cNvPr>
            <p:cNvSpPr txBox="1"/>
            <p:nvPr/>
          </p:nvSpPr>
          <p:spPr>
            <a:xfrm>
              <a:off x="2634735" y="4459835"/>
              <a:ext cx="399982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Fair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D7A4C6AB-C04A-F884-0165-E5A4229A8ED3}"/>
                </a:ext>
              </a:extLst>
            </p:cNvPr>
            <p:cNvSpPr txBox="1"/>
            <p:nvPr/>
          </p:nvSpPr>
          <p:spPr>
            <a:xfrm>
              <a:off x="1876392" y="5180010"/>
              <a:ext cx="486980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Poor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2D2A84B2-1F52-04F0-1D6E-EC3B8CEB2FC3}"/>
                </a:ext>
              </a:extLst>
            </p:cNvPr>
            <p:cNvSpPr txBox="1"/>
            <p:nvPr/>
          </p:nvSpPr>
          <p:spPr>
            <a:xfrm>
              <a:off x="4216526" y="5180010"/>
              <a:ext cx="784979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Excellent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417A61BE-CD7A-2F6C-9DD1-4863D2A08451}"/>
                </a:ext>
              </a:extLst>
            </p:cNvPr>
            <p:cNvSpPr txBox="1"/>
            <p:nvPr/>
          </p:nvSpPr>
          <p:spPr>
            <a:xfrm>
              <a:off x="3638396" y="4459835"/>
              <a:ext cx="513738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Good</a:t>
              </a:r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C24C923E-F252-3EEB-822F-90AB18DDFCDA}"/>
              </a:ext>
            </a:extLst>
          </p:cNvPr>
          <p:cNvGrpSpPr/>
          <p:nvPr/>
        </p:nvGrpSpPr>
        <p:grpSpPr>
          <a:xfrm>
            <a:off x="7190343" y="4008721"/>
            <a:ext cx="3236976" cy="1610018"/>
            <a:chOff x="7190343" y="4205490"/>
            <a:chExt cx="3236976" cy="1610018"/>
          </a:xfrm>
        </p:grpSpPr>
        <p:sp>
          <p:nvSpPr>
            <p:cNvPr id="231" name="Freeform 5">
              <a:extLst>
                <a:ext uri="{FF2B5EF4-FFF2-40B4-BE49-F238E27FC236}">
                  <a16:creationId xmlns:a16="http://schemas.microsoft.com/office/drawing/2014/main" id="{CEDA7248-D0D5-F8A3-6609-ABABE6514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4695452"/>
              <a:ext cx="939735" cy="1120056"/>
            </a:xfrm>
            <a:custGeom>
              <a:avLst/>
              <a:gdLst>
                <a:gd name="T0" fmla="*/ 0 w 15635"/>
                <a:gd name="T1" fmla="*/ 18521 h 18521"/>
                <a:gd name="T2" fmla="*/ 7671 w 15635"/>
                <a:gd name="T3" fmla="*/ 0 h 18521"/>
                <a:gd name="T4" fmla="*/ 15635 w 15635"/>
                <a:gd name="T5" fmla="*/ 7964 h 18521"/>
                <a:gd name="T6" fmla="*/ 11262 w 15635"/>
                <a:gd name="T7" fmla="*/ 18521 h 18521"/>
                <a:gd name="T8" fmla="*/ 0 w 15635"/>
                <a:gd name="T9" fmla="*/ 18521 h 18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35" h="18521">
                  <a:moveTo>
                    <a:pt x="0" y="18521"/>
                  </a:moveTo>
                  <a:cubicBezTo>
                    <a:pt x="0" y="11574"/>
                    <a:pt x="2759" y="4912"/>
                    <a:pt x="7671" y="0"/>
                  </a:cubicBezTo>
                  <a:lnTo>
                    <a:pt x="15635" y="7964"/>
                  </a:lnTo>
                  <a:cubicBezTo>
                    <a:pt x="12835" y="10764"/>
                    <a:pt x="11262" y="14561"/>
                    <a:pt x="11262" y="18521"/>
                  </a:cubicBezTo>
                  <a:lnTo>
                    <a:pt x="0" y="1852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6">
              <a:extLst>
                <a:ext uri="{FF2B5EF4-FFF2-40B4-BE49-F238E27FC236}">
                  <a16:creationId xmlns:a16="http://schemas.microsoft.com/office/drawing/2014/main" id="{12984EAC-2033-20B9-FF6F-CED4E09C7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242" y="4205490"/>
              <a:ext cx="1113055" cy="945645"/>
            </a:xfrm>
            <a:custGeom>
              <a:avLst/>
              <a:gdLst>
                <a:gd name="T0" fmla="*/ 0 w 9260"/>
                <a:gd name="T1" fmla="*/ 3836 h 7818"/>
                <a:gd name="T2" fmla="*/ 9260 w 9260"/>
                <a:gd name="T3" fmla="*/ 0 h 7818"/>
                <a:gd name="T4" fmla="*/ 9260 w 9260"/>
                <a:gd name="T5" fmla="*/ 5632 h 7818"/>
                <a:gd name="T6" fmla="*/ 3982 w 9260"/>
                <a:gd name="T7" fmla="*/ 7818 h 7818"/>
                <a:gd name="T8" fmla="*/ 0 w 9260"/>
                <a:gd name="T9" fmla="*/ 3836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3836"/>
                  </a:moveTo>
                  <a:cubicBezTo>
                    <a:pt x="2456" y="1380"/>
                    <a:pt x="5787" y="0"/>
                    <a:pt x="9260" y="0"/>
                  </a:cubicBezTo>
                  <a:lnTo>
                    <a:pt x="9260" y="5632"/>
                  </a:lnTo>
                  <a:cubicBezTo>
                    <a:pt x="7280" y="5632"/>
                    <a:pt x="5382" y="6418"/>
                    <a:pt x="3982" y="7818"/>
                  </a:cubicBezTo>
                  <a:lnTo>
                    <a:pt x="0" y="3836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7">
              <a:extLst>
                <a:ext uri="{FF2B5EF4-FFF2-40B4-BE49-F238E27FC236}">
                  <a16:creationId xmlns:a16="http://schemas.microsoft.com/office/drawing/2014/main" id="{B9CFB132-AD93-554D-2BFB-94746BC5C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363" y="4205490"/>
              <a:ext cx="1114057" cy="945645"/>
            </a:xfrm>
            <a:custGeom>
              <a:avLst/>
              <a:gdLst>
                <a:gd name="T0" fmla="*/ 0 w 9260"/>
                <a:gd name="T1" fmla="*/ 0 h 7818"/>
                <a:gd name="T2" fmla="*/ 9260 w 9260"/>
                <a:gd name="T3" fmla="*/ 3836 h 7818"/>
                <a:gd name="T4" fmla="*/ 5278 w 9260"/>
                <a:gd name="T5" fmla="*/ 7818 h 7818"/>
                <a:gd name="T6" fmla="*/ 0 w 9260"/>
                <a:gd name="T7" fmla="*/ 5632 h 7818"/>
                <a:gd name="T8" fmla="*/ 0 w 9260"/>
                <a:gd name="T9" fmla="*/ 0 h 7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0" h="7818">
                  <a:moveTo>
                    <a:pt x="0" y="0"/>
                  </a:moveTo>
                  <a:cubicBezTo>
                    <a:pt x="3473" y="0"/>
                    <a:pt x="6804" y="1380"/>
                    <a:pt x="9260" y="3836"/>
                  </a:cubicBezTo>
                  <a:lnTo>
                    <a:pt x="5278" y="7818"/>
                  </a:lnTo>
                  <a:cubicBezTo>
                    <a:pt x="3878" y="6418"/>
                    <a:pt x="1980" y="5632"/>
                    <a:pt x="0" y="56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8">
              <a:extLst>
                <a:ext uri="{FF2B5EF4-FFF2-40B4-BE49-F238E27FC236}">
                  <a16:creationId xmlns:a16="http://schemas.microsoft.com/office/drawing/2014/main" id="{0F305A7D-B8EE-2828-A597-F5E424FCF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582" y="4695452"/>
              <a:ext cx="940737" cy="1120056"/>
            </a:xfrm>
            <a:custGeom>
              <a:avLst/>
              <a:gdLst>
                <a:gd name="T0" fmla="*/ 1991 w 3909"/>
                <a:gd name="T1" fmla="*/ 0 h 4630"/>
                <a:gd name="T2" fmla="*/ 3909 w 3909"/>
                <a:gd name="T3" fmla="*/ 4630 h 4630"/>
                <a:gd name="T4" fmla="*/ 1093 w 3909"/>
                <a:gd name="T5" fmla="*/ 4630 h 4630"/>
                <a:gd name="T6" fmla="*/ 0 w 3909"/>
                <a:gd name="T7" fmla="*/ 1991 h 4630"/>
                <a:gd name="T8" fmla="*/ 1991 w 3909"/>
                <a:gd name="T9" fmla="*/ 0 h 4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9" h="4630">
                  <a:moveTo>
                    <a:pt x="1991" y="0"/>
                  </a:moveTo>
                  <a:cubicBezTo>
                    <a:pt x="3219" y="1228"/>
                    <a:pt x="3909" y="2894"/>
                    <a:pt x="3909" y="4630"/>
                  </a:cubicBezTo>
                  <a:lnTo>
                    <a:pt x="1093" y="4630"/>
                  </a:lnTo>
                  <a:cubicBezTo>
                    <a:pt x="1093" y="3640"/>
                    <a:pt x="700" y="2691"/>
                    <a:pt x="0" y="1991"/>
                  </a:cubicBezTo>
                  <a:lnTo>
                    <a:pt x="1991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CDF54D70-954E-D091-EB5B-2A02F06484A2}"/>
                </a:ext>
              </a:extLst>
            </p:cNvPr>
            <p:cNvSpPr/>
            <p:nvPr/>
          </p:nvSpPr>
          <p:spPr>
            <a:xfrm>
              <a:off x="7695590" y="5054827"/>
              <a:ext cx="434488" cy="760681"/>
            </a:xfrm>
            <a:custGeom>
              <a:avLst/>
              <a:gdLst>
                <a:gd name="connsiteX0" fmla="*/ 495954 w 688477"/>
                <a:gd name="connsiteY0" fmla="*/ 0 h 1197817"/>
                <a:gd name="connsiteX1" fmla="*/ 688477 w 688477"/>
                <a:gd name="connsiteY1" fmla="*/ 192498 h 1197817"/>
                <a:gd name="connsiteX2" fmla="*/ 271993 w 688477"/>
                <a:gd name="connsiteY2" fmla="*/ 1197817 h 1197817"/>
                <a:gd name="connsiteX3" fmla="*/ 0 w 688477"/>
                <a:gd name="connsiteY3" fmla="*/ 1197817 h 1197817"/>
                <a:gd name="connsiteX4" fmla="*/ 7668 w 688477"/>
                <a:gd name="connsiteY4" fmla="*/ 1045964 h 1197817"/>
                <a:gd name="connsiteX5" fmla="*/ 401519 w 688477"/>
                <a:gd name="connsiteY5" fmla="*/ 103904 h 1197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7" h="1197817">
                  <a:moveTo>
                    <a:pt x="495954" y="0"/>
                  </a:moveTo>
                  <a:lnTo>
                    <a:pt x="688477" y="192498"/>
                  </a:lnTo>
                  <a:cubicBezTo>
                    <a:pt x="421806" y="459136"/>
                    <a:pt x="271993" y="820715"/>
                    <a:pt x="271993" y="1197817"/>
                  </a:cubicBezTo>
                  <a:lnTo>
                    <a:pt x="0" y="1197817"/>
                  </a:lnTo>
                  <a:lnTo>
                    <a:pt x="7668" y="1045964"/>
                  </a:lnTo>
                  <a:cubicBezTo>
                    <a:pt x="43815" y="690029"/>
                    <a:pt x="185743" y="365365"/>
                    <a:pt x="401519" y="10390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892779AC-B590-11CE-0F9D-96A0F6A6B6FE}"/>
                </a:ext>
              </a:extLst>
            </p:cNvPr>
            <p:cNvSpPr/>
            <p:nvPr/>
          </p:nvSpPr>
          <p:spPr>
            <a:xfrm>
              <a:off x="8034377" y="4713914"/>
              <a:ext cx="755920" cy="437222"/>
            </a:xfrm>
            <a:custGeom>
              <a:avLst/>
              <a:gdLst>
                <a:gd name="connsiteX0" fmla="*/ 1197808 w 1197808"/>
                <a:gd name="connsiteY0" fmla="*/ 0 h 688478"/>
                <a:gd name="connsiteX1" fmla="*/ 1197808 w 1197808"/>
                <a:gd name="connsiteY1" fmla="*/ 272116 h 688478"/>
                <a:gd name="connsiteX2" fmla="*/ 192530 w 1197808"/>
                <a:gd name="connsiteY2" fmla="*/ 688478 h 688478"/>
                <a:gd name="connsiteX3" fmla="*/ 0 w 1197808"/>
                <a:gd name="connsiteY3" fmla="*/ 495947 h 688478"/>
                <a:gd name="connsiteX4" fmla="*/ 103897 w 1197808"/>
                <a:gd name="connsiteY4" fmla="*/ 401519 h 688478"/>
                <a:gd name="connsiteX5" fmla="*/ 1045956 w 1197808"/>
                <a:gd name="connsiteY5" fmla="*/ 7668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7808" h="688478">
                  <a:moveTo>
                    <a:pt x="1197808" y="0"/>
                  </a:moveTo>
                  <a:lnTo>
                    <a:pt x="1197808" y="272116"/>
                  </a:lnTo>
                  <a:cubicBezTo>
                    <a:pt x="820686" y="272116"/>
                    <a:pt x="459182" y="421824"/>
                    <a:pt x="192530" y="688478"/>
                  </a:cubicBezTo>
                  <a:lnTo>
                    <a:pt x="0" y="495947"/>
                  </a:lnTo>
                  <a:lnTo>
                    <a:pt x="103897" y="401519"/>
                  </a:lnTo>
                  <a:cubicBezTo>
                    <a:pt x="365357" y="185743"/>
                    <a:pt x="690021" y="43815"/>
                    <a:pt x="1045956" y="766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1046CA27-BFAC-E662-9354-50316DE9C180}"/>
                </a:ext>
              </a:extLst>
            </p:cNvPr>
            <p:cNvSpPr/>
            <p:nvPr/>
          </p:nvSpPr>
          <p:spPr>
            <a:xfrm>
              <a:off x="8826363" y="4713914"/>
              <a:ext cx="756276" cy="437222"/>
            </a:xfrm>
            <a:custGeom>
              <a:avLst/>
              <a:gdLst>
                <a:gd name="connsiteX0" fmla="*/ 0 w 1198372"/>
                <a:gd name="connsiteY0" fmla="*/ 0 h 688478"/>
                <a:gd name="connsiteX1" fmla="*/ 151850 w 1198372"/>
                <a:gd name="connsiteY1" fmla="*/ 7668 h 688478"/>
                <a:gd name="connsiteX2" fmla="*/ 1093910 w 1198372"/>
                <a:gd name="connsiteY2" fmla="*/ 401519 h 688478"/>
                <a:gd name="connsiteX3" fmla="*/ 1198372 w 1198372"/>
                <a:gd name="connsiteY3" fmla="*/ 496461 h 688478"/>
                <a:gd name="connsiteX4" fmla="*/ 1006183 w 1198372"/>
                <a:gd name="connsiteY4" fmla="*/ 688478 h 688478"/>
                <a:gd name="connsiteX5" fmla="*/ 0 w 1198372"/>
                <a:gd name="connsiteY5" fmla="*/ 272116 h 68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8372" h="688478">
                  <a:moveTo>
                    <a:pt x="0" y="0"/>
                  </a:moveTo>
                  <a:lnTo>
                    <a:pt x="151850" y="7668"/>
                  </a:lnTo>
                  <a:cubicBezTo>
                    <a:pt x="507786" y="43815"/>
                    <a:pt x="832450" y="185743"/>
                    <a:pt x="1093910" y="401519"/>
                  </a:cubicBezTo>
                  <a:lnTo>
                    <a:pt x="1198372" y="496461"/>
                  </a:lnTo>
                  <a:lnTo>
                    <a:pt x="1006183" y="688478"/>
                  </a:lnTo>
                  <a:cubicBezTo>
                    <a:pt x="739291" y="421824"/>
                    <a:pt x="377462" y="272116"/>
                    <a:pt x="0" y="2721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6D63AD82-C039-40DD-C075-C6BF8A0A14AD}"/>
                </a:ext>
              </a:extLst>
            </p:cNvPr>
            <p:cNvSpPr/>
            <p:nvPr/>
          </p:nvSpPr>
          <p:spPr>
            <a:xfrm>
              <a:off x="9486582" y="5054901"/>
              <a:ext cx="434488" cy="760607"/>
            </a:xfrm>
            <a:custGeom>
              <a:avLst/>
              <a:gdLst>
                <a:gd name="connsiteX0" fmla="*/ 192629 w 688476"/>
                <a:gd name="connsiteY0" fmla="*/ 0 h 1197700"/>
                <a:gd name="connsiteX1" fmla="*/ 286957 w 688476"/>
                <a:gd name="connsiteY1" fmla="*/ 103787 h 1197700"/>
                <a:gd name="connsiteX2" fmla="*/ 680809 w 688476"/>
                <a:gd name="connsiteY2" fmla="*/ 1045847 h 1197700"/>
                <a:gd name="connsiteX3" fmla="*/ 688476 w 688476"/>
                <a:gd name="connsiteY3" fmla="*/ 1197700 h 1197700"/>
                <a:gd name="connsiteX4" fmla="*/ 416806 w 688476"/>
                <a:gd name="connsiteY4" fmla="*/ 1197700 h 1197700"/>
                <a:gd name="connsiteX5" fmla="*/ 0 w 688476"/>
                <a:gd name="connsiteY5" fmla="*/ 192422 h 119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8476" h="1197700">
                  <a:moveTo>
                    <a:pt x="192629" y="0"/>
                  </a:moveTo>
                  <a:lnTo>
                    <a:pt x="286957" y="103787"/>
                  </a:lnTo>
                  <a:cubicBezTo>
                    <a:pt x="502733" y="365248"/>
                    <a:pt x="644661" y="689912"/>
                    <a:pt x="680809" y="1045847"/>
                  </a:cubicBezTo>
                  <a:lnTo>
                    <a:pt x="688476" y="1197700"/>
                  </a:lnTo>
                  <a:lnTo>
                    <a:pt x="416806" y="1197700"/>
                  </a:lnTo>
                  <a:cubicBezTo>
                    <a:pt x="416806" y="820578"/>
                    <a:pt x="266939" y="459074"/>
                    <a:pt x="0" y="19242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8C8C5A74-4F53-0FE2-EC55-B7B5BF4B638B}"/>
                </a:ext>
              </a:extLst>
            </p:cNvPr>
            <p:cNvSpPr txBox="1"/>
            <p:nvPr/>
          </p:nvSpPr>
          <p:spPr>
            <a:xfrm>
              <a:off x="8060397" y="4459836"/>
              <a:ext cx="399982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Fair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22C1C63A-7EBB-8B21-FE21-FEFADF09D79A}"/>
                </a:ext>
              </a:extLst>
            </p:cNvPr>
            <p:cNvSpPr txBox="1"/>
            <p:nvPr/>
          </p:nvSpPr>
          <p:spPr>
            <a:xfrm>
              <a:off x="7302054" y="5180011"/>
              <a:ext cx="486980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Poor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69FCBE0-1155-372F-6292-E2C122ACCE31}"/>
                </a:ext>
              </a:extLst>
            </p:cNvPr>
            <p:cNvSpPr txBox="1"/>
            <p:nvPr/>
          </p:nvSpPr>
          <p:spPr>
            <a:xfrm>
              <a:off x="9642188" y="5180011"/>
              <a:ext cx="784979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Excellent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4FCC4A76-3EAD-CB56-151F-2A5E77E5D2B5}"/>
                </a:ext>
              </a:extLst>
            </p:cNvPr>
            <p:cNvSpPr txBox="1"/>
            <p:nvPr/>
          </p:nvSpPr>
          <p:spPr>
            <a:xfrm>
              <a:off x="9064058" y="4459836"/>
              <a:ext cx="513738" cy="23561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cap="all" dirty="0"/>
                <a:t>Good</a:t>
              </a:r>
            </a:p>
          </p:txBody>
        </p:sp>
      </p:grpSp>
      <p:sp>
        <p:nvSpPr>
          <p:cNvPr id="46" name="Freeform: Shape 45" descr="Marker with solid fill">
            <a:extLst>
              <a:ext uri="{FF2B5EF4-FFF2-40B4-BE49-F238E27FC236}">
                <a16:creationId xmlns:a16="http://schemas.microsoft.com/office/drawing/2014/main" id="{8F841A00-A710-A6EC-37B2-0C758F759DFE}"/>
              </a:ext>
            </a:extLst>
          </p:cNvPr>
          <p:cNvSpPr/>
          <p:nvPr/>
        </p:nvSpPr>
        <p:spPr>
          <a:xfrm rot="6300000">
            <a:off x="2753001" y="2186355"/>
            <a:ext cx="126253" cy="1303498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7D4420D-03E4-0F94-6263-E292DD1194A0}"/>
              </a:ext>
            </a:extLst>
          </p:cNvPr>
          <p:cNvSpPr/>
          <p:nvPr/>
        </p:nvSpPr>
        <p:spPr>
          <a:xfrm>
            <a:off x="2924800" y="2652377"/>
            <a:ext cx="915737" cy="439900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8" name="Freeform: Shape 207" descr="Marker with solid fill">
            <a:extLst>
              <a:ext uri="{FF2B5EF4-FFF2-40B4-BE49-F238E27FC236}">
                <a16:creationId xmlns:a16="http://schemas.microsoft.com/office/drawing/2014/main" id="{11B72A37-D3EA-EB37-2C10-7A4B70BC91BB}"/>
              </a:ext>
            </a:extLst>
          </p:cNvPr>
          <p:cNvSpPr/>
          <p:nvPr/>
        </p:nvSpPr>
        <p:spPr>
          <a:xfrm rot="9140801">
            <a:off x="8483355" y="1794617"/>
            <a:ext cx="126253" cy="1303498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2EC8B040-40F7-B009-D1B9-66BB7D8DE221}"/>
              </a:ext>
            </a:extLst>
          </p:cNvPr>
          <p:cNvSpPr/>
          <p:nvPr/>
        </p:nvSpPr>
        <p:spPr>
          <a:xfrm>
            <a:off x="8350462" y="2652377"/>
            <a:ext cx="915737" cy="439900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4" name="Freeform: Shape 223" descr="Marker with solid fill">
            <a:extLst>
              <a:ext uri="{FF2B5EF4-FFF2-40B4-BE49-F238E27FC236}">
                <a16:creationId xmlns:a16="http://schemas.microsoft.com/office/drawing/2014/main" id="{E918F838-881E-2FEA-93DA-99D97591F0D1}"/>
              </a:ext>
            </a:extLst>
          </p:cNvPr>
          <p:cNvSpPr/>
          <p:nvPr/>
        </p:nvSpPr>
        <p:spPr>
          <a:xfrm rot="11354144">
            <a:off x="3417772" y="4266006"/>
            <a:ext cx="126253" cy="1303498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0E82E295-ADFA-B001-DFBE-C7D0171FBE45}"/>
              </a:ext>
            </a:extLst>
          </p:cNvPr>
          <p:cNvSpPr/>
          <p:nvPr/>
        </p:nvSpPr>
        <p:spPr>
          <a:xfrm>
            <a:off x="2924800" y="5178838"/>
            <a:ext cx="915737" cy="439900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0" name="Freeform: Shape 239" descr="Marker with solid fill">
            <a:extLst>
              <a:ext uri="{FF2B5EF4-FFF2-40B4-BE49-F238E27FC236}">
                <a16:creationId xmlns:a16="http://schemas.microsoft.com/office/drawing/2014/main" id="{4514C070-8375-13D3-C415-817F27C84762}"/>
              </a:ext>
            </a:extLst>
          </p:cNvPr>
          <p:cNvSpPr/>
          <p:nvPr/>
        </p:nvSpPr>
        <p:spPr>
          <a:xfrm rot="14664853">
            <a:off x="9267681" y="4581036"/>
            <a:ext cx="126253" cy="1303498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7CCEF399-2B05-E4D7-898A-78EDE153E63C}"/>
              </a:ext>
            </a:extLst>
          </p:cNvPr>
          <p:cNvSpPr/>
          <p:nvPr/>
        </p:nvSpPr>
        <p:spPr>
          <a:xfrm>
            <a:off x="8350462" y="5178839"/>
            <a:ext cx="915737" cy="439900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520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134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4-Option Speedometer Gauge Diagram</vt:lpstr>
      <vt:lpstr>4-Option Speedometer Gauge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4-Option Speedometer Gauge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2025-09-29T17:01:07Z</dcterms:modified>
  <cp:category>Charts &amp; Diagrams</cp:category>
</cp:coreProperties>
</file>