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8" r:id="rId4"/>
    <p:sldId id="38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65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260FD-7F1C-868D-0865-C6DC4F06D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C1C90-A275-434F-94CF-D13772847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24E4CF-95C2-97A7-0033-F3BAF5F5E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D2148-2499-0953-B3A0-2731E9694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98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FF91A-05E8-5CD3-8EB3-D93E8A91A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7DD8F-7D7F-283B-18C2-2BC5ECCEE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Speedometer Gauge Diagram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18749A-D283-9B45-E04F-1B019B4D2E0B}"/>
              </a:ext>
            </a:extLst>
          </p:cNvPr>
          <p:cNvGrpSpPr/>
          <p:nvPr/>
        </p:nvGrpSpPr>
        <p:grpSpPr>
          <a:xfrm>
            <a:off x="838200" y="1098000"/>
            <a:ext cx="5090258" cy="2191379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E27506-35F6-CA42-3257-87FA9833E589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6FEBE45-8B7F-A80F-489E-4CAA4F2295C9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196A250-DBEE-AEE6-C656-47234B9A2B56}"/>
              </a:ext>
            </a:extLst>
          </p:cNvPr>
          <p:cNvGrpSpPr/>
          <p:nvPr/>
        </p:nvGrpSpPr>
        <p:grpSpPr>
          <a:xfrm>
            <a:off x="838200" y="3624463"/>
            <a:ext cx="5090258" cy="2191379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360B511-9E78-63FA-31C8-6D41E806A40C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F18A35-A917-A32B-789C-1CF95EE1C383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6A9A404-2092-C6DF-8104-DDE1B82482FA}"/>
              </a:ext>
            </a:extLst>
          </p:cNvPr>
          <p:cNvGrpSpPr/>
          <p:nvPr/>
        </p:nvGrpSpPr>
        <p:grpSpPr>
          <a:xfrm>
            <a:off x="6263542" y="1098000"/>
            <a:ext cx="5090258" cy="2191379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F5AC3B6-DD6C-DDDD-AF8D-F6B88C1793DC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806E3B5-EF53-4952-FD56-2E33C686D6B7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57D1DA-5B64-328E-2D33-43D6B5AF2648}"/>
              </a:ext>
            </a:extLst>
          </p:cNvPr>
          <p:cNvGrpSpPr/>
          <p:nvPr/>
        </p:nvGrpSpPr>
        <p:grpSpPr>
          <a:xfrm>
            <a:off x="6263542" y="3624463"/>
            <a:ext cx="5090258" cy="2191379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8C3D677-EA58-A101-DF37-6ECA21F75721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7776AB-4311-AFAD-979B-9CF9E8D70B17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196E4C-2B32-D0A3-3912-4BF3103A6F08}"/>
              </a:ext>
            </a:extLst>
          </p:cNvPr>
          <p:cNvGrpSpPr/>
          <p:nvPr/>
        </p:nvGrpSpPr>
        <p:grpSpPr>
          <a:xfrm>
            <a:off x="1764681" y="1420442"/>
            <a:ext cx="3237296" cy="1671835"/>
            <a:chOff x="1764681" y="1617211"/>
            <a:chExt cx="3237296" cy="1671835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C9F15F73-C3BD-C094-3BC9-5513C941E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1923279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E95A95CC-58B7-1161-1AA7-62AC602E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577" y="1617211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30D12660-7FBA-A391-77B7-D7F239814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041" y="1923279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B36D8B-88D9-29CF-D034-760D4BF1FA22}"/>
                </a:ext>
              </a:extLst>
            </p:cNvPr>
            <p:cNvSpPr/>
            <p:nvPr/>
          </p:nvSpPr>
          <p:spPr>
            <a:xfrm>
              <a:off x="2269007" y="2359389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5215444-A91C-FE27-295A-99E2EE58A94A}"/>
                </a:ext>
              </a:extLst>
            </p:cNvPr>
            <p:cNvSpPr/>
            <p:nvPr/>
          </p:nvSpPr>
          <p:spPr>
            <a:xfrm>
              <a:off x="2846190" y="2196637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F5EB24D-2BB3-DAA0-C239-D93B6D86803C}"/>
                </a:ext>
              </a:extLst>
            </p:cNvPr>
            <p:cNvSpPr/>
            <p:nvPr/>
          </p:nvSpPr>
          <p:spPr>
            <a:xfrm>
              <a:off x="3874041" y="2359399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503F5DD-A833-5CAB-7B11-2E71B69F396D}"/>
                </a:ext>
              </a:extLst>
            </p:cNvPr>
            <p:cNvSpPr txBox="1"/>
            <p:nvPr/>
          </p:nvSpPr>
          <p:spPr>
            <a:xfrm>
              <a:off x="2957571" y="1818087"/>
              <a:ext cx="851516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Medium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74F3878-A9DA-2A95-3C42-CC816280EB2A}"/>
                </a:ext>
              </a:extLst>
            </p:cNvPr>
            <p:cNvSpPr txBox="1"/>
            <p:nvPr/>
          </p:nvSpPr>
          <p:spPr>
            <a:xfrm>
              <a:off x="1959459" y="2479250"/>
              <a:ext cx="533031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Low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EB7107B-584A-21BD-EE98-09B3B162B62C}"/>
                </a:ext>
              </a:extLst>
            </p:cNvPr>
            <p:cNvSpPr txBox="1"/>
            <p:nvPr/>
          </p:nvSpPr>
          <p:spPr>
            <a:xfrm>
              <a:off x="4256790" y="2479250"/>
              <a:ext cx="5677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High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C4C4C54B-5257-C35B-9712-D0FB766D840B}"/>
              </a:ext>
            </a:extLst>
          </p:cNvPr>
          <p:cNvSpPr txBox="1"/>
          <p:nvPr/>
        </p:nvSpPr>
        <p:spPr>
          <a:xfrm>
            <a:off x="4668818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18%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6D42FF-4B73-9238-FAF1-84909A8A7E5B}"/>
              </a:ext>
            </a:extLst>
          </p:cNvPr>
          <p:cNvGrpSpPr/>
          <p:nvPr/>
        </p:nvGrpSpPr>
        <p:grpSpPr>
          <a:xfrm>
            <a:off x="7190023" y="1420442"/>
            <a:ext cx="3237296" cy="1671835"/>
            <a:chOff x="7190023" y="1617211"/>
            <a:chExt cx="3237296" cy="1671835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0FE5C144-FC61-19F7-4200-880E53681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23" y="1923279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ED118E8F-9350-7C9E-EDBF-4DDAB9E3D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919" y="1617211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D0AA5E4D-D2BE-6ADC-703D-9B682C7F8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9383" y="1923279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E7D9B0D-7506-1B5E-3402-B7A5522CEBEE}"/>
                </a:ext>
              </a:extLst>
            </p:cNvPr>
            <p:cNvSpPr/>
            <p:nvPr/>
          </p:nvSpPr>
          <p:spPr>
            <a:xfrm>
              <a:off x="7694349" y="2359389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FA421EE-3C22-391F-A983-099BCCDCCD04}"/>
                </a:ext>
              </a:extLst>
            </p:cNvPr>
            <p:cNvSpPr/>
            <p:nvPr/>
          </p:nvSpPr>
          <p:spPr>
            <a:xfrm>
              <a:off x="8271532" y="2196637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7B60789-5A52-5B65-3F3B-CB41EFBD9285}"/>
                </a:ext>
              </a:extLst>
            </p:cNvPr>
            <p:cNvSpPr/>
            <p:nvPr/>
          </p:nvSpPr>
          <p:spPr>
            <a:xfrm>
              <a:off x="9299383" y="2359399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D470772-F5AE-B01B-479A-EB094EE67375}"/>
                </a:ext>
              </a:extLst>
            </p:cNvPr>
            <p:cNvSpPr txBox="1"/>
            <p:nvPr/>
          </p:nvSpPr>
          <p:spPr>
            <a:xfrm>
              <a:off x="8382913" y="1818087"/>
              <a:ext cx="851516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Medium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052C167-5CF2-5912-58A5-CAC3F3A06F46}"/>
                </a:ext>
              </a:extLst>
            </p:cNvPr>
            <p:cNvSpPr txBox="1"/>
            <p:nvPr/>
          </p:nvSpPr>
          <p:spPr>
            <a:xfrm>
              <a:off x="7384801" y="2479250"/>
              <a:ext cx="533031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Low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A962C98-C447-66D9-0F11-5EBC4A9C2CAF}"/>
                </a:ext>
              </a:extLst>
            </p:cNvPr>
            <p:cNvSpPr txBox="1"/>
            <p:nvPr/>
          </p:nvSpPr>
          <p:spPr>
            <a:xfrm>
              <a:off x="9682132" y="2479250"/>
              <a:ext cx="5677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High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0AE15A2-D026-025D-422D-4491D89973AF}"/>
              </a:ext>
            </a:extLst>
          </p:cNvPr>
          <p:cNvGrpSpPr/>
          <p:nvPr/>
        </p:nvGrpSpPr>
        <p:grpSpPr>
          <a:xfrm>
            <a:off x="7190023" y="3946904"/>
            <a:ext cx="3237296" cy="1671835"/>
            <a:chOff x="7190023" y="4143673"/>
            <a:chExt cx="3237296" cy="1671835"/>
          </a:xfrm>
        </p:grpSpPr>
        <p:sp>
          <p:nvSpPr>
            <p:cNvPr id="113" name="Freeform 5">
              <a:extLst>
                <a:ext uri="{FF2B5EF4-FFF2-40B4-BE49-F238E27FC236}">
                  <a16:creationId xmlns:a16="http://schemas.microsoft.com/office/drawing/2014/main" id="{4A4C2FC7-EE29-0E90-93B5-2DD26B344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23" y="4449741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A697F826-D5E3-4D10-1B5D-15D1B4D49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919" y="4143673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5" name="Freeform 7">
              <a:extLst>
                <a:ext uri="{FF2B5EF4-FFF2-40B4-BE49-F238E27FC236}">
                  <a16:creationId xmlns:a16="http://schemas.microsoft.com/office/drawing/2014/main" id="{919F426A-3413-5A16-FA3B-51CAA7E75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9383" y="4449741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BDEC352-7252-18DC-3090-7E0296CDB852}"/>
                </a:ext>
              </a:extLst>
            </p:cNvPr>
            <p:cNvSpPr/>
            <p:nvPr/>
          </p:nvSpPr>
          <p:spPr>
            <a:xfrm>
              <a:off x="7694349" y="4885851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1A4060C-B398-96CE-3E65-AB05F2525BA8}"/>
                </a:ext>
              </a:extLst>
            </p:cNvPr>
            <p:cNvSpPr/>
            <p:nvPr/>
          </p:nvSpPr>
          <p:spPr>
            <a:xfrm>
              <a:off x="8271532" y="4723099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E2E6879-03FD-092E-493E-C12F912F67D8}"/>
                </a:ext>
              </a:extLst>
            </p:cNvPr>
            <p:cNvSpPr/>
            <p:nvPr/>
          </p:nvSpPr>
          <p:spPr>
            <a:xfrm>
              <a:off x="9299383" y="4885861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D01A712-45EA-D697-E1AD-FCAEB174A41A}"/>
                </a:ext>
              </a:extLst>
            </p:cNvPr>
            <p:cNvSpPr txBox="1"/>
            <p:nvPr/>
          </p:nvSpPr>
          <p:spPr>
            <a:xfrm>
              <a:off x="8382913" y="4344549"/>
              <a:ext cx="851516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Medium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2A385C8-C89D-B460-3762-08DCCFE64DE1}"/>
                </a:ext>
              </a:extLst>
            </p:cNvPr>
            <p:cNvSpPr txBox="1"/>
            <p:nvPr/>
          </p:nvSpPr>
          <p:spPr>
            <a:xfrm>
              <a:off x="7384801" y="5005712"/>
              <a:ext cx="533031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Low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AC843EF-D350-F81C-5AB8-5AE8F4ED3485}"/>
                </a:ext>
              </a:extLst>
            </p:cNvPr>
            <p:cNvSpPr txBox="1"/>
            <p:nvPr/>
          </p:nvSpPr>
          <p:spPr>
            <a:xfrm>
              <a:off x="9682132" y="5005712"/>
              <a:ext cx="5677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High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4248C9-3A6E-58CA-E80F-6407557D6CEB}"/>
              </a:ext>
            </a:extLst>
          </p:cNvPr>
          <p:cNvGrpSpPr/>
          <p:nvPr/>
        </p:nvGrpSpPr>
        <p:grpSpPr>
          <a:xfrm>
            <a:off x="1764681" y="3946903"/>
            <a:ext cx="3237296" cy="1671835"/>
            <a:chOff x="1764681" y="4143672"/>
            <a:chExt cx="3237296" cy="1671835"/>
          </a:xfrm>
        </p:grpSpPr>
        <p:sp>
          <p:nvSpPr>
            <p:cNvPr id="126" name="Freeform 5">
              <a:extLst>
                <a:ext uri="{FF2B5EF4-FFF2-40B4-BE49-F238E27FC236}">
                  <a16:creationId xmlns:a16="http://schemas.microsoft.com/office/drawing/2014/main" id="{AC0AA442-1B4F-30D1-8C5D-AFA16D89C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4449740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0B53ACB0-2CB5-0301-5EFA-087DD8D9B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577" y="4143672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1F1C494E-60A8-25F5-5634-806A1830B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041" y="4449740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F188762-3FD2-F664-38CF-2C87C3D2D74F}"/>
                </a:ext>
              </a:extLst>
            </p:cNvPr>
            <p:cNvSpPr/>
            <p:nvPr/>
          </p:nvSpPr>
          <p:spPr>
            <a:xfrm>
              <a:off x="2269007" y="4885850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37FD9D0-0A5B-F747-C71B-A28661F00B41}"/>
                </a:ext>
              </a:extLst>
            </p:cNvPr>
            <p:cNvSpPr/>
            <p:nvPr/>
          </p:nvSpPr>
          <p:spPr>
            <a:xfrm>
              <a:off x="2846190" y="4723098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36DF3C3-034D-9EB2-1394-6BB9BE1CE6A5}"/>
                </a:ext>
              </a:extLst>
            </p:cNvPr>
            <p:cNvSpPr/>
            <p:nvPr/>
          </p:nvSpPr>
          <p:spPr>
            <a:xfrm>
              <a:off x="3874041" y="4885860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37C27C6-8EF1-0B87-41A0-49261C254F80}"/>
                </a:ext>
              </a:extLst>
            </p:cNvPr>
            <p:cNvSpPr txBox="1"/>
            <p:nvPr/>
          </p:nvSpPr>
          <p:spPr>
            <a:xfrm>
              <a:off x="2957571" y="4344548"/>
              <a:ext cx="851516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Medium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27D3ED3-0849-62F2-8932-AB0E97A86163}"/>
                </a:ext>
              </a:extLst>
            </p:cNvPr>
            <p:cNvSpPr txBox="1"/>
            <p:nvPr/>
          </p:nvSpPr>
          <p:spPr>
            <a:xfrm>
              <a:off x="1959459" y="5005711"/>
              <a:ext cx="533031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Low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57D69F7-DB4E-ED37-1BFA-278473130016}"/>
                </a:ext>
              </a:extLst>
            </p:cNvPr>
            <p:cNvSpPr txBox="1"/>
            <p:nvPr/>
          </p:nvSpPr>
          <p:spPr>
            <a:xfrm>
              <a:off x="4256790" y="5005711"/>
              <a:ext cx="5677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High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A078D0BD-9B3C-9DB0-3254-4FF4CAB51E41}"/>
              </a:ext>
            </a:extLst>
          </p:cNvPr>
          <p:cNvSpPr txBox="1"/>
          <p:nvPr/>
        </p:nvSpPr>
        <p:spPr>
          <a:xfrm>
            <a:off x="10094160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42%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12EE2F6-5BCE-72DC-0E52-01C876FB5C39}"/>
              </a:ext>
            </a:extLst>
          </p:cNvPr>
          <p:cNvSpPr txBox="1"/>
          <p:nvPr/>
        </p:nvSpPr>
        <p:spPr>
          <a:xfrm>
            <a:off x="10094160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91%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15A1E7E-C34A-BE2D-6841-E9C24EABBC59}"/>
              </a:ext>
            </a:extLst>
          </p:cNvPr>
          <p:cNvSpPr txBox="1"/>
          <p:nvPr/>
        </p:nvSpPr>
        <p:spPr>
          <a:xfrm>
            <a:off x="4668818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4"/>
                </a:solidFill>
              </a:rPr>
              <a:t>67%</a:t>
            </a:r>
          </a:p>
        </p:txBody>
      </p:sp>
      <p:sp>
        <p:nvSpPr>
          <p:cNvPr id="106" name="Freeform: Shape 105" descr="Marker with solid fill">
            <a:extLst>
              <a:ext uri="{FF2B5EF4-FFF2-40B4-BE49-F238E27FC236}">
                <a16:creationId xmlns:a16="http://schemas.microsoft.com/office/drawing/2014/main" id="{A5E0B23B-E940-2A23-8B5F-5368A826A373}"/>
              </a:ext>
            </a:extLst>
          </p:cNvPr>
          <p:cNvSpPr/>
          <p:nvPr/>
        </p:nvSpPr>
        <p:spPr>
          <a:xfrm rot="9900000">
            <a:off x="8580322" y="1767150"/>
            <a:ext cx="126461" cy="1297487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BFAC5CE2-5EB1-946E-A6C5-DB8DB5098B6E}"/>
              </a:ext>
            </a:extLst>
          </p:cNvPr>
          <p:cNvSpPr/>
          <p:nvPr/>
        </p:nvSpPr>
        <p:spPr>
          <a:xfrm>
            <a:off x="8350048" y="2654406"/>
            <a:ext cx="917247" cy="437871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74" name="Freeform: Shape 73" descr="Marker with solid fill">
            <a:extLst>
              <a:ext uri="{FF2B5EF4-FFF2-40B4-BE49-F238E27FC236}">
                <a16:creationId xmlns:a16="http://schemas.microsoft.com/office/drawing/2014/main" id="{B0E97A7E-BC6E-8E8C-038F-29E756A6F42C}"/>
              </a:ext>
            </a:extLst>
          </p:cNvPr>
          <p:cNvSpPr/>
          <p:nvPr/>
        </p:nvSpPr>
        <p:spPr>
          <a:xfrm rot="6566894">
            <a:off x="2737631" y="2055872"/>
            <a:ext cx="126461" cy="1297487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EB8D8CA-AE22-F6E7-09BD-E1F2324D9C97}"/>
              </a:ext>
            </a:extLst>
          </p:cNvPr>
          <p:cNvSpPr/>
          <p:nvPr/>
        </p:nvSpPr>
        <p:spPr>
          <a:xfrm>
            <a:off x="2924706" y="2654406"/>
            <a:ext cx="917247" cy="437871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32" name="Freeform: Shape 131" descr="Marker with solid fill">
            <a:extLst>
              <a:ext uri="{FF2B5EF4-FFF2-40B4-BE49-F238E27FC236}">
                <a16:creationId xmlns:a16="http://schemas.microsoft.com/office/drawing/2014/main" id="{431E73F5-8453-7842-1349-220CC7F74531}"/>
              </a:ext>
            </a:extLst>
          </p:cNvPr>
          <p:cNvSpPr/>
          <p:nvPr/>
        </p:nvSpPr>
        <p:spPr>
          <a:xfrm rot="13057016">
            <a:off x="3696282" y="4304839"/>
            <a:ext cx="126461" cy="1297487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BB890C8A-F72D-644A-AC43-A04AF96C156A}"/>
              </a:ext>
            </a:extLst>
          </p:cNvPr>
          <p:cNvSpPr/>
          <p:nvPr/>
        </p:nvSpPr>
        <p:spPr>
          <a:xfrm>
            <a:off x="2924706" y="5180867"/>
            <a:ext cx="917247" cy="437871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19" name="Freeform: Shape 118" descr="Marker with solid fill">
            <a:extLst>
              <a:ext uri="{FF2B5EF4-FFF2-40B4-BE49-F238E27FC236}">
                <a16:creationId xmlns:a16="http://schemas.microsoft.com/office/drawing/2014/main" id="{EE283FA7-630F-DBF3-9499-01BE47B8EA1C}"/>
              </a:ext>
            </a:extLst>
          </p:cNvPr>
          <p:cNvSpPr/>
          <p:nvPr/>
        </p:nvSpPr>
        <p:spPr>
          <a:xfrm rot="16200000">
            <a:off x="9382186" y="4781797"/>
            <a:ext cx="126461" cy="1297487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F13D219B-918D-69AF-F173-23A94C9B6CB3}"/>
              </a:ext>
            </a:extLst>
          </p:cNvPr>
          <p:cNvSpPr/>
          <p:nvPr/>
        </p:nvSpPr>
        <p:spPr>
          <a:xfrm>
            <a:off x="8350048" y="5180868"/>
            <a:ext cx="917247" cy="437871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61527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674BD-7805-B7E8-8A58-15ED84C89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2ADC4-713B-BDE4-D931-3A923D88D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Speedometer Gauge Diagram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08CD03-6139-58C0-784E-17677054D387}"/>
              </a:ext>
            </a:extLst>
          </p:cNvPr>
          <p:cNvGrpSpPr/>
          <p:nvPr/>
        </p:nvGrpSpPr>
        <p:grpSpPr>
          <a:xfrm>
            <a:off x="838200" y="1098000"/>
            <a:ext cx="5090258" cy="2191379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EB28377-4628-96DD-7D85-4CB86F13E089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58F7762-182A-8A85-B2BB-007C32CF53F7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A395F6E-7F06-43FF-A768-DA96E49CD336}"/>
              </a:ext>
            </a:extLst>
          </p:cNvPr>
          <p:cNvGrpSpPr/>
          <p:nvPr/>
        </p:nvGrpSpPr>
        <p:grpSpPr>
          <a:xfrm>
            <a:off x="838200" y="3624463"/>
            <a:ext cx="5090258" cy="2191379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44E5199-607F-2119-E31A-B1E29ED3FECB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50ED06-A759-A76C-1D1E-FD9BCB23B828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CB247FF-BAF1-668A-EB62-2A0A4474C013}"/>
              </a:ext>
            </a:extLst>
          </p:cNvPr>
          <p:cNvGrpSpPr/>
          <p:nvPr/>
        </p:nvGrpSpPr>
        <p:grpSpPr>
          <a:xfrm>
            <a:off x="6263542" y="1098000"/>
            <a:ext cx="5090258" cy="2191379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626EB5A-198D-9E69-CCBA-1076A290C5F2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4ECC837-87BA-603F-B2FD-7F619433A4E5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550FEE-E980-3674-8DFC-A5C60063A6AE}"/>
              </a:ext>
            </a:extLst>
          </p:cNvPr>
          <p:cNvGrpSpPr/>
          <p:nvPr/>
        </p:nvGrpSpPr>
        <p:grpSpPr>
          <a:xfrm>
            <a:off x="6263542" y="3624463"/>
            <a:ext cx="5090258" cy="2191379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56B993E-2CEC-1F95-2BCC-8AB87DF802B0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6DA1F4-00E4-D96E-C9AD-4A41A6AD1AA6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40FC1D7-09B8-85DF-FFCE-F84278DC9471}"/>
              </a:ext>
            </a:extLst>
          </p:cNvPr>
          <p:cNvGrpSpPr/>
          <p:nvPr/>
        </p:nvGrpSpPr>
        <p:grpSpPr>
          <a:xfrm>
            <a:off x="1764681" y="1420442"/>
            <a:ext cx="3237296" cy="1671835"/>
            <a:chOff x="1764681" y="1617211"/>
            <a:chExt cx="3237296" cy="1671835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405BEEA0-2B69-2740-E734-8A9005C4D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1923279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46DA2BF-2E4D-2804-732A-1F355D6D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577" y="1617211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6BAB2CBE-72D7-8739-E6E1-A532152BB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041" y="1923279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F26BB96-5F1A-F0F9-57C0-A8A82DAB6F7E}"/>
                </a:ext>
              </a:extLst>
            </p:cNvPr>
            <p:cNvSpPr/>
            <p:nvPr/>
          </p:nvSpPr>
          <p:spPr>
            <a:xfrm>
              <a:off x="2269007" y="2359389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A1F0C28-E571-82EE-FDC8-6699150F29EB}"/>
                </a:ext>
              </a:extLst>
            </p:cNvPr>
            <p:cNvSpPr/>
            <p:nvPr/>
          </p:nvSpPr>
          <p:spPr>
            <a:xfrm>
              <a:off x="2846190" y="2196637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147B087-70C7-E72F-113A-B90FCFD1F067}"/>
                </a:ext>
              </a:extLst>
            </p:cNvPr>
            <p:cNvSpPr/>
            <p:nvPr/>
          </p:nvSpPr>
          <p:spPr>
            <a:xfrm>
              <a:off x="3874041" y="2359399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E6595C4-608C-CFE2-78D9-F277523DADCB}"/>
                </a:ext>
              </a:extLst>
            </p:cNvPr>
            <p:cNvSpPr txBox="1"/>
            <p:nvPr/>
          </p:nvSpPr>
          <p:spPr>
            <a:xfrm>
              <a:off x="2957571" y="1818087"/>
              <a:ext cx="851516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Medium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D2468C6-1508-EB0E-9456-9BDA762DA825}"/>
                </a:ext>
              </a:extLst>
            </p:cNvPr>
            <p:cNvSpPr txBox="1"/>
            <p:nvPr/>
          </p:nvSpPr>
          <p:spPr>
            <a:xfrm>
              <a:off x="1959459" y="2479250"/>
              <a:ext cx="533031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Low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FE25123-2899-26F0-10DB-09E53EF3C35D}"/>
                </a:ext>
              </a:extLst>
            </p:cNvPr>
            <p:cNvSpPr txBox="1"/>
            <p:nvPr/>
          </p:nvSpPr>
          <p:spPr>
            <a:xfrm>
              <a:off x="4256790" y="2479250"/>
              <a:ext cx="5677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High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0B072614-D5DA-9A54-F081-4EB6155E3DB6}"/>
              </a:ext>
            </a:extLst>
          </p:cNvPr>
          <p:cNvSpPr txBox="1"/>
          <p:nvPr/>
        </p:nvSpPr>
        <p:spPr>
          <a:xfrm>
            <a:off x="4668818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18%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006951-7FA0-2051-07CC-E6ED9D69120A}"/>
              </a:ext>
            </a:extLst>
          </p:cNvPr>
          <p:cNvGrpSpPr/>
          <p:nvPr/>
        </p:nvGrpSpPr>
        <p:grpSpPr>
          <a:xfrm>
            <a:off x="7190023" y="1420442"/>
            <a:ext cx="3237296" cy="1671835"/>
            <a:chOff x="7190023" y="1617211"/>
            <a:chExt cx="3237296" cy="1671835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DB6B6A7B-D9BF-0A2B-6EC4-8DA10F8C3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23" y="1923279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A4D0D381-5674-61A4-5BF5-90C6671A6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919" y="1617211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B307D24D-C580-694F-857E-1D4B11DE2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9383" y="1923279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19A6D42-7F56-0C5F-AF3B-A3AADC7FF1E5}"/>
                </a:ext>
              </a:extLst>
            </p:cNvPr>
            <p:cNvSpPr/>
            <p:nvPr/>
          </p:nvSpPr>
          <p:spPr>
            <a:xfrm>
              <a:off x="7694349" y="2359389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C6661D3-FF78-DE0D-CFE1-8FF5C6C00C11}"/>
                </a:ext>
              </a:extLst>
            </p:cNvPr>
            <p:cNvSpPr/>
            <p:nvPr/>
          </p:nvSpPr>
          <p:spPr>
            <a:xfrm>
              <a:off x="8271532" y="2196637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62C6567-2961-A54B-1B9A-0EC3EBE32547}"/>
                </a:ext>
              </a:extLst>
            </p:cNvPr>
            <p:cNvSpPr/>
            <p:nvPr/>
          </p:nvSpPr>
          <p:spPr>
            <a:xfrm>
              <a:off x="9299383" y="2359399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3F2CD35-C4D1-BB5E-9807-CE701C2A8442}"/>
                </a:ext>
              </a:extLst>
            </p:cNvPr>
            <p:cNvSpPr txBox="1"/>
            <p:nvPr/>
          </p:nvSpPr>
          <p:spPr>
            <a:xfrm>
              <a:off x="8382913" y="1818087"/>
              <a:ext cx="851516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Medium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A0A1715-8A4E-A5A3-529E-44FC88D9564E}"/>
                </a:ext>
              </a:extLst>
            </p:cNvPr>
            <p:cNvSpPr txBox="1"/>
            <p:nvPr/>
          </p:nvSpPr>
          <p:spPr>
            <a:xfrm>
              <a:off x="7384801" y="2479250"/>
              <a:ext cx="533031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Low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F8FD2B5-30EA-854C-935F-0592E2B3C7BA}"/>
                </a:ext>
              </a:extLst>
            </p:cNvPr>
            <p:cNvSpPr txBox="1"/>
            <p:nvPr/>
          </p:nvSpPr>
          <p:spPr>
            <a:xfrm>
              <a:off x="9682132" y="2479250"/>
              <a:ext cx="5677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High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5FCFDEE-9355-D494-3AD7-466A0AD3F20B}"/>
              </a:ext>
            </a:extLst>
          </p:cNvPr>
          <p:cNvGrpSpPr/>
          <p:nvPr/>
        </p:nvGrpSpPr>
        <p:grpSpPr>
          <a:xfrm>
            <a:off x="7190023" y="3946904"/>
            <a:ext cx="3237296" cy="1671835"/>
            <a:chOff x="7190023" y="4143673"/>
            <a:chExt cx="3237296" cy="1671835"/>
          </a:xfrm>
        </p:grpSpPr>
        <p:sp>
          <p:nvSpPr>
            <p:cNvPr id="113" name="Freeform 5">
              <a:extLst>
                <a:ext uri="{FF2B5EF4-FFF2-40B4-BE49-F238E27FC236}">
                  <a16:creationId xmlns:a16="http://schemas.microsoft.com/office/drawing/2014/main" id="{689AFFFB-012F-3E9F-E8A1-F43330579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23" y="4449741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6FE874B0-D7C8-B2A7-04C7-276087B05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919" y="4143673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5" name="Freeform 7">
              <a:extLst>
                <a:ext uri="{FF2B5EF4-FFF2-40B4-BE49-F238E27FC236}">
                  <a16:creationId xmlns:a16="http://schemas.microsoft.com/office/drawing/2014/main" id="{EE1C5036-F1B9-EA12-4131-B9FF1A8B9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9383" y="4449741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8739E78-69BB-71B8-5AB4-FAD9068541FA}"/>
                </a:ext>
              </a:extLst>
            </p:cNvPr>
            <p:cNvSpPr/>
            <p:nvPr/>
          </p:nvSpPr>
          <p:spPr>
            <a:xfrm>
              <a:off x="7694349" y="4885851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AE23DB1-6883-5EF1-F5D8-2C28A58BBB67}"/>
                </a:ext>
              </a:extLst>
            </p:cNvPr>
            <p:cNvSpPr/>
            <p:nvPr/>
          </p:nvSpPr>
          <p:spPr>
            <a:xfrm>
              <a:off x="8271532" y="4723099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8887D3E-2EF7-704C-3BC7-6F7656F51290}"/>
                </a:ext>
              </a:extLst>
            </p:cNvPr>
            <p:cNvSpPr/>
            <p:nvPr/>
          </p:nvSpPr>
          <p:spPr>
            <a:xfrm>
              <a:off x="9299383" y="4885861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77B0537-778F-F358-9D71-332331497393}"/>
                </a:ext>
              </a:extLst>
            </p:cNvPr>
            <p:cNvSpPr txBox="1"/>
            <p:nvPr/>
          </p:nvSpPr>
          <p:spPr>
            <a:xfrm>
              <a:off x="8382913" y="4344549"/>
              <a:ext cx="851516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Medium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5A35307-328A-B6A0-5721-06BDAFD1EE6B}"/>
                </a:ext>
              </a:extLst>
            </p:cNvPr>
            <p:cNvSpPr txBox="1"/>
            <p:nvPr/>
          </p:nvSpPr>
          <p:spPr>
            <a:xfrm>
              <a:off x="7384801" y="5005712"/>
              <a:ext cx="533031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Low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6C64057-9C5D-530E-AC3C-65149A7EA1B0}"/>
                </a:ext>
              </a:extLst>
            </p:cNvPr>
            <p:cNvSpPr txBox="1"/>
            <p:nvPr/>
          </p:nvSpPr>
          <p:spPr>
            <a:xfrm>
              <a:off x="9682132" y="5005712"/>
              <a:ext cx="5677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High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4DB0C87-C713-A9F6-27F2-1DC1A0D29838}"/>
              </a:ext>
            </a:extLst>
          </p:cNvPr>
          <p:cNvGrpSpPr/>
          <p:nvPr/>
        </p:nvGrpSpPr>
        <p:grpSpPr>
          <a:xfrm>
            <a:off x="1764681" y="3946903"/>
            <a:ext cx="3237296" cy="1671835"/>
            <a:chOff x="1764681" y="4143672"/>
            <a:chExt cx="3237296" cy="1671835"/>
          </a:xfrm>
        </p:grpSpPr>
        <p:sp>
          <p:nvSpPr>
            <p:cNvPr id="126" name="Freeform 5">
              <a:extLst>
                <a:ext uri="{FF2B5EF4-FFF2-40B4-BE49-F238E27FC236}">
                  <a16:creationId xmlns:a16="http://schemas.microsoft.com/office/drawing/2014/main" id="{3969AC5D-5BA6-6F7A-34C4-55B85E8B2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4449740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51686FB5-DB80-9B30-FF2B-9DA7FDD86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577" y="4143672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CB7AF108-4524-CAA3-AB2B-037B38B17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041" y="4449740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495B0A6-DBF2-EFB4-A8EE-83456AB38AE5}"/>
                </a:ext>
              </a:extLst>
            </p:cNvPr>
            <p:cNvSpPr/>
            <p:nvPr/>
          </p:nvSpPr>
          <p:spPr>
            <a:xfrm>
              <a:off x="2269007" y="4885850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863F256-C76F-2238-7F12-DF89AFE741B2}"/>
                </a:ext>
              </a:extLst>
            </p:cNvPr>
            <p:cNvSpPr/>
            <p:nvPr/>
          </p:nvSpPr>
          <p:spPr>
            <a:xfrm>
              <a:off x="2846190" y="4723098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4D07134-86B2-3EDD-87A7-AC79FC7910EA}"/>
                </a:ext>
              </a:extLst>
            </p:cNvPr>
            <p:cNvSpPr/>
            <p:nvPr/>
          </p:nvSpPr>
          <p:spPr>
            <a:xfrm>
              <a:off x="3874041" y="4885860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EF287620-2BDF-FAD0-9D9C-B007F16AEE6A}"/>
                </a:ext>
              </a:extLst>
            </p:cNvPr>
            <p:cNvSpPr txBox="1"/>
            <p:nvPr/>
          </p:nvSpPr>
          <p:spPr>
            <a:xfrm>
              <a:off x="2957571" y="4344548"/>
              <a:ext cx="851516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Medium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B0E216F8-0BA2-43ED-6FB5-97BEE442CF1B}"/>
                </a:ext>
              </a:extLst>
            </p:cNvPr>
            <p:cNvSpPr txBox="1"/>
            <p:nvPr/>
          </p:nvSpPr>
          <p:spPr>
            <a:xfrm>
              <a:off x="1959459" y="5005711"/>
              <a:ext cx="533031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Low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E7CF1E0-6771-359B-DAF7-92414B35CDA8}"/>
                </a:ext>
              </a:extLst>
            </p:cNvPr>
            <p:cNvSpPr txBox="1"/>
            <p:nvPr/>
          </p:nvSpPr>
          <p:spPr>
            <a:xfrm>
              <a:off x="4256790" y="5005711"/>
              <a:ext cx="5677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High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7C64BA4E-37BE-ED91-76CE-8C2A2D03E898}"/>
              </a:ext>
            </a:extLst>
          </p:cNvPr>
          <p:cNvSpPr txBox="1"/>
          <p:nvPr/>
        </p:nvSpPr>
        <p:spPr>
          <a:xfrm>
            <a:off x="10094160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42%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9234055-F436-6B06-0F4F-7B7231E7648A}"/>
              </a:ext>
            </a:extLst>
          </p:cNvPr>
          <p:cNvSpPr txBox="1"/>
          <p:nvPr/>
        </p:nvSpPr>
        <p:spPr>
          <a:xfrm>
            <a:off x="10094160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91%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4A55325-FAFC-ECC9-98ED-6FFB582DC0E1}"/>
              </a:ext>
            </a:extLst>
          </p:cNvPr>
          <p:cNvSpPr txBox="1"/>
          <p:nvPr/>
        </p:nvSpPr>
        <p:spPr>
          <a:xfrm>
            <a:off x="4668818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4"/>
                </a:solidFill>
              </a:rPr>
              <a:t>67%</a:t>
            </a:r>
          </a:p>
        </p:txBody>
      </p:sp>
      <p:sp>
        <p:nvSpPr>
          <p:cNvPr id="106" name="Freeform: Shape 105" descr="Marker with solid fill">
            <a:extLst>
              <a:ext uri="{FF2B5EF4-FFF2-40B4-BE49-F238E27FC236}">
                <a16:creationId xmlns:a16="http://schemas.microsoft.com/office/drawing/2014/main" id="{5ED10711-FC48-1046-D0AB-AFADD6C6E953}"/>
              </a:ext>
            </a:extLst>
          </p:cNvPr>
          <p:cNvSpPr/>
          <p:nvPr/>
        </p:nvSpPr>
        <p:spPr>
          <a:xfrm rot="9900000">
            <a:off x="8580322" y="1767150"/>
            <a:ext cx="126461" cy="1297487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281DF66-ED51-B374-09DB-60A6A78009BF}"/>
              </a:ext>
            </a:extLst>
          </p:cNvPr>
          <p:cNvSpPr/>
          <p:nvPr/>
        </p:nvSpPr>
        <p:spPr>
          <a:xfrm>
            <a:off x="8350048" y="2654406"/>
            <a:ext cx="917247" cy="437871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74" name="Freeform: Shape 73" descr="Marker with solid fill">
            <a:extLst>
              <a:ext uri="{FF2B5EF4-FFF2-40B4-BE49-F238E27FC236}">
                <a16:creationId xmlns:a16="http://schemas.microsoft.com/office/drawing/2014/main" id="{4BE65CBB-F499-9EE1-3899-39D5D0135428}"/>
              </a:ext>
            </a:extLst>
          </p:cNvPr>
          <p:cNvSpPr/>
          <p:nvPr/>
        </p:nvSpPr>
        <p:spPr>
          <a:xfrm rot="6566894">
            <a:off x="2737631" y="2055872"/>
            <a:ext cx="126461" cy="1297487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A9AA7D25-7065-92AA-EDE2-D49CD9BDDF3B}"/>
              </a:ext>
            </a:extLst>
          </p:cNvPr>
          <p:cNvSpPr/>
          <p:nvPr/>
        </p:nvSpPr>
        <p:spPr>
          <a:xfrm>
            <a:off x="2924706" y="2654406"/>
            <a:ext cx="917247" cy="437871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32" name="Freeform: Shape 131" descr="Marker with solid fill">
            <a:extLst>
              <a:ext uri="{FF2B5EF4-FFF2-40B4-BE49-F238E27FC236}">
                <a16:creationId xmlns:a16="http://schemas.microsoft.com/office/drawing/2014/main" id="{C0E99DBD-6125-A69C-BCCC-0C73B7BB63D6}"/>
              </a:ext>
            </a:extLst>
          </p:cNvPr>
          <p:cNvSpPr/>
          <p:nvPr/>
        </p:nvSpPr>
        <p:spPr>
          <a:xfrm rot="13057016">
            <a:off x="3696282" y="4304839"/>
            <a:ext cx="126461" cy="1297487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29C55508-2B38-9ACF-A24F-ABDF670D99FF}"/>
              </a:ext>
            </a:extLst>
          </p:cNvPr>
          <p:cNvSpPr/>
          <p:nvPr/>
        </p:nvSpPr>
        <p:spPr>
          <a:xfrm>
            <a:off x="2924706" y="5180867"/>
            <a:ext cx="917247" cy="437871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19" name="Freeform: Shape 118" descr="Marker with solid fill">
            <a:extLst>
              <a:ext uri="{FF2B5EF4-FFF2-40B4-BE49-F238E27FC236}">
                <a16:creationId xmlns:a16="http://schemas.microsoft.com/office/drawing/2014/main" id="{4762A112-BDF6-F57C-0C50-06BD88F052F1}"/>
              </a:ext>
            </a:extLst>
          </p:cNvPr>
          <p:cNvSpPr/>
          <p:nvPr/>
        </p:nvSpPr>
        <p:spPr>
          <a:xfrm rot="16200000">
            <a:off x="9382186" y="4781797"/>
            <a:ext cx="126461" cy="1297487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24C5A836-13CE-DE6D-765D-B5E77B713ED8}"/>
              </a:ext>
            </a:extLst>
          </p:cNvPr>
          <p:cNvSpPr/>
          <p:nvPr/>
        </p:nvSpPr>
        <p:spPr>
          <a:xfrm>
            <a:off x="8350048" y="5180868"/>
            <a:ext cx="917247" cy="437871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370606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126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3-Option Speedometer Gauge Diagram</vt:lpstr>
      <vt:lpstr>3-Option Speedometer Gauge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3-Option Speedometer Gauge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2025-09-29T17:00:01Z</dcterms:modified>
  <cp:category>Charts &amp; Diagrams</cp:category>
</cp:coreProperties>
</file>