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Arrow Process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171B9DF-CE78-FDAA-7DB2-C664087BAD47}"/>
              </a:ext>
            </a:extLst>
          </p:cNvPr>
          <p:cNvGrpSpPr/>
          <p:nvPr/>
        </p:nvGrpSpPr>
        <p:grpSpPr>
          <a:xfrm>
            <a:off x="4861982" y="1677808"/>
            <a:ext cx="3637181" cy="665018"/>
            <a:chOff x="6482643" y="1395345"/>
            <a:chExt cx="4849574" cy="886691"/>
          </a:xfrm>
        </p:grpSpPr>
        <p:sp>
          <p:nvSpPr>
            <p:cNvPr id="41" name="Rectangle 5">
              <a:extLst>
                <a:ext uri="{FF2B5EF4-FFF2-40B4-BE49-F238E27FC236}">
                  <a16:creationId xmlns:a16="http://schemas.microsoft.com/office/drawing/2014/main" id="{D3D0EABC-1CC3-CAC9-73F2-DEE9A1B160E5}"/>
                </a:ext>
              </a:extLst>
            </p:cNvPr>
            <p:cNvSpPr/>
            <p:nvPr/>
          </p:nvSpPr>
          <p:spPr>
            <a:xfrm>
              <a:off x="6765050" y="1633519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F4B826B-053B-2912-C7C6-49A6FE22CDC0}"/>
                </a:ext>
              </a:extLst>
            </p:cNvPr>
            <p:cNvGrpSpPr/>
            <p:nvPr/>
          </p:nvGrpSpPr>
          <p:grpSpPr>
            <a:xfrm>
              <a:off x="6482643" y="1395345"/>
              <a:ext cx="4849574" cy="886691"/>
              <a:chOff x="6482643" y="1395345"/>
              <a:chExt cx="4849574" cy="88669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B577818-AB54-F641-3F00-43956023C038}"/>
                  </a:ext>
                </a:extLst>
              </p:cNvPr>
              <p:cNvSpPr/>
              <p:nvPr/>
            </p:nvSpPr>
            <p:spPr>
              <a:xfrm>
                <a:off x="6482643" y="1395345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7E5991F6-1BF0-7782-2845-59FA0413A9CE}"/>
                  </a:ext>
                </a:extLst>
              </p:cNvPr>
              <p:cNvGrpSpPr/>
              <p:nvPr/>
            </p:nvGrpSpPr>
            <p:grpSpPr>
              <a:xfrm>
                <a:off x="10313908" y="1395345"/>
                <a:ext cx="1018309" cy="886691"/>
                <a:chOff x="10313908" y="1395345"/>
                <a:chExt cx="1018309" cy="886691"/>
              </a:xfrm>
            </p:grpSpPr>
            <p:sp>
              <p:nvSpPr>
                <p:cNvPr id="45" name="Arrow: Pentagon 44">
                  <a:extLst>
                    <a:ext uri="{FF2B5EF4-FFF2-40B4-BE49-F238E27FC236}">
                      <a16:creationId xmlns:a16="http://schemas.microsoft.com/office/drawing/2014/main" id="{D8AFDA73-B517-DB57-FAA4-F12638964968}"/>
                    </a:ext>
                  </a:extLst>
                </p:cNvPr>
                <p:cNvSpPr/>
                <p:nvPr/>
              </p:nvSpPr>
              <p:spPr>
                <a:xfrm>
                  <a:off x="10313908" y="1395345"/>
                  <a:ext cx="1018309" cy="886691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E9EFFC3B-4253-61F9-0545-9B8D069F67E6}"/>
                    </a:ext>
                  </a:extLst>
                </p:cNvPr>
                <p:cNvSpPr/>
                <p:nvPr/>
              </p:nvSpPr>
              <p:spPr>
                <a:xfrm>
                  <a:off x="10313908" y="1395345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0859530-483D-1418-E44E-39F5CB6DCA1E}"/>
              </a:ext>
            </a:extLst>
          </p:cNvPr>
          <p:cNvGrpSpPr/>
          <p:nvPr/>
        </p:nvGrpSpPr>
        <p:grpSpPr>
          <a:xfrm>
            <a:off x="644838" y="1677808"/>
            <a:ext cx="3637181" cy="665018"/>
            <a:chOff x="859784" y="1395345"/>
            <a:chExt cx="4849574" cy="886691"/>
          </a:xfrm>
        </p:grpSpPr>
        <p:sp>
          <p:nvSpPr>
            <p:cNvPr id="70" name="Rectangle 5">
              <a:extLst>
                <a:ext uri="{FF2B5EF4-FFF2-40B4-BE49-F238E27FC236}">
                  <a16:creationId xmlns:a16="http://schemas.microsoft.com/office/drawing/2014/main" id="{6FDE17E5-E655-B69E-33C1-E77B49140A96}"/>
                </a:ext>
              </a:extLst>
            </p:cNvPr>
            <p:cNvSpPr/>
            <p:nvPr/>
          </p:nvSpPr>
          <p:spPr>
            <a:xfrm>
              <a:off x="1142191" y="1633519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3B4F1A99-F46D-C886-A08A-D4E682776ED6}"/>
                </a:ext>
              </a:extLst>
            </p:cNvPr>
            <p:cNvGrpSpPr/>
            <p:nvPr/>
          </p:nvGrpSpPr>
          <p:grpSpPr>
            <a:xfrm>
              <a:off x="859784" y="1395345"/>
              <a:ext cx="4849574" cy="886691"/>
              <a:chOff x="859784" y="1395345"/>
              <a:chExt cx="4849574" cy="88669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08B57FC-9A95-7CA4-351D-FF187E734C40}"/>
                  </a:ext>
                </a:extLst>
              </p:cNvPr>
              <p:cNvSpPr/>
              <p:nvPr/>
            </p:nvSpPr>
            <p:spPr>
              <a:xfrm>
                <a:off x="859784" y="1395345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BF5D60D9-69CE-2C3D-E9AF-726AE1E2DAFB}"/>
                  </a:ext>
                </a:extLst>
              </p:cNvPr>
              <p:cNvGrpSpPr/>
              <p:nvPr/>
            </p:nvGrpSpPr>
            <p:grpSpPr>
              <a:xfrm>
                <a:off x="4691049" y="1395345"/>
                <a:ext cx="1018309" cy="886691"/>
                <a:chOff x="4691049" y="1395345"/>
                <a:chExt cx="1018309" cy="886691"/>
              </a:xfrm>
            </p:grpSpPr>
            <p:sp>
              <p:nvSpPr>
                <p:cNvPr id="74" name="Arrow: Pentagon 73">
                  <a:extLst>
                    <a:ext uri="{FF2B5EF4-FFF2-40B4-BE49-F238E27FC236}">
                      <a16:creationId xmlns:a16="http://schemas.microsoft.com/office/drawing/2014/main" id="{EB7CE1ED-B3E0-DB90-EBC4-12049E4AE067}"/>
                    </a:ext>
                  </a:extLst>
                </p:cNvPr>
                <p:cNvSpPr/>
                <p:nvPr/>
              </p:nvSpPr>
              <p:spPr>
                <a:xfrm>
                  <a:off x="4691049" y="1395345"/>
                  <a:ext cx="1018309" cy="886691"/>
                </a:xfrm>
                <a:prstGeom prst="homePlat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/>
                    <a:t>01</a:t>
                  </a: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F867142B-677C-D9A4-AB9A-0555AD3FC981}"/>
                    </a:ext>
                  </a:extLst>
                </p:cNvPr>
                <p:cNvSpPr/>
                <p:nvPr/>
              </p:nvSpPr>
              <p:spPr>
                <a:xfrm>
                  <a:off x="4691049" y="1395345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C8368FC-FFFC-A283-1D42-F4C4370F274F}"/>
              </a:ext>
            </a:extLst>
          </p:cNvPr>
          <p:cNvGrpSpPr/>
          <p:nvPr/>
        </p:nvGrpSpPr>
        <p:grpSpPr>
          <a:xfrm>
            <a:off x="1230698" y="1672309"/>
            <a:ext cx="2194560" cy="676014"/>
            <a:chOff x="8921977" y="1211372"/>
            <a:chExt cx="2926080" cy="9013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FA77C09-1217-D29C-9830-595479DED328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9741443-00CB-098D-2E66-AD63DE5DE17C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CFDC6B8-C565-8FCF-8169-C3FD98605BEC}"/>
              </a:ext>
            </a:extLst>
          </p:cNvPr>
          <p:cNvGrpSpPr/>
          <p:nvPr/>
        </p:nvGrpSpPr>
        <p:grpSpPr>
          <a:xfrm>
            <a:off x="5454790" y="1672309"/>
            <a:ext cx="2194560" cy="676014"/>
            <a:chOff x="8921977" y="1211372"/>
            <a:chExt cx="2926080" cy="9013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B1A78B3-1F89-0107-1784-754FF47D551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8C0594D-C6FE-C8B5-E390-6C30AB1D0F9D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0" name="Graphic 99" descr="Lightbulb with solid fill">
            <a:extLst>
              <a:ext uri="{FF2B5EF4-FFF2-40B4-BE49-F238E27FC236}">
                <a16:creationId xmlns:a16="http://schemas.microsoft.com/office/drawing/2014/main" id="{25A7B2DE-726D-F63C-116C-DE3913954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4228" y="1821187"/>
            <a:ext cx="386390" cy="386390"/>
          </a:xfrm>
          <a:prstGeom prst="rect">
            <a:avLst/>
          </a:prstGeom>
        </p:spPr>
      </p:pic>
      <p:pic>
        <p:nvPicPr>
          <p:cNvPr id="104" name="Graphic 103" descr="Users with solid fill">
            <a:extLst>
              <a:ext uri="{FF2B5EF4-FFF2-40B4-BE49-F238E27FC236}">
                <a16:creationId xmlns:a16="http://schemas.microsoft.com/office/drawing/2014/main" id="{735FE3AA-7927-8056-6BC4-C91EB2FBDA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1372" y="1821187"/>
            <a:ext cx="386390" cy="38639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3AD4A59B-D847-D235-A537-847F06477AC6}"/>
              </a:ext>
            </a:extLst>
          </p:cNvPr>
          <p:cNvGrpSpPr/>
          <p:nvPr/>
        </p:nvGrpSpPr>
        <p:grpSpPr>
          <a:xfrm>
            <a:off x="4861982" y="2636759"/>
            <a:ext cx="3637181" cy="665018"/>
            <a:chOff x="6482643" y="2573522"/>
            <a:chExt cx="4849574" cy="886691"/>
          </a:xfrm>
        </p:grpSpPr>
        <p:sp>
          <p:nvSpPr>
            <p:cNvPr id="34" name="Rectangle 5">
              <a:extLst>
                <a:ext uri="{FF2B5EF4-FFF2-40B4-BE49-F238E27FC236}">
                  <a16:creationId xmlns:a16="http://schemas.microsoft.com/office/drawing/2014/main" id="{A018F719-C0AC-D993-BA41-A8E0C70B7117}"/>
                </a:ext>
              </a:extLst>
            </p:cNvPr>
            <p:cNvSpPr/>
            <p:nvPr/>
          </p:nvSpPr>
          <p:spPr>
            <a:xfrm>
              <a:off x="6765050" y="2811696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AF4CCAF-84B6-24F0-221B-5489E74C8FC1}"/>
                </a:ext>
              </a:extLst>
            </p:cNvPr>
            <p:cNvGrpSpPr/>
            <p:nvPr/>
          </p:nvGrpSpPr>
          <p:grpSpPr>
            <a:xfrm>
              <a:off x="6482643" y="2573522"/>
              <a:ext cx="4849574" cy="886691"/>
              <a:chOff x="6482643" y="2573522"/>
              <a:chExt cx="4849574" cy="886691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AB82FB5-2C44-A327-C051-F934E14D0187}"/>
                  </a:ext>
                </a:extLst>
              </p:cNvPr>
              <p:cNvSpPr/>
              <p:nvPr/>
            </p:nvSpPr>
            <p:spPr>
              <a:xfrm>
                <a:off x="6482643" y="2573522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D4A2CE6-D094-477F-1426-BCDA7AEF03CD}"/>
                  </a:ext>
                </a:extLst>
              </p:cNvPr>
              <p:cNvGrpSpPr/>
              <p:nvPr/>
            </p:nvGrpSpPr>
            <p:grpSpPr>
              <a:xfrm>
                <a:off x="10313908" y="2573522"/>
                <a:ext cx="1018309" cy="886691"/>
                <a:chOff x="10313908" y="2573522"/>
                <a:chExt cx="1018309" cy="886691"/>
              </a:xfrm>
            </p:grpSpPr>
            <p:sp>
              <p:nvSpPr>
                <p:cNvPr id="38" name="Arrow: Pentagon 37">
                  <a:extLst>
                    <a:ext uri="{FF2B5EF4-FFF2-40B4-BE49-F238E27FC236}">
                      <a16:creationId xmlns:a16="http://schemas.microsoft.com/office/drawing/2014/main" id="{B3BD1D13-5526-3B53-3A0C-54B145E714A7}"/>
                    </a:ext>
                  </a:extLst>
                </p:cNvPr>
                <p:cNvSpPr/>
                <p:nvPr/>
              </p:nvSpPr>
              <p:spPr>
                <a:xfrm>
                  <a:off x="10313908" y="2573522"/>
                  <a:ext cx="1018309" cy="886691"/>
                </a:xfrm>
                <a:prstGeom prst="homePlat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/>
                    <a:t>06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E92E1940-BE1D-991F-811F-1956174C8E53}"/>
                    </a:ext>
                  </a:extLst>
                </p:cNvPr>
                <p:cNvSpPr/>
                <p:nvPr/>
              </p:nvSpPr>
              <p:spPr>
                <a:xfrm>
                  <a:off x="10313908" y="2573522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32CFBE-1058-8346-F109-19F5BDD90025}"/>
              </a:ext>
            </a:extLst>
          </p:cNvPr>
          <p:cNvGrpSpPr/>
          <p:nvPr/>
        </p:nvGrpSpPr>
        <p:grpSpPr>
          <a:xfrm>
            <a:off x="644838" y="2636759"/>
            <a:ext cx="3637181" cy="665018"/>
            <a:chOff x="859784" y="2573522"/>
            <a:chExt cx="4849574" cy="886691"/>
          </a:xfrm>
        </p:grpSpPr>
        <p:sp>
          <p:nvSpPr>
            <p:cNvPr id="62" name="Rectangle 5">
              <a:extLst>
                <a:ext uri="{FF2B5EF4-FFF2-40B4-BE49-F238E27FC236}">
                  <a16:creationId xmlns:a16="http://schemas.microsoft.com/office/drawing/2014/main" id="{0DDAF72B-86F6-56B2-EE57-D79945BB1B42}"/>
                </a:ext>
              </a:extLst>
            </p:cNvPr>
            <p:cNvSpPr/>
            <p:nvPr/>
          </p:nvSpPr>
          <p:spPr>
            <a:xfrm>
              <a:off x="1142191" y="2811696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FAE1700-E641-D38E-519B-54EC4E43B4AC}"/>
                </a:ext>
              </a:extLst>
            </p:cNvPr>
            <p:cNvGrpSpPr/>
            <p:nvPr/>
          </p:nvGrpSpPr>
          <p:grpSpPr>
            <a:xfrm>
              <a:off x="859784" y="2573522"/>
              <a:ext cx="4849574" cy="886691"/>
              <a:chOff x="859784" y="2573522"/>
              <a:chExt cx="4849574" cy="886691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0BB119C-EDEC-A1C1-1F15-911A47B68512}"/>
                  </a:ext>
                </a:extLst>
              </p:cNvPr>
              <p:cNvSpPr/>
              <p:nvPr/>
            </p:nvSpPr>
            <p:spPr>
              <a:xfrm>
                <a:off x="859784" y="2573522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77BAC478-D49B-6F56-E97D-0E95CC8F9B1E}"/>
                  </a:ext>
                </a:extLst>
              </p:cNvPr>
              <p:cNvGrpSpPr/>
              <p:nvPr/>
            </p:nvGrpSpPr>
            <p:grpSpPr>
              <a:xfrm>
                <a:off x="4691049" y="2573522"/>
                <a:ext cx="1018309" cy="886691"/>
                <a:chOff x="4691049" y="2573522"/>
                <a:chExt cx="1018309" cy="886691"/>
              </a:xfrm>
            </p:grpSpPr>
            <p:sp>
              <p:nvSpPr>
                <p:cNvPr id="66" name="Arrow: Pentagon 65">
                  <a:extLst>
                    <a:ext uri="{FF2B5EF4-FFF2-40B4-BE49-F238E27FC236}">
                      <a16:creationId xmlns:a16="http://schemas.microsoft.com/office/drawing/2014/main" id="{AFE8DEBF-EDA8-10DC-B5E4-5A4E4D231508}"/>
                    </a:ext>
                  </a:extLst>
                </p:cNvPr>
                <p:cNvSpPr/>
                <p:nvPr/>
              </p:nvSpPr>
              <p:spPr>
                <a:xfrm>
                  <a:off x="4691049" y="2573522"/>
                  <a:ext cx="1018309" cy="88669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118B6AF1-411C-E878-BB0D-4E0EDC4401AF}"/>
                    </a:ext>
                  </a:extLst>
                </p:cNvPr>
                <p:cNvSpPr/>
                <p:nvPr/>
              </p:nvSpPr>
              <p:spPr>
                <a:xfrm>
                  <a:off x="4691049" y="2573522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3D49E2F-3451-BEC3-D1E2-52B13181D8E7}"/>
              </a:ext>
            </a:extLst>
          </p:cNvPr>
          <p:cNvGrpSpPr/>
          <p:nvPr/>
        </p:nvGrpSpPr>
        <p:grpSpPr>
          <a:xfrm>
            <a:off x="1230698" y="2631259"/>
            <a:ext cx="2194560" cy="676014"/>
            <a:chOff x="8921977" y="1211372"/>
            <a:chExt cx="2926080" cy="9013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BC6F081-573C-92D5-9C62-DA6C68A80505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033F5B5-9EB4-0F80-DC32-1D1318FCB3FF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FE08521-8AEF-5975-0359-EB4B510A24A5}"/>
              </a:ext>
            </a:extLst>
          </p:cNvPr>
          <p:cNvGrpSpPr/>
          <p:nvPr/>
        </p:nvGrpSpPr>
        <p:grpSpPr>
          <a:xfrm>
            <a:off x="5454790" y="2631259"/>
            <a:ext cx="2194560" cy="676014"/>
            <a:chOff x="8921977" y="1211372"/>
            <a:chExt cx="2926080" cy="9013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47701A0-B9FB-7ADA-334E-86DD8DE9181E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0EE556C-78C9-455F-493A-DF6A28A69B04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1" name="Graphic 100" descr="Bullseye with solid fill">
            <a:extLst>
              <a:ext uri="{FF2B5EF4-FFF2-40B4-BE49-F238E27FC236}">
                <a16:creationId xmlns:a16="http://schemas.microsoft.com/office/drawing/2014/main" id="{14C39A6A-32F9-C931-D7E6-06883F330A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24228" y="2778782"/>
            <a:ext cx="386390" cy="386390"/>
          </a:xfrm>
          <a:prstGeom prst="rect">
            <a:avLst/>
          </a:prstGeom>
        </p:spPr>
      </p:pic>
      <p:pic>
        <p:nvPicPr>
          <p:cNvPr id="105" name="Graphic 104" descr="Gears with solid fill">
            <a:extLst>
              <a:ext uri="{FF2B5EF4-FFF2-40B4-BE49-F238E27FC236}">
                <a16:creationId xmlns:a16="http://schemas.microsoft.com/office/drawing/2014/main" id="{077732BD-C6CB-09A8-E6AF-B5EE3E1B1F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941372" y="2778782"/>
            <a:ext cx="386390" cy="38639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136D018A-7F67-BE40-94BA-52BCF9155EF2}"/>
              </a:ext>
            </a:extLst>
          </p:cNvPr>
          <p:cNvGrpSpPr/>
          <p:nvPr/>
        </p:nvGrpSpPr>
        <p:grpSpPr>
          <a:xfrm>
            <a:off x="4861982" y="3595709"/>
            <a:ext cx="3637181" cy="665018"/>
            <a:chOff x="6482643" y="3751699"/>
            <a:chExt cx="4849574" cy="886691"/>
          </a:xfrm>
        </p:grpSpPr>
        <p:sp>
          <p:nvSpPr>
            <p:cNvPr id="27" name="Rectangle 5">
              <a:extLst>
                <a:ext uri="{FF2B5EF4-FFF2-40B4-BE49-F238E27FC236}">
                  <a16:creationId xmlns:a16="http://schemas.microsoft.com/office/drawing/2014/main" id="{0AF13703-C41D-C039-6D4E-F284E582AEAA}"/>
                </a:ext>
              </a:extLst>
            </p:cNvPr>
            <p:cNvSpPr/>
            <p:nvPr/>
          </p:nvSpPr>
          <p:spPr>
            <a:xfrm>
              <a:off x="6765050" y="3989873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4BBDA08-F469-8046-94C7-1BFD9DC6E8F4}"/>
                </a:ext>
              </a:extLst>
            </p:cNvPr>
            <p:cNvGrpSpPr/>
            <p:nvPr/>
          </p:nvGrpSpPr>
          <p:grpSpPr>
            <a:xfrm>
              <a:off x="6482643" y="3751699"/>
              <a:ext cx="4849574" cy="886691"/>
              <a:chOff x="6482643" y="3751699"/>
              <a:chExt cx="4849574" cy="886691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C617E33-0D4A-97B5-9D9A-2E78705DB8F0}"/>
                  </a:ext>
                </a:extLst>
              </p:cNvPr>
              <p:cNvSpPr/>
              <p:nvPr/>
            </p:nvSpPr>
            <p:spPr>
              <a:xfrm>
                <a:off x="6482643" y="3751699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7A2A639-64AE-D301-5E55-3345A59269E6}"/>
                  </a:ext>
                </a:extLst>
              </p:cNvPr>
              <p:cNvGrpSpPr/>
              <p:nvPr/>
            </p:nvGrpSpPr>
            <p:grpSpPr>
              <a:xfrm>
                <a:off x="10313908" y="3751699"/>
                <a:ext cx="1018309" cy="886691"/>
                <a:chOff x="10313908" y="3751699"/>
                <a:chExt cx="1018309" cy="886691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712EA352-4946-4540-7F6F-056C199DBB51}"/>
                    </a:ext>
                  </a:extLst>
                </p:cNvPr>
                <p:cNvSpPr/>
                <p:nvPr/>
              </p:nvSpPr>
              <p:spPr>
                <a:xfrm>
                  <a:off x="10313908" y="3751699"/>
                  <a:ext cx="1018309" cy="886691"/>
                </a:xfrm>
                <a:prstGeom prst="homePlate">
                  <a:avLst/>
                </a:prstGeom>
                <a:solidFill>
                  <a:srgbClr val="F595A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07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E3A1F5E-6C1E-AB4C-9AF7-DFE387D73D94}"/>
                    </a:ext>
                  </a:extLst>
                </p:cNvPr>
                <p:cNvSpPr/>
                <p:nvPr/>
              </p:nvSpPr>
              <p:spPr>
                <a:xfrm>
                  <a:off x="10313908" y="3751699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A289264-96F7-109B-33E8-E505C66E9121}"/>
              </a:ext>
            </a:extLst>
          </p:cNvPr>
          <p:cNvGrpSpPr/>
          <p:nvPr/>
        </p:nvGrpSpPr>
        <p:grpSpPr>
          <a:xfrm>
            <a:off x="644838" y="3595709"/>
            <a:ext cx="3637181" cy="665018"/>
            <a:chOff x="859784" y="3751699"/>
            <a:chExt cx="4849574" cy="886691"/>
          </a:xfrm>
        </p:grpSpPr>
        <p:sp>
          <p:nvSpPr>
            <p:cNvPr id="55" name="Rectangle 5">
              <a:extLst>
                <a:ext uri="{FF2B5EF4-FFF2-40B4-BE49-F238E27FC236}">
                  <a16:creationId xmlns:a16="http://schemas.microsoft.com/office/drawing/2014/main" id="{51F5B1E4-5D88-0A51-E259-45EB4E865B0E}"/>
                </a:ext>
              </a:extLst>
            </p:cNvPr>
            <p:cNvSpPr/>
            <p:nvPr/>
          </p:nvSpPr>
          <p:spPr>
            <a:xfrm>
              <a:off x="1142191" y="3989873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A94E9B3-B5FF-5B09-7BD1-7FBDAE1B1A1A}"/>
                </a:ext>
              </a:extLst>
            </p:cNvPr>
            <p:cNvGrpSpPr/>
            <p:nvPr/>
          </p:nvGrpSpPr>
          <p:grpSpPr>
            <a:xfrm>
              <a:off x="859784" y="3751699"/>
              <a:ext cx="4849574" cy="886691"/>
              <a:chOff x="859784" y="3751699"/>
              <a:chExt cx="4849574" cy="886691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81B10B6-36B4-16CD-24E6-B678CEAC7DDB}"/>
                  </a:ext>
                </a:extLst>
              </p:cNvPr>
              <p:cNvSpPr/>
              <p:nvPr/>
            </p:nvSpPr>
            <p:spPr>
              <a:xfrm>
                <a:off x="859784" y="3751699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6B82F0B-D1E8-2542-2B52-47CA62B560FB}"/>
                  </a:ext>
                </a:extLst>
              </p:cNvPr>
              <p:cNvGrpSpPr/>
              <p:nvPr/>
            </p:nvGrpSpPr>
            <p:grpSpPr>
              <a:xfrm>
                <a:off x="4691049" y="3751699"/>
                <a:ext cx="1018309" cy="886691"/>
                <a:chOff x="4691049" y="3751699"/>
                <a:chExt cx="1018309" cy="886691"/>
              </a:xfrm>
            </p:grpSpPr>
            <p:sp>
              <p:nvSpPr>
                <p:cNvPr id="59" name="Arrow: Pentagon 58">
                  <a:extLst>
                    <a:ext uri="{FF2B5EF4-FFF2-40B4-BE49-F238E27FC236}">
                      <a16:creationId xmlns:a16="http://schemas.microsoft.com/office/drawing/2014/main" id="{AE7C4C18-CACF-9B1C-3D8E-66DCF56732C2}"/>
                    </a:ext>
                  </a:extLst>
                </p:cNvPr>
                <p:cNvSpPr/>
                <p:nvPr/>
              </p:nvSpPr>
              <p:spPr>
                <a:xfrm>
                  <a:off x="4691049" y="3751699"/>
                  <a:ext cx="1018309" cy="886691"/>
                </a:xfrm>
                <a:prstGeom prst="homePlat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/>
                    <a:t>03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1B6EBCC-E947-4A11-C5E6-F022ED48CE8F}"/>
                    </a:ext>
                  </a:extLst>
                </p:cNvPr>
                <p:cNvSpPr/>
                <p:nvPr/>
              </p:nvSpPr>
              <p:spPr>
                <a:xfrm>
                  <a:off x="4691049" y="3751699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EF7EFC8-D01F-5185-DE80-80F8DC1D1CEC}"/>
              </a:ext>
            </a:extLst>
          </p:cNvPr>
          <p:cNvGrpSpPr/>
          <p:nvPr/>
        </p:nvGrpSpPr>
        <p:grpSpPr>
          <a:xfrm>
            <a:off x="1230698" y="3590209"/>
            <a:ext cx="2194560" cy="676014"/>
            <a:chOff x="8921977" y="1211372"/>
            <a:chExt cx="2926080" cy="9013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180686C-F510-5298-4B16-7A07C393AB72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59A5CB2-C0E2-04BB-EC98-67BD7992D0E5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A29B2A9-42A1-64BD-46BF-DA7FB9B81BD9}"/>
              </a:ext>
            </a:extLst>
          </p:cNvPr>
          <p:cNvGrpSpPr/>
          <p:nvPr/>
        </p:nvGrpSpPr>
        <p:grpSpPr>
          <a:xfrm>
            <a:off x="5454790" y="3590209"/>
            <a:ext cx="2194560" cy="676014"/>
            <a:chOff x="8921977" y="1211372"/>
            <a:chExt cx="2926080" cy="9013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4AEB662-6FED-1309-FB80-6D5AE634C19E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7996C1A-48C3-98FB-73D5-9719242EC083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2" name="Graphic 101" descr="Calligraphy Pen with solid fill">
            <a:extLst>
              <a:ext uri="{FF2B5EF4-FFF2-40B4-BE49-F238E27FC236}">
                <a16:creationId xmlns:a16="http://schemas.microsoft.com/office/drawing/2014/main" id="{C1CCBFF4-6490-FC16-399F-19F24B1440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4228" y="3736377"/>
            <a:ext cx="386390" cy="386390"/>
          </a:xfrm>
          <a:prstGeom prst="rect">
            <a:avLst/>
          </a:prstGeom>
        </p:spPr>
      </p:pic>
      <p:pic>
        <p:nvPicPr>
          <p:cNvPr id="106" name="Graphic 105" descr="Upward trend with solid fill">
            <a:extLst>
              <a:ext uri="{FF2B5EF4-FFF2-40B4-BE49-F238E27FC236}">
                <a16:creationId xmlns:a16="http://schemas.microsoft.com/office/drawing/2014/main" id="{352740EC-C170-946D-7E94-842A5FCF40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941372" y="3736377"/>
            <a:ext cx="386390" cy="38639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3637A28-8639-A28D-97D1-023038C26226}"/>
              </a:ext>
            </a:extLst>
          </p:cNvPr>
          <p:cNvGrpSpPr/>
          <p:nvPr/>
        </p:nvGrpSpPr>
        <p:grpSpPr>
          <a:xfrm>
            <a:off x="4861982" y="4554658"/>
            <a:ext cx="3637181" cy="665018"/>
            <a:chOff x="6482643" y="4929876"/>
            <a:chExt cx="4849574" cy="886691"/>
          </a:xfrm>
        </p:grpSpPr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EE5487DD-112B-4CFE-466F-775EC7AD8DD7}"/>
                </a:ext>
              </a:extLst>
            </p:cNvPr>
            <p:cNvSpPr/>
            <p:nvPr/>
          </p:nvSpPr>
          <p:spPr>
            <a:xfrm>
              <a:off x="6765050" y="5168050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60B7C8-A063-7A42-3EDC-9E4720371C4C}"/>
                </a:ext>
              </a:extLst>
            </p:cNvPr>
            <p:cNvGrpSpPr/>
            <p:nvPr/>
          </p:nvGrpSpPr>
          <p:grpSpPr>
            <a:xfrm>
              <a:off x="6482643" y="4929876"/>
              <a:ext cx="4849574" cy="886691"/>
              <a:chOff x="6482643" y="4929876"/>
              <a:chExt cx="4849574" cy="886691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F232174-147D-0C61-3D4E-2A518EAD36FA}"/>
                  </a:ext>
                </a:extLst>
              </p:cNvPr>
              <p:cNvSpPr/>
              <p:nvPr/>
            </p:nvSpPr>
            <p:spPr>
              <a:xfrm>
                <a:off x="6482643" y="4929876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4DF766B-D6B8-FF79-BD98-E33BDEA46074}"/>
                  </a:ext>
                </a:extLst>
              </p:cNvPr>
              <p:cNvGrpSpPr/>
              <p:nvPr/>
            </p:nvGrpSpPr>
            <p:grpSpPr>
              <a:xfrm>
                <a:off x="10313908" y="4929876"/>
                <a:ext cx="1018309" cy="886691"/>
                <a:chOff x="10313908" y="4929876"/>
                <a:chExt cx="1018309" cy="886691"/>
              </a:xfrm>
            </p:grpSpPr>
            <p:sp>
              <p:nvSpPr>
                <p:cNvPr id="8" name="Arrow: Pentagon 7">
                  <a:extLst>
                    <a:ext uri="{FF2B5EF4-FFF2-40B4-BE49-F238E27FC236}">
                      <a16:creationId xmlns:a16="http://schemas.microsoft.com/office/drawing/2014/main" id="{D04D1747-C798-99A9-B8F4-191A3D4CBCBD}"/>
                    </a:ext>
                  </a:extLst>
                </p:cNvPr>
                <p:cNvSpPr/>
                <p:nvPr/>
              </p:nvSpPr>
              <p:spPr>
                <a:xfrm>
                  <a:off x="10313908" y="4929876"/>
                  <a:ext cx="1018309" cy="886691"/>
                </a:xfrm>
                <a:prstGeom prst="homePlate">
                  <a:avLst/>
                </a:prstGeom>
                <a:solidFill>
                  <a:srgbClr val="94165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/>
                    <a:t>08</a:t>
                  </a: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C48AA64E-B302-E19E-E485-86672E08D882}"/>
                    </a:ext>
                  </a:extLst>
                </p:cNvPr>
                <p:cNvSpPr/>
                <p:nvPr/>
              </p:nvSpPr>
              <p:spPr>
                <a:xfrm>
                  <a:off x="10313908" y="4929876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E934710-9E99-D10D-FCE7-F68CEA0B3F7B}"/>
              </a:ext>
            </a:extLst>
          </p:cNvPr>
          <p:cNvGrpSpPr/>
          <p:nvPr/>
        </p:nvGrpSpPr>
        <p:grpSpPr>
          <a:xfrm>
            <a:off x="644838" y="4554658"/>
            <a:ext cx="3637181" cy="665018"/>
            <a:chOff x="859784" y="4929876"/>
            <a:chExt cx="4849574" cy="886691"/>
          </a:xfrm>
        </p:grpSpPr>
        <p:sp>
          <p:nvSpPr>
            <p:cNvPr id="48" name="Rectangle 5">
              <a:extLst>
                <a:ext uri="{FF2B5EF4-FFF2-40B4-BE49-F238E27FC236}">
                  <a16:creationId xmlns:a16="http://schemas.microsoft.com/office/drawing/2014/main" id="{4BB88ADD-A363-0B6D-CE5E-2D395688084B}"/>
                </a:ext>
              </a:extLst>
            </p:cNvPr>
            <p:cNvSpPr/>
            <p:nvPr/>
          </p:nvSpPr>
          <p:spPr>
            <a:xfrm>
              <a:off x="1142191" y="5168050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129FF25-9D99-967E-2C56-B8A31D4CC0AD}"/>
                </a:ext>
              </a:extLst>
            </p:cNvPr>
            <p:cNvGrpSpPr/>
            <p:nvPr/>
          </p:nvGrpSpPr>
          <p:grpSpPr>
            <a:xfrm>
              <a:off x="859784" y="4929876"/>
              <a:ext cx="4849574" cy="886691"/>
              <a:chOff x="859784" y="4929876"/>
              <a:chExt cx="4849574" cy="886691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B0C5F98-20D6-58FC-E7FE-C6C6CA7E5ECB}"/>
                  </a:ext>
                </a:extLst>
              </p:cNvPr>
              <p:cNvSpPr/>
              <p:nvPr/>
            </p:nvSpPr>
            <p:spPr>
              <a:xfrm>
                <a:off x="859784" y="4929876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0">
                    <a:srgbClr val="F2F2F2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8970B6A3-C7D9-F90F-92F0-7AC055A5BE0A}"/>
                  </a:ext>
                </a:extLst>
              </p:cNvPr>
              <p:cNvGrpSpPr/>
              <p:nvPr/>
            </p:nvGrpSpPr>
            <p:grpSpPr>
              <a:xfrm>
                <a:off x="4691049" y="4929876"/>
                <a:ext cx="1018309" cy="886691"/>
                <a:chOff x="4691049" y="4929876"/>
                <a:chExt cx="1018309" cy="886691"/>
              </a:xfrm>
            </p:grpSpPr>
            <p:sp>
              <p:nvSpPr>
                <p:cNvPr id="52" name="Arrow: Pentagon 51">
                  <a:extLst>
                    <a:ext uri="{FF2B5EF4-FFF2-40B4-BE49-F238E27FC236}">
                      <a16:creationId xmlns:a16="http://schemas.microsoft.com/office/drawing/2014/main" id="{AB37EA5F-E5D5-68B9-88A8-C3BF2BF86C7C}"/>
                    </a:ext>
                  </a:extLst>
                </p:cNvPr>
                <p:cNvSpPr/>
                <p:nvPr/>
              </p:nvSpPr>
              <p:spPr>
                <a:xfrm>
                  <a:off x="4691049" y="4929876"/>
                  <a:ext cx="1018309" cy="886691"/>
                </a:xfrm>
                <a:prstGeom prst="homePlat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73AE4ED0-A4C7-8508-606B-AD4E653BF27A}"/>
                    </a:ext>
                  </a:extLst>
                </p:cNvPr>
                <p:cNvSpPr/>
                <p:nvPr/>
              </p:nvSpPr>
              <p:spPr>
                <a:xfrm>
                  <a:off x="4691049" y="4929876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B5C5E98-AE4A-CE54-42B6-76D4D822AC6B}"/>
              </a:ext>
            </a:extLst>
          </p:cNvPr>
          <p:cNvGrpSpPr/>
          <p:nvPr/>
        </p:nvGrpSpPr>
        <p:grpSpPr>
          <a:xfrm>
            <a:off x="1230698" y="4549158"/>
            <a:ext cx="2194560" cy="676014"/>
            <a:chOff x="8921977" y="1211372"/>
            <a:chExt cx="2926080" cy="9013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0CC2A81-308C-74BE-EBF6-C305508A865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914B3BB-A946-31DD-11FC-28718C0551FE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0F09309-16C7-1B5A-2A37-8E8401296248}"/>
              </a:ext>
            </a:extLst>
          </p:cNvPr>
          <p:cNvGrpSpPr/>
          <p:nvPr/>
        </p:nvGrpSpPr>
        <p:grpSpPr>
          <a:xfrm>
            <a:off x="5454790" y="4549158"/>
            <a:ext cx="2194560" cy="676014"/>
            <a:chOff x="8921977" y="1211372"/>
            <a:chExt cx="2926080" cy="9013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8FD5404-E306-5E19-85FD-B8E716F93C21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74EFC64E-BE5B-3AEE-BD36-70C63BA67DA3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3" name="Graphic 102" descr="Flowchart with solid fill">
            <a:extLst>
              <a:ext uri="{FF2B5EF4-FFF2-40B4-BE49-F238E27FC236}">
                <a16:creationId xmlns:a16="http://schemas.microsoft.com/office/drawing/2014/main" id="{6DDCC056-D7CE-1D6D-5DF5-F0266D1626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24228" y="4693971"/>
            <a:ext cx="386390" cy="386390"/>
          </a:xfrm>
          <a:prstGeom prst="rect">
            <a:avLst/>
          </a:prstGeom>
        </p:spPr>
      </p:pic>
      <p:pic>
        <p:nvPicPr>
          <p:cNvPr id="107" name="Graphic 106" descr="Trophy with solid fill">
            <a:extLst>
              <a:ext uri="{FF2B5EF4-FFF2-40B4-BE49-F238E27FC236}">
                <a16:creationId xmlns:a16="http://schemas.microsoft.com/office/drawing/2014/main" id="{FDAEBF78-FF24-29CA-F5E6-25BE3C4794F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4941372" y="4693971"/>
            <a:ext cx="386390" cy="38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59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43E17-71F5-04E5-B41D-86E23849E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6FD44-8577-D28B-2AB3-E11B3A92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 Arrow Process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9691855-411E-0B8D-23BC-808EDB755A22}"/>
              </a:ext>
            </a:extLst>
          </p:cNvPr>
          <p:cNvGrpSpPr/>
          <p:nvPr/>
        </p:nvGrpSpPr>
        <p:grpSpPr>
          <a:xfrm>
            <a:off x="4861982" y="1683307"/>
            <a:ext cx="3637181" cy="665018"/>
            <a:chOff x="6482643" y="1395345"/>
            <a:chExt cx="4849574" cy="886691"/>
          </a:xfrm>
        </p:grpSpPr>
        <p:sp>
          <p:nvSpPr>
            <p:cNvPr id="41" name="Rectangle 5">
              <a:extLst>
                <a:ext uri="{FF2B5EF4-FFF2-40B4-BE49-F238E27FC236}">
                  <a16:creationId xmlns:a16="http://schemas.microsoft.com/office/drawing/2014/main" id="{85343865-2741-4996-9503-B15E0359A1AE}"/>
                </a:ext>
              </a:extLst>
            </p:cNvPr>
            <p:cNvSpPr/>
            <p:nvPr/>
          </p:nvSpPr>
          <p:spPr>
            <a:xfrm>
              <a:off x="6765050" y="1633519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412138F-4719-E2E8-0C56-BAE530F88568}"/>
                </a:ext>
              </a:extLst>
            </p:cNvPr>
            <p:cNvGrpSpPr/>
            <p:nvPr/>
          </p:nvGrpSpPr>
          <p:grpSpPr>
            <a:xfrm>
              <a:off x="6482643" y="1395345"/>
              <a:ext cx="4849574" cy="886691"/>
              <a:chOff x="6482643" y="1395345"/>
              <a:chExt cx="4849574" cy="88669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F98E976-4CBD-929E-0E9B-3C71D965D190}"/>
                  </a:ext>
                </a:extLst>
              </p:cNvPr>
              <p:cNvSpPr/>
              <p:nvPr/>
            </p:nvSpPr>
            <p:spPr>
              <a:xfrm>
                <a:off x="6482643" y="1395345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58235A9F-AEC0-B603-2DAF-2D48B2E890E5}"/>
                  </a:ext>
                </a:extLst>
              </p:cNvPr>
              <p:cNvGrpSpPr/>
              <p:nvPr/>
            </p:nvGrpSpPr>
            <p:grpSpPr>
              <a:xfrm>
                <a:off x="10313908" y="1395345"/>
                <a:ext cx="1018309" cy="886691"/>
                <a:chOff x="10313908" y="1395345"/>
                <a:chExt cx="1018309" cy="886691"/>
              </a:xfrm>
            </p:grpSpPr>
            <p:sp>
              <p:nvSpPr>
                <p:cNvPr id="45" name="Arrow: Pentagon 44">
                  <a:extLst>
                    <a:ext uri="{FF2B5EF4-FFF2-40B4-BE49-F238E27FC236}">
                      <a16:creationId xmlns:a16="http://schemas.microsoft.com/office/drawing/2014/main" id="{93FA1649-2B1B-65CA-D989-8562A7FE76EE}"/>
                    </a:ext>
                  </a:extLst>
                </p:cNvPr>
                <p:cNvSpPr/>
                <p:nvPr/>
              </p:nvSpPr>
              <p:spPr>
                <a:xfrm>
                  <a:off x="10313908" y="1395345"/>
                  <a:ext cx="1018309" cy="886691"/>
                </a:xfrm>
                <a:prstGeom prst="homePlat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05</a:t>
                  </a: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1966A504-0FAC-E168-D03D-2AD3C257EF69}"/>
                    </a:ext>
                  </a:extLst>
                </p:cNvPr>
                <p:cNvSpPr/>
                <p:nvPr/>
              </p:nvSpPr>
              <p:spPr>
                <a:xfrm>
                  <a:off x="10313908" y="1395345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1DC19B2-636C-BD7F-49C8-F54A3473FD1B}"/>
              </a:ext>
            </a:extLst>
          </p:cNvPr>
          <p:cNvGrpSpPr/>
          <p:nvPr/>
        </p:nvGrpSpPr>
        <p:grpSpPr>
          <a:xfrm>
            <a:off x="644838" y="1683307"/>
            <a:ext cx="3637181" cy="665018"/>
            <a:chOff x="859784" y="1395345"/>
            <a:chExt cx="4849574" cy="886691"/>
          </a:xfrm>
        </p:grpSpPr>
        <p:sp>
          <p:nvSpPr>
            <p:cNvPr id="70" name="Rectangle 5">
              <a:extLst>
                <a:ext uri="{FF2B5EF4-FFF2-40B4-BE49-F238E27FC236}">
                  <a16:creationId xmlns:a16="http://schemas.microsoft.com/office/drawing/2014/main" id="{7BCBF8EC-7233-9C97-FF50-BF6C75810FAD}"/>
                </a:ext>
              </a:extLst>
            </p:cNvPr>
            <p:cNvSpPr/>
            <p:nvPr/>
          </p:nvSpPr>
          <p:spPr>
            <a:xfrm>
              <a:off x="1142191" y="1633519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632EB89-94D6-C8E7-5A07-FD88C92E603E}"/>
                </a:ext>
              </a:extLst>
            </p:cNvPr>
            <p:cNvGrpSpPr/>
            <p:nvPr/>
          </p:nvGrpSpPr>
          <p:grpSpPr>
            <a:xfrm>
              <a:off x="859784" y="1395345"/>
              <a:ext cx="4849574" cy="886691"/>
              <a:chOff x="859784" y="1395345"/>
              <a:chExt cx="4849574" cy="88669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80298FB8-9722-AD10-4B49-A1BFD6D28F24}"/>
                  </a:ext>
                </a:extLst>
              </p:cNvPr>
              <p:cNvSpPr/>
              <p:nvPr/>
            </p:nvSpPr>
            <p:spPr>
              <a:xfrm>
                <a:off x="859784" y="1395345"/>
                <a:ext cx="3831265" cy="886691"/>
              </a:xfrm>
              <a:prstGeom prst="rect">
                <a:avLst/>
              </a:prstGeom>
              <a:gradFill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5E114A05-F489-C016-AE47-1DD8209A8848}"/>
                  </a:ext>
                </a:extLst>
              </p:cNvPr>
              <p:cNvGrpSpPr/>
              <p:nvPr/>
            </p:nvGrpSpPr>
            <p:grpSpPr>
              <a:xfrm>
                <a:off x="4691049" y="1395345"/>
                <a:ext cx="1018309" cy="886691"/>
                <a:chOff x="4691049" y="1395345"/>
                <a:chExt cx="1018309" cy="886691"/>
              </a:xfrm>
            </p:grpSpPr>
            <p:sp>
              <p:nvSpPr>
                <p:cNvPr id="74" name="Arrow: Pentagon 73">
                  <a:extLst>
                    <a:ext uri="{FF2B5EF4-FFF2-40B4-BE49-F238E27FC236}">
                      <a16:creationId xmlns:a16="http://schemas.microsoft.com/office/drawing/2014/main" id="{40E1EB52-E395-0BCC-27F1-1092E72B71BA}"/>
                    </a:ext>
                  </a:extLst>
                </p:cNvPr>
                <p:cNvSpPr/>
                <p:nvPr/>
              </p:nvSpPr>
              <p:spPr>
                <a:xfrm>
                  <a:off x="4691049" y="1395345"/>
                  <a:ext cx="1018309" cy="886691"/>
                </a:xfrm>
                <a:prstGeom prst="homePlat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/>
                    <a:t>01</a:t>
                  </a: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F5FD37F-32F5-FE0D-CBF9-B62E61DCE254}"/>
                    </a:ext>
                  </a:extLst>
                </p:cNvPr>
                <p:cNvSpPr/>
                <p:nvPr/>
              </p:nvSpPr>
              <p:spPr>
                <a:xfrm>
                  <a:off x="4691049" y="1395345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C9523BD-E728-CC38-B9BB-5085EFE6D4C6}"/>
              </a:ext>
            </a:extLst>
          </p:cNvPr>
          <p:cNvGrpSpPr/>
          <p:nvPr/>
        </p:nvGrpSpPr>
        <p:grpSpPr>
          <a:xfrm>
            <a:off x="1230698" y="1677808"/>
            <a:ext cx="2194560" cy="676014"/>
            <a:chOff x="8921977" y="1211372"/>
            <a:chExt cx="2926080" cy="9013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81CCD6B-97C3-692E-E6D9-2C2712F883A5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AAFA83F-78E7-6DC4-A880-4847DF13C737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79CDAAE-8600-1B55-9342-19017903E832}"/>
              </a:ext>
            </a:extLst>
          </p:cNvPr>
          <p:cNvGrpSpPr/>
          <p:nvPr/>
        </p:nvGrpSpPr>
        <p:grpSpPr>
          <a:xfrm>
            <a:off x="5454790" y="1677808"/>
            <a:ext cx="2194560" cy="676014"/>
            <a:chOff x="8921977" y="1211372"/>
            <a:chExt cx="2926080" cy="9013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63FC1A6-F76F-EB7C-9D7E-343B6810F032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3CF1BC6-B28F-FA0D-59BE-32DED173B562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0" name="Graphic 99" descr="Lightbulb with solid fill">
            <a:extLst>
              <a:ext uri="{FF2B5EF4-FFF2-40B4-BE49-F238E27FC236}">
                <a16:creationId xmlns:a16="http://schemas.microsoft.com/office/drawing/2014/main" id="{CF01AD74-8157-89B6-40CF-E7B00AC3A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4228" y="1826686"/>
            <a:ext cx="386390" cy="386390"/>
          </a:xfrm>
          <a:prstGeom prst="rect">
            <a:avLst/>
          </a:prstGeom>
        </p:spPr>
      </p:pic>
      <p:pic>
        <p:nvPicPr>
          <p:cNvPr id="104" name="Graphic 103" descr="Users with solid fill">
            <a:extLst>
              <a:ext uri="{FF2B5EF4-FFF2-40B4-BE49-F238E27FC236}">
                <a16:creationId xmlns:a16="http://schemas.microsoft.com/office/drawing/2014/main" id="{0276BA1A-C2F2-8326-C27D-E630728D24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41372" y="1826686"/>
            <a:ext cx="386390" cy="38639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6030A02-EE7A-2489-F5A0-38EA982DD38D}"/>
              </a:ext>
            </a:extLst>
          </p:cNvPr>
          <p:cNvGrpSpPr/>
          <p:nvPr/>
        </p:nvGrpSpPr>
        <p:grpSpPr>
          <a:xfrm>
            <a:off x="4861982" y="2640425"/>
            <a:ext cx="3637181" cy="665018"/>
            <a:chOff x="6482643" y="2573522"/>
            <a:chExt cx="4849574" cy="886691"/>
          </a:xfrm>
        </p:grpSpPr>
        <p:sp>
          <p:nvSpPr>
            <p:cNvPr id="34" name="Rectangle 5">
              <a:extLst>
                <a:ext uri="{FF2B5EF4-FFF2-40B4-BE49-F238E27FC236}">
                  <a16:creationId xmlns:a16="http://schemas.microsoft.com/office/drawing/2014/main" id="{5C4C6F88-94B4-5D4E-8419-CFF70B46B2ED}"/>
                </a:ext>
              </a:extLst>
            </p:cNvPr>
            <p:cNvSpPr/>
            <p:nvPr/>
          </p:nvSpPr>
          <p:spPr>
            <a:xfrm>
              <a:off x="6765050" y="2811696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F317319-CFB8-7901-C99E-77E99A12D34F}"/>
                </a:ext>
              </a:extLst>
            </p:cNvPr>
            <p:cNvGrpSpPr/>
            <p:nvPr/>
          </p:nvGrpSpPr>
          <p:grpSpPr>
            <a:xfrm>
              <a:off x="6482643" y="2573522"/>
              <a:ext cx="4849574" cy="886691"/>
              <a:chOff x="6482643" y="2573522"/>
              <a:chExt cx="4849574" cy="886691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5DC2B06-8FCF-29DD-9B12-FFDB977953CB}"/>
                  </a:ext>
                </a:extLst>
              </p:cNvPr>
              <p:cNvSpPr/>
              <p:nvPr/>
            </p:nvSpPr>
            <p:spPr>
              <a:xfrm>
                <a:off x="6482643" y="2573522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031C008-3330-FFC3-F289-41D32487536D}"/>
                  </a:ext>
                </a:extLst>
              </p:cNvPr>
              <p:cNvGrpSpPr/>
              <p:nvPr/>
            </p:nvGrpSpPr>
            <p:grpSpPr>
              <a:xfrm>
                <a:off x="10313908" y="2573522"/>
                <a:ext cx="1018309" cy="886691"/>
                <a:chOff x="10313908" y="2573522"/>
                <a:chExt cx="1018309" cy="886691"/>
              </a:xfrm>
            </p:grpSpPr>
            <p:sp>
              <p:nvSpPr>
                <p:cNvPr id="38" name="Arrow: Pentagon 37">
                  <a:extLst>
                    <a:ext uri="{FF2B5EF4-FFF2-40B4-BE49-F238E27FC236}">
                      <a16:creationId xmlns:a16="http://schemas.microsoft.com/office/drawing/2014/main" id="{EA02AFDA-D9D6-98D0-1DDA-97EAA1BD9E3E}"/>
                    </a:ext>
                  </a:extLst>
                </p:cNvPr>
                <p:cNvSpPr/>
                <p:nvPr/>
              </p:nvSpPr>
              <p:spPr>
                <a:xfrm>
                  <a:off x="10313908" y="2573522"/>
                  <a:ext cx="1018309" cy="886691"/>
                </a:xfrm>
                <a:prstGeom prst="homePlat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/>
                    <a:t>06</a:t>
                  </a: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043C90A-9A3F-7A06-D9DA-35C30A10A17F}"/>
                    </a:ext>
                  </a:extLst>
                </p:cNvPr>
                <p:cNvSpPr/>
                <p:nvPr/>
              </p:nvSpPr>
              <p:spPr>
                <a:xfrm>
                  <a:off x="10313908" y="2573522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53338A1-64C7-071D-A772-CD241C665A81}"/>
              </a:ext>
            </a:extLst>
          </p:cNvPr>
          <p:cNvGrpSpPr/>
          <p:nvPr/>
        </p:nvGrpSpPr>
        <p:grpSpPr>
          <a:xfrm>
            <a:off x="644838" y="2640425"/>
            <a:ext cx="3637181" cy="665018"/>
            <a:chOff x="859784" y="2573522"/>
            <a:chExt cx="4849574" cy="886691"/>
          </a:xfrm>
        </p:grpSpPr>
        <p:sp>
          <p:nvSpPr>
            <p:cNvPr id="62" name="Rectangle 5">
              <a:extLst>
                <a:ext uri="{FF2B5EF4-FFF2-40B4-BE49-F238E27FC236}">
                  <a16:creationId xmlns:a16="http://schemas.microsoft.com/office/drawing/2014/main" id="{332C7D1E-FE3C-936E-B37F-FDCEECA3EBBC}"/>
                </a:ext>
              </a:extLst>
            </p:cNvPr>
            <p:cNvSpPr/>
            <p:nvPr/>
          </p:nvSpPr>
          <p:spPr>
            <a:xfrm>
              <a:off x="1142191" y="2811696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1AD7F13-B830-FCF2-9A64-D94C974D9C88}"/>
                </a:ext>
              </a:extLst>
            </p:cNvPr>
            <p:cNvGrpSpPr/>
            <p:nvPr/>
          </p:nvGrpSpPr>
          <p:grpSpPr>
            <a:xfrm>
              <a:off x="859784" y="2573522"/>
              <a:ext cx="4849574" cy="886691"/>
              <a:chOff x="859784" y="2573522"/>
              <a:chExt cx="4849574" cy="886691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D362E55-24F7-74D3-C207-71093EDEDD49}"/>
                  </a:ext>
                </a:extLst>
              </p:cNvPr>
              <p:cNvSpPr/>
              <p:nvPr/>
            </p:nvSpPr>
            <p:spPr>
              <a:xfrm>
                <a:off x="859784" y="2573522"/>
                <a:ext cx="3831265" cy="886691"/>
              </a:xfrm>
              <a:prstGeom prst="rect">
                <a:avLst/>
              </a:prstGeom>
              <a:gradFill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80CAAADB-2B20-6D61-4D6C-366B1EB5AE8E}"/>
                  </a:ext>
                </a:extLst>
              </p:cNvPr>
              <p:cNvGrpSpPr/>
              <p:nvPr/>
            </p:nvGrpSpPr>
            <p:grpSpPr>
              <a:xfrm>
                <a:off x="4691049" y="2573522"/>
                <a:ext cx="1018309" cy="886691"/>
                <a:chOff x="4691049" y="2573522"/>
                <a:chExt cx="1018309" cy="886691"/>
              </a:xfrm>
            </p:grpSpPr>
            <p:sp>
              <p:nvSpPr>
                <p:cNvPr id="66" name="Arrow: Pentagon 65">
                  <a:extLst>
                    <a:ext uri="{FF2B5EF4-FFF2-40B4-BE49-F238E27FC236}">
                      <a16:creationId xmlns:a16="http://schemas.microsoft.com/office/drawing/2014/main" id="{C156B365-FF47-6FD0-4D50-FEFFE5C90D47}"/>
                    </a:ext>
                  </a:extLst>
                </p:cNvPr>
                <p:cNvSpPr/>
                <p:nvPr/>
              </p:nvSpPr>
              <p:spPr>
                <a:xfrm>
                  <a:off x="4691049" y="2573522"/>
                  <a:ext cx="1018309" cy="88669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02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D5783E95-A0FF-2C37-63E9-505EF0D29C2C}"/>
                    </a:ext>
                  </a:extLst>
                </p:cNvPr>
                <p:cNvSpPr/>
                <p:nvPr/>
              </p:nvSpPr>
              <p:spPr>
                <a:xfrm>
                  <a:off x="4691049" y="2573522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EF6691B-FF74-0859-706E-EE1CAFDA8FE7}"/>
              </a:ext>
            </a:extLst>
          </p:cNvPr>
          <p:cNvGrpSpPr/>
          <p:nvPr/>
        </p:nvGrpSpPr>
        <p:grpSpPr>
          <a:xfrm>
            <a:off x="1230698" y="2634925"/>
            <a:ext cx="2194560" cy="676014"/>
            <a:chOff x="8921977" y="1211372"/>
            <a:chExt cx="2926080" cy="9013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49EA3D0-3B1C-E3D5-AD8F-9838EE464FAC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0C04DCD-018B-2AD1-9483-2BA6BBC6858A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154B8D6-934B-D4F8-DCF1-952D35447BBE}"/>
              </a:ext>
            </a:extLst>
          </p:cNvPr>
          <p:cNvGrpSpPr/>
          <p:nvPr/>
        </p:nvGrpSpPr>
        <p:grpSpPr>
          <a:xfrm>
            <a:off x="5454790" y="2634925"/>
            <a:ext cx="2194560" cy="676014"/>
            <a:chOff x="8921977" y="1211372"/>
            <a:chExt cx="2926080" cy="9013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8B534BE-5F99-D50F-BA80-97B5E513E268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CDF7B88-31C3-6564-81BF-BF9882348921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1" name="Graphic 100" descr="Bullseye with solid fill">
            <a:extLst>
              <a:ext uri="{FF2B5EF4-FFF2-40B4-BE49-F238E27FC236}">
                <a16:creationId xmlns:a16="http://schemas.microsoft.com/office/drawing/2014/main" id="{EFE8BC28-85FB-D9D6-B542-B858C34C08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24228" y="2782448"/>
            <a:ext cx="386390" cy="386390"/>
          </a:xfrm>
          <a:prstGeom prst="rect">
            <a:avLst/>
          </a:prstGeom>
        </p:spPr>
      </p:pic>
      <p:pic>
        <p:nvPicPr>
          <p:cNvPr id="105" name="Graphic 104" descr="Gears with solid fill">
            <a:extLst>
              <a:ext uri="{FF2B5EF4-FFF2-40B4-BE49-F238E27FC236}">
                <a16:creationId xmlns:a16="http://schemas.microsoft.com/office/drawing/2014/main" id="{6DA952AC-AF3E-7FE6-55DE-0FF5C57903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941372" y="2782448"/>
            <a:ext cx="386390" cy="38639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8604C2B8-F5F4-342B-8F56-4C94A63AE966}"/>
              </a:ext>
            </a:extLst>
          </p:cNvPr>
          <p:cNvGrpSpPr/>
          <p:nvPr/>
        </p:nvGrpSpPr>
        <p:grpSpPr>
          <a:xfrm>
            <a:off x="4861982" y="3597542"/>
            <a:ext cx="3637181" cy="665018"/>
            <a:chOff x="6482643" y="3751699"/>
            <a:chExt cx="4849574" cy="886691"/>
          </a:xfrm>
        </p:grpSpPr>
        <p:sp>
          <p:nvSpPr>
            <p:cNvPr id="27" name="Rectangle 5">
              <a:extLst>
                <a:ext uri="{FF2B5EF4-FFF2-40B4-BE49-F238E27FC236}">
                  <a16:creationId xmlns:a16="http://schemas.microsoft.com/office/drawing/2014/main" id="{069CAF94-0E67-72D4-5BEB-3C22033A1BFF}"/>
                </a:ext>
              </a:extLst>
            </p:cNvPr>
            <p:cNvSpPr/>
            <p:nvPr/>
          </p:nvSpPr>
          <p:spPr>
            <a:xfrm>
              <a:off x="6765050" y="3989873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18A9886-19E9-E0B0-819F-01C7F4B347B8}"/>
                </a:ext>
              </a:extLst>
            </p:cNvPr>
            <p:cNvGrpSpPr/>
            <p:nvPr/>
          </p:nvGrpSpPr>
          <p:grpSpPr>
            <a:xfrm>
              <a:off x="6482643" y="3751699"/>
              <a:ext cx="4849574" cy="886691"/>
              <a:chOff x="6482643" y="3751699"/>
              <a:chExt cx="4849574" cy="886691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345D197-D4F2-94FB-07F6-F368A42B7ADB}"/>
                  </a:ext>
                </a:extLst>
              </p:cNvPr>
              <p:cNvSpPr/>
              <p:nvPr/>
            </p:nvSpPr>
            <p:spPr>
              <a:xfrm>
                <a:off x="6482643" y="3751699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8AAA25D-452C-4D64-27AE-CEC189DE0F69}"/>
                  </a:ext>
                </a:extLst>
              </p:cNvPr>
              <p:cNvGrpSpPr/>
              <p:nvPr/>
            </p:nvGrpSpPr>
            <p:grpSpPr>
              <a:xfrm>
                <a:off x="10313908" y="3751699"/>
                <a:ext cx="1018309" cy="886691"/>
                <a:chOff x="10313908" y="3751699"/>
                <a:chExt cx="1018309" cy="886691"/>
              </a:xfrm>
            </p:grpSpPr>
            <p:sp>
              <p:nvSpPr>
                <p:cNvPr id="31" name="Arrow: Pentagon 30">
                  <a:extLst>
                    <a:ext uri="{FF2B5EF4-FFF2-40B4-BE49-F238E27FC236}">
                      <a16:creationId xmlns:a16="http://schemas.microsoft.com/office/drawing/2014/main" id="{3049380C-B053-1BF6-3E61-3007DD5A658F}"/>
                    </a:ext>
                  </a:extLst>
                </p:cNvPr>
                <p:cNvSpPr/>
                <p:nvPr/>
              </p:nvSpPr>
              <p:spPr>
                <a:xfrm>
                  <a:off x="10313908" y="3751699"/>
                  <a:ext cx="1018309" cy="886691"/>
                </a:xfrm>
                <a:prstGeom prst="homePlate">
                  <a:avLst/>
                </a:prstGeom>
                <a:solidFill>
                  <a:srgbClr val="F595A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07</a:t>
                  </a: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7822FFF-5FF7-0DB3-D41A-4E2282A97915}"/>
                    </a:ext>
                  </a:extLst>
                </p:cNvPr>
                <p:cNvSpPr/>
                <p:nvPr/>
              </p:nvSpPr>
              <p:spPr>
                <a:xfrm>
                  <a:off x="10313908" y="3751699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77A4B32-1BE5-6D44-3F04-B926ACAA8B32}"/>
              </a:ext>
            </a:extLst>
          </p:cNvPr>
          <p:cNvGrpSpPr/>
          <p:nvPr/>
        </p:nvGrpSpPr>
        <p:grpSpPr>
          <a:xfrm>
            <a:off x="644838" y="3597542"/>
            <a:ext cx="3637181" cy="665018"/>
            <a:chOff x="859784" y="3751699"/>
            <a:chExt cx="4849574" cy="886691"/>
          </a:xfrm>
        </p:grpSpPr>
        <p:sp>
          <p:nvSpPr>
            <p:cNvPr id="55" name="Rectangle 5">
              <a:extLst>
                <a:ext uri="{FF2B5EF4-FFF2-40B4-BE49-F238E27FC236}">
                  <a16:creationId xmlns:a16="http://schemas.microsoft.com/office/drawing/2014/main" id="{739EBD84-7BD5-D991-95D6-6102393A36B5}"/>
                </a:ext>
              </a:extLst>
            </p:cNvPr>
            <p:cNvSpPr/>
            <p:nvPr/>
          </p:nvSpPr>
          <p:spPr>
            <a:xfrm>
              <a:off x="1142191" y="3989873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E8CEAFA-D24C-8877-F310-1E15F8FBF8F0}"/>
                </a:ext>
              </a:extLst>
            </p:cNvPr>
            <p:cNvGrpSpPr/>
            <p:nvPr/>
          </p:nvGrpSpPr>
          <p:grpSpPr>
            <a:xfrm>
              <a:off x="859784" y="3751699"/>
              <a:ext cx="4849574" cy="886691"/>
              <a:chOff x="859784" y="3751699"/>
              <a:chExt cx="4849574" cy="886691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B4245CA-AFB8-C97E-14DA-3149BEDA1C87}"/>
                  </a:ext>
                </a:extLst>
              </p:cNvPr>
              <p:cNvSpPr/>
              <p:nvPr/>
            </p:nvSpPr>
            <p:spPr>
              <a:xfrm>
                <a:off x="859784" y="3751699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5C82697-97C3-3DC7-C70E-E9635ABD6A92}"/>
                  </a:ext>
                </a:extLst>
              </p:cNvPr>
              <p:cNvGrpSpPr/>
              <p:nvPr/>
            </p:nvGrpSpPr>
            <p:grpSpPr>
              <a:xfrm>
                <a:off x="4691049" y="3751699"/>
                <a:ext cx="1018309" cy="886691"/>
                <a:chOff x="4691049" y="3751699"/>
                <a:chExt cx="1018309" cy="886691"/>
              </a:xfrm>
            </p:grpSpPr>
            <p:sp>
              <p:nvSpPr>
                <p:cNvPr id="59" name="Arrow: Pentagon 58">
                  <a:extLst>
                    <a:ext uri="{FF2B5EF4-FFF2-40B4-BE49-F238E27FC236}">
                      <a16:creationId xmlns:a16="http://schemas.microsoft.com/office/drawing/2014/main" id="{3C5D220B-E451-B721-81D7-AE3495F17A13}"/>
                    </a:ext>
                  </a:extLst>
                </p:cNvPr>
                <p:cNvSpPr/>
                <p:nvPr/>
              </p:nvSpPr>
              <p:spPr>
                <a:xfrm>
                  <a:off x="4691049" y="3751699"/>
                  <a:ext cx="1018309" cy="886691"/>
                </a:xfrm>
                <a:prstGeom prst="homePlat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/>
                    <a:t>03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D02EB41E-AD65-F9E1-AFF6-D2D83571B2ED}"/>
                    </a:ext>
                  </a:extLst>
                </p:cNvPr>
                <p:cNvSpPr/>
                <p:nvPr/>
              </p:nvSpPr>
              <p:spPr>
                <a:xfrm>
                  <a:off x="4691049" y="3751699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C9C6AA8-517F-A1F5-06AA-692118119354}"/>
              </a:ext>
            </a:extLst>
          </p:cNvPr>
          <p:cNvGrpSpPr/>
          <p:nvPr/>
        </p:nvGrpSpPr>
        <p:grpSpPr>
          <a:xfrm>
            <a:off x="1230698" y="3592042"/>
            <a:ext cx="2194560" cy="676014"/>
            <a:chOff x="8921977" y="1211372"/>
            <a:chExt cx="2926080" cy="9013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4E2CA3A-2200-8014-218F-9F63100AF065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A65BC9-4D0F-F26E-8487-A266B14CE1E2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A9F20E6-00FF-315C-BBD9-166577AD65D2}"/>
              </a:ext>
            </a:extLst>
          </p:cNvPr>
          <p:cNvGrpSpPr/>
          <p:nvPr/>
        </p:nvGrpSpPr>
        <p:grpSpPr>
          <a:xfrm>
            <a:off x="5454790" y="3592042"/>
            <a:ext cx="2194560" cy="676014"/>
            <a:chOff x="8921977" y="1211372"/>
            <a:chExt cx="2926080" cy="9013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184C37F-7382-D72F-CE93-FC3A7F5D4615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B405AD8-0FBA-8200-9701-00A987DF599D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2" name="Graphic 101" descr="Calligraphy Pen with solid fill">
            <a:extLst>
              <a:ext uri="{FF2B5EF4-FFF2-40B4-BE49-F238E27FC236}">
                <a16:creationId xmlns:a16="http://schemas.microsoft.com/office/drawing/2014/main" id="{B8C4BFD2-9BDD-B5C0-04C1-CA0A5781EC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4228" y="3738210"/>
            <a:ext cx="386390" cy="386390"/>
          </a:xfrm>
          <a:prstGeom prst="rect">
            <a:avLst/>
          </a:prstGeom>
        </p:spPr>
      </p:pic>
      <p:pic>
        <p:nvPicPr>
          <p:cNvPr id="106" name="Graphic 105" descr="Upward trend with solid fill">
            <a:extLst>
              <a:ext uri="{FF2B5EF4-FFF2-40B4-BE49-F238E27FC236}">
                <a16:creationId xmlns:a16="http://schemas.microsoft.com/office/drawing/2014/main" id="{9E7462E2-52AB-B9E6-79AE-6294F69842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941372" y="3738210"/>
            <a:ext cx="386390" cy="38639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FBA4D7E-CBE0-328D-6077-1A6B48FCAFA6}"/>
              </a:ext>
            </a:extLst>
          </p:cNvPr>
          <p:cNvGrpSpPr/>
          <p:nvPr/>
        </p:nvGrpSpPr>
        <p:grpSpPr>
          <a:xfrm>
            <a:off x="4861982" y="4554658"/>
            <a:ext cx="3637181" cy="665018"/>
            <a:chOff x="6482643" y="4929876"/>
            <a:chExt cx="4849574" cy="886691"/>
          </a:xfrm>
        </p:grpSpPr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F00F916A-0D99-9BCD-1862-5640FDA45B24}"/>
                </a:ext>
              </a:extLst>
            </p:cNvPr>
            <p:cNvSpPr/>
            <p:nvPr/>
          </p:nvSpPr>
          <p:spPr>
            <a:xfrm>
              <a:off x="6765050" y="5168050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1164E03-5EEB-4400-0B46-A55F7870E41D}"/>
                </a:ext>
              </a:extLst>
            </p:cNvPr>
            <p:cNvGrpSpPr/>
            <p:nvPr/>
          </p:nvGrpSpPr>
          <p:grpSpPr>
            <a:xfrm>
              <a:off x="6482643" y="4929876"/>
              <a:ext cx="4849574" cy="886691"/>
              <a:chOff x="6482643" y="4929876"/>
              <a:chExt cx="4849574" cy="886691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9D4FABF-D052-A21D-618F-95DC1504065E}"/>
                  </a:ext>
                </a:extLst>
              </p:cNvPr>
              <p:cNvSpPr/>
              <p:nvPr/>
            </p:nvSpPr>
            <p:spPr>
              <a:xfrm>
                <a:off x="6482643" y="4929876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D9A9946-985B-7587-D1FB-CAD90643CBC7}"/>
                  </a:ext>
                </a:extLst>
              </p:cNvPr>
              <p:cNvGrpSpPr/>
              <p:nvPr/>
            </p:nvGrpSpPr>
            <p:grpSpPr>
              <a:xfrm>
                <a:off x="10313908" y="4929876"/>
                <a:ext cx="1018309" cy="886691"/>
                <a:chOff x="10313908" y="4929876"/>
                <a:chExt cx="1018309" cy="886691"/>
              </a:xfrm>
            </p:grpSpPr>
            <p:sp>
              <p:nvSpPr>
                <p:cNvPr id="8" name="Arrow: Pentagon 7">
                  <a:extLst>
                    <a:ext uri="{FF2B5EF4-FFF2-40B4-BE49-F238E27FC236}">
                      <a16:creationId xmlns:a16="http://schemas.microsoft.com/office/drawing/2014/main" id="{BDA00730-54AA-E294-C520-5E7D58F4EDB5}"/>
                    </a:ext>
                  </a:extLst>
                </p:cNvPr>
                <p:cNvSpPr/>
                <p:nvPr/>
              </p:nvSpPr>
              <p:spPr>
                <a:xfrm>
                  <a:off x="10313908" y="4929876"/>
                  <a:ext cx="1018309" cy="886691"/>
                </a:xfrm>
                <a:prstGeom prst="homePlate">
                  <a:avLst/>
                </a:prstGeom>
                <a:solidFill>
                  <a:srgbClr val="94165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/>
                    <a:t>08</a:t>
                  </a: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8D55A5B-E2F3-957E-8AD0-E65ED8F928B8}"/>
                    </a:ext>
                  </a:extLst>
                </p:cNvPr>
                <p:cNvSpPr/>
                <p:nvPr/>
              </p:nvSpPr>
              <p:spPr>
                <a:xfrm>
                  <a:off x="10313908" y="4929876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B22EDBA-EEA4-4654-DA17-851E0559087A}"/>
              </a:ext>
            </a:extLst>
          </p:cNvPr>
          <p:cNvGrpSpPr/>
          <p:nvPr/>
        </p:nvGrpSpPr>
        <p:grpSpPr>
          <a:xfrm>
            <a:off x="644838" y="4554658"/>
            <a:ext cx="3637181" cy="665018"/>
            <a:chOff x="859784" y="4929876"/>
            <a:chExt cx="4849574" cy="886691"/>
          </a:xfrm>
        </p:grpSpPr>
        <p:sp>
          <p:nvSpPr>
            <p:cNvPr id="48" name="Rectangle 5">
              <a:extLst>
                <a:ext uri="{FF2B5EF4-FFF2-40B4-BE49-F238E27FC236}">
                  <a16:creationId xmlns:a16="http://schemas.microsoft.com/office/drawing/2014/main" id="{89021F8A-F9C6-CE2D-D13A-0AC537A6B70A}"/>
                </a:ext>
              </a:extLst>
            </p:cNvPr>
            <p:cNvSpPr/>
            <p:nvPr/>
          </p:nvSpPr>
          <p:spPr>
            <a:xfrm>
              <a:off x="1142191" y="5168050"/>
              <a:ext cx="4045044" cy="648517"/>
            </a:xfrm>
            <a:custGeom>
              <a:avLst/>
              <a:gdLst>
                <a:gd name="connsiteX0" fmla="*/ 0 w 3456709"/>
                <a:gd name="connsiteY0" fmla="*/ 0 h 499661"/>
                <a:gd name="connsiteX1" fmla="*/ 3456709 w 3456709"/>
                <a:gd name="connsiteY1" fmla="*/ 0 h 499661"/>
                <a:gd name="connsiteX2" fmla="*/ 3456709 w 3456709"/>
                <a:gd name="connsiteY2" fmla="*/ 499661 h 499661"/>
                <a:gd name="connsiteX3" fmla="*/ 0 w 3456709"/>
                <a:gd name="connsiteY3" fmla="*/ 499661 h 499661"/>
                <a:gd name="connsiteX4" fmla="*/ 0 w 3456709"/>
                <a:gd name="connsiteY4" fmla="*/ 0 h 499661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0 w 3952895"/>
                <a:gd name="connsiteY3" fmla="*/ 499661 h 648517"/>
                <a:gd name="connsiteX4" fmla="*/ 0 w 3952895"/>
                <a:gd name="connsiteY4" fmla="*/ 0 h 648517"/>
                <a:gd name="connsiteX0" fmla="*/ 0 w 3952895"/>
                <a:gd name="connsiteY0" fmla="*/ 0 h 648517"/>
                <a:gd name="connsiteX1" fmla="*/ 3456709 w 3952895"/>
                <a:gd name="connsiteY1" fmla="*/ 0 h 648517"/>
                <a:gd name="connsiteX2" fmla="*/ 3952895 w 3952895"/>
                <a:gd name="connsiteY2" fmla="*/ 648517 h 648517"/>
                <a:gd name="connsiteX3" fmla="*/ 7089 w 3952895"/>
                <a:gd name="connsiteY3" fmla="*/ 442954 h 648517"/>
                <a:gd name="connsiteX4" fmla="*/ 0 w 3952895"/>
                <a:gd name="connsiteY4" fmla="*/ 0 h 648517"/>
                <a:gd name="connsiteX0" fmla="*/ 92149 w 4045044"/>
                <a:gd name="connsiteY0" fmla="*/ 0 h 648517"/>
                <a:gd name="connsiteX1" fmla="*/ 3548858 w 4045044"/>
                <a:gd name="connsiteY1" fmla="*/ 0 h 648517"/>
                <a:gd name="connsiteX2" fmla="*/ 4045044 w 4045044"/>
                <a:gd name="connsiteY2" fmla="*/ 648517 h 648517"/>
                <a:gd name="connsiteX3" fmla="*/ 0 w 4045044"/>
                <a:gd name="connsiteY3" fmla="*/ 435865 h 648517"/>
                <a:gd name="connsiteX4" fmla="*/ 92149 w 4045044"/>
                <a:gd name="connsiteY4" fmla="*/ 0 h 648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044" h="648517">
                  <a:moveTo>
                    <a:pt x="92149" y="0"/>
                  </a:moveTo>
                  <a:lnTo>
                    <a:pt x="3548858" y="0"/>
                  </a:lnTo>
                  <a:lnTo>
                    <a:pt x="4045044" y="648517"/>
                  </a:lnTo>
                  <a:lnTo>
                    <a:pt x="0" y="435865"/>
                  </a:lnTo>
                  <a:lnTo>
                    <a:pt x="9214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dist="165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2450CE3-E698-3DDE-C624-D050A2D2A969}"/>
                </a:ext>
              </a:extLst>
            </p:cNvPr>
            <p:cNvGrpSpPr/>
            <p:nvPr/>
          </p:nvGrpSpPr>
          <p:grpSpPr>
            <a:xfrm>
              <a:off x="859784" y="4929876"/>
              <a:ext cx="4849574" cy="886691"/>
              <a:chOff x="859784" y="4929876"/>
              <a:chExt cx="4849574" cy="886691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60765AD-E7FA-F10C-64E8-4ECB513DCAD7}"/>
                  </a:ext>
                </a:extLst>
              </p:cNvPr>
              <p:cNvSpPr/>
              <p:nvPr/>
            </p:nvSpPr>
            <p:spPr>
              <a:xfrm>
                <a:off x="859784" y="4929876"/>
                <a:ext cx="3831265" cy="886691"/>
              </a:xfrm>
              <a:prstGeom prst="rect">
                <a:avLst/>
              </a:prstGeom>
              <a:gradFill flip="none" rotWithShape="1">
                <a:gsLst>
                  <a:gs pos="5000">
                    <a:srgbClr val="002033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590484C-8D0B-A18D-50C9-7FC8B499BB34}"/>
                  </a:ext>
                </a:extLst>
              </p:cNvPr>
              <p:cNvGrpSpPr/>
              <p:nvPr/>
            </p:nvGrpSpPr>
            <p:grpSpPr>
              <a:xfrm>
                <a:off x="4691049" y="4929876"/>
                <a:ext cx="1018309" cy="886691"/>
                <a:chOff x="4691049" y="4929876"/>
                <a:chExt cx="1018309" cy="886691"/>
              </a:xfrm>
            </p:grpSpPr>
            <p:sp>
              <p:nvSpPr>
                <p:cNvPr id="52" name="Arrow: Pentagon 51">
                  <a:extLst>
                    <a:ext uri="{FF2B5EF4-FFF2-40B4-BE49-F238E27FC236}">
                      <a16:creationId xmlns:a16="http://schemas.microsoft.com/office/drawing/2014/main" id="{297002BC-2A0C-B82C-6237-88F8A0ECFB7C}"/>
                    </a:ext>
                  </a:extLst>
                </p:cNvPr>
                <p:cNvSpPr/>
                <p:nvPr/>
              </p:nvSpPr>
              <p:spPr>
                <a:xfrm>
                  <a:off x="4691049" y="4929876"/>
                  <a:ext cx="1018309" cy="886691"/>
                </a:xfrm>
                <a:prstGeom prst="homePlat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1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37F1636-1E5A-BC75-B9EC-2BFC4635ACD8}"/>
                    </a:ext>
                  </a:extLst>
                </p:cNvPr>
                <p:cNvSpPr/>
                <p:nvPr/>
              </p:nvSpPr>
              <p:spPr>
                <a:xfrm>
                  <a:off x="4691049" y="4929876"/>
                  <a:ext cx="91440" cy="886691"/>
                </a:xfrm>
                <a:prstGeom prst="rect">
                  <a:avLst/>
                </a:prstGeom>
                <a:solidFill>
                  <a:schemeClr val="tx1">
                    <a:alpha val="2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E5C5027-8F25-818A-EFA2-3661C921A82B}"/>
              </a:ext>
            </a:extLst>
          </p:cNvPr>
          <p:cNvGrpSpPr/>
          <p:nvPr/>
        </p:nvGrpSpPr>
        <p:grpSpPr>
          <a:xfrm>
            <a:off x="1230698" y="4549158"/>
            <a:ext cx="2194560" cy="676014"/>
            <a:chOff x="8921977" y="1211372"/>
            <a:chExt cx="2926080" cy="9013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33C49FE-02F6-5718-994D-C100475E30B1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2F6B9EC-80C4-EF52-F3C5-9582B4FE7A88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6B48BC3-913A-A5FB-BB03-4D54F830713C}"/>
              </a:ext>
            </a:extLst>
          </p:cNvPr>
          <p:cNvGrpSpPr/>
          <p:nvPr/>
        </p:nvGrpSpPr>
        <p:grpSpPr>
          <a:xfrm>
            <a:off x="5454790" y="4549158"/>
            <a:ext cx="2194560" cy="676014"/>
            <a:chOff x="8921977" y="1211372"/>
            <a:chExt cx="2926080" cy="9013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A3E24FE-0615-5690-3CEF-CAAD15869CB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1D371CB-1A8C-CE5B-A8B4-8B68609E72E2}"/>
                </a:ext>
              </a:extLst>
            </p:cNvPr>
            <p:cNvSpPr txBox="1"/>
            <p:nvPr/>
          </p:nvSpPr>
          <p:spPr>
            <a:xfrm>
              <a:off x="8921977" y="162028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103" name="Graphic 102" descr="Flowchart with solid fill">
            <a:extLst>
              <a:ext uri="{FF2B5EF4-FFF2-40B4-BE49-F238E27FC236}">
                <a16:creationId xmlns:a16="http://schemas.microsoft.com/office/drawing/2014/main" id="{3FC5AFE7-BAB8-8043-7403-161FC7A0917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24228" y="4693971"/>
            <a:ext cx="386390" cy="386390"/>
          </a:xfrm>
          <a:prstGeom prst="rect">
            <a:avLst/>
          </a:prstGeom>
        </p:spPr>
      </p:pic>
      <p:pic>
        <p:nvPicPr>
          <p:cNvPr id="107" name="Graphic 106" descr="Trophy with solid fill">
            <a:extLst>
              <a:ext uri="{FF2B5EF4-FFF2-40B4-BE49-F238E27FC236}">
                <a16:creationId xmlns:a16="http://schemas.microsoft.com/office/drawing/2014/main" id="{7279ED52-6818-7FDD-24E4-FE801BCADD6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4941372" y="4693971"/>
            <a:ext cx="386390" cy="38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77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10508</TotalTime>
  <Words>424</Words>
  <Application>Microsoft Office PowerPoint</Application>
  <PresentationFormat>On-screen Show (4:3)</PresentationFormat>
  <Paragraphs>53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Index Arrow Process – Slide Template</vt:lpstr>
      <vt:lpstr>Index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Arrow Process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2025-09-26T17:22:58Z</dcterms:modified>
  <cp:category>Charts &amp; Diagrams</cp:category>
</cp:coreProperties>
</file>