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svg" ContentType="image/svg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Masters/slideMaster3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theme/theme2.xml" ContentType="application/vnd.openxmlformats-officedocument.theme+xml"/>
  <Override PartName="/ppt/slideLayouts/slideLayout3.xml" ContentType="application/vnd.openxmlformats-officedocument.presentationml.slideLayout+xml"/>
  <Override PartName="/ppt/theme/theme3.xml" ContentType="application/vnd.openxmlformats-officedocument.theme+xml"/>
  <Override PartName="/ppt/theme/theme4.xml" ContentType="application/vnd.openxmlformats-officedocument.theme+xml"/>
  <Override PartName="/ppt/notesSlides/notesSlide1.xml" ContentType="application/vnd.openxmlformats-officedocument.presentationml.notesSlide+xml"/>
  <Override PartName="/ppt/changesInfos/changesInfo1.xml" ContentType="application/vnd.ms-powerpoint.changesinfo+xml"/>
  <Override PartName="/ppt/revisionInfo.xml" ContentType="application/vnd.ms-powerpoint.revisioninfo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76" r:id="rId1"/>
    <p:sldMasterId id="2147483703" r:id="rId2"/>
    <p:sldMasterId id="2147483705" r:id="rId3"/>
  </p:sldMasterIdLst>
  <p:notesMasterIdLst>
    <p:notesMasterId r:id="rId7"/>
  </p:notesMasterIdLst>
  <p:sldIdLst>
    <p:sldId id="358" r:id="rId4"/>
    <p:sldId id="359" r:id="rId5"/>
    <p:sldId id="309" r:id="rId6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 userDrawn="1">
          <p15:clr>
            <a:srgbClr val="A4A3A4"/>
          </p15:clr>
        </p15:guide>
        <p15:guide id="2" pos="3840" userDrawn="1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941651"/>
    <a:srgbClr val="F595A6"/>
    <a:srgbClr val="002033"/>
    <a:srgbClr val="761241"/>
    <a:srgbClr val="C47785"/>
    <a:srgbClr val="1D365A"/>
    <a:srgbClr val="CBAE26"/>
    <a:srgbClr val="2E9EB4"/>
    <a:srgbClr val="588456"/>
    <a:srgbClr val="C98718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>
  <p1510:revLst>
    <p1510:client id="{775A96C0-E160-42E3-B2E9-575685157AB0}" v="1" dt="2025-06-23T16:17:24.932"/>
  </p1510:revLst>
</p1510:revInfo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0660B408-B3CF-4A94-85FC-2B1E0A45F4A2}" styleName="Dark Style 2 - Accent 1/Accent 2">
    <a:wholeTbl>
      <a:tcTxStyle>
        <a:fontRef idx="minor">
          <a:scrgbClr r="0" g="0" b="0"/>
        </a:fontRef>
        <a:schemeClr val="dk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dk1"/>
              </a:solidFill>
            </a:ln>
          </a:top>
        </a:tcBdr>
        <a:fill>
          <a:solidFill>
            <a:schemeClr val="accent1">
              <a:tint val="20000"/>
            </a:schemeClr>
          </a:solidFill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2"/>
          </a:solidFill>
        </a:fill>
      </a:tcStyle>
    </a:firstRow>
  </a:tblStyle>
  <a:tblStyle styleId="{91EBBBCC-DAD2-459C-BE2E-F6DE35CF9A28}" styleName="Dark Style 2 - Accent 3/Accent 4">
    <a:wholeTbl>
      <a:tcTxStyle>
        <a:fontRef idx="minor">
          <a:scrgbClr r="0" g="0" b="0"/>
        </a:fontRef>
        <a:schemeClr val="dk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3">
              <a:tint val="20000"/>
            </a:schemeClr>
          </a:solidFill>
        </a:fill>
      </a:tcStyle>
    </a:wholeTbl>
    <a:band1H>
      <a:tcStyle>
        <a:tcBdr/>
        <a:fill>
          <a:solidFill>
            <a:schemeClr val="accent3">
              <a:tint val="40000"/>
            </a:schemeClr>
          </a:solidFill>
        </a:fill>
      </a:tcStyle>
    </a:band1H>
    <a:band1V>
      <a:tcStyle>
        <a:tcBdr/>
        <a:fill>
          <a:solidFill>
            <a:schemeClr val="accent3">
              <a:tint val="4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dk1"/>
              </a:solidFill>
            </a:ln>
          </a:top>
        </a:tcBdr>
        <a:fill>
          <a:solidFill>
            <a:schemeClr val="accent3">
              <a:tint val="20000"/>
            </a:schemeClr>
          </a:solidFill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4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1791" autoAdjust="0"/>
    <p:restoredTop sz="96292" autoAdjust="0"/>
  </p:normalViewPr>
  <p:slideViewPr>
    <p:cSldViewPr snapToGrid="0" showGuides="1">
      <p:cViewPr varScale="1">
        <p:scale>
          <a:sx n="122" d="100"/>
          <a:sy n="122" d="100"/>
        </p:scale>
        <p:origin x="92" y="310"/>
      </p:cViewPr>
      <p:guideLst>
        <p:guide orient="horz" pos="2160"/>
        <p:guide pos="384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presProps" Target="presProps.xml"/><Relationship Id="rId13" Type="http://schemas.microsoft.com/office/2015/10/relationships/revisionInfo" Target="revisionInfo.xml"/><Relationship Id="rId3" Type="http://schemas.openxmlformats.org/officeDocument/2006/relationships/slideMaster" Target="slideMasters/slideMaster3.xml"/><Relationship Id="rId7" Type="http://schemas.openxmlformats.org/officeDocument/2006/relationships/notesMaster" Target="notesMasters/notesMaster1.xml"/><Relationship Id="rId12" Type="http://schemas.microsoft.com/office/2016/11/relationships/changesInfo" Target="changesInfos/changesInfo1.xml"/><Relationship Id="rId2" Type="http://schemas.openxmlformats.org/officeDocument/2006/relationships/slideMaster" Target="slideMasters/slideMaster2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3.xml"/><Relationship Id="rId11" Type="http://schemas.openxmlformats.org/officeDocument/2006/relationships/tableStyles" Target="tableStyles.xml"/><Relationship Id="rId5" Type="http://schemas.openxmlformats.org/officeDocument/2006/relationships/slide" Target="slides/slide2.xml"/><Relationship Id="rId10" Type="http://schemas.openxmlformats.org/officeDocument/2006/relationships/theme" Target="theme/theme1.xml"/><Relationship Id="rId4" Type="http://schemas.openxmlformats.org/officeDocument/2006/relationships/slide" Target="slides/slide1.xml"/><Relationship Id="rId9" Type="http://schemas.openxmlformats.org/officeDocument/2006/relationships/viewProps" Target="viewProps.xml"/></Relationships>
</file>

<file path=ppt/changesInfos/changesInfo1.xml><?xml version="1.0" encoding="utf-8"?>
<pc:chgInfo xmlns:a="http://schemas.openxmlformats.org/drawingml/2006/main" xmlns:r="http://schemas.openxmlformats.org/officeDocument/2006/relationships" xmlns:ac="http://schemas.microsoft.com/office/drawing/2013/main/command" xmlns:pc="http://schemas.microsoft.com/office/powerpoint/2013/main/command">
  <pc:docChgLst>
    <pc:chgData name="Christophe Barroche" userId="edb98ab775c6addc" providerId="LiveId" clId="{775A96C0-E160-42E3-B2E9-575685157AB0}"/>
    <pc:docChg chg="custSel addSld delSld modSld">
      <pc:chgData name="Christophe Barroche" userId="edb98ab775c6addc" providerId="LiveId" clId="{775A96C0-E160-42E3-B2E9-575685157AB0}" dt="2025-06-23T16:17:34.029" v="2" actId="700"/>
      <pc:docMkLst>
        <pc:docMk/>
      </pc:docMkLst>
      <pc:sldChg chg="del">
        <pc:chgData name="Christophe Barroche" userId="edb98ab775c6addc" providerId="LiveId" clId="{775A96C0-E160-42E3-B2E9-575685157AB0}" dt="2025-06-23T16:17:30.220" v="1" actId="47"/>
        <pc:sldMkLst>
          <pc:docMk/>
          <pc:sldMk cId="1818489678" sldId="308"/>
        </pc:sldMkLst>
      </pc:sldChg>
      <pc:sldChg chg="del">
        <pc:chgData name="Christophe Barroche" userId="edb98ab775c6addc" providerId="LiveId" clId="{775A96C0-E160-42E3-B2E9-575685157AB0}" dt="2025-06-23T16:17:30.220" v="1" actId="47"/>
        <pc:sldMkLst>
          <pc:docMk/>
          <pc:sldMk cId="3533310325" sldId="311"/>
        </pc:sldMkLst>
      </pc:sldChg>
      <pc:sldChg chg="add">
        <pc:chgData name="Christophe Barroche" userId="edb98ab775c6addc" providerId="LiveId" clId="{775A96C0-E160-42E3-B2E9-575685157AB0}" dt="2025-06-23T16:17:24.917" v="0"/>
        <pc:sldMkLst>
          <pc:docMk/>
          <pc:sldMk cId="2227345063" sldId="348"/>
        </pc:sldMkLst>
      </pc:sldChg>
      <pc:sldChg chg="modSp add mod modClrScheme chgLayout">
        <pc:chgData name="Christophe Barroche" userId="edb98ab775c6addc" providerId="LiveId" clId="{775A96C0-E160-42E3-B2E9-575685157AB0}" dt="2025-06-23T16:17:34.029" v="2" actId="700"/>
        <pc:sldMkLst>
          <pc:docMk/>
          <pc:sldMk cId="2648282390" sldId="349"/>
        </pc:sldMkLst>
        <pc:spChg chg="mod ord">
          <ac:chgData name="Christophe Barroche" userId="edb98ab775c6addc" providerId="LiveId" clId="{775A96C0-E160-42E3-B2E9-575685157AB0}" dt="2025-06-23T16:17:34.029" v="2" actId="700"/>
          <ac:spMkLst>
            <pc:docMk/>
            <pc:sldMk cId="2648282390" sldId="349"/>
            <ac:spMk id="2" creationId="{2C2BFAE1-45D3-4B3B-81D2-0BF25FA84FB8}"/>
          </ac:spMkLst>
        </pc:spChg>
      </pc:sldChg>
    </pc:docChg>
  </pc:docChgLst>
</pc:chgInfo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4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3389243F-B1BB-4202-BD78-416ACA555174}" type="datetimeFigureOut">
              <a:rPr lang="en-US" smtClean="0"/>
              <a:t>9/26/2025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B68D2766-C49B-4C1A-9FEE-6F146754B02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64041227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685800" y="1143000"/>
            <a:ext cx="5486400" cy="3086100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dirty="0"/>
              <a:t>© Copyright </a:t>
            </a:r>
            <a:r>
              <a:rPr lang="en-US" b="1" dirty="0"/>
              <a:t>PresentationGO.com</a:t>
            </a:r>
            <a:r>
              <a:rPr lang="en-US" dirty="0"/>
              <a:t> – Free Templates &amp; Infographics for PowerPoint and Google Slides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B68D2766-C49B-4C1A-9FEE-6F146754B02B}" type="slidenum">
              <a:rPr kumimoji="0" 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3</a:t>
            </a:fld>
            <a:endParaRPr kumimoji="0" lang="en-US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30193266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bg>
      <p:bgPr>
        <a:solidFill>
          <a:schemeClr val="bg1">
            <a:lumMod val="95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8200" y="163481"/>
            <a:ext cx="11353800" cy="739056"/>
          </a:xfrm>
        </p:spPr>
        <p:txBody>
          <a:bodyPr>
            <a:normAutofit/>
          </a:bodyPr>
          <a:lstStyle>
            <a:lvl1pPr>
              <a:defRPr sz="3600"/>
            </a:lvl1pPr>
          </a:lstStyle>
          <a:p>
            <a:r>
              <a:rPr lang="en-US" dirty="0"/>
              <a:t>Click to edit Master title style</a:t>
            </a:r>
          </a:p>
        </p:txBody>
      </p:sp>
    </p:spTree>
    <p:extLst>
      <p:ext uri="{BB962C8B-B14F-4D97-AF65-F5344CB8AC3E}">
        <p14:creationId xmlns:p14="http://schemas.microsoft.com/office/powerpoint/2010/main" val="2888695832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bg>
      <p:bgPr>
        <a:solidFill>
          <a:srgbClr val="002033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8200" y="163481"/>
            <a:ext cx="11353800" cy="739056"/>
          </a:xfrm>
        </p:spPr>
        <p:txBody>
          <a:bodyPr>
            <a:normAutofit/>
          </a:bodyPr>
          <a:lstStyle>
            <a:lvl1pPr>
              <a:defRPr sz="3600"/>
            </a:lvl1pPr>
          </a:lstStyle>
          <a:p>
            <a:r>
              <a:rPr lang="en-US" dirty="0"/>
              <a:t>Click to edit Master title style</a:t>
            </a:r>
          </a:p>
        </p:txBody>
      </p:sp>
    </p:spTree>
    <p:extLst>
      <p:ext uri="{BB962C8B-B14F-4D97-AF65-F5344CB8AC3E}">
        <p14:creationId xmlns:p14="http://schemas.microsoft.com/office/powerpoint/2010/main" val="150892151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Designed by PresentationGo">
    <p:bg>
      <p:bgPr>
        <a:solidFill>
          <a:schemeClr val="tx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>
            <a:extLst>
              <a:ext uri="{FF2B5EF4-FFF2-40B4-BE49-F238E27FC236}">
                <a16:creationId xmlns:a16="http://schemas.microsoft.com/office/drawing/2014/main" id="{91F0C052-A5D5-A3A7-5015-B8AD6BFA38B5}"/>
              </a:ext>
            </a:extLst>
          </p:cNvPr>
          <p:cNvSpPr txBox="1"/>
          <p:nvPr userDrawn="1"/>
        </p:nvSpPr>
        <p:spPr>
          <a:xfrm>
            <a:off x="667330" y="550033"/>
            <a:ext cx="2107115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>
                <a:solidFill>
                  <a:schemeClr val="bg1">
                    <a:alpha val="40157"/>
                  </a:schemeClr>
                </a:solidFill>
                <a:latin typeface="+mj-lt"/>
              </a:rPr>
              <a:t>Designed</a:t>
            </a:r>
            <a:r>
              <a:rPr lang="en-US" dirty="0">
                <a:solidFill>
                  <a:schemeClr val="bg1">
                    <a:alpha val="40157"/>
                  </a:schemeClr>
                </a:solidFill>
              </a:rPr>
              <a:t> with       by</a:t>
            </a:r>
          </a:p>
        </p:txBody>
      </p:sp>
      <p:grpSp>
        <p:nvGrpSpPr>
          <p:cNvPr id="4" name="Group 3">
            <a:extLst>
              <a:ext uri="{FF2B5EF4-FFF2-40B4-BE49-F238E27FC236}">
                <a16:creationId xmlns:a16="http://schemas.microsoft.com/office/drawing/2014/main" id="{E3BDC3D9-4956-070F-F72D-978CD8717498}"/>
              </a:ext>
            </a:extLst>
          </p:cNvPr>
          <p:cNvGrpSpPr/>
          <p:nvPr userDrawn="1"/>
        </p:nvGrpSpPr>
        <p:grpSpPr>
          <a:xfrm>
            <a:off x="757647" y="1021854"/>
            <a:ext cx="5325710" cy="549583"/>
            <a:chOff x="757647" y="1021854"/>
            <a:chExt cx="5325710" cy="549583"/>
          </a:xfrm>
        </p:grpSpPr>
        <p:sp>
          <p:nvSpPr>
            <p:cNvPr id="7" name="Shape">
              <a:extLst>
                <a:ext uri="{FF2B5EF4-FFF2-40B4-BE49-F238E27FC236}">
                  <a16:creationId xmlns:a16="http://schemas.microsoft.com/office/drawing/2014/main" id="{F1B15682-086B-6549-3383-789D334FDAC4}"/>
                </a:ext>
              </a:extLst>
            </p:cNvPr>
            <p:cNvSpPr/>
            <p:nvPr userDrawn="1"/>
          </p:nvSpPr>
          <p:spPr>
            <a:xfrm>
              <a:off x="757647" y="1022945"/>
              <a:ext cx="4193833" cy="548492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0" y="2662"/>
                  </a:moveTo>
                  <a:lnTo>
                    <a:pt x="882" y="2662"/>
                  </a:lnTo>
                  <a:cubicBezTo>
                    <a:pt x="1028" y="2662"/>
                    <a:pt x="1163" y="2791"/>
                    <a:pt x="1280" y="3049"/>
                  </a:cubicBezTo>
                  <a:cubicBezTo>
                    <a:pt x="1398" y="3307"/>
                    <a:pt x="1500" y="3693"/>
                    <a:pt x="1584" y="4165"/>
                  </a:cubicBezTo>
                  <a:cubicBezTo>
                    <a:pt x="1668" y="4638"/>
                    <a:pt x="1730" y="5239"/>
                    <a:pt x="1775" y="5969"/>
                  </a:cubicBezTo>
                  <a:cubicBezTo>
                    <a:pt x="1820" y="6656"/>
                    <a:pt x="1842" y="7472"/>
                    <a:pt x="1842" y="8374"/>
                  </a:cubicBezTo>
                  <a:cubicBezTo>
                    <a:pt x="1842" y="9447"/>
                    <a:pt x="1814" y="10392"/>
                    <a:pt x="1763" y="11165"/>
                  </a:cubicBezTo>
                  <a:cubicBezTo>
                    <a:pt x="1707" y="11938"/>
                    <a:pt x="1634" y="12625"/>
                    <a:pt x="1544" y="13140"/>
                  </a:cubicBezTo>
                  <a:cubicBezTo>
                    <a:pt x="1455" y="13656"/>
                    <a:pt x="1348" y="14042"/>
                    <a:pt x="1224" y="14300"/>
                  </a:cubicBezTo>
                  <a:cubicBezTo>
                    <a:pt x="1101" y="14557"/>
                    <a:pt x="972" y="14686"/>
                    <a:pt x="837" y="14686"/>
                  </a:cubicBezTo>
                  <a:lnTo>
                    <a:pt x="590" y="14686"/>
                  </a:lnTo>
                  <a:lnTo>
                    <a:pt x="590" y="21299"/>
                  </a:lnTo>
                  <a:lnTo>
                    <a:pt x="0" y="21299"/>
                  </a:lnTo>
                  <a:lnTo>
                    <a:pt x="0" y="2662"/>
                  </a:lnTo>
                  <a:close/>
                  <a:moveTo>
                    <a:pt x="584" y="11251"/>
                  </a:moveTo>
                  <a:lnTo>
                    <a:pt x="798" y="11251"/>
                  </a:lnTo>
                  <a:cubicBezTo>
                    <a:pt x="854" y="11251"/>
                    <a:pt x="910" y="11208"/>
                    <a:pt x="966" y="11122"/>
                  </a:cubicBezTo>
                  <a:cubicBezTo>
                    <a:pt x="1022" y="11036"/>
                    <a:pt x="1067" y="10864"/>
                    <a:pt x="1106" y="10650"/>
                  </a:cubicBezTo>
                  <a:cubicBezTo>
                    <a:pt x="1146" y="10435"/>
                    <a:pt x="1179" y="10177"/>
                    <a:pt x="1202" y="9834"/>
                  </a:cubicBezTo>
                  <a:cubicBezTo>
                    <a:pt x="1224" y="9490"/>
                    <a:pt x="1241" y="9104"/>
                    <a:pt x="1241" y="8588"/>
                  </a:cubicBezTo>
                  <a:cubicBezTo>
                    <a:pt x="1241" y="7730"/>
                    <a:pt x="1202" y="7085"/>
                    <a:pt x="1129" y="6656"/>
                  </a:cubicBezTo>
                  <a:cubicBezTo>
                    <a:pt x="1050" y="6227"/>
                    <a:pt x="955" y="6012"/>
                    <a:pt x="826" y="6012"/>
                  </a:cubicBezTo>
                  <a:lnTo>
                    <a:pt x="590" y="6012"/>
                  </a:lnTo>
                  <a:lnTo>
                    <a:pt x="590" y="11251"/>
                  </a:lnTo>
                  <a:close/>
                  <a:moveTo>
                    <a:pt x="2179" y="21256"/>
                  </a:moveTo>
                  <a:lnTo>
                    <a:pt x="2179" y="7085"/>
                  </a:lnTo>
                  <a:lnTo>
                    <a:pt x="2628" y="7085"/>
                  </a:lnTo>
                  <a:lnTo>
                    <a:pt x="2685" y="9576"/>
                  </a:lnTo>
                  <a:cubicBezTo>
                    <a:pt x="2707" y="9233"/>
                    <a:pt x="2735" y="8889"/>
                    <a:pt x="2769" y="8546"/>
                  </a:cubicBezTo>
                  <a:cubicBezTo>
                    <a:pt x="2802" y="8202"/>
                    <a:pt x="2842" y="7901"/>
                    <a:pt x="2887" y="7644"/>
                  </a:cubicBezTo>
                  <a:cubicBezTo>
                    <a:pt x="2932" y="7386"/>
                    <a:pt x="2988" y="7171"/>
                    <a:pt x="3044" y="7043"/>
                  </a:cubicBezTo>
                  <a:cubicBezTo>
                    <a:pt x="3106" y="6871"/>
                    <a:pt x="3173" y="6828"/>
                    <a:pt x="3246" y="6828"/>
                  </a:cubicBezTo>
                  <a:cubicBezTo>
                    <a:pt x="3302" y="6828"/>
                    <a:pt x="3353" y="6871"/>
                    <a:pt x="3403" y="7000"/>
                  </a:cubicBezTo>
                  <a:cubicBezTo>
                    <a:pt x="3448" y="7128"/>
                    <a:pt x="3488" y="7214"/>
                    <a:pt x="3516" y="7386"/>
                  </a:cubicBezTo>
                  <a:lnTo>
                    <a:pt x="3426" y="10779"/>
                  </a:lnTo>
                  <a:cubicBezTo>
                    <a:pt x="3398" y="10650"/>
                    <a:pt x="3364" y="10564"/>
                    <a:pt x="3319" y="10435"/>
                  </a:cubicBezTo>
                  <a:cubicBezTo>
                    <a:pt x="3274" y="10349"/>
                    <a:pt x="3224" y="10306"/>
                    <a:pt x="3156" y="10306"/>
                  </a:cubicBezTo>
                  <a:cubicBezTo>
                    <a:pt x="3038" y="10306"/>
                    <a:pt x="2937" y="10607"/>
                    <a:pt x="2859" y="11208"/>
                  </a:cubicBezTo>
                  <a:cubicBezTo>
                    <a:pt x="2780" y="11809"/>
                    <a:pt x="2741" y="12840"/>
                    <a:pt x="2741" y="14257"/>
                  </a:cubicBezTo>
                  <a:lnTo>
                    <a:pt x="2741" y="21342"/>
                  </a:lnTo>
                  <a:lnTo>
                    <a:pt x="2179" y="21342"/>
                  </a:lnTo>
                  <a:close/>
                  <a:moveTo>
                    <a:pt x="5279" y="15416"/>
                  </a:moveTo>
                  <a:lnTo>
                    <a:pt x="4083" y="15416"/>
                  </a:lnTo>
                  <a:lnTo>
                    <a:pt x="4083" y="15545"/>
                  </a:lnTo>
                  <a:cubicBezTo>
                    <a:pt x="4083" y="16533"/>
                    <a:pt x="4134" y="17263"/>
                    <a:pt x="4235" y="17692"/>
                  </a:cubicBezTo>
                  <a:cubicBezTo>
                    <a:pt x="4336" y="18165"/>
                    <a:pt x="4459" y="18379"/>
                    <a:pt x="4611" y="18379"/>
                  </a:cubicBezTo>
                  <a:cubicBezTo>
                    <a:pt x="4718" y="18379"/>
                    <a:pt x="4807" y="18293"/>
                    <a:pt x="4886" y="18165"/>
                  </a:cubicBezTo>
                  <a:cubicBezTo>
                    <a:pt x="4965" y="17993"/>
                    <a:pt x="5032" y="17821"/>
                    <a:pt x="5088" y="17606"/>
                  </a:cubicBezTo>
                  <a:lnTo>
                    <a:pt x="5195" y="20612"/>
                  </a:lnTo>
                  <a:cubicBezTo>
                    <a:pt x="5128" y="20870"/>
                    <a:pt x="5038" y="21085"/>
                    <a:pt x="4931" y="21299"/>
                  </a:cubicBezTo>
                  <a:cubicBezTo>
                    <a:pt x="4824" y="21514"/>
                    <a:pt x="4695" y="21600"/>
                    <a:pt x="4538" y="21600"/>
                  </a:cubicBezTo>
                  <a:cubicBezTo>
                    <a:pt x="4398" y="21600"/>
                    <a:pt x="4268" y="21471"/>
                    <a:pt x="4145" y="21171"/>
                  </a:cubicBezTo>
                  <a:cubicBezTo>
                    <a:pt x="4021" y="20870"/>
                    <a:pt x="3909" y="20441"/>
                    <a:pt x="3819" y="19839"/>
                  </a:cubicBezTo>
                  <a:cubicBezTo>
                    <a:pt x="3724" y="19238"/>
                    <a:pt x="3651" y="18508"/>
                    <a:pt x="3594" y="17606"/>
                  </a:cubicBezTo>
                  <a:cubicBezTo>
                    <a:pt x="3538" y="16705"/>
                    <a:pt x="3510" y="15631"/>
                    <a:pt x="3510" y="14343"/>
                  </a:cubicBezTo>
                  <a:cubicBezTo>
                    <a:pt x="3510" y="13226"/>
                    <a:pt x="3533" y="12196"/>
                    <a:pt x="3578" y="11251"/>
                  </a:cubicBezTo>
                  <a:cubicBezTo>
                    <a:pt x="3622" y="10306"/>
                    <a:pt x="3684" y="9533"/>
                    <a:pt x="3768" y="8846"/>
                  </a:cubicBezTo>
                  <a:cubicBezTo>
                    <a:pt x="3853" y="8159"/>
                    <a:pt x="3948" y="7644"/>
                    <a:pt x="4066" y="7300"/>
                  </a:cubicBezTo>
                  <a:cubicBezTo>
                    <a:pt x="4178" y="6957"/>
                    <a:pt x="4308" y="6742"/>
                    <a:pt x="4448" y="6742"/>
                  </a:cubicBezTo>
                  <a:cubicBezTo>
                    <a:pt x="4701" y="6742"/>
                    <a:pt x="4903" y="7343"/>
                    <a:pt x="5060" y="8503"/>
                  </a:cubicBezTo>
                  <a:cubicBezTo>
                    <a:pt x="5212" y="9662"/>
                    <a:pt x="5290" y="11380"/>
                    <a:pt x="5290" y="13527"/>
                  </a:cubicBezTo>
                  <a:lnTo>
                    <a:pt x="5290" y="15416"/>
                  </a:lnTo>
                  <a:close/>
                  <a:moveTo>
                    <a:pt x="4695" y="12453"/>
                  </a:moveTo>
                  <a:cubicBezTo>
                    <a:pt x="4695" y="12110"/>
                    <a:pt x="4690" y="11809"/>
                    <a:pt x="4678" y="11466"/>
                  </a:cubicBezTo>
                  <a:cubicBezTo>
                    <a:pt x="4667" y="11165"/>
                    <a:pt x="4650" y="10864"/>
                    <a:pt x="4628" y="10607"/>
                  </a:cubicBezTo>
                  <a:cubicBezTo>
                    <a:pt x="4605" y="10349"/>
                    <a:pt x="4577" y="10177"/>
                    <a:pt x="4544" y="10006"/>
                  </a:cubicBezTo>
                  <a:cubicBezTo>
                    <a:pt x="4510" y="9877"/>
                    <a:pt x="4465" y="9791"/>
                    <a:pt x="4420" y="9791"/>
                  </a:cubicBezTo>
                  <a:cubicBezTo>
                    <a:pt x="4330" y="9791"/>
                    <a:pt x="4257" y="10049"/>
                    <a:pt x="4195" y="10521"/>
                  </a:cubicBezTo>
                  <a:cubicBezTo>
                    <a:pt x="4134" y="10993"/>
                    <a:pt x="4100" y="11637"/>
                    <a:pt x="4089" y="12496"/>
                  </a:cubicBezTo>
                  <a:lnTo>
                    <a:pt x="4695" y="12453"/>
                  </a:lnTo>
                  <a:close/>
                  <a:moveTo>
                    <a:pt x="6773" y="10693"/>
                  </a:moveTo>
                  <a:cubicBezTo>
                    <a:pt x="6706" y="10435"/>
                    <a:pt x="6633" y="10220"/>
                    <a:pt x="6554" y="10091"/>
                  </a:cubicBezTo>
                  <a:cubicBezTo>
                    <a:pt x="6476" y="9963"/>
                    <a:pt x="6402" y="9877"/>
                    <a:pt x="6329" y="9877"/>
                  </a:cubicBezTo>
                  <a:cubicBezTo>
                    <a:pt x="6262" y="9877"/>
                    <a:pt x="6206" y="9963"/>
                    <a:pt x="6167" y="10134"/>
                  </a:cubicBezTo>
                  <a:cubicBezTo>
                    <a:pt x="6127" y="10306"/>
                    <a:pt x="6105" y="10564"/>
                    <a:pt x="6105" y="10864"/>
                  </a:cubicBezTo>
                  <a:cubicBezTo>
                    <a:pt x="6105" y="11208"/>
                    <a:pt x="6127" y="11466"/>
                    <a:pt x="6167" y="11723"/>
                  </a:cubicBezTo>
                  <a:cubicBezTo>
                    <a:pt x="6206" y="11938"/>
                    <a:pt x="6285" y="12196"/>
                    <a:pt x="6402" y="12453"/>
                  </a:cubicBezTo>
                  <a:lnTo>
                    <a:pt x="6520" y="12711"/>
                  </a:lnTo>
                  <a:cubicBezTo>
                    <a:pt x="6672" y="13054"/>
                    <a:pt x="6790" y="13570"/>
                    <a:pt x="6869" y="14257"/>
                  </a:cubicBezTo>
                  <a:cubicBezTo>
                    <a:pt x="6947" y="14944"/>
                    <a:pt x="6987" y="15803"/>
                    <a:pt x="6987" y="16876"/>
                  </a:cubicBezTo>
                  <a:cubicBezTo>
                    <a:pt x="6987" y="17563"/>
                    <a:pt x="6970" y="18208"/>
                    <a:pt x="6930" y="18809"/>
                  </a:cubicBezTo>
                  <a:cubicBezTo>
                    <a:pt x="6891" y="19410"/>
                    <a:pt x="6835" y="19882"/>
                    <a:pt x="6768" y="20312"/>
                  </a:cubicBezTo>
                  <a:cubicBezTo>
                    <a:pt x="6695" y="20741"/>
                    <a:pt x="6610" y="21042"/>
                    <a:pt x="6515" y="21256"/>
                  </a:cubicBezTo>
                  <a:cubicBezTo>
                    <a:pt x="6414" y="21471"/>
                    <a:pt x="6307" y="21600"/>
                    <a:pt x="6183" y="21600"/>
                  </a:cubicBezTo>
                  <a:cubicBezTo>
                    <a:pt x="6054" y="21600"/>
                    <a:pt x="5936" y="21514"/>
                    <a:pt x="5835" y="21342"/>
                  </a:cubicBezTo>
                  <a:cubicBezTo>
                    <a:pt x="5734" y="21171"/>
                    <a:pt x="5639" y="20913"/>
                    <a:pt x="5554" y="20569"/>
                  </a:cubicBezTo>
                  <a:lnTo>
                    <a:pt x="5678" y="17435"/>
                  </a:lnTo>
                  <a:cubicBezTo>
                    <a:pt x="5751" y="17735"/>
                    <a:pt x="5830" y="17950"/>
                    <a:pt x="5914" y="18165"/>
                  </a:cubicBezTo>
                  <a:cubicBezTo>
                    <a:pt x="5993" y="18336"/>
                    <a:pt x="6077" y="18465"/>
                    <a:pt x="6161" y="18465"/>
                  </a:cubicBezTo>
                  <a:cubicBezTo>
                    <a:pt x="6256" y="18465"/>
                    <a:pt x="6329" y="18336"/>
                    <a:pt x="6369" y="18122"/>
                  </a:cubicBezTo>
                  <a:cubicBezTo>
                    <a:pt x="6408" y="17907"/>
                    <a:pt x="6431" y="17649"/>
                    <a:pt x="6431" y="17349"/>
                  </a:cubicBezTo>
                  <a:cubicBezTo>
                    <a:pt x="6431" y="17177"/>
                    <a:pt x="6425" y="17005"/>
                    <a:pt x="6419" y="16876"/>
                  </a:cubicBezTo>
                  <a:cubicBezTo>
                    <a:pt x="6408" y="16748"/>
                    <a:pt x="6397" y="16619"/>
                    <a:pt x="6369" y="16490"/>
                  </a:cubicBezTo>
                  <a:cubicBezTo>
                    <a:pt x="6346" y="16361"/>
                    <a:pt x="6313" y="16275"/>
                    <a:pt x="6268" y="16146"/>
                  </a:cubicBezTo>
                  <a:cubicBezTo>
                    <a:pt x="6223" y="16017"/>
                    <a:pt x="6172" y="15889"/>
                    <a:pt x="6105" y="15760"/>
                  </a:cubicBezTo>
                  <a:lnTo>
                    <a:pt x="5987" y="15502"/>
                  </a:lnTo>
                  <a:cubicBezTo>
                    <a:pt x="5835" y="15116"/>
                    <a:pt x="5723" y="14600"/>
                    <a:pt x="5656" y="13956"/>
                  </a:cubicBezTo>
                  <a:cubicBezTo>
                    <a:pt x="5588" y="13312"/>
                    <a:pt x="5549" y="12410"/>
                    <a:pt x="5549" y="11294"/>
                  </a:cubicBezTo>
                  <a:cubicBezTo>
                    <a:pt x="5549" y="10650"/>
                    <a:pt x="5566" y="10049"/>
                    <a:pt x="5599" y="9490"/>
                  </a:cubicBezTo>
                  <a:cubicBezTo>
                    <a:pt x="5633" y="8932"/>
                    <a:pt x="5684" y="8460"/>
                    <a:pt x="5745" y="8073"/>
                  </a:cubicBezTo>
                  <a:cubicBezTo>
                    <a:pt x="5807" y="7687"/>
                    <a:pt x="5886" y="7343"/>
                    <a:pt x="5976" y="7128"/>
                  </a:cubicBezTo>
                  <a:cubicBezTo>
                    <a:pt x="6066" y="6914"/>
                    <a:pt x="6172" y="6785"/>
                    <a:pt x="6290" y="6785"/>
                  </a:cubicBezTo>
                  <a:cubicBezTo>
                    <a:pt x="6408" y="6785"/>
                    <a:pt x="6520" y="6871"/>
                    <a:pt x="6622" y="7043"/>
                  </a:cubicBezTo>
                  <a:cubicBezTo>
                    <a:pt x="6723" y="7214"/>
                    <a:pt x="6812" y="7429"/>
                    <a:pt x="6897" y="7730"/>
                  </a:cubicBezTo>
                  <a:lnTo>
                    <a:pt x="6773" y="10693"/>
                  </a:lnTo>
                  <a:close/>
                  <a:moveTo>
                    <a:pt x="8992" y="15416"/>
                  </a:moveTo>
                  <a:lnTo>
                    <a:pt x="7795" y="15416"/>
                  </a:lnTo>
                  <a:lnTo>
                    <a:pt x="7795" y="15545"/>
                  </a:lnTo>
                  <a:cubicBezTo>
                    <a:pt x="7795" y="16533"/>
                    <a:pt x="7846" y="17263"/>
                    <a:pt x="7947" y="17692"/>
                  </a:cubicBezTo>
                  <a:cubicBezTo>
                    <a:pt x="8048" y="18165"/>
                    <a:pt x="8172" y="18379"/>
                    <a:pt x="8323" y="18379"/>
                  </a:cubicBezTo>
                  <a:cubicBezTo>
                    <a:pt x="8430" y="18379"/>
                    <a:pt x="8520" y="18293"/>
                    <a:pt x="8598" y="18165"/>
                  </a:cubicBezTo>
                  <a:cubicBezTo>
                    <a:pt x="8677" y="17993"/>
                    <a:pt x="8744" y="17821"/>
                    <a:pt x="8801" y="17606"/>
                  </a:cubicBezTo>
                  <a:lnTo>
                    <a:pt x="8907" y="20612"/>
                  </a:lnTo>
                  <a:cubicBezTo>
                    <a:pt x="8840" y="20870"/>
                    <a:pt x="8750" y="21085"/>
                    <a:pt x="8643" y="21299"/>
                  </a:cubicBezTo>
                  <a:cubicBezTo>
                    <a:pt x="8537" y="21514"/>
                    <a:pt x="8407" y="21600"/>
                    <a:pt x="8250" y="21600"/>
                  </a:cubicBezTo>
                  <a:cubicBezTo>
                    <a:pt x="8110" y="21600"/>
                    <a:pt x="7981" y="21471"/>
                    <a:pt x="7857" y="21171"/>
                  </a:cubicBezTo>
                  <a:cubicBezTo>
                    <a:pt x="7734" y="20870"/>
                    <a:pt x="7621" y="20441"/>
                    <a:pt x="7531" y="19839"/>
                  </a:cubicBezTo>
                  <a:cubicBezTo>
                    <a:pt x="7436" y="19238"/>
                    <a:pt x="7363" y="18508"/>
                    <a:pt x="7307" y="17606"/>
                  </a:cubicBezTo>
                  <a:cubicBezTo>
                    <a:pt x="7251" y="16705"/>
                    <a:pt x="7222" y="15631"/>
                    <a:pt x="7222" y="14343"/>
                  </a:cubicBezTo>
                  <a:cubicBezTo>
                    <a:pt x="7222" y="13226"/>
                    <a:pt x="7245" y="12196"/>
                    <a:pt x="7290" y="11251"/>
                  </a:cubicBezTo>
                  <a:cubicBezTo>
                    <a:pt x="7335" y="10306"/>
                    <a:pt x="7397" y="9533"/>
                    <a:pt x="7481" y="8846"/>
                  </a:cubicBezTo>
                  <a:cubicBezTo>
                    <a:pt x="7565" y="8159"/>
                    <a:pt x="7661" y="7644"/>
                    <a:pt x="7778" y="7300"/>
                  </a:cubicBezTo>
                  <a:cubicBezTo>
                    <a:pt x="7891" y="6957"/>
                    <a:pt x="8020" y="6742"/>
                    <a:pt x="8160" y="6742"/>
                  </a:cubicBezTo>
                  <a:cubicBezTo>
                    <a:pt x="8413" y="6742"/>
                    <a:pt x="8615" y="7343"/>
                    <a:pt x="8773" y="8503"/>
                  </a:cubicBezTo>
                  <a:cubicBezTo>
                    <a:pt x="8924" y="9662"/>
                    <a:pt x="9003" y="11380"/>
                    <a:pt x="9003" y="13527"/>
                  </a:cubicBezTo>
                  <a:lnTo>
                    <a:pt x="9003" y="15416"/>
                  </a:lnTo>
                  <a:close/>
                  <a:moveTo>
                    <a:pt x="8413" y="12453"/>
                  </a:moveTo>
                  <a:cubicBezTo>
                    <a:pt x="8413" y="12110"/>
                    <a:pt x="8407" y="11809"/>
                    <a:pt x="8396" y="11466"/>
                  </a:cubicBezTo>
                  <a:cubicBezTo>
                    <a:pt x="8385" y="11165"/>
                    <a:pt x="8368" y="10864"/>
                    <a:pt x="8346" y="10607"/>
                  </a:cubicBezTo>
                  <a:cubicBezTo>
                    <a:pt x="8323" y="10349"/>
                    <a:pt x="8295" y="10177"/>
                    <a:pt x="8261" y="10006"/>
                  </a:cubicBezTo>
                  <a:cubicBezTo>
                    <a:pt x="8228" y="9834"/>
                    <a:pt x="8183" y="9791"/>
                    <a:pt x="8138" y="9791"/>
                  </a:cubicBezTo>
                  <a:cubicBezTo>
                    <a:pt x="8048" y="9791"/>
                    <a:pt x="7975" y="10049"/>
                    <a:pt x="7913" y="10521"/>
                  </a:cubicBezTo>
                  <a:cubicBezTo>
                    <a:pt x="7851" y="10993"/>
                    <a:pt x="7818" y="11637"/>
                    <a:pt x="7807" y="12496"/>
                  </a:cubicBezTo>
                  <a:lnTo>
                    <a:pt x="8413" y="12453"/>
                  </a:lnTo>
                  <a:close/>
                  <a:moveTo>
                    <a:pt x="9913" y="21256"/>
                  </a:moveTo>
                  <a:lnTo>
                    <a:pt x="9340" y="21256"/>
                  </a:lnTo>
                  <a:lnTo>
                    <a:pt x="9340" y="7085"/>
                  </a:lnTo>
                  <a:lnTo>
                    <a:pt x="9783" y="7085"/>
                  </a:lnTo>
                  <a:lnTo>
                    <a:pt x="9851" y="8846"/>
                  </a:lnTo>
                  <a:cubicBezTo>
                    <a:pt x="9935" y="8202"/>
                    <a:pt x="10025" y="7687"/>
                    <a:pt x="10126" y="7300"/>
                  </a:cubicBezTo>
                  <a:cubicBezTo>
                    <a:pt x="10227" y="6914"/>
                    <a:pt x="10339" y="6742"/>
                    <a:pt x="10463" y="6742"/>
                  </a:cubicBezTo>
                  <a:cubicBezTo>
                    <a:pt x="10671" y="6742"/>
                    <a:pt x="10828" y="7171"/>
                    <a:pt x="10940" y="8030"/>
                  </a:cubicBezTo>
                  <a:cubicBezTo>
                    <a:pt x="11053" y="8889"/>
                    <a:pt x="11109" y="10177"/>
                    <a:pt x="11109" y="11852"/>
                  </a:cubicBezTo>
                  <a:lnTo>
                    <a:pt x="11109" y="21214"/>
                  </a:lnTo>
                  <a:lnTo>
                    <a:pt x="10536" y="21214"/>
                  </a:lnTo>
                  <a:lnTo>
                    <a:pt x="10536" y="12281"/>
                  </a:lnTo>
                  <a:cubicBezTo>
                    <a:pt x="10536" y="11594"/>
                    <a:pt x="10514" y="11036"/>
                    <a:pt x="10474" y="10650"/>
                  </a:cubicBezTo>
                  <a:cubicBezTo>
                    <a:pt x="10429" y="10263"/>
                    <a:pt x="10368" y="10048"/>
                    <a:pt x="10289" y="10048"/>
                  </a:cubicBezTo>
                  <a:cubicBezTo>
                    <a:pt x="10227" y="10048"/>
                    <a:pt x="10160" y="10177"/>
                    <a:pt x="10092" y="10478"/>
                  </a:cubicBezTo>
                  <a:cubicBezTo>
                    <a:pt x="10025" y="10736"/>
                    <a:pt x="9963" y="11122"/>
                    <a:pt x="9913" y="11551"/>
                  </a:cubicBezTo>
                  <a:lnTo>
                    <a:pt x="9913" y="21256"/>
                  </a:lnTo>
                  <a:close/>
                  <a:moveTo>
                    <a:pt x="12687" y="10220"/>
                  </a:moveTo>
                  <a:lnTo>
                    <a:pt x="12215" y="10220"/>
                  </a:lnTo>
                  <a:lnTo>
                    <a:pt x="12215" y="16189"/>
                  </a:lnTo>
                  <a:cubicBezTo>
                    <a:pt x="12215" y="16833"/>
                    <a:pt x="12232" y="17306"/>
                    <a:pt x="12271" y="17563"/>
                  </a:cubicBezTo>
                  <a:cubicBezTo>
                    <a:pt x="12311" y="17821"/>
                    <a:pt x="12361" y="17950"/>
                    <a:pt x="12429" y="17950"/>
                  </a:cubicBezTo>
                  <a:cubicBezTo>
                    <a:pt x="12479" y="17950"/>
                    <a:pt x="12530" y="17907"/>
                    <a:pt x="12580" y="17821"/>
                  </a:cubicBezTo>
                  <a:cubicBezTo>
                    <a:pt x="12631" y="17735"/>
                    <a:pt x="12670" y="17649"/>
                    <a:pt x="12698" y="17478"/>
                  </a:cubicBezTo>
                  <a:lnTo>
                    <a:pt x="12783" y="20441"/>
                  </a:lnTo>
                  <a:cubicBezTo>
                    <a:pt x="12738" y="20612"/>
                    <a:pt x="12670" y="20784"/>
                    <a:pt x="12586" y="20956"/>
                  </a:cubicBezTo>
                  <a:cubicBezTo>
                    <a:pt x="12496" y="21128"/>
                    <a:pt x="12401" y="21213"/>
                    <a:pt x="12305" y="21213"/>
                  </a:cubicBezTo>
                  <a:cubicBezTo>
                    <a:pt x="12064" y="21213"/>
                    <a:pt x="11895" y="20870"/>
                    <a:pt x="11800" y="20140"/>
                  </a:cubicBezTo>
                  <a:cubicBezTo>
                    <a:pt x="11699" y="19453"/>
                    <a:pt x="11654" y="18379"/>
                    <a:pt x="11654" y="16919"/>
                  </a:cubicBezTo>
                  <a:lnTo>
                    <a:pt x="11654" y="10220"/>
                  </a:lnTo>
                  <a:lnTo>
                    <a:pt x="11362" y="10220"/>
                  </a:lnTo>
                  <a:lnTo>
                    <a:pt x="11362" y="7085"/>
                  </a:lnTo>
                  <a:lnTo>
                    <a:pt x="11654" y="7085"/>
                  </a:lnTo>
                  <a:lnTo>
                    <a:pt x="11654" y="2791"/>
                  </a:lnTo>
                  <a:lnTo>
                    <a:pt x="12221" y="2791"/>
                  </a:lnTo>
                  <a:lnTo>
                    <a:pt x="12221" y="7085"/>
                  </a:lnTo>
                  <a:lnTo>
                    <a:pt x="12693" y="7085"/>
                  </a:lnTo>
                  <a:lnTo>
                    <a:pt x="12693" y="10220"/>
                  </a:lnTo>
                  <a:close/>
                  <a:moveTo>
                    <a:pt x="13069" y="8331"/>
                  </a:moveTo>
                  <a:cubicBezTo>
                    <a:pt x="13176" y="7858"/>
                    <a:pt x="13294" y="7472"/>
                    <a:pt x="13428" y="7214"/>
                  </a:cubicBezTo>
                  <a:cubicBezTo>
                    <a:pt x="13563" y="6914"/>
                    <a:pt x="13698" y="6785"/>
                    <a:pt x="13833" y="6785"/>
                  </a:cubicBezTo>
                  <a:cubicBezTo>
                    <a:pt x="14063" y="6785"/>
                    <a:pt x="14243" y="7214"/>
                    <a:pt x="14383" y="8073"/>
                  </a:cubicBezTo>
                  <a:cubicBezTo>
                    <a:pt x="14524" y="8932"/>
                    <a:pt x="14591" y="10263"/>
                    <a:pt x="14591" y="12110"/>
                  </a:cubicBezTo>
                  <a:lnTo>
                    <a:pt x="14591" y="21299"/>
                  </a:lnTo>
                  <a:lnTo>
                    <a:pt x="14153" y="21299"/>
                  </a:lnTo>
                  <a:lnTo>
                    <a:pt x="14102" y="19882"/>
                  </a:lnTo>
                  <a:lnTo>
                    <a:pt x="14085" y="19882"/>
                  </a:lnTo>
                  <a:cubicBezTo>
                    <a:pt x="14035" y="20398"/>
                    <a:pt x="13962" y="20827"/>
                    <a:pt x="13872" y="21128"/>
                  </a:cubicBezTo>
                  <a:cubicBezTo>
                    <a:pt x="13782" y="21471"/>
                    <a:pt x="13676" y="21600"/>
                    <a:pt x="13552" y="21600"/>
                  </a:cubicBezTo>
                  <a:cubicBezTo>
                    <a:pt x="13445" y="21600"/>
                    <a:pt x="13355" y="21471"/>
                    <a:pt x="13277" y="21256"/>
                  </a:cubicBezTo>
                  <a:cubicBezTo>
                    <a:pt x="13198" y="21042"/>
                    <a:pt x="13131" y="20698"/>
                    <a:pt x="13080" y="20312"/>
                  </a:cubicBezTo>
                  <a:cubicBezTo>
                    <a:pt x="13030" y="19925"/>
                    <a:pt x="12990" y="19453"/>
                    <a:pt x="12962" y="18895"/>
                  </a:cubicBezTo>
                  <a:cubicBezTo>
                    <a:pt x="12934" y="18336"/>
                    <a:pt x="12923" y="17778"/>
                    <a:pt x="12923" y="17177"/>
                  </a:cubicBezTo>
                  <a:cubicBezTo>
                    <a:pt x="12923" y="16361"/>
                    <a:pt x="12945" y="15631"/>
                    <a:pt x="12996" y="15073"/>
                  </a:cubicBezTo>
                  <a:cubicBezTo>
                    <a:pt x="13041" y="14472"/>
                    <a:pt x="13108" y="13999"/>
                    <a:pt x="13187" y="13613"/>
                  </a:cubicBezTo>
                  <a:cubicBezTo>
                    <a:pt x="13266" y="13226"/>
                    <a:pt x="13361" y="12969"/>
                    <a:pt x="13473" y="12797"/>
                  </a:cubicBezTo>
                  <a:cubicBezTo>
                    <a:pt x="13580" y="12625"/>
                    <a:pt x="13698" y="12539"/>
                    <a:pt x="13822" y="12539"/>
                  </a:cubicBezTo>
                  <a:lnTo>
                    <a:pt x="14012" y="12539"/>
                  </a:lnTo>
                  <a:lnTo>
                    <a:pt x="14012" y="11766"/>
                  </a:lnTo>
                  <a:cubicBezTo>
                    <a:pt x="14012" y="11251"/>
                    <a:pt x="13990" y="10821"/>
                    <a:pt x="13939" y="10564"/>
                  </a:cubicBezTo>
                  <a:cubicBezTo>
                    <a:pt x="13889" y="10263"/>
                    <a:pt x="13822" y="10134"/>
                    <a:pt x="13732" y="10134"/>
                  </a:cubicBezTo>
                  <a:cubicBezTo>
                    <a:pt x="13653" y="10134"/>
                    <a:pt x="13580" y="10220"/>
                    <a:pt x="13501" y="10392"/>
                  </a:cubicBezTo>
                  <a:cubicBezTo>
                    <a:pt x="13428" y="10564"/>
                    <a:pt x="13344" y="10864"/>
                    <a:pt x="13254" y="11251"/>
                  </a:cubicBezTo>
                  <a:lnTo>
                    <a:pt x="13069" y="8331"/>
                  </a:lnTo>
                  <a:close/>
                  <a:moveTo>
                    <a:pt x="14024" y="15116"/>
                  </a:moveTo>
                  <a:lnTo>
                    <a:pt x="13895" y="15159"/>
                  </a:lnTo>
                  <a:cubicBezTo>
                    <a:pt x="13822" y="15159"/>
                    <a:pt x="13760" y="15245"/>
                    <a:pt x="13715" y="15330"/>
                  </a:cubicBezTo>
                  <a:cubicBezTo>
                    <a:pt x="13664" y="15416"/>
                    <a:pt x="13625" y="15545"/>
                    <a:pt x="13597" y="15717"/>
                  </a:cubicBezTo>
                  <a:cubicBezTo>
                    <a:pt x="13569" y="15846"/>
                    <a:pt x="13546" y="16060"/>
                    <a:pt x="13535" y="16232"/>
                  </a:cubicBezTo>
                  <a:cubicBezTo>
                    <a:pt x="13524" y="16447"/>
                    <a:pt x="13518" y="16662"/>
                    <a:pt x="13518" y="16876"/>
                  </a:cubicBezTo>
                  <a:cubicBezTo>
                    <a:pt x="13518" y="17478"/>
                    <a:pt x="13541" y="17907"/>
                    <a:pt x="13591" y="18122"/>
                  </a:cubicBezTo>
                  <a:cubicBezTo>
                    <a:pt x="13636" y="18336"/>
                    <a:pt x="13692" y="18465"/>
                    <a:pt x="13754" y="18465"/>
                  </a:cubicBezTo>
                  <a:cubicBezTo>
                    <a:pt x="13816" y="18465"/>
                    <a:pt x="13872" y="18336"/>
                    <a:pt x="13923" y="18036"/>
                  </a:cubicBezTo>
                  <a:cubicBezTo>
                    <a:pt x="13973" y="17778"/>
                    <a:pt x="14007" y="17478"/>
                    <a:pt x="14029" y="17134"/>
                  </a:cubicBezTo>
                  <a:lnTo>
                    <a:pt x="14029" y="15116"/>
                  </a:lnTo>
                  <a:close/>
                  <a:moveTo>
                    <a:pt x="16192" y="10220"/>
                  </a:moveTo>
                  <a:lnTo>
                    <a:pt x="15720" y="10220"/>
                  </a:lnTo>
                  <a:lnTo>
                    <a:pt x="15720" y="16189"/>
                  </a:lnTo>
                  <a:cubicBezTo>
                    <a:pt x="15720" y="16833"/>
                    <a:pt x="15737" y="17306"/>
                    <a:pt x="15776" y="17563"/>
                  </a:cubicBezTo>
                  <a:cubicBezTo>
                    <a:pt x="15815" y="17821"/>
                    <a:pt x="15866" y="17950"/>
                    <a:pt x="15933" y="17950"/>
                  </a:cubicBezTo>
                  <a:cubicBezTo>
                    <a:pt x="15984" y="17950"/>
                    <a:pt x="16034" y="17907"/>
                    <a:pt x="16085" y="17821"/>
                  </a:cubicBezTo>
                  <a:cubicBezTo>
                    <a:pt x="16135" y="17735"/>
                    <a:pt x="16175" y="17649"/>
                    <a:pt x="16203" y="17478"/>
                  </a:cubicBezTo>
                  <a:lnTo>
                    <a:pt x="16287" y="20441"/>
                  </a:lnTo>
                  <a:cubicBezTo>
                    <a:pt x="16242" y="20612"/>
                    <a:pt x="16175" y="20784"/>
                    <a:pt x="16090" y="20956"/>
                  </a:cubicBezTo>
                  <a:cubicBezTo>
                    <a:pt x="16001" y="21128"/>
                    <a:pt x="15905" y="21213"/>
                    <a:pt x="15810" y="21213"/>
                  </a:cubicBezTo>
                  <a:cubicBezTo>
                    <a:pt x="15568" y="21213"/>
                    <a:pt x="15400" y="20870"/>
                    <a:pt x="15304" y="20140"/>
                  </a:cubicBezTo>
                  <a:cubicBezTo>
                    <a:pt x="15203" y="19453"/>
                    <a:pt x="15158" y="18379"/>
                    <a:pt x="15158" y="16919"/>
                  </a:cubicBezTo>
                  <a:lnTo>
                    <a:pt x="15158" y="10220"/>
                  </a:lnTo>
                  <a:lnTo>
                    <a:pt x="14866" y="10220"/>
                  </a:lnTo>
                  <a:lnTo>
                    <a:pt x="14866" y="7085"/>
                  </a:lnTo>
                  <a:lnTo>
                    <a:pt x="15158" y="7085"/>
                  </a:lnTo>
                  <a:lnTo>
                    <a:pt x="15158" y="2791"/>
                  </a:lnTo>
                  <a:lnTo>
                    <a:pt x="15725" y="2791"/>
                  </a:lnTo>
                  <a:lnTo>
                    <a:pt x="15725" y="7085"/>
                  </a:lnTo>
                  <a:lnTo>
                    <a:pt x="16197" y="7085"/>
                  </a:lnTo>
                  <a:lnTo>
                    <a:pt x="16197" y="10220"/>
                  </a:lnTo>
                  <a:close/>
                  <a:moveTo>
                    <a:pt x="16871" y="4294"/>
                  </a:moveTo>
                  <a:cubicBezTo>
                    <a:pt x="16776" y="4294"/>
                    <a:pt x="16697" y="4080"/>
                    <a:pt x="16646" y="3650"/>
                  </a:cubicBezTo>
                  <a:cubicBezTo>
                    <a:pt x="16596" y="3221"/>
                    <a:pt x="16568" y="2705"/>
                    <a:pt x="16568" y="2147"/>
                  </a:cubicBezTo>
                  <a:cubicBezTo>
                    <a:pt x="16568" y="1546"/>
                    <a:pt x="16596" y="1031"/>
                    <a:pt x="16646" y="644"/>
                  </a:cubicBezTo>
                  <a:cubicBezTo>
                    <a:pt x="16697" y="215"/>
                    <a:pt x="16776" y="0"/>
                    <a:pt x="16866" y="0"/>
                  </a:cubicBezTo>
                  <a:cubicBezTo>
                    <a:pt x="16961" y="0"/>
                    <a:pt x="17034" y="215"/>
                    <a:pt x="17085" y="601"/>
                  </a:cubicBezTo>
                  <a:cubicBezTo>
                    <a:pt x="17135" y="1031"/>
                    <a:pt x="17163" y="1546"/>
                    <a:pt x="17163" y="2147"/>
                  </a:cubicBezTo>
                  <a:cubicBezTo>
                    <a:pt x="17163" y="2748"/>
                    <a:pt x="17135" y="3264"/>
                    <a:pt x="17085" y="3693"/>
                  </a:cubicBezTo>
                  <a:cubicBezTo>
                    <a:pt x="17045" y="4122"/>
                    <a:pt x="16972" y="4294"/>
                    <a:pt x="16871" y="4294"/>
                  </a:cubicBezTo>
                  <a:close/>
                  <a:moveTo>
                    <a:pt x="16585" y="21256"/>
                  </a:moveTo>
                  <a:lnTo>
                    <a:pt x="16585" y="7085"/>
                  </a:lnTo>
                  <a:lnTo>
                    <a:pt x="17158" y="7085"/>
                  </a:lnTo>
                  <a:lnTo>
                    <a:pt x="17158" y="21256"/>
                  </a:lnTo>
                  <a:lnTo>
                    <a:pt x="16585" y="21256"/>
                  </a:lnTo>
                  <a:close/>
                  <a:moveTo>
                    <a:pt x="19477" y="14085"/>
                  </a:moveTo>
                  <a:cubicBezTo>
                    <a:pt x="19477" y="15245"/>
                    <a:pt x="19455" y="16275"/>
                    <a:pt x="19404" y="17220"/>
                  </a:cubicBezTo>
                  <a:cubicBezTo>
                    <a:pt x="19354" y="18165"/>
                    <a:pt x="19286" y="18938"/>
                    <a:pt x="19196" y="19582"/>
                  </a:cubicBezTo>
                  <a:cubicBezTo>
                    <a:pt x="19106" y="20226"/>
                    <a:pt x="19005" y="20741"/>
                    <a:pt x="18887" y="21085"/>
                  </a:cubicBezTo>
                  <a:cubicBezTo>
                    <a:pt x="18769" y="21428"/>
                    <a:pt x="18640" y="21600"/>
                    <a:pt x="18505" y="21600"/>
                  </a:cubicBezTo>
                  <a:cubicBezTo>
                    <a:pt x="18371" y="21600"/>
                    <a:pt x="18241" y="21428"/>
                    <a:pt x="18124" y="21128"/>
                  </a:cubicBezTo>
                  <a:cubicBezTo>
                    <a:pt x="18006" y="20784"/>
                    <a:pt x="17905" y="20355"/>
                    <a:pt x="17820" y="19711"/>
                  </a:cubicBezTo>
                  <a:cubicBezTo>
                    <a:pt x="17736" y="19109"/>
                    <a:pt x="17669" y="18336"/>
                    <a:pt x="17618" y="17435"/>
                  </a:cubicBezTo>
                  <a:cubicBezTo>
                    <a:pt x="17568" y="16533"/>
                    <a:pt x="17545" y="15502"/>
                    <a:pt x="17545" y="14386"/>
                  </a:cubicBezTo>
                  <a:cubicBezTo>
                    <a:pt x="17545" y="13183"/>
                    <a:pt x="17568" y="12110"/>
                    <a:pt x="17618" y="11165"/>
                  </a:cubicBezTo>
                  <a:cubicBezTo>
                    <a:pt x="17669" y="10220"/>
                    <a:pt x="17736" y="9404"/>
                    <a:pt x="17826" y="8760"/>
                  </a:cubicBezTo>
                  <a:cubicBezTo>
                    <a:pt x="17916" y="8116"/>
                    <a:pt x="18017" y="7601"/>
                    <a:pt x="18135" y="7257"/>
                  </a:cubicBezTo>
                  <a:cubicBezTo>
                    <a:pt x="18253" y="6914"/>
                    <a:pt x="18382" y="6742"/>
                    <a:pt x="18517" y="6742"/>
                  </a:cubicBezTo>
                  <a:cubicBezTo>
                    <a:pt x="18651" y="6742"/>
                    <a:pt x="18781" y="6914"/>
                    <a:pt x="18899" y="7214"/>
                  </a:cubicBezTo>
                  <a:cubicBezTo>
                    <a:pt x="19017" y="7515"/>
                    <a:pt x="19118" y="7987"/>
                    <a:pt x="19202" y="8631"/>
                  </a:cubicBezTo>
                  <a:cubicBezTo>
                    <a:pt x="19286" y="9233"/>
                    <a:pt x="19354" y="10006"/>
                    <a:pt x="19404" y="10907"/>
                  </a:cubicBezTo>
                  <a:cubicBezTo>
                    <a:pt x="19455" y="11809"/>
                    <a:pt x="19477" y="12883"/>
                    <a:pt x="19477" y="14085"/>
                  </a:cubicBezTo>
                  <a:close/>
                  <a:moveTo>
                    <a:pt x="18893" y="14214"/>
                  </a:moveTo>
                  <a:cubicBezTo>
                    <a:pt x="18893" y="13441"/>
                    <a:pt x="18882" y="12797"/>
                    <a:pt x="18865" y="12239"/>
                  </a:cubicBezTo>
                  <a:cubicBezTo>
                    <a:pt x="18842" y="11680"/>
                    <a:pt x="18814" y="11251"/>
                    <a:pt x="18781" y="10907"/>
                  </a:cubicBezTo>
                  <a:cubicBezTo>
                    <a:pt x="18747" y="10564"/>
                    <a:pt x="18702" y="10306"/>
                    <a:pt x="18657" y="10134"/>
                  </a:cubicBezTo>
                  <a:cubicBezTo>
                    <a:pt x="18612" y="9963"/>
                    <a:pt x="18562" y="9920"/>
                    <a:pt x="18517" y="9920"/>
                  </a:cubicBezTo>
                  <a:cubicBezTo>
                    <a:pt x="18466" y="9920"/>
                    <a:pt x="18421" y="10006"/>
                    <a:pt x="18376" y="10134"/>
                  </a:cubicBezTo>
                  <a:cubicBezTo>
                    <a:pt x="18331" y="10263"/>
                    <a:pt x="18292" y="10521"/>
                    <a:pt x="18258" y="10821"/>
                  </a:cubicBezTo>
                  <a:cubicBezTo>
                    <a:pt x="18225" y="11165"/>
                    <a:pt x="18197" y="11594"/>
                    <a:pt x="18174" y="12153"/>
                  </a:cubicBezTo>
                  <a:cubicBezTo>
                    <a:pt x="18152" y="12711"/>
                    <a:pt x="18146" y="13355"/>
                    <a:pt x="18146" y="14214"/>
                  </a:cubicBezTo>
                  <a:cubicBezTo>
                    <a:pt x="18146" y="15631"/>
                    <a:pt x="18185" y="16705"/>
                    <a:pt x="18264" y="17349"/>
                  </a:cubicBezTo>
                  <a:cubicBezTo>
                    <a:pt x="18343" y="18036"/>
                    <a:pt x="18432" y="18336"/>
                    <a:pt x="18528" y="18336"/>
                  </a:cubicBezTo>
                  <a:cubicBezTo>
                    <a:pt x="18578" y="18336"/>
                    <a:pt x="18623" y="18250"/>
                    <a:pt x="18668" y="18122"/>
                  </a:cubicBezTo>
                  <a:cubicBezTo>
                    <a:pt x="18713" y="17993"/>
                    <a:pt x="18753" y="17735"/>
                    <a:pt x="18786" y="17435"/>
                  </a:cubicBezTo>
                  <a:cubicBezTo>
                    <a:pt x="18820" y="17091"/>
                    <a:pt x="18848" y="16662"/>
                    <a:pt x="18871" y="16146"/>
                  </a:cubicBezTo>
                  <a:cubicBezTo>
                    <a:pt x="18882" y="15631"/>
                    <a:pt x="18893" y="14987"/>
                    <a:pt x="18893" y="14214"/>
                  </a:cubicBezTo>
                  <a:close/>
                  <a:moveTo>
                    <a:pt x="20404" y="21256"/>
                  </a:moveTo>
                  <a:lnTo>
                    <a:pt x="19831" y="21256"/>
                  </a:lnTo>
                  <a:lnTo>
                    <a:pt x="19831" y="7085"/>
                  </a:lnTo>
                  <a:lnTo>
                    <a:pt x="20275" y="7085"/>
                  </a:lnTo>
                  <a:lnTo>
                    <a:pt x="20342" y="8846"/>
                  </a:lnTo>
                  <a:cubicBezTo>
                    <a:pt x="20426" y="8202"/>
                    <a:pt x="20516" y="7687"/>
                    <a:pt x="20617" y="7300"/>
                  </a:cubicBezTo>
                  <a:cubicBezTo>
                    <a:pt x="20718" y="6914"/>
                    <a:pt x="20831" y="6742"/>
                    <a:pt x="20954" y="6742"/>
                  </a:cubicBezTo>
                  <a:cubicBezTo>
                    <a:pt x="21162" y="6742"/>
                    <a:pt x="21319" y="7171"/>
                    <a:pt x="21432" y="8030"/>
                  </a:cubicBezTo>
                  <a:cubicBezTo>
                    <a:pt x="21544" y="8889"/>
                    <a:pt x="21600" y="10177"/>
                    <a:pt x="21600" y="11852"/>
                  </a:cubicBezTo>
                  <a:lnTo>
                    <a:pt x="21600" y="21214"/>
                  </a:lnTo>
                  <a:lnTo>
                    <a:pt x="21027" y="21214"/>
                  </a:lnTo>
                  <a:lnTo>
                    <a:pt x="21027" y="12281"/>
                  </a:lnTo>
                  <a:cubicBezTo>
                    <a:pt x="21027" y="11594"/>
                    <a:pt x="21005" y="11036"/>
                    <a:pt x="20965" y="10650"/>
                  </a:cubicBezTo>
                  <a:cubicBezTo>
                    <a:pt x="20920" y="10263"/>
                    <a:pt x="20859" y="10048"/>
                    <a:pt x="20780" y="10048"/>
                  </a:cubicBezTo>
                  <a:cubicBezTo>
                    <a:pt x="20718" y="10048"/>
                    <a:pt x="20651" y="10177"/>
                    <a:pt x="20583" y="10478"/>
                  </a:cubicBezTo>
                  <a:cubicBezTo>
                    <a:pt x="20516" y="10736"/>
                    <a:pt x="20454" y="11122"/>
                    <a:pt x="20404" y="11551"/>
                  </a:cubicBezTo>
                  <a:lnTo>
                    <a:pt x="20404" y="21256"/>
                  </a:lnTo>
                  <a:close/>
                </a:path>
              </a:pathLst>
            </a:custGeom>
            <a:solidFill>
              <a:srgbClr val="FFFFFF"/>
            </a:solidFill>
            <a:ln w="12700">
              <a:miter lim="400000"/>
            </a:ln>
          </p:spPr>
          <p:txBody>
            <a:bodyPr lIns="38100" tIns="38100" rIns="38100" bIns="38100" anchor="ctr"/>
            <a:lstStyle/>
            <a:p>
              <a:pPr>
                <a:defRPr sz="3000"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11" name="Shape">
              <a:extLst>
                <a:ext uri="{FF2B5EF4-FFF2-40B4-BE49-F238E27FC236}">
                  <a16:creationId xmlns:a16="http://schemas.microsoft.com/office/drawing/2014/main" id="{349345AB-AD63-E181-3B5F-534FD2A982FA}"/>
                </a:ext>
              </a:extLst>
            </p:cNvPr>
            <p:cNvSpPr/>
            <p:nvPr userDrawn="1"/>
          </p:nvSpPr>
          <p:spPr>
            <a:xfrm>
              <a:off x="5032172" y="1021854"/>
              <a:ext cx="1051185" cy="549583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15954" y="0"/>
                  </a:moveTo>
                  <a:cubicBezTo>
                    <a:pt x="13287" y="0"/>
                    <a:pt x="11002" y="3514"/>
                    <a:pt x="10441" y="8443"/>
                  </a:cubicBezTo>
                  <a:cubicBezTo>
                    <a:pt x="9052" y="8229"/>
                    <a:pt x="6050" y="7757"/>
                    <a:pt x="5198" y="7671"/>
                  </a:cubicBezTo>
                  <a:cubicBezTo>
                    <a:pt x="5154" y="7671"/>
                    <a:pt x="5109" y="7671"/>
                    <a:pt x="5041" y="7671"/>
                  </a:cubicBezTo>
                  <a:cubicBezTo>
                    <a:pt x="4638" y="7671"/>
                    <a:pt x="4280" y="7886"/>
                    <a:pt x="4033" y="8357"/>
                  </a:cubicBezTo>
                  <a:cubicBezTo>
                    <a:pt x="3563" y="9214"/>
                    <a:pt x="3563" y="10457"/>
                    <a:pt x="3563" y="10843"/>
                  </a:cubicBezTo>
                  <a:cubicBezTo>
                    <a:pt x="3563" y="11271"/>
                    <a:pt x="3563" y="12514"/>
                    <a:pt x="4033" y="13329"/>
                  </a:cubicBezTo>
                  <a:cubicBezTo>
                    <a:pt x="4280" y="13800"/>
                    <a:pt x="4638" y="14014"/>
                    <a:pt x="5041" y="14014"/>
                  </a:cubicBezTo>
                  <a:cubicBezTo>
                    <a:pt x="5086" y="14014"/>
                    <a:pt x="5131" y="14014"/>
                    <a:pt x="5198" y="14014"/>
                  </a:cubicBezTo>
                  <a:cubicBezTo>
                    <a:pt x="5803" y="13929"/>
                    <a:pt x="7417" y="13714"/>
                    <a:pt x="8313" y="13543"/>
                  </a:cubicBezTo>
                  <a:lnTo>
                    <a:pt x="9657" y="13329"/>
                  </a:lnTo>
                  <a:cubicBezTo>
                    <a:pt x="9971" y="13286"/>
                    <a:pt x="10262" y="13243"/>
                    <a:pt x="10464" y="13200"/>
                  </a:cubicBezTo>
                  <a:cubicBezTo>
                    <a:pt x="11046" y="18043"/>
                    <a:pt x="13332" y="21557"/>
                    <a:pt x="15954" y="21557"/>
                  </a:cubicBezTo>
                  <a:cubicBezTo>
                    <a:pt x="19068" y="21557"/>
                    <a:pt x="21600" y="16714"/>
                    <a:pt x="21600" y="10757"/>
                  </a:cubicBezTo>
                  <a:cubicBezTo>
                    <a:pt x="21600" y="4843"/>
                    <a:pt x="19068" y="0"/>
                    <a:pt x="15954" y="0"/>
                  </a:cubicBezTo>
                  <a:close/>
                  <a:moveTo>
                    <a:pt x="15954" y="17229"/>
                  </a:moveTo>
                  <a:cubicBezTo>
                    <a:pt x="14094" y="17229"/>
                    <a:pt x="12593" y="14357"/>
                    <a:pt x="12593" y="10800"/>
                  </a:cubicBezTo>
                  <a:cubicBezTo>
                    <a:pt x="12593" y="7243"/>
                    <a:pt x="14094" y="4371"/>
                    <a:pt x="15954" y="4371"/>
                  </a:cubicBezTo>
                  <a:cubicBezTo>
                    <a:pt x="17813" y="4371"/>
                    <a:pt x="19315" y="7243"/>
                    <a:pt x="19315" y="10800"/>
                  </a:cubicBezTo>
                  <a:cubicBezTo>
                    <a:pt x="19315" y="14357"/>
                    <a:pt x="17813" y="17229"/>
                    <a:pt x="15954" y="17229"/>
                  </a:cubicBezTo>
                  <a:close/>
                  <a:moveTo>
                    <a:pt x="9007" y="15514"/>
                  </a:moveTo>
                  <a:lnTo>
                    <a:pt x="9007" y="20014"/>
                  </a:lnTo>
                  <a:cubicBezTo>
                    <a:pt x="8627" y="20443"/>
                    <a:pt x="8134" y="20786"/>
                    <a:pt x="7506" y="21129"/>
                  </a:cubicBezTo>
                  <a:cubicBezTo>
                    <a:pt x="6879" y="21429"/>
                    <a:pt x="6207" y="21600"/>
                    <a:pt x="5467" y="21600"/>
                  </a:cubicBezTo>
                  <a:cubicBezTo>
                    <a:pt x="4324" y="21600"/>
                    <a:pt x="3339" y="21171"/>
                    <a:pt x="2532" y="20271"/>
                  </a:cubicBezTo>
                  <a:cubicBezTo>
                    <a:pt x="1725" y="19371"/>
                    <a:pt x="1098" y="18129"/>
                    <a:pt x="650" y="16500"/>
                  </a:cubicBezTo>
                  <a:cubicBezTo>
                    <a:pt x="224" y="14871"/>
                    <a:pt x="0" y="12986"/>
                    <a:pt x="0" y="10800"/>
                  </a:cubicBezTo>
                  <a:cubicBezTo>
                    <a:pt x="0" y="8657"/>
                    <a:pt x="246" y="6729"/>
                    <a:pt x="717" y="5143"/>
                  </a:cubicBezTo>
                  <a:cubicBezTo>
                    <a:pt x="1210" y="3514"/>
                    <a:pt x="1860" y="2271"/>
                    <a:pt x="2711" y="1371"/>
                  </a:cubicBezTo>
                  <a:cubicBezTo>
                    <a:pt x="3563" y="471"/>
                    <a:pt x="4549" y="43"/>
                    <a:pt x="5646" y="43"/>
                  </a:cubicBezTo>
                  <a:cubicBezTo>
                    <a:pt x="6229" y="43"/>
                    <a:pt x="6767" y="171"/>
                    <a:pt x="7282" y="386"/>
                  </a:cubicBezTo>
                  <a:cubicBezTo>
                    <a:pt x="7798" y="600"/>
                    <a:pt x="8246" y="900"/>
                    <a:pt x="8627" y="1243"/>
                  </a:cubicBezTo>
                  <a:lnTo>
                    <a:pt x="8402" y="4843"/>
                  </a:lnTo>
                  <a:cubicBezTo>
                    <a:pt x="8022" y="4500"/>
                    <a:pt x="7596" y="4200"/>
                    <a:pt x="7125" y="3986"/>
                  </a:cubicBezTo>
                  <a:cubicBezTo>
                    <a:pt x="6655" y="3771"/>
                    <a:pt x="6162" y="3643"/>
                    <a:pt x="5624" y="3643"/>
                  </a:cubicBezTo>
                  <a:cubicBezTo>
                    <a:pt x="4817" y="3643"/>
                    <a:pt x="4168" y="3943"/>
                    <a:pt x="3630" y="4586"/>
                  </a:cubicBezTo>
                  <a:cubicBezTo>
                    <a:pt x="3115" y="5186"/>
                    <a:pt x="2734" y="6043"/>
                    <a:pt x="2487" y="7114"/>
                  </a:cubicBezTo>
                  <a:cubicBezTo>
                    <a:pt x="2241" y="8186"/>
                    <a:pt x="2106" y="9386"/>
                    <a:pt x="2106" y="10714"/>
                  </a:cubicBezTo>
                  <a:cubicBezTo>
                    <a:pt x="2106" y="12129"/>
                    <a:pt x="2241" y="13371"/>
                    <a:pt x="2487" y="14443"/>
                  </a:cubicBezTo>
                  <a:cubicBezTo>
                    <a:pt x="2734" y="15514"/>
                    <a:pt x="3115" y="16371"/>
                    <a:pt x="3607" y="17014"/>
                  </a:cubicBezTo>
                  <a:cubicBezTo>
                    <a:pt x="4100" y="17614"/>
                    <a:pt x="4728" y="17957"/>
                    <a:pt x="5490" y="17957"/>
                  </a:cubicBezTo>
                  <a:cubicBezTo>
                    <a:pt x="5714" y="17957"/>
                    <a:pt x="5960" y="17914"/>
                    <a:pt x="6207" y="17871"/>
                  </a:cubicBezTo>
                  <a:cubicBezTo>
                    <a:pt x="6453" y="17829"/>
                    <a:pt x="6722" y="17743"/>
                    <a:pt x="6968" y="17614"/>
                  </a:cubicBezTo>
                  <a:lnTo>
                    <a:pt x="6968" y="15814"/>
                  </a:lnTo>
                  <a:cubicBezTo>
                    <a:pt x="7439" y="15729"/>
                    <a:pt x="7887" y="15686"/>
                    <a:pt x="8246" y="15643"/>
                  </a:cubicBezTo>
                  <a:lnTo>
                    <a:pt x="9007" y="15514"/>
                  </a:lnTo>
                  <a:close/>
                </a:path>
              </a:pathLst>
            </a:custGeom>
            <a:solidFill>
              <a:srgbClr val="008C58"/>
            </a:solidFill>
            <a:ln w="12700">
              <a:miter lim="400000"/>
            </a:ln>
          </p:spPr>
          <p:txBody>
            <a:bodyPr lIns="38100" tIns="38100" rIns="38100" bIns="38100" anchor="ctr"/>
            <a:lstStyle/>
            <a:p>
              <a:pPr>
                <a:defRPr sz="3000">
                  <a:solidFill>
                    <a:srgbClr val="FFFFFF"/>
                  </a:solidFill>
                </a:defRPr>
              </a:pPr>
              <a:endParaRPr dirty="0"/>
            </a:p>
          </p:txBody>
        </p:sp>
      </p:grpSp>
      <p:sp>
        <p:nvSpPr>
          <p:cNvPr id="12" name="Shape">
            <a:extLst>
              <a:ext uri="{FF2B5EF4-FFF2-40B4-BE49-F238E27FC236}">
                <a16:creationId xmlns:a16="http://schemas.microsoft.com/office/drawing/2014/main" id="{FD9E41AE-A002-9005-E6E5-3580179613F9}"/>
              </a:ext>
            </a:extLst>
          </p:cNvPr>
          <p:cNvSpPr/>
          <p:nvPr userDrawn="1"/>
        </p:nvSpPr>
        <p:spPr>
          <a:xfrm>
            <a:off x="2146593" y="640199"/>
            <a:ext cx="226449" cy="195222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0767" h="20569" extrusionOk="0">
                <a:moveTo>
                  <a:pt x="1276" y="2502"/>
                </a:moveTo>
                <a:cubicBezTo>
                  <a:pt x="3176" y="-371"/>
                  <a:pt x="6676" y="-945"/>
                  <a:pt x="8976" y="1698"/>
                </a:cubicBezTo>
                <a:cubicBezTo>
                  <a:pt x="9476" y="2272"/>
                  <a:pt x="9876" y="2961"/>
                  <a:pt x="10376" y="3651"/>
                </a:cubicBezTo>
                <a:cubicBezTo>
                  <a:pt x="10876" y="2961"/>
                  <a:pt x="11276" y="2272"/>
                  <a:pt x="11776" y="1698"/>
                </a:cubicBezTo>
                <a:cubicBezTo>
                  <a:pt x="14076" y="-945"/>
                  <a:pt x="17676" y="-371"/>
                  <a:pt x="19476" y="2502"/>
                </a:cubicBezTo>
                <a:cubicBezTo>
                  <a:pt x="21176" y="5144"/>
                  <a:pt x="21076" y="7902"/>
                  <a:pt x="19876" y="10659"/>
                </a:cubicBezTo>
                <a:cubicBezTo>
                  <a:pt x="18676" y="13302"/>
                  <a:pt x="16976" y="15485"/>
                  <a:pt x="14976" y="17323"/>
                </a:cubicBezTo>
                <a:cubicBezTo>
                  <a:pt x="13876" y="18357"/>
                  <a:pt x="12376" y="19391"/>
                  <a:pt x="11076" y="20310"/>
                </a:cubicBezTo>
                <a:cubicBezTo>
                  <a:pt x="10676" y="20655"/>
                  <a:pt x="10176" y="20655"/>
                  <a:pt x="9776" y="20310"/>
                </a:cubicBezTo>
                <a:cubicBezTo>
                  <a:pt x="8476" y="19391"/>
                  <a:pt x="6976" y="18357"/>
                  <a:pt x="5876" y="17323"/>
                </a:cubicBezTo>
                <a:cubicBezTo>
                  <a:pt x="3876" y="15485"/>
                  <a:pt x="2176" y="13417"/>
                  <a:pt x="976" y="10659"/>
                </a:cubicBezTo>
                <a:cubicBezTo>
                  <a:pt x="-324" y="7902"/>
                  <a:pt x="-424" y="5144"/>
                  <a:pt x="1276" y="2502"/>
                </a:cubicBezTo>
                <a:close/>
              </a:path>
            </a:pathLst>
          </a:custGeom>
          <a:solidFill>
            <a:srgbClr val="008C58"/>
          </a:solidFill>
          <a:ln w="12700">
            <a:miter lim="400000"/>
          </a:ln>
        </p:spPr>
        <p:txBody>
          <a:bodyPr lIns="38100" tIns="38100" rIns="38100" bIns="38100" anchor="ctr"/>
          <a:lstStyle/>
          <a:p>
            <a:pPr>
              <a:defRPr sz="3000">
                <a:solidFill>
                  <a:srgbClr val="FFFFFF"/>
                </a:solidFill>
              </a:defRPr>
            </a:pPr>
            <a:endParaRPr/>
          </a:p>
        </p:txBody>
      </p:sp>
      <p:sp>
        <p:nvSpPr>
          <p:cNvPr id="13" name="Shape">
            <a:extLst>
              <a:ext uri="{FF2B5EF4-FFF2-40B4-BE49-F238E27FC236}">
                <a16:creationId xmlns:a16="http://schemas.microsoft.com/office/drawing/2014/main" id="{F46B88B0-8416-31F6-5282-9C6E196C9A56}"/>
              </a:ext>
            </a:extLst>
          </p:cNvPr>
          <p:cNvSpPr/>
          <p:nvPr userDrawn="1"/>
        </p:nvSpPr>
        <p:spPr>
          <a:xfrm>
            <a:off x="7387520" y="3289969"/>
            <a:ext cx="4804480" cy="2927831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extrusionOk="0">
                <a:moveTo>
                  <a:pt x="18585" y="0"/>
                </a:moveTo>
                <a:cubicBezTo>
                  <a:pt x="19673" y="0"/>
                  <a:pt x="20698" y="434"/>
                  <a:pt x="21600" y="1199"/>
                </a:cubicBezTo>
                <a:lnTo>
                  <a:pt x="21600" y="6677"/>
                </a:lnTo>
                <a:cubicBezTo>
                  <a:pt x="20879" y="5261"/>
                  <a:pt x="19796" y="4352"/>
                  <a:pt x="18585" y="4352"/>
                </a:cubicBezTo>
                <a:cubicBezTo>
                  <a:pt x="16418" y="4352"/>
                  <a:pt x="14658" y="7240"/>
                  <a:pt x="14658" y="10796"/>
                </a:cubicBezTo>
                <a:cubicBezTo>
                  <a:pt x="14658" y="14344"/>
                  <a:pt x="16418" y="17240"/>
                  <a:pt x="18585" y="17240"/>
                </a:cubicBezTo>
                <a:cubicBezTo>
                  <a:pt x="19796" y="17240"/>
                  <a:pt x="20879" y="16339"/>
                  <a:pt x="21600" y="14915"/>
                </a:cubicBezTo>
                <a:lnTo>
                  <a:pt x="21600" y="20393"/>
                </a:lnTo>
                <a:cubicBezTo>
                  <a:pt x="20698" y="21158"/>
                  <a:pt x="19668" y="21592"/>
                  <a:pt x="18585" y="21592"/>
                </a:cubicBezTo>
                <a:cubicBezTo>
                  <a:pt x="15511" y="21592"/>
                  <a:pt x="12864" y="18109"/>
                  <a:pt x="12178" y="13250"/>
                </a:cubicBezTo>
                <a:cubicBezTo>
                  <a:pt x="11932" y="13282"/>
                  <a:pt x="11609" y="13322"/>
                  <a:pt x="11236" y="13370"/>
                </a:cubicBezTo>
                <a:lnTo>
                  <a:pt x="9677" y="13571"/>
                </a:lnTo>
                <a:cubicBezTo>
                  <a:pt x="8628" y="13708"/>
                  <a:pt x="6760" y="13949"/>
                  <a:pt x="6050" y="14030"/>
                </a:cubicBezTo>
                <a:cubicBezTo>
                  <a:pt x="5991" y="14038"/>
                  <a:pt x="5932" y="14038"/>
                  <a:pt x="5873" y="14038"/>
                </a:cubicBezTo>
                <a:cubicBezTo>
                  <a:pt x="5393" y="14038"/>
                  <a:pt x="4996" y="13805"/>
                  <a:pt x="4697" y="13346"/>
                </a:cubicBezTo>
                <a:cubicBezTo>
                  <a:pt x="4152" y="12509"/>
                  <a:pt x="4152" y="11263"/>
                  <a:pt x="4152" y="10852"/>
                </a:cubicBezTo>
                <a:cubicBezTo>
                  <a:pt x="4152" y="10442"/>
                  <a:pt x="4152" y="9195"/>
                  <a:pt x="4697" y="8350"/>
                </a:cubicBezTo>
                <a:cubicBezTo>
                  <a:pt x="4996" y="7892"/>
                  <a:pt x="5393" y="7659"/>
                  <a:pt x="5873" y="7659"/>
                </a:cubicBezTo>
                <a:cubicBezTo>
                  <a:pt x="5927" y="7659"/>
                  <a:pt x="5986" y="7659"/>
                  <a:pt x="6045" y="7667"/>
                </a:cubicBezTo>
                <a:cubicBezTo>
                  <a:pt x="7045" y="7779"/>
                  <a:pt x="10550" y="8238"/>
                  <a:pt x="12158" y="8447"/>
                </a:cubicBezTo>
                <a:cubicBezTo>
                  <a:pt x="12825" y="3532"/>
                  <a:pt x="15477" y="0"/>
                  <a:pt x="18585" y="0"/>
                </a:cubicBezTo>
                <a:close/>
                <a:moveTo>
                  <a:pt x="2937" y="20257"/>
                </a:moveTo>
                <a:cubicBezTo>
                  <a:pt x="3888" y="21149"/>
                  <a:pt x="5030" y="21600"/>
                  <a:pt x="6368" y="21600"/>
                </a:cubicBezTo>
                <a:cubicBezTo>
                  <a:pt x="7236" y="21600"/>
                  <a:pt x="8030" y="21447"/>
                  <a:pt x="8756" y="21133"/>
                </a:cubicBezTo>
                <a:cubicBezTo>
                  <a:pt x="9481" y="20820"/>
                  <a:pt x="10065" y="20458"/>
                  <a:pt x="10501" y="20031"/>
                </a:cubicBezTo>
                <a:lnTo>
                  <a:pt x="10501" y="15542"/>
                </a:lnTo>
                <a:lnTo>
                  <a:pt x="9672" y="15647"/>
                </a:lnTo>
                <a:cubicBezTo>
                  <a:pt x="9266" y="15703"/>
                  <a:pt x="8731" y="15768"/>
                  <a:pt x="8187" y="15840"/>
                </a:cubicBezTo>
                <a:lnTo>
                  <a:pt x="8187" y="17634"/>
                </a:lnTo>
                <a:cubicBezTo>
                  <a:pt x="7878" y="17731"/>
                  <a:pt x="7579" y="17811"/>
                  <a:pt x="7290" y="17867"/>
                </a:cubicBezTo>
                <a:cubicBezTo>
                  <a:pt x="6996" y="17924"/>
                  <a:pt x="6721" y="17956"/>
                  <a:pt x="6456" y="17956"/>
                </a:cubicBezTo>
                <a:cubicBezTo>
                  <a:pt x="5584" y="17956"/>
                  <a:pt x="4853" y="17650"/>
                  <a:pt x="4270" y="17031"/>
                </a:cubicBezTo>
                <a:cubicBezTo>
                  <a:pt x="3687" y="16411"/>
                  <a:pt x="3250" y="15558"/>
                  <a:pt x="2956" y="14472"/>
                </a:cubicBezTo>
                <a:cubicBezTo>
                  <a:pt x="2662" y="13386"/>
                  <a:pt x="2520" y="12139"/>
                  <a:pt x="2520" y="10724"/>
                </a:cubicBezTo>
                <a:cubicBezTo>
                  <a:pt x="2520" y="9380"/>
                  <a:pt x="2667" y="8173"/>
                  <a:pt x="2951" y="7112"/>
                </a:cubicBezTo>
                <a:cubicBezTo>
                  <a:pt x="3240" y="6050"/>
                  <a:pt x="3687" y="5213"/>
                  <a:pt x="4290" y="4594"/>
                </a:cubicBezTo>
                <a:cubicBezTo>
                  <a:pt x="4893" y="3974"/>
                  <a:pt x="5662" y="3668"/>
                  <a:pt x="6604" y="3668"/>
                </a:cubicBezTo>
                <a:cubicBezTo>
                  <a:pt x="7216" y="3668"/>
                  <a:pt x="7795" y="3781"/>
                  <a:pt x="8344" y="3998"/>
                </a:cubicBezTo>
                <a:cubicBezTo>
                  <a:pt x="8888" y="4223"/>
                  <a:pt x="9388" y="4505"/>
                  <a:pt x="9839" y="4851"/>
                </a:cubicBezTo>
                <a:lnTo>
                  <a:pt x="10094" y="1239"/>
                </a:lnTo>
                <a:cubicBezTo>
                  <a:pt x="9663" y="885"/>
                  <a:pt x="9138" y="595"/>
                  <a:pt x="8525" y="362"/>
                </a:cubicBezTo>
                <a:cubicBezTo>
                  <a:pt x="7912" y="137"/>
                  <a:pt x="7275" y="24"/>
                  <a:pt x="6608" y="24"/>
                </a:cubicBezTo>
                <a:cubicBezTo>
                  <a:pt x="5314" y="24"/>
                  <a:pt x="4172" y="467"/>
                  <a:pt x="3177" y="1360"/>
                </a:cubicBezTo>
                <a:cubicBezTo>
                  <a:pt x="2182" y="2253"/>
                  <a:pt x="1407" y="3499"/>
                  <a:pt x="843" y="5116"/>
                </a:cubicBezTo>
                <a:cubicBezTo>
                  <a:pt x="279" y="6733"/>
                  <a:pt x="0" y="8624"/>
                  <a:pt x="0" y="10788"/>
                </a:cubicBezTo>
                <a:cubicBezTo>
                  <a:pt x="0" y="12968"/>
                  <a:pt x="255" y="14875"/>
                  <a:pt x="760" y="16492"/>
                </a:cubicBezTo>
                <a:cubicBezTo>
                  <a:pt x="1260" y="18109"/>
                  <a:pt x="1985" y="19364"/>
                  <a:pt x="2937" y="20257"/>
                </a:cubicBezTo>
                <a:close/>
              </a:path>
            </a:pathLst>
          </a:custGeom>
          <a:solidFill>
            <a:srgbClr val="008C58"/>
          </a:solidFill>
          <a:ln w="12700">
            <a:miter lim="400000"/>
          </a:ln>
        </p:spPr>
        <p:txBody>
          <a:bodyPr lIns="38100" tIns="38100" rIns="38100" bIns="38100" anchor="ctr"/>
          <a:lstStyle/>
          <a:p>
            <a:pPr>
              <a:defRPr sz="3000">
                <a:solidFill>
                  <a:srgbClr val="FFFFFF"/>
                </a:solidFill>
              </a:defRPr>
            </a:pPr>
            <a:endParaRPr/>
          </a:p>
        </p:txBody>
      </p:sp>
      <p:sp>
        <p:nvSpPr>
          <p:cNvPr id="14" name="TextBox 13">
            <a:extLst>
              <a:ext uri="{FF2B5EF4-FFF2-40B4-BE49-F238E27FC236}">
                <a16:creationId xmlns:a16="http://schemas.microsoft.com/office/drawing/2014/main" id="{99B9E8C2-CD1B-F803-4119-F7DE75A32CC8}"/>
              </a:ext>
            </a:extLst>
          </p:cNvPr>
          <p:cNvSpPr txBox="1"/>
          <p:nvPr userDrawn="1"/>
        </p:nvSpPr>
        <p:spPr>
          <a:xfrm>
            <a:off x="667330" y="1772442"/>
            <a:ext cx="7419403" cy="43088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CA" sz="2200" b="0" i="0" dirty="0">
                <a:solidFill>
                  <a:srgbClr val="FFFFFF">
                    <a:alpha val="40000"/>
                  </a:srgbClr>
                </a:solidFill>
                <a:effectLst/>
                <a:latin typeface="+mj-lt"/>
              </a:rPr>
              <a:t>Free Templates &amp; Infographics for PowerPoint and Google Slides</a:t>
            </a:r>
            <a:endParaRPr lang="en-US" sz="2200" dirty="0">
              <a:solidFill>
                <a:schemeClr val="bg1">
                  <a:alpha val="40000"/>
                </a:schemeClr>
              </a:solidFill>
              <a:latin typeface="+mj-lt"/>
            </a:endParaRPr>
          </a:p>
        </p:txBody>
      </p:sp>
      <p:sp>
        <p:nvSpPr>
          <p:cNvPr id="16" name="TextBox 15">
            <a:extLst>
              <a:ext uri="{FF2B5EF4-FFF2-40B4-BE49-F238E27FC236}">
                <a16:creationId xmlns:a16="http://schemas.microsoft.com/office/drawing/2014/main" id="{98E4583D-5F52-5CCA-15D5-7930FA3C51C6}"/>
              </a:ext>
            </a:extLst>
          </p:cNvPr>
          <p:cNvSpPr txBox="1"/>
          <p:nvPr userDrawn="1"/>
        </p:nvSpPr>
        <p:spPr>
          <a:xfrm>
            <a:off x="667329" y="5444784"/>
            <a:ext cx="4722817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CA" sz="2800" b="1" i="0" dirty="0">
                <a:solidFill>
                  <a:srgbClr val="FFFFFF"/>
                </a:solidFill>
                <a:effectLst/>
                <a:latin typeface="Calibri" panose="020F0502020204030204" pitchFamily="34" charset="0"/>
                <a:cs typeface="Calibri" panose="020F0502020204030204" pitchFamily="34" charset="0"/>
              </a:rPr>
              <a:t>Questions or Need Help ?</a:t>
            </a:r>
            <a:endParaRPr lang="en-US" sz="2800" b="1" i="0" dirty="0">
              <a:solidFill>
                <a:schemeClr val="bg1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17" name="TextBox 16">
            <a:extLst>
              <a:ext uri="{FF2B5EF4-FFF2-40B4-BE49-F238E27FC236}">
                <a16:creationId xmlns:a16="http://schemas.microsoft.com/office/drawing/2014/main" id="{C8D8B69F-8B28-B3CE-9A02-F10F35E92CA5}"/>
              </a:ext>
            </a:extLst>
          </p:cNvPr>
          <p:cNvSpPr txBox="1"/>
          <p:nvPr userDrawn="1"/>
        </p:nvSpPr>
        <p:spPr>
          <a:xfrm>
            <a:off x="5976600" y="1307664"/>
            <a:ext cx="644407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CA" b="0" i="0" dirty="0">
                <a:solidFill>
                  <a:srgbClr val="FFFFFF">
                    <a:alpha val="40157"/>
                  </a:srgbClr>
                </a:solidFill>
                <a:effectLst/>
                <a:latin typeface="+mj-lt"/>
              </a:rPr>
              <a:t>.com</a:t>
            </a:r>
            <a:endParaRPr lang="en-US" dirty="0">
              <a:solidFill>
                <a:schemeClr val="bg1">
                  <a:alpha val="40157"/>
                </a:schemeClr>
              </a:solidFill>
              <a:latin typeface="+mj-lt"/>
            </a:endParaRPr>
          </a:p>
        </p:txBody>
      </p:sp>
    </p:spTree>
    <p:extLst>
      <p:ext uri="{BB962C8B-B14F-4D97-AF65-F5344CB8AC3E}">
        <p14:creationId xmlns:p14="http://schemas.microsoft.com/office/powerpoint/2010/main" val="757354817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hyperlink" Target="http://www.presentationgo.com/" TargetMode="External"/><Relationship Id="rId2" Type="http://schemas.openxmlformats.org/officeDocument/2006/relationships/theme" Target="../theme/theme1.xml"/><Relationship Id="rId1" Type="http://schemas.openxmlformats.org/officeDocument/2006/relationships/slideLayout" Target="../slideLayouts/slideLayout1.xml"/></Relationships>
</file>

<file path=ppt/slideMasters/_rels/slideMaster2.xml.rels><?xml version="1.0" encoding="UTF-8" standalone="yes"?>
<Relationships xmlns="http://schemas.openxmlformats.org/package/2006/relationships"><Relationship Id="rId3" Type="http://schemas.openxmlformats.org/officeDocument/2006/relationships/hyperlink" Target="http://www.presentationgo.com/" TargetMode="External"/><Relationship Id="rId2" Type="http://schemas.openxmlformats.org/officeDocument/2006/relationships/theme" Target="../theme/theme2.xml"/><Relationship Id="rId1" Type="http://schemas.openxmlformats.org/officeDocument/2006/relationships/slideLayout" Target="../slideLayouts/slideLayout2.xml"/></Relationships>
</file>

<file path=ppt/slideMasters/_rels/slideMaster3.xml.rels><?xml version="1.0" encoding="UTF-8" standalone="yes"?>
<Relationships xmlns="http://schemas.openxmlformats.org/package/2006/relationships"><Relationship Id="rId2" Type="http://schemas.openxmlformats.org/officeDocument/2006/relationships/theme" Target="../theme/theme3.xml"/><Relationship Id="rId1" Type="http://schemas.openxmlformats.org/officeDocument/2006/relationships/slideLayout" Target="../slideLayouts/slideLayout3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chemeClr val="bg1">
            <a:lumMod val="95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38200" y="163482"/>
            <a:ext cx="10515600" cy="739056"/>
          </a:xfrm>
          <a:prstGeom prst="rect">
            <a:avLst/>
          </a:prstGeom>
        </p:spPr>
        <p:txBody>
          <a:bodyPr rIns="0">
            <a:normAutofit/>
          </a:bodyPr>
          <a:lstStyle/>
          <a:p>
            <a:pPr marL="0" lvl="0"/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8200" y="1219200"/>
            <a:ext cx="10515600" cy="49577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9" name="Rectangle 8"/>
          <p:cNvSpPr/>
          <p:nvPr userDrawn="1"/>
        </p:nvSpPr>
        <p:spPr>
          <a:xfrm>
            <a:off x="0" y="6305911"/>
            <a:ext cx="12192000" cy="552091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bIns="91440"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3200" b="0" i="0" u="none" strike="noStrike" kern="1200" cap="none" spc="150" normalizeH="0" baseline="0" noProof="0" dirty="0">
              <a:ln>
                <a:noFill/>
              </a:ln>
              <a:solidFill>
                <a:prstClr val="white">
                  <a:lumMod val="75000"/>
                </a:prstClr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sp>
        <p:nvSpPr>
          <p:cNvPr id="7" name="Rectangle 6"/>
          <p:cNvSpPr/>
          <p:nvPr userDrawn="1"/>
        </p:nvSpPr>
        <p:spPr>
          <a:xfrm>
            <a:off x="-12701" y="6959601"/>
            <a:ext cx="1603901" cy="276999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1200" b="0" i="0" dirty="0">
                <a:solidFill>
                  <a:srgbClr val="008C58"/>
                </a:solidFill>
                <a:effectLst/>
                <a:latin typeface="+mn-lt"/>
              </a:rPr>
              <a:t>© </a:t>
            </a:r>
            <a:r>
              <a:rPr lang="en-US" sz="1200" b="0" i="0" u="none" strike="noStrike" dirty="0">
                <a:solidFill>
                  <a:srgbClr val="008C58"/>
                </a:solidFill>
                <a:effectLst/>
                <a:latin typeface="+mn-lt"/>
                <a:hlinkClick r:id="rId3" tooltip="PresentationGo!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presentationgo.com</a:t>
            </a:r>
            <a:endParaRPr lang="en-US" sz="1200" dirty="0">
              <a:solidFill>
                <a:srgbClr val="008C58"/>
              </a:solidFill>
              <a:latin typeface="+mn-lt"/>
            </a:endParaRPr>
          </a:p>
        </p:txBody>
      </p:sp>
      <p:sp>
        <p:nvSpPr>
          <p:cNvPr id="20" name="Shape">
            <a:extLst>
              <a:ext uri="{FF2B5EF4-FFF2-40B4-BE49-F238E27FC236}">
                <a16:creationId xmlns:a16="http://schemas.microsoft.com/office/drawing/2014/main" id="{DDC8EC43-F02F-F14D-1C4D-3DD926402B7D}"/>
              </a:ext>
            </a:extLst>
          </p:cNvPr>
          <p:cNvSpPr/>
          <p:nvPr userDrawn="1"/>
        </p:nvSpPr>
        <p:spPr>
          <a:xfrm>
            <a:off x="0" y="188441"/>
            <a:ext cx="680700" cy="468993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extrusionOk="0">
                <a:moveTo>
                  <a:pt x="14136" y="0"/>
                </a:moveTo>
                <a:cubicBezTo>
                  <a:pt x="10637" y="0"/>
                  <a:pt x="7604" y="3521"/>
                  <a:pt x="6858" y="8464"/>
                </a:cubicBezTo>
                <a:cubicBezTo>
                  <a:pt x="5038" y="8261"/>
                  <a:pt x="1166" y="7787"/>
                  <a:pt x="0" y="7719"/>
                </a:cubicBezTo>
                <a:lnTo>
                  <a:pt x="0" y="14084"/>
                </a:lnTo>
                <a:cubicBezTo>
                  <a:pt x="840" y="14016"/>
                  <a:pt x="2892" y="13745"/>
                  <a:pt x="4059" y="13610"/>
                </a:cubicBezTo>
                <a:lnTo>
                  <a:pt x="5832" y="13407"/>
                </a:lnTo>
                <a:cubicBezTo>
                  <a:pt x="6251" y="13339"/>
                  <a:pt x="6625" y="13339"/>
                  <a:pt x="6905" y="13271"/>
                </a:cubicBezTo>
                <a:cubicBezTo>
                  <a:pt x="7698" y="18147"/>
                  <a:pt x="10683" y="21600"/>
                  <a:pt x="14136" y="21600"/>
                </a:cubicBezTo>
                <a:cubicBezTo>
                  <a:pt x="18241" y="21600"/>
                  <a:pt x="21600" y="16725"/>
                  <a:pt x="21600" y="10766"/>
                </a:cubicBezTo>
                <a:cubicBezTo>
                  <a:pt x="21553" y="4875"/>
                  <a:pt x="18241" y="0"/>
                  <a:pt x="14136" y="0"/>
                </a:cubicBezTo>
                <a:close/>
                <a:moveTo>
                  <a:pt x="14136" y="17266"/>
                </a:moveTo>
                <a:cubicBezTo>
                  <a:pt x="11710" y="17266"/>
                  <a:pt x="9704" y="14355"/>
                  <a:pt x="9704" y="10834"/>
                </a:cubicBezTo>
                <a:cubicBezTo>
                  <a:pt x="9704" y="7313"/>
                  <a:pt x="11710" y="4401"/>
                  <a:pt x="14136" y="4401"/>
                </a:cubicBezTo>
                <a:cubicBezTo>
                  <a:pt x="16562" y="4401"/>
                  <a:pt x="18568" y="7313"/>
                  <a:pt x="18568" y="10834"/>
                </a:cubicBezTo>
                <a:cubicBezTo>
                  <a:pt x="18568" y="14355"/>
                  <a:pt x="16562" y="17266"/>
                  <a:pt x="14136" y="17266"/>
                </a:cubicBezTo>
                <a:close/>
                <a:moveTo>
                  <a:pt x="0" y="68"/>
                </a:moveTo>
                <a:cubicBezTo>
                  <a:pt x="187" y="68"/>
                  <a:pt x="373" y="68"/>
                  <a:pt x="560" y="68"/>
                </a:cubicBezTo>
                <a:cubicBezTo>
                  <a:pt x="1306" y="68"/>
                  <a:pt x="2053" y="203"/>
                  <a:pt x="2752" y="406"/>
                </a:cubicBezTo>
                <a:cubicBezTo>
                  <a:pt x="3452" y="609"/>
                  <a:pt x="4012" y="948"/>
                  <a:pt x="4525" y="1286"/>
                </a:cubicBezTo>
                <a:lnTo>
                  <a:pt x="4245" y="4875"/>
                </a:lnTo>
                <a:cubicBezTo>
                  <a:pt x="3732" y="4537"/>
                  <a:pt x="3172" y="4266"/>
                  <a:pt x="2566" y="3995"/>
                </a:cubicBezTo>
                <a:cubicBezTo>
                  <a:pt x="1959" y="3792"/>
                  <a:pt x="1306" y="3656"/>
                  <a:pt x="606" y="3656"/>
                </a:cubicBezTo>
                <a:cubicBezTo>
                  <a:pt x="420" y="3656"/>
                  <a:pt x="233" y="3656"/>
                  <a:pt x="47" y="3724"/>
                </a:cubicBezTo>
                <a:lnTo>
                  <a:pt x="47" y="68"/>
                </a:lnTo>
                <a:close/>
                <a:moveTo>
                  <a:pt x="4059" y="15641"/>
                </a:moveTo>
                <a:lnTo>
                  <a:pt x="4992" y="15506"/>
                </a:lnTo>
                <a:lnTo>
                  <a:pt x="4992" y="19975"/>
                </a:lnTo>
                <a:cubicBezTo>
                  <a:pt x="4479" y="20381"/>
                  <a:pt x="3825" y="20787"/>
                  <a:pt x="3032" y="21058"/>
                </a:cubicBezTo>
                <a:cubicBezTo>
                  <a:pt x="2193" y="21397"/>
                  <a:pt x="1306" y="21532"/>
                  <a:pt x="327" y="21532"/>
                </a:cubicBezTo>
                <a:cubicBezTo>
                  <a:pt x="233" y="21532"/>
                  <a:pt x="140" y="21532"/>
                  <a:pt x="0" y="21532"/>
                </a:cubicBezTo>
                <a:lnTo>
                  <a:pt x="0" y="17876"/>
                </a:lnTo>
                <a:cubicBezTo>
                  <a:pt x="140" y="17876"/>
                  <a:pt x="280" y="17876"/>
                  <a:pt x="420" y="17876"/>
                </a:cubicBezTo>
                <a:cubicBezTo>
                  <a:pt x="700" y="17876"/>
                  <a:pt x="1026" y="17876"/>
                  <a:pt x="1353" y="17808"/>
                </a:cubicBezTo>
                <a:cubicBezTo>
                  <a:pt x="1679" y="17740"/>
                  <a:pt x="2006" y="17673"/>
                  <a:pt x="2379" y="17605"/>
                </a:cubicBezTo>
                <a:lnTo>
                  <a:pt x="2379" y="15845"/>
                </a:lnTo>
                <a:cubicBezTo>
                  <a:pt x="2986" y="15777"/>
                  <a:pt x="3592" y="15709"/>
                  <a:pt x="4059" y="15641"/>
                </a:cubicBezTo>
                <a:close/>
              </a:path>
            </a:pathLst>
          </a:custGeom>
          <a:solidFill>
            <a:schemeClr val="bg1"/>
          </a:solidFill>
          <a:ln w="12700">
            <a:miter lim="400000"/>
          </a:ln>
        </p:spPr>
        <p:txBody>
          <a:bodyPr lIns="38100" tIns="38100" rIns="38100" bIns="38100" anchor="ctr"/>
          <a:lstStyle/>
          <a:p>
            <a:pPr>
              <a:defRPr sz="3000">
                <a:solidFill>
                  <a:srgbClr val="FFFFFF"/>
                </a:solidFill>
              </a:defRPr>
            </a:pPr>
            <a:endParaRPr>
              <a:solidFill>
                <a:schemeClr val="bg1"/>
              </a:solidFill>
            </a:endParaRPr>
          </a:p>
        </p:txBody>
      </p:sp>
      <p:grpSp>
        <p:nvGrpSpPr>
          <p:cNvPr id="28" name="Group 27">
            <a:extLst>
              <a:ext uri="{FF2B5EF4-FFF2-40B4-BE49-F238E27FC236}">
                <a16:creationId xmlns:a16="http://schemas.microsoft.com/office/drawing/2014/main" id="{942380E3-5C89-CD99-CE73-F8FB2B0B2EA9}"/>
              </a:ext>
            </a:extLst>
          </p:cNvPr>
          <p:cNvGrpSpPr/>
          <p:nvPr userDrawn="1"/>
        </p:nvGrpSpPr>
        <p:grpSpPr>
          <a:xfrm>
            <a:off x="12313760" y="-58780"/>
            <a:ext cx="1738741" cy="604829"/>
            <a:chOff x="-1808527" y="-16654"/>
            <a:chExt cx="1738741" cy="604829"/>
          </a:xfrm>
        </p:grpSpPr>
        <p:grpSp>
          <p:nvGrpSpPr>
            <p:cNvPr id="29" name="Group 28">
              <a:extLst>
                <a:ext uri="{FF2B5EF4-FFF2-40B4-BE49-F238E27FC236}">
                  <a16:creationId xmlns:a16="http://schemas.microsoft.com/office/drawing/2014/main" id="{6C1B17E7-B758-E92C-41FE-C3FCB408B5B7}"/>
                </a:ext>
              </a:extLst>
            </p:cNvPr>
            <p:cNvGrpSpPr/>
            <p:nvPr userDrawn="1"/>
          </p:nvGrpSpPr>
          <p:grpSpPr>
            <a:xfrm>
              <a:off x="-1808527" y="-16654"/>
              <a:ext cx="1738741" cy="604829"/>
              <a:chOff x="-2250002" y="21447"/>
              <a:chExt cx="1738741" cy="604829"/>
            </a:xfrm>
          </p:grpSpPr>
          <p:sp>
            <p:nvSpPr>
              <p:cNvPr id="33" name="TextBox 32">
                <a:extLst>
                  <a:ext uri="{FF2B5EF4-FFF2-40B4-BE49-F238E27FC236}">
                    <a16:creationId xmlns:a16="http://schemas.microsoft.com/office/drawing/2014/main" id="{2592DBB0-24EB-F018-C3D8-D6F02FE0B075}"/>
                  </a:ext>
                </a:extLst>
              </p:cNvPr>
              <p:cNvSpPr txBox="1"/>
              <p:nvPr userDrawn="1"/>
            </p:nvSpPr>
            <p:spPr>
              <a:xfrm>
                <a:off x="-2250002" y="21447"/>
                <a:ext cx="343364" cy="246221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en-US" sz="1000" dirty="0">
                    <a:latin typeface="+mj-lt"/>
                    <a:ea typeface="Open Sans" panose="020B0606030504020204" pitchFamily="34" charset="0"/>
                    <a:cs typeface="Open Sans" panose="020B0606030504020204" pitchFamily="34" charset="0"/>
                  </a:rPr>
                  <a:t>By:</a:t>
                </a:r>
              </a:p>
            </p:txBody>
          </p:sp>
          <p:sp>
            <p:nvSpPr>
              <p:cNvPr id="34" name="TextBox 33">
                <a:extLst>
                  <a:ext uri="{FF2B5EF4-FFF2-40B4-BE49-F238E27FC236}">
                    <a16:creationId xmlns:a16="http://schemas.microsoft.com/office/drawing/2014/main" id="{0A718598-70D7-48B6-C739-86B6B29AA51D}"/>
                  </a:ext>
                </a:extLst>
              </p:cNvPr>
              <p:cNvSpPr txBox="1"/>
              <p:nvPr userDrawn="1"/>
            </p:nvSpPr>
            <p:spPr>
              <a:xfrm>
                <a:off x="-950805" y="380055"/>
                <a:ext cx="439544" cy="246221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en-US" sz="1000" dirty="0">
                    <a:latin typeface="+mj-lt"/>
                    <a:ea typeface="Open Sans" panose="020B0606030504020204" pitchFamily="34" charset="0"/>
                    <a:cs typeface="Open Sans" panose="020B0606030504020204" pitchFamily="34" charset="0"/>
                  </a:rPr>
                  <a:t>.com</a:t>
                </a:r>
              </a:p>
            </p:txBody>
          </p:sp>
        </p:grpSp>
        <p:grpSp>
          <p:nvGrpSpPr>
            <p:cNvPr id="30" name="Group 29">
              <a:extLst>
                <a:ext uri="{FF2B5EF4-FFF2-40B4-BE49-F238E27FC236}">
                  <a16:creationId xmlns:a16="http://schemas.microsoft.com/office/drawing/2014/main" id="{283F2B32-CF9B-039E-6BAD-EACA915072DD}"/>
                </a:ext>
              </a:extLst>
            </p:cNvPr>
            <p:cNvGrpSpPr/>
            <p:nvPr userDrawn="1"/>
          </p:nvGrpSpPr>
          <p:grpSpPr>
            <a:xfrm>
              <a:off x="-1719071" y="218885"/>
              <a:ext cx="1547194" cy="159662"/>
              <a:chOff x="757647" y="1021854"/>
              <a:chExt cx="5325710" cy="549583"/>
            </a:xfrm>
          </p:grpSpPr>
          <p:sp>
            <p:nvSpPr>
              <p:cNvPr id="31" name="Shape">
                <a:extLst>
                  <a:ext uri="{FF2B5EF4-FFF2-40B4-BE49-F238E27FC236}">
                    <a16:creationId xmlns:a16="http://schemas.microsoft.com/office/drawing/2014/main" id="{FDA8849F-7D05-A81E-C41D-1977C2174A48}"/>
                  </a:ext>
                </a:extLst>
              </p:cNvPr>
              <p:cNvSpPr/>
              <p:nvPr userDrawn="1"/>
            </p:nvSpPr>
            <p:spPr>
              <a:xfrm>
                <a:off x="757647" y="1022945"/>
                <a:ext cx="4193833" cy="548492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21600" h="21600" extrusionOk="0">
                    <a:moveTo>
                      <a:pt x="0" y="2662"/>
                    </a:moveTo>
                    <a:lnTo>
                      <a:pt x="882" y="2662"/>
                    </a:lnTo>
                    <a:cubicBezTo>
                      <a:pt x="1028" y="2662"/>
                      <a:pt x="1163" y="2791"/>
                      <a:pt x="1280" y="3049"/>
                    </a:cubicBezTo>
                    <a:cubicBezTo>
                      <a:pt x="1398" y="3307"/>
                      <a:pt x="1500" y="3693"/>
                      <a:pt x="1584" y="4165"/>
                    </a:cubicBezTo>
                    <a:cubicBezTo>
                      <a:pt x="1668" y="4638"/>
                      <a:pt x="1730" y="5239"/>
                      <a:pt x="1775" y="5969"/>
                    </a:cubicBezTo>
                    <a:cubicBezTo>
                      <a:pt x="1820" y="6656"/>
                      <a:pt x="1842" y="7472"/>
                      <a:pt x="1842" y="8374"/>
                    </a:cubicBezTo>
                    <a:cubicBezTo>
                      <a:pt x="1842" y="9447"/>
                      <a:pt x="1814" y="10392"/>
                      <a:pt x="1763" y="11165"/>
                    </a:cubicBezTo>
                    <a:cubicBezTo>
                      <a:pt x="1707" y="11938"/>
                      <a:pt x="1634" y="12625"/>
                      <a:pt x="1544" y="13140"/>
                    </a:cubicBezTo>
                    <a:cubicBezTo>
                      <a:pt x="1455" y="13656"/>
                      <a:pt x="1348" y="14042"/>
                      <a:pt x="1224" y="14300"/>
                    </a:cubicBezTo>
                    <a:cubicBezTo>
                      <a:pt x="1101" y="14557"/>
                      <a:pt x="972" y="14686"/>
                      <a:pt x="837" y="14686"/>
                    </a:cubicBezTo>
                    <a:lnTo>
                      <a:pt x="590" y="14686"/>
                    </a:lnTo>
                    <a:lnTo>
                      <a:pt x="590" y="21299"/>
                    </a:lnTo>
                    <a:lnTo>
                      <a:pt x="0" y="21299"/>
                    </a:lnTo>
                    <a:lnTo>
                      <a:pt x="0" y="2662"/>
                    </a:lnTo>
                    <a:close/>
                    <a:moveTo>
                      <a:pt x="584" y="11251"/>
                    </a:moveTo>
                    <a:lnTo>
                      <a:pt x="798" y="11251"/>
                    </a:lnTo>
                    <a:cubicBezTo>
                      <a:pt x="854" y="11251"/>
                      <a:pt x="910" y="11208"/>
                      <a:pt x="966" y="11122"/>
                    </a:cubicBezTo>
                    <a:cubicBezTo>
                      <a:pt x="1022" y="11036"/>
                      <a:pt x="1067" y="10864"/>
                      <a:pt x="1106" y="10650"/>
                    </a:cubicBezTo>
                    <a:cubicBezTo>
                      <a:pt x="1146" y="10435"/>
                      <a:pt x="1179" y="10177"/>
                      <a:pt x="1202" y="9834"/>
                    </a:cubicBezTo>
                    <a:cubicBezTo>
                      <a:pt x="1224" y="9490"/>
                      <a:pt x="1241" y="9104"/>
                      <a:pt x="1241" y="8588"/>
                    </a:cubicBezTo>
                    <a:cubicBezTo>
                      <a:pt x="1241" y="7730"/>
                      <a:pt x="1202" y="7085"/>
                      <a:pt x="1129" y="6656"/>
                    </a:cubicBezTo>
                    <a:cubicBezTo>
                      <a:pt x="1050" y="6227"/>
                      <a:pt x="955" y="6012"/>
                      <a:pt x="826" y="6012"/>
                    </a:cubicBezTo>
                    <a:lnTo>
                      <a:pt x="590" y="6012"/>
                    </a:lnTo>
                    <a:lnTo>
                      <a:pt x="590" y="11251"/>
                    </a:lnTo>
                    <a:close/>
                    <a:moveTo>
                      <a:pt x="2179" y="21256"/>
                    </a:moveTo>
                    <a:lnTo>
                      <a:pt x="2179" y="7085"/>
                    </a:lnTo>
                    <a:lnTo>
                      <a:pt x="2628" y="7085"/>
                    </a:lnTo>
                    <a:lnTo>
                      <a:pt x="2685" y="9576"/>
                    </a:lnTo>
                    <a:cubicBezTo>
                      <a:pt x="2707" y="9233"/>
                      <a:pt x="2735" y="8889"/>
                      <a:pt x="2769" y="8546"/>
                    </a:cubicBezTo>
                    <a:cubicBezTo>
                      <a:pt x="2802" y="8202"/>
                      <a:pt x="2842" y="7901"/>
                      <a:pt x="2887" y="7644"/>
                    </a:cubicBezTo>
                    <a:cubicBezTo>
                      <a:pt x="2932" y="7386"/>
                      <a:pt x="2988" y="7171"/>
                      <a:pt x="3044" y="7043"/>
                    </a:cubicBezTo>
                    <a:cubicBezTo>
                      <a:pt x="3106" y="6871"/>
                      <a:pt x="3173" y="6828"/>
                      <a:pt x="3246" y="6828"/>
                    </a:cubicBezTo>
                    <a:cubicBezTo>
                      <a:pt x="3302" y="6828"/>
                      <a:pt x="3353" y="6871"/>
                      <a:pt x="3403" y="7000"/>
                    </a:cubicBezTo>
                    <a:cubicBezTo>
                      <a:pt x="3448" y="7128"/>
                      <a:pt x="3488" y="7214"/>
                      <a:pt x="3516" y="7386"/>
                    </a:cubicBezTo>
                    <a:lnTo>
                      <a:pt x="3426" y="10779"/>
                    </a:lnTo>
                    <a:cubicBezTo>
                      <a:pt x="3398" y="10650"/>
                      <a:pt x="3364" y="10564"/>
                      <a:pt x="3319" y="10435"/>
                    </a:cubicBezTo>
                    <a:cubicBezTo>
                      <a:pt x="3274" y="10349"/>
                      <a:pt x="3224" y="10306"/>
                      <a:pt x="3156" y="10306"/>
                    </a:cubicBezTo>
                    <a:cubicBezTo>
                      <a:pt x="3038" y="10306"/>
                      <a:pt x="2937" y="10607"/>
                      <a:pt x="2859" y="11208"/>
                    </a:cubicBezTo>
                    <a:cubicBezTo>
                      <a:pt x="2780" y="11809"/>
                      <a:pt x="2741" y="12840"/>
                      <a:pt x="2741" y="14257"/>
                    </a:cubicBezTo>
                    <a:lnTo>
                      <a:pt x="2741" y="21342"/>
                    </a:lnTo>
                    <a:lnTo>
                      <a:pt x="2179" y="21342"/>
                    </a:lnTo>
                    <a:close/>
                    <a:moveTo>
                      <a:pt x="5279" y="15416"/>
                    </a:moveTo>
                    <a:lnTo>
                      <a:pt x="4083" y="15416"/>
                    </a:lnTo>
                    <a:lnTo>
                      <a:pt x="4083" y="15545"/>
                    </a:lnTo>
                    <a:cubicBezTo>
                      <a:pt x="4083" y="16533"/>
                      <a:pt x="4134" y="17263"/>
                      <a:pt x="4235" y="17692"/>
                    </a:cubicBezTo>
                    <a:cubicBezTo>
                      <a:pt x="4336" y="18165"/>
                      <a:pt x="4459" y="18379"/>
                      <a:pt x="4611" y="18379"/>
                    </a:cubicBezTo>
                    <a:cubicBezTo>
                      <a:pt x="4718" y="18379"/>
                      <a:pt x="4807" y="18293"/>
                      <a:pt x="4886" y="18165"/>
                    </a:cubicBezTo>
                    <a:cubicBezTo>
                      <a:pt x="4965" y="17993"/>
                      <a:pt x="5032" y="17821"/>
                      <a:pt x="5088" y="17606"/>
                    </a:cubicBezTo>
                    <a:lnTo>
                      <a:pt x="5195" y="20612"/>
                    </a:lnTo>
                    <a:cubicBezTo>
                      <a:pt x="5128" y="20870"/>
                      <a:pt x="5038" y="21085"/>
                      <a:pt x="4931" y="21299"/>
                    </a:cubicBezTo>
                    <a:cubicBezTo>
                      <a:pt x="4824" y="21514"/>
                      <a:pt x="4695" y="21600"/>
                      <a:pt x="4538" y="21600"/>
                    </a:cubicBezTo>
                    <a:cubicBezTo>
                      <a:pt x="4398" y="21600"/>
                      <a:pt x="4268" y="21471"/>
                      <a:pt x="4145" y="21171"/>
                    </a:cubicBezTo>
                    <a:cubicBezTo>
                      <a:pt x="4021" y="20870"/>
                      <a:pt x="3909" y="20441"/>
                      <a:pt x="3819" y="19839"/>
                    </a:cubicBezTo>
                    <a:cubicBezTo>
                      <a:pt x="3724" y="19238"/>
                      <a:pt x="3651" y="18508"/>
                      <a:pt x="3594" y="17606"/>
                    </a:cubicBezTo>
                    <a:cubicBezTo>
                      <a:pt x="3538" y="16705"/>
                      <a:pt x="3510" y="15631"/>
                      <a:pt x="3510" y="14343"/>
                    </a:cubicBezTo>
                    <a:cubicBezTo>
                      <a:pt x="3510" y="13226"/>
                      <a:pt x="3533" y="12196"/>
                      <a:pt x="3578" y="11251"/>
                    </a:cubicBezTo>
                    <a:cubicBezTo>
                      <a:pt x="3622" y="10306"/>
                      <a:pt x="3684" y="9533"/>
                      <a:pt x="3768" y="8846"/>
                    </a:cubicBezTo>
                    <a:cubicBezTo>
                      <a:pt x="3853" y="8159"/>
                      <a:pt x="3948" y="7644"/>
                      <a:pt x="4066" y="7300"/>
                    </a:cubicBezTo>
                    <a:cubicBezTo>
                      <a:pt x="4178" y="6957"/>
                      <a:pt x="4308" y="6742"/>
                      <a:pt x="4448" y="6742"/>
                    </a:cubicBezTo>
                    <a:cubicBezTo>
                      <a:pt x="4701" y="6742"/>
                      <a:pt x="4903" y="7343"/>
                      <a:pt x="5060" y="8503"/>
                    </a:cubicBezTo>
                    <a:cubicBezTo>
                      <a:pt x="5212" y="9662"/>
                      <a:pt x="5290" y="11380"/>
                      <a:pt x="5290" y="13527"/>
                    </a:cubicBezTo>
                    <a:lnTo>
                      <a:pt x="5290" y="15416"/>
                    </a:lnTo>
                    <a:close/>
                    <a:moveTo>
                      <a:pt x="4695" y="12453"/>
                    </a:moveTo>
                    <a:cubicBezTo>
                      <a:pt x="4695" y="12110"/>
                      <a:pt x="4690" y="11809"/>
                      <a:pt x="4678" y="11466"/>
                    </a:cubicBezTo>
                    <a:cubicBezTo>
                      <a:pt x="4667" y="11165"/>
                      <a:pt x="4650" y="10864"/>
                      <a:pt x="4628" y="10607"/>
                    </a:cubicBezTo>
                    <a:cubicBezTo>
                      <a:pt x="4605" y="10349"/>
                      <a:pt x="4577" y="10177"/>
                      <a:pt x="4544" y="10006"/>
                    </a:cubicBezTo>
                    <a:cubicBezTo>
                      <a:pt x="4510" y="9877"/>
                      <a:pt x="4465" y="9791"/>
                      <a:pt x="4420" y="9791"/>
                    </a:cubicBezTo>
                    <a:cubicBezTo>
                      <a:pt x="4330" y="9791"/>
                      <a:pt x="4257" y="10049"/>
                      <a:pt x="4195" y="10521"/>
                    </a:cubicBezTo>
                    <a:cubicBezTo>
                      <a:pt x="4134" y="10993"/>
                      <a:pt x="4100" y="11637"/>
                      <a:pt x="4089" y="12496"/>
                    </a:cubicBezTo>
                    <a:lnTo>
                      <a:pt x="4695" y="12453"/>
                    </a:lnTo>
                    <a:close/>
                    <a:moveTo>
                      <a:pt x="6773" y="10693"/>
                    </a:moveTo>
                    <a:cubicBezTo>
                      <a:pt x="6706" y="10435"/>
                      <a:pt x="6633" y="10220"/>
                      <a:pt x="6554" y="10091"/>
                    </a:cubicBezTo>
                    <a:cubicBezTo>
                      <a:pt x="6476" y="9963"/>
                      <a:pt x="6402" y="9877"/>
                      <a:pt x="6329" y="9877"/>
                    </a:cubicBezTo>
                    <a:cubicBezTo>
                      <a:pt x="6262" y="9877"/>
                      <a:pt x="6206" y="9963"/>
                      <a:pt x="6167" y="10134"/>
                    </a:cubicBezTo>
                    <a:cubicBezTo>
                      <a:pt x="6127" y="10306"/>
                      <a:pt x="6105" y="10564"/>
                      <a:pt x="6105" y="10864"/>
                    </a:cubicBezTo>
                    <a:cubicBezTo>
                      <a:pt x="6105" y="11208"/>
                      <a:pt x="6127" y="11466"/>
                      <a:pt x="6167" y="11723"/>
                    </a:cubicBezTo>
                    <a:cubicBezTo>
                      <a:pt x="6206" y="11938"/>
                      <a:pt x="6285" y="12196"/>
                      <a:pt x="6402" y="12453"/>
                    </a:cubicBezTo>
                    <a:lnTo>
                      <a:pt x="6520" y="12711"/>
                    </a:lnTo>
                    <a:cubicBezTo>
                      <a:pt x="6672" y="13054"/>
                      <a:pt x="6790" y="13570"/>
                      <a:pt x="6869" y="14257"/>
                    </a:cubicBezTo>
                    <a:cubicBezTo>
                      <a:pt x="6947" y="14944"/>
                      <a:pt x="6987" y="15803"/>
                      <a:pt x="6987" y="16876"/>
                    </a:cubicBezTo>
                    <a:cubicBezTo>
                      <a:pt x="6987" y="17563"/>
                      <a:pt x="6970" y="18208"/>
                      <a:pt x="6930" y="18809"/>
                    </a:cubicBezTo>
                    <a:cubicBezTo>
                      <a:pt x="6891" y="19410"/>
                      <a:pt x="6835" y="19882"/>
                      <a:pt x="6768" y="20312"/>
                    </a:cubicBezTo>
                    <a:cubicBezTo>
                      <a:pt x="6695" y="20741"/>
                      <a:pt x="6610" y="21042"/>
                      <a:pt x="6515" y="21256"/>
                    </a:cubicBezTo>
                    <a:cubicBezTo>
                      <a:pt x="6414" y="21471"/>
                      <a:pt x="6307" y="21600"/>
                      <a:pt x="6183" y="21600"/>
                    </a:cubicBezTo>
                    <a:cubicBezTo>
                      <a:pt x="6054" y="21600"/>
                      <a:pt x="5936" y="21514"/>
                      <a:pt x="5835" y="21342"/>
                    </a:cubicBezTo>
                    <a:cubicBezTo>
                      <a:pt x="5734" y="21171"/>
                      <a:pt x="5639" y="20913"/>
                      <a:pt x="5554" y="20569"/>
                    </a:cubicBezTo>
                    <a:lnTo>
                      <a:pt x="5678" y="17435"/>
                    </a:lnTo>
                    <a:cubicBezTo>
                      <a:pt x="5751" y="17735"/>
                      <a:pt x="5830" y="17950"/>
                      <a:pt x="5914" y="18165"/>
                    </a:cubicBezTo>
                    <a:cubicBezTo>
                      <a:pt x="5993" y="18336"/>
                      <a:pt x="6077" y="18465"/>
                      <a:pt x="6161" y="18465"/>
                    </a:cubicBezTo>
                    <a:cubicBezTo>
                      <a:pt x="6256" y="18465"/>
                      <a:pt x="6329" y="18336"/>
                      <a:pt x="6369" y="18122"/>
                    </a:cubicBezTo>
                    <a:cubicBezTo>
                      <a:pt x="6408" y="17907"/>
                      <a:pt x="6431" y="17649"/>
                      <a:pt x="6431" y="17349"/>
                    </a:cubicBezTo>
                    <a:cubicBezTo>
                      <a:pt x="6431" y="17177"/>
                      <a:pt x="6425" y="17005"/>
                      <a:pt x="6419" y="16876"/>
                    </a:cubicBezTo>
                    <a:cubicBezTo>
                      <a:pt x="6408" y="16748"/>
                      <a:pt x="6397" y="16619"/>
                      <a:pt x="6369" y="16490"/>
                    </a:cubicBezTo>
                    <a:cubicBezTo>
                      <a:pt x="6346" y="16361"/>
                      <a:pt x="6313" y="16275"/>
                      <a:pt x="6268" y="16146"/>
                    </a:cubicBezTo>
                    <a:cubicBezTo>
                      <a:pt x="6223" y="16017"/>
                      <a:pt x="6172" y="15889"/>
                      <a:pt x="6105" y="15760"/>
                    </a:cubicBezTo>
                    <a:lnTo>
                      <a:pt x="5987" y="15502"/>
                    </a:lnTo>
                    <a:cubicBezTo>
                      <a:pt x="5835" y="15116"/>
                      <a:pt x="5723" y="14600"/>
                      <a:pt x="5656" y="13956"/>
                    </a:cubicBezTo>
                    <a:cubicBezTo>
                      <a:pt x="5588" y="13312"/>
                      <a:pt x="5549" y="12410"/>
                      <a:pt x="5549" y="11294"/>
                    </a:cubicBezTo>
                    <a:cubicBezTo>
                      <a:pt x="5549" y="10650"/>
                      <a:pt x="5566" y="10049"/>
                      <a:pt x="5599" y="9490"/>
                    </a:cubicBezTo>
                    <a:cubicBezTo>
                      <a:pt x="5633" y="8932"/>
                      <a:pt x="5684" y="8460"/>
                      <a:pt x="5745" y="8073"/>
                    </a:cubicBezTo>
                    <a:cubicBezTo>
                      <a:pt x="5807" y="7687"/>
                      <a:pt x="5886" y="7343"/>
                      <a:pt x="5976" y="7128"/>
                    </a:cubicBezTo>
                    <a:cubicBezTo>
                      <a:pt x="6066" y="6914"/>
                      <a:pt x="6172" y="6785"/>
                      <a:pt x="6290" y="6785"/>
                    </a:cubicBezTo>
                    <a:cubicBezTo>
                      <a:pt x="6408" y="6785"/>
                      <a:pt x="6520" y="6871"/>
                      <a:pt x="6622" y="7043"/>
                    </a:cubicBezTo>
                    <a:cubicBezTo>
                      <a:pt x="6723" y="7214"/>
                      <a:pt x="6812" y="7429"/>
                      <a:pt x="6897" y="7730"/>
                    </a:cubicBezTo>
                    <a:lnTo>
                      <a:pt x="6773" y="10693"/>
                    </a:lnTo>
                    <a:close/>
                    <a:moveTo>
                      <a:pt x="8992" y="15416"/>
                    </a:moveTo>
                    <a:lnTo>
                      <a:pt x="7795" y="15416"/>
                    </a:lnTo>
                    <a:lnTo>
                      <a:pt x="7795" y="15545"/>
                    </a:lnTo>
                    <a:cubicBezTo>
                      <a:pt x="7795" y="16533"/>
                      <a:pt x="7846" y="17263"/>
                      <a:pt x="7947" y="17692"/>
                    </a:cubicBezTo>
                    <a:cubicBezTo>
                      <a:pt x="8048" y="18165"/>
                      <a:pt x="8172" y="18379"/>
                      <a:pt x="8323" y="18379"/>
                    </a:cubicBezTo>
                    <a:cubicBezTo>
                      <a:pt x="8430" y="18379"/>
                      <a:pt x="8520" y="18293"/>
                      <a:pt x="8598" y="18165"/>
                    </a:cubicBezTo>
                    <a:cubicBezTo>
                      <a:pt x="8677" y="17993"/>
                      <a:pt x="8744" y="17821"/>
                      <a:pt x="8801" y="17606"/>
                    </a:cubicBezTo>
                    <a:lnTo>
                      <a:pt x="8907" y="20612"/>
                    </a:lnTo>
                    <a:cubicBezTo>
                      <a:pt x="8840" y="20870"/>
                      <a:pt x="8750" y="21085"/>
                      <a:pt x="8643" y="21299"/>
                    </a:cubicBezTo>
                    <a:cubicBezTo>
                      <a:pt x="8537" y="21514"/>
                      <a:pt x="8407" y="21600"/>
                      <a:pt x="8250" y="21600"/>
                    </a:cubicBezTo>
                    <a:cubicBezTo>
                      <a:pt x="8110" y="21600"/>
                      <a:pt x="7981" y="21471"/>
                      <a:pt x="7857" y="21171"/>
                    </a:cubicBezTo>
                    <a:cubicBezTo>
                      <a:pt x="7734" y="20870"/>
                      <a:pt x="7621" y="20441"/>
                      <a:pt x="7531" y="19839"/>
                    </a:cubicBezTo>
                    <a:cubicBezTo>
                      <a:pt x="7436" y="19238"/>
                      <a:pt x="7363" y="18508"/>
                      <a:pt x="7307" y="17606"/>
                    </a:cubicBezTo>
                    <a:cubicBezTo>
                      <a:pt x="7251" y="16705"/>
                      <a:pt x="7222" y="15631"/>
                      <a:pt x="7222" y="14343"/>
                    </a:cubicBezTo>
                    <a:cubicBezTo>
                      <a:pt x="7222" y="13226"/>
                      <a:pt x="7245" y="12196"/>
                      <a:pt x="7290" y="11251"/>
                    </a:cubicBezTo>
                    <a:cubicBezTo>
                      <a:pt x="7335" y="10306"/>
                      <a:pt x="7397" y="9533"/>
                      <a:pt x="7481" y="8846"/>
                    </a:cubicBezTo>
                    <a:cubicBezTo>
                      <a:pt x="7565" y="8159"/>
                      <a:pt x="7661" y="7644"/>
                      <a:pt x="7778" y="7300"/>
                    </a:cubicBezTo>
                    <a:cubicBezTo>
                      <a:pt x="7891" y="6957"/>
                      <a:pt x="8020" y="6742"/>
                      <a:pt x="8160" y="6742"/>
                    </a:cubicBezTo>
                    <a:cubicBezTo>
                      <a:pt x="8413" y="6742"/>
                      <a:pt x="8615" y="7343"/>
                      <a:pt x="8773" y="8503"/>
                    </a:cubicBezTo>
                    <a:cubicBezTo>
                      <a:pt x="8924" y="9662"/>
                      <a:pt x="9003" y="11380"/>
                      <a:pt x="9003" y="13527"/>
                    </a:cubicBezTo>
                    <a:lnTo>
                      <a:pt x="9003" y="15416"/>
                    </a:lnTo>
                    <a:close/>
                    <a:moveTo>
                      <a:pt x="8413" y="12453"/>
                    </a:moveTo>
                    <a:cubicBezTo>
                      <a:pt x="8413" y="12110"/>
                      <a:pt x="8407" y="11809"/>
                      <a:pt x="8396" y="11466"/>
                    </a:cubicBezTo>
                    <a:cubicBezTo>
                      <a:pt x="8385" y="11165"/>
                      <a:pt x="8368" y="10864"/>
                      <a:pt x="8346" y="10607"/>
                    </a:cubicBezTo>
                    <a:cubicBezTo>
                      <a:pt x="8323" y="10349"/>
                      <a:pt x="8295" y="10177"/>
                      <a:pt x="8261" y="10006"/>
                    </a:cubicBezTo>
                    <a:cubicBezTo>
                      <a:pt x="8228" y="9834"/>
                      <a:pt x="8183" y="9791"/>
                      <a:pt x="8138" y="9791"/>
                    </a:cubicBezTo>
                    <a:cubicBezTo>
                      <a:pt x="8048" y="9791"/>
                      <a:pt x="7975" y="10049"/>
                      <a:pt x="7913" y="10521"/>
                    </a:cubicBezTo>
                    <a:cubicBezTo>
                      <a:pt x="7851" y="10993"/>
                      <a:pt x="7818" y="11637"/>
                      <a:pt x="7807" y="12496"/>
                    </a:cubicBezTo>
                    <a:lnTo>
                      <a:pt x="8413" y="12453"/>
                    </a:lnTo>
                    <a:close/>
                    <a:moveTo>
                      <a:pt x="9913" y="21256"/>
                    </a:moveTo>
                    <a:lnTo>
                      <a:pt x="9340" y="21256"/>
                    </a:lnTo>
                    <a:lnTo>
                      <a:pt x="9340" y="7085"/>
                    </a:lnTo>
                    <a:lnTo>
                      <a:pt x="9783" y="7085"/>
                    </a:lnTo>
                    <a:lnTo>
                      <a:pt x="9851" y="8846"/>
                    </a:lnTo>
                    <a:cubicBezTo>
                      <a:pt x="9935" y="8202"/>
                      <a:pt x="10025" y="7687"/>
                      <a:pt x="10126" y="7300"/>
                    </a:cubicBezTo>
                    <a:cubicBezTo>
                      <a:pt x="10227" y="6914"/>
                      <a:pt x="10339" y="6742"/>
                      <a:pt x="10463" y="6742"/>
                    </a:cubicBezTo>
                    <a:cubicBezTo>
                      <a:pt x="10671" y="6742"/>
                      <a:pt x="10828" y="7171"/>
                      <a:pt x="10940" y="8030"/>
                    </a:cubicBezTo>
                    <a:cubicBezTo>
                      <a:pt x="11053" y="8889"/>
                      <a:pt x="11109" y="10177"/>
                      <a:pt x="11109" y="11852"/>
                    </a:cubicBezTo>
                    <a:lnTo>
                      <a:pt x="11109" y="21214"/>
                    </a:lnTo>
                    <a:lnTo>
                      <a:pt x="10536" y="21214"/>
                    </a:lnTo>
                    <a:lnTo>
                      <a:pt x="10536" y="12281"/>
                    </a:lnTo>
                    <a:cubicBezTo>
                      <a:pt x="10536" y="11594"/>
                      <a:pt x="10514" y="11036"/>
                      <a:pt x="10474" y="10650"/>
                    </a:cubicBezTo>
                    <a:cubicBezTo>
                      <a:pt x="10429" y="10263"/>
                      <a:pt x="10368" y="10048"/>
                      <a:pt x="10289" y="10048"/>
                    </a:cubicBezTo>
                    <a:cubicBezTo>
                      <a:pt x="10227" y="10048"/>
                      <a:pt x="10160" y="10177"/>
                      <a:pt x="10092" y="10478"/>
                    </a:cubicBezTo>
                    <a:cubicBezTo>
                      <a:pt x="10025" y="10736"/>
                      <a:pt x="9963" y="11122"/>
                      <a:pt x="9913" y="11551"/>
                    </a:cubicBezTo>
                    <a:lnTo>
                      <a:pt x="9913" y="21256"/>
                    </a:lnTo>
                    <a:close/>
                    <a:moveTo>
                      <a:pt x="12687" y="10220"/>
                    </a:moveTo>
                    <a:lnTo>
                      <a:pt x="12215" y="10220"/>
                    </a:lnTo>
                    <a:lnTo>
                      <a:pt x="12215" y="16189"/>
                    </a:lnTo>
                    <a:cubicBezTo>
                      <a:pt x="12215" y="16833"/>
                      <a:pt x="12232" y="17306"/>
                      <a:pt x="12271" y="17563"/>
                    </a:cubicBezTo>
                    <a:cubicBezTo>
                      <a:pt x="12311" y="17821"/>
                      <a:pt x="12361" y="17950"/>
                      <a:pt x="12429" y="17950"/>
                    </a:cubicBezTo>
                    <a:cubicBezTo>
                      <a:pt x="12479" y="17950"/>
                      <a:pt x="12530" y="17907"/>
                      <a:pt x="12580" y="17821"/>
                    </a:cubicBezTo>
                    <a:cubicBezTo>
                      <a:pt x="12631" y="17735"/>
                      <a:pt x="12670" y="17649"/>
                      <a:pt x="12698" y="17478"/>
                    </a:cubicBezTo>
                    <a:lnTo>
                      <a:pt x="12783" y="20441"/>
                    </a:lnTo>
                    <a:cubicBezTo>
                      <a:pt x="12738" y="20612"/>
                      <a:pt x="12670" y="20784"/>
                      <a:pt x="12586" y="20956"/>
                    </a:cubicBezTo>
                    <a:cubicBezTo>
                      <a:pt x="12496" y="21128"/>
                      <a:pt x="12401" y="21213"/>
                      <a:pt x="12305" y="21213"/>
                    </a:cubicBezTo>
                    <a:cubicBezTo>
                      <a:pt x="12064" y="21213"/>
                      <a:pt x="11895" y="20870"/>
                      <a:pt x="11800" y="20140"/>
                    </a:cubicBezTo>
                    <a:cubicBezTo>
                      <a:pt x="11699" y="19453"/>
                      <a:pt x="11654" y="18379"/>
                      <a:pt x="11654" y="16919"/>
                    </a:cubicBezTo>
                    <a:lnTo>
                      <a:pt x="11654" y="10220"/>
                    </a:lnTo>
                    <a:lnTo>
                      <a:pt x="11362" y="10220"/>
                    </a:lnTo>
                    <a:lnTo>
                      <a:pt x="11362" y="7085"/>
                    </a:lnTo>
                    <a:lnTo>
                      <a:pt x="11654" y="7085"/>
                    </a:lnTo>
                    <a:lnTo>
                      <a:pt x="11654" y="2791"/>
                    </a:lnTo>
                    <a:lnTo>
                      <a:pt x="12221" y="2791"/>
                    </a:lnTo>
                    <a:lnTo>
                      <a:pt x="12221" y="7085"/>
                    </a:lnTo>
                    <a:lnTo>
                      <a:pt x="12693" y="7085"/>
                    </a:lnTo>
                    <a:lnTo>
                      <a:pt x="12693" y="10220"/>
                    </a:lnTo>
                    <a:close/>
                    <a:moveTo>
                      <a:pt x="13069" y="8331"/>
                    </a:moveTo>
                    <a:cubicBezTo>
                      <a:pt x="13176" y="7858"/>
                      <a:pt x="13294" y="7472"/>
                      <a:pt x="13428" y="7214"/>
                    </a:cubicBezTo>
                    <a:cubicBezTo>
                      <a:pt x="13563" y="6914"/>
                      <a:pt x="13698" y="6785"/>
                      <a:pt x="13833" y="6785"/>
                    </a:cubicBezTo>
                    <a:cubicBezTo>
                      <a:pt x="14063" y="6785"/>
                      <a:pt x="14243" y="7214"/>
                      <a:pt x="14383" y="8073"/>
                    </a:cubicBezTo>
                    <a:cubicBezTo>
                      <a:pt x="14524" y="8932"/>
                      <a:pt x="14591" y="10263"/>
                      <a:pt x="14591" y="12110"/>
                    </a:cubicBezTo>
                    <a:lnTo>
                      <a:pt x="14591" y="21299"/>
                    </a:lnTo>
                    <a:lnTo>
                      <a:pt x="14153" y="21299"/>
                    </a:lnTo>
                    <a:lnTo>
                      <a:pt x="14102" y="19882"/>
                    </a:lnTo>
                    <a:lnTo>
                      <a:pt x="14085" y="19882"/>
                    </a:lnTo>
                    <a:cubicBezTo>
                      <a:pt x="14035" y="20398"/>
                      <a:pt x="13962" y="20827"/>
                      <a:pt x="13872" y="21128"/>
                    </a:cubicBezTo>
                    <a:cubicBezTo>
                      <a:pt x="13782" y="21471"/>
                      <a:pt x="13676" y="21600"/>
                      <a:pt x="13552" y="21600"/>
                    </a:cubicBezTo>
                    <a:cubicBezTo>
                      <a:pt x="13445" y="21600"/>
                      <a:pt x="13355" y="21471"/>
                      <a:pt x="13277" y="21256"/>
                    </a:cubicBezTo>
                    <a:cubicBezTo>
                      <a:pt x="13198" y="21042"/>
                      <a:pt x="13131" y="20698"/>
                      <a:pt x="13080" y="20312"/>
                    </a:cubicBezTo>
                    <a:cubicBezTo>
                      <a:pt x="13030" y="19925"/>
                      <a:pt x="12990" y="19453"/>
                      <a:pt x="12962" y="18895"/>
                    </a:cubicBezTo>
                    <a:cubicBezTo>
                      <a:pt x="12934" y="18336"/>
                      <a:pt x="12923" y="17778"/>
                      <a:pt x="12923" y="17177"/>
                    </a:cubicBezTo>
                    <a:cubicBezTo>
                      <a:pt x="12923" y="16361"/>
                      <a:pt x="12945" y="15631"/>
                      <a:pt x="12996" y="15073"/>
                    </a:cubicBezTo>
                    <a:cubicBezTo>
                      <a:pt x="13041" y="14472"/>
                      <a:pt x="13108" y="13999"/>
                      <a:pt x="13187" y="13613"/>
                    </a:cubicBezTo>
                    <a:cubicBezTo>
                      <a:pt x="13266" y="13226"/>
                      <a:pt x="13361" y="12969"/>
                      <a:pt x="13473" y="12797"/>
                    </a:cubicBezTo>
                    <a:cubicBezTo>
                      <a:pt x="13580" y="12625"/>
                      <a:pt x="13698" y="12539"/>
                      <a:pt x="13822" y="12539"/>
                    </a:cubicBezTo>
                    <a:lnTo>
                      <a:pt x="14012" y="12539"/>
                    </a:lnTo>
                    <a:lnTo>
                      <a:pt x="14012" y="11766"/>
                    </a:lnTo>
                    <a:cubicBezTo>
                      <a:pt x="14012" y="11251"/>
                      <a:pt x="13990" y="10821"/>
                      <a:pt x="13939" y="10564"/>
                    </a:cubicBezTo>
                    <a:cubicBezTo>
                      <a:pt x="13889" y="10263"/>
                      <a:pt x="13822" y="10134"/>
                      <a:pt x="13732" y="10134"/>
                    </a:cubicBezTo>
                    <a:cubicBezTo>
                      <a:pt x="13653" y="10134"/>
                      <a:pt x="13580" y="10220"/>
                      <a:pt x="13501" y="10392"/>
                    </a:cubicBezTo>
                    <a:cubicBezTo>
                      <a:pt x="13428" y="10564"/>
                      <a:pt x="13344" y="10864"/>
                      <a:pt x="13254" y="11251"/>
                    </a:cubicBezTo>
                    <a:lnTo>
                      <a:pt x="13069" y="8331"/>
                    </a:lnTo>
                    <a:close/>
                    <a:moveTo>
                      <a:pt x="14024" y="15116"/>
                    </a:moveTo>
                    <a:lnTo>
                      <a:pt x="13895" y="15159"/>
                    </a:lnTo>
                    <a:cubicBezTo>
                      <a:pt x="13822" y="15159"/>
                      <a:pt x="13760" y="15245"/>
                      <a:pt x="13715" y="15330"/>
                    </a:cubicBezTo>
                    <a:cubicBezTo>
                      <a:pt x="13664" y="15416"/>
                      <a:pt x="13625" y="15545"/>
                      <a:pt x="13597" y="15717"/>
                    </a:cubicBezTo>
                    <a:cubicBezTo>
                      <a:pt x="13569" y="15846"/>
                      <a:pt x="13546" y="16060"/>
                      <a:pt x="13535" y="16232"/>
                    </a:cubicBezTo>
                    <a:cubicBezTo>
                      <a:pt x="13524" y="16447"/>
                      <a:pt x="13518" y="16662"/>
                      <a:pt x="13518" y="16876"/>
                    </a:cubicBezTo>
                    <a:cubicBezTo>
                      <a:pt x="13518" y="17478"/>
                      <a:pt x="13541" y="17907"/>
                      <a:pt x="13591" y="18122"/>
                    </a:cubicBezTo>
                    <a:cubicBezTo>
                      <a:pt x="13636" y="18336"/>
                      <a:pt x="13692" y="18465"/>
                      <a:pt x="13754" y="18465"/>
                    </a:cubicBezTo>
                    <a:cubicBezTo>
                      <a:pt x="13816" y="18465"/>
                      <a:pt x="13872" y="18336"/>
                      <a:pt x="13923" y="18036"/>
                    </a:cubicBezTo>
                    <a:cubicBezTo>
                      <a:pt x="13973" y="17778"/>
                      <a:pt x="14007" y="17478"/>
                      <a:pt x="14029" y="17134"/>
                    </a:cubicBezTo>
                    <a:lnTo>
                      <a:pt x="14029" y="15116"/>
                    </a:lnTo>
                    <a:close/>
                    <a:moveTo>
                      <a:pt x="16192" y="10220"/>
                    </a:moveTo>
                    <a:lnTo>
                      <a:pt x="15720" y="10220"/>
                    </a:lnTo>
                    <a:lnTo>
                      <a:pt x="15720" y="16189"/>
                    </a:lnTo>
                    <a:cubicBezTo>
                      <a:pt x="15720" y="16833"/>
                      <a:pt x="15737" y="17306"/>
                      <a:pt x="15776" y="17563"/>
                    </a:cubicBezTo>
                    <a:cubicBezTo>
                      <a:pt x="15815" y="17821"/>
                      <a:pt x="15866" y="17950"/>
                      <a:pt x="15933" y="17950"/>
                    </a:cubicBezTo>
                    <a:cubicBezTo>
                      <a:pt x="15984" y="17950"/>
                      <a:pt x="16034" y="17907"/>
                      <a:pt x="16085" y="17821"/>
                    </a:cubicBezTo>
                    <a:cubicBezTo>
                      <a:pt x="16135" y="17735"/>
                      <a:pt x="16175" y="17649"/>
                      <a:pt x="16203" y="17478"/>
                    </a:cubicBezTo>
                    <a:lnTo>
                      <a:pt x="16287" y="20441"/>
                    </a:lnTo>
                    <a:cubicBezTo>
                      <a:pt x="16242" y="20612"/>
                      <a:pt x="16175" y="20784"/>
                      <a:pt x="16090" y="20956"/>
                    </a:cubicBezTo>
                    <a:cubicBezTo>
                      <a:pt x="16001" y="21128"/>
                      <a:pt x="15905" y="21213"/>
                      <a:pt x="15810" y="21213"/>
                    </a:cubicBezTo>
                    <a:cubicBezTo>
                      <a:pt x="15568" y="21213"/>
                      <a:pt x="15400" y="20870"/>
                      <a:pt x="15304" y="20140"/>
                    </a:cubicBezTo>
                    <a:cubicBezTo>
                      <a:pt x="15203" y="19453"/>
                      <a:pt x="15158" y="18379"/>
                      <a:pt x="15158" y="16919"/>
                    </a:cubicBezTo>
                    <a:lnTo>
                      <a:pt x="15158" y="10220"/>
                    </a:lnTo>
                    <a:lnTo>
                      <a:pt x="14866" y="10220"/>
                    </a:lnTo>
                    <a:lnTo>
                      <a:pt x="14866" y="7085"/>
                    </a:lnTo>
                    <a:lnTo>
                      <a:pt x="15158" y="7085"/>
                    </a:lnTo>
                    <a:lnTo>
                      <a:pt x="15158" y="2791"/>
                    </a:lnTo>
                    <a:lnTo>
                      <a:pt x="15725" y="2791"/>
                    </a:lnTo>
                    <a:lnTo>
                      <a:pt x="15725" y="7085"/>
                    </a:lnTo>
                    <a:lnTo>
                      <a:pt x="16197" y="7085"/>
                    </a:lnTo>
                    <a:lnTo>
                      <a:pt x="16197" y="10220"/>
                    </a:lnTo>
                    <a:close/>
                    <a:moveTo>
                      <a:pt x="16871" y="4294"/>
                    </a:moveTo>
                    <a:cubicBezTo>
                      <a:pt x="16776" y="4294"/>
                      <a:pt x="16697" y="4080"/>
                      <a:pt x="16646" y="3650"/>
                    </a:cubicBezTo>
                    <a:cubicBezTo>
                      <a:pt x="16596" y="3221"/>
                      <a:pt x="16568" y="2705"/>
                      <a:pt x="16568" y="2147"/>
                    </a:cubicBezTo>
                    <a:cubicBezTo>
                      <a:pt x="16568" y="1546"/>
                      <a:pt x="16596" y="1031"/>
                      <a:pt x="16646" y="644"/>
                    </a:cubicBezTo>
                    <a:cubicBezTo>
                      <a:pt x="16697" y="215"/>
                      <a:pt x="16776" y="0"/>
                      <a:pt x="16866" y="0"/>
                    </a:cubicBezTo>
                    <a:cubicBezTo>
                      <a:pt x="16961" y="0"/>
                      <a:pt x="17034" y="215"/>
                      <a:pt x="17085" y="601"/>
                    </a:cubicBezTo>
                    <a:cubicBezTo>
                      <a:pt x="17135" y="1031"/>
                      <a:pt x="17163" y="1546"/>
                      <a:pt x="17163" y="2147"/>
                    </a:cubicBezTo>
                    <a:cubicBezTo>
                      <a:pt x="17163" y="2748"/>
                      <a:pt x="17135" y="3264"/>
                      <a:pt x="17085" y="3693"/>
                    </a:cubicBezTo>
                    <a:cubicBezTo>
                      <a:pt x="17045" y="4122"/>
                      <a:pt x="16972" y="4294"/>
                      <a:pt x="16871" y="4294"/>
                    </a:cubicBezTo>
                    <a:close/>
                    <a:moveTo>
                      <a:pt x="16585" y="21256"/>
                    </a:moveTo>
                    <a:lnTo>
                      <a:pt x="16585" y="7085"/>
                    </a:lnTo>
                    <a:lnTo>
                      <a:pt x="17158" y="7085"/>
                    </a:lnTo>
                    <a:lnTo>
                      <a:pt x="17158" y="21256"/>
                    </a:lnTo>
                    <a:lnTo>
                      <a:pt x="16585" y="21256"/>
                    </a:lnTo>
                    <a:close/>
                    <a:moveTo>
                      <a:pt x="19477" y="14085"/>
                    </a:moveTo>
                    <a:cubicBezTo>
                      <a:pt x="19477" y="15245"/>
                      <a:pt x="19455" y="16275"/>
                      <a:pt x="19404" y="17220"/>
                    </a:cubicBezTo>
                    <a:cubicBezTo>
                      <a:pt x="19354" y="18165"/>
                      <a:pt x="19286" y="18938"/>
                      <a:pt x="19196" y="19582"/>
                    </a:cubicBezTo>
                    <a:cubicBezTo>
                      <a:pt x="19106" y="20226"/>
                      <a:pt x="19005" y="20741"/>
                      <a:pt x="18887" y="21085"/>
                    </a:cubicBezTo>
                    <a:cubicBezTo>
                      <a:pt x="18769" y="21428"/>
                      <a:pt x="18640" y="21600"/>
                      <a:pt x="18505" y="21600"/>
                    </a:cubicBezTo>
                    <a:cubicBezTo>
                      <a:pt x="18371" y="21600"/>
                      <a:pt x="18241" y="21428"/>
                      <a:pt x="18124" y="21128"/>
                    </a:cubicBezTo>
                    <a:cubicBezTo>
                      <a:pt x="18006" y="20784"/>
                      <a:pt x="17905" y="20355"/>
                      <a:pt x="17820" y="19711"/>
                    </a:cubicBezTo>
                    <a:cubicBezTo>
                      <a:pt x="17736" y="19109"/>
                      <a:pt x="17669" y="18336"/>
                      <a:pt x="17618" y="17435"/>
                    </a:cubicBezTo>
                    <a:cubicBezTo>
                      <a:pt x="17568" y="16533"/>
                      <a:pt x="17545" y="15502"/>
                      <a:pt x="17545" y="14386"/>
                    </a:cubicBezTo>
                    <a:cubicBezTo>
                      <a:pt x="17545" y="13183"/>
                      <a:pt x="17568" y="12110"/>
                      <a:pt x="17618" y="11165"/>
                    </a:cubicBezTo>
                    <a:cubicBezTo>
                      <a:pt x="17669" y="10220"/>
                      <a:pt x="17736" y="9404"/>
                      <a:pt x="17826" y="8760"/>
                    </a:cubicBezTo>
                    <a:cubicBezTo>
                      <a:pt x="17916" y="8116"/>
                      <a:pt x="18017" y="7601"/>
                      <a:pt x="18135" y="7257"/>
                    </a:cubicBezTo>
                    <a:cubicBezTo>
                      <a:pt x="18253" y="6914"/>
                      <a:pt x="18382" y="6742"/>
                      <a:pt x="18517" y="6742"/>
                    </a:cubicBezTo>
                    <a:cubicBezTo>
                      <a:pt x="18651" y="6742"/>
                      <a:pt x="18781" y="6914"/>
                      <a:pt x="18899" y="7214"/>
                    </a:cubicBezTo>
                    <a:cubicBezTo>
                      <a:pt x="19017" y="7515"/>
                      <a:pt x="19118" y="7987"/>
                      <a:pt x="19202" y="8631"/>
                    </a:cubicBezTo>
                    <a:cubicBezTo>
                      <a:pt x="19286" y="9233"/>
                      <a:pt x="19354" y="10006"/>
                      <a:pt x="19404" y="10907"/>
                    </a:cubicBezTo>
                    <a:cubicBezTo>
                      <a:pt x="19455" y="11809"/>
                      <a:pt x="19477" y="12883"/>
                      <a:pt x="19477" y="14085"/>
                    </a:cubicBezTo>
                    <a:close/>
                    <a:moveTo>
                      <a:pt x="18893" y="14214"/>
                    </a:moveTo>
                    <a:cubicBezTo>
                      <a:pt x="18893" y="13441"/>
                      <a:pt x="18882" y="12797"/>
                      <a:pt x="18865" y="12239"/>
                    </a:cubicBezTo>
                    <a:cubicBezTo>
                      <a:pt x="18842" y="11680"/>
                      <a:pt x="18814" y="11251"/>
                      <a:pt x="18781" y="10907"/>
                    </a:cubicBezTo>
                    <a:cubicBezTo>
                      <a:pt x="18747" y="10564"/>
                      <a:pt x="18702" y="10306"/>
                      <a:pt x="18657" y="10134"/>
                    </a:cubicBezTo>
                    <a:cubicBezTo>
                      <a:pt x="18612" y="9963"/>
                      <a:pt x="18562" y="9920"/>
                      <a:pt x="18517" y="9920"/>
                    </a:cubicBezTo>
                    <a:cubicBezTo>
                      <a:pt x="18466" y="9920"/>
                      <a:pt x="18421" y="10006"/>
                      <a:pt x="18376" y="10134"/>
                    </a:cubicBezTo>
                    <a:cubicBezTo>
                      <a:pt x="18331" y="10263"/>
                      <a:pt x="18292" y="10521"/>
                      <a:pt x="18258" y="10821"/>
                    </a:cubicBezTo>
                    <a:cubicBezTo>
                      <a:pt x="18225" y="11165"/>
                      <a:pt x="18197" y="11594"/>
                      <a:pt x="18174" y="12153"/>
                    </a:cubicBezTo>
                    <a:cubicBezTo>
                      <a:pt x="18152" y="12711"/>
                      <a:pt x="18146" y="13355"/>
                      <a:pt x="18146" y="14214"/>
                    </a:cubicBezTo>
                    <a:cubicBezTo>
                      <a:pt x="18146" y="15631"/>
                      <a:pt x="18185" y="16705"/>
                      <a:pt x="18264" y="17349"/>
                    </a:cubicBezTo>
                    <a:cubicBezTo>
                      <a:pt x="18343" y="18036"/>
                      <a:pt x="18432" y="18336"/>
                      <a:pt x="18528" y="18336"/>
                    </a:cubicBezTo>
                    <a:cubicBezTo>
                      <a:pt x="18578" y="18336"/>
                      <a:pt x="18623" y="18250"/>
                      <a:pt x="18668" y="18122"/>
                    </a:cubicBezTo>
                    <a:cubicBezTo>
                      <a:pt x="18713" y="17993"/>
                      <a:pt x="18753" y="17735"/>
                      <a:pt x="18786" y="17435"/>
                    </a:cubicBezTo>
                    <a:cubicBezTo>
                      <a:pt x="18820" y="17091"/>
                      <a:pt x="18848" y="16662"/>
                      <a:pt x="18871" y="16146"/>
                    </a:cubicBezTo>
                    <a:cubicBezTo>
                      <a:pt x="18882" y="15631"/>
                      <a:pt x="18893" y="14987"/>
                      <a:pt x="18893" y="14214"/>
                    </a:cubicBezTo>
                    <a:close/>
                    <a:moveTo>
                      <a:pt x="20404" y="21256"/>
                    </a:moveTo>
                    <a:lnTo>
                      <a:pt x="19831" y="21256"/>
                    </a:lnTo>
                    <a:lnTo>
                      <a:pt x="19831" y="7085"/>
                    </a:lnTo>
                    <a:lnTo>
                      <a:pt x="20275" y="7085"/>
                    </a:lnTo>
                    <a:lnTo>
                      <a:pt x="20342" y="8846"/>
                    </a:lnTo>
                    <a:cubicBezTo>
                      <a:pt x="20426" y="8202"/>
                      <a:pt x="20516" y="7687"/>
                      <a:pt x="20617" y="7300"/>
                    </a:cubicBezTo>
                    <a:cubicBezTo>
                      <a:pt x="20718" y="6914"/>
                      <a:pt x="20831" y="6742"/>
                      <a:pt x="20954" y="6742"/>
                    </a:cubicBezTo>
                    <a:cubicBezTo>
                      <a:pt x="21162" y="6742"/>
                      <a:pt x="21319" y="7171"/>
                      <a:pt x="21432" y="8030"/>
                    </a:cubicBezTo>
                    <a:cubicBezTo>
                      <a:pt x="21544" y="8889"/>
                      <a:pt x="21600" y="10177"/>
                      <a:pt x="21600" y="11852"/>
                    </a:cubicBezTo>
                    <a:lnTo>
                      <a:pt x="21600" y="21214"/>
                    </a:lnTo>
                    <a:lnTo>
                      <a:pt x="21027" y="21214"/>
                    </a:lnTo>
                    <a:lnTo>
                      <a:pt x="21027" y="12281"/>
                    </a:lnTo>
                    <a:cubicBezTo>
                      <a:pt x="21027" y="11594"/>
                      <a:pt x="21005" y="11036"/>
                      <a:pt x="20965" y="10650"/>
                    </a:cubicBezTo>
                    <a:cubicBezTo>
                      <a:pt x="20920" y="10263"/>
                      <a:pt x="20859" y="10048"/>
                      <a:pt x="20780" y="10048"/>
                    </a:cubicBezTo>
                    <a:cubicBezTo>
                      <a:pt x="20718" y="10048"/>
                      <a:pt x="20651" y="10177"/>
                      <a:pt x="20583" y="10478"/>
                    </a:cubicBezTo>
                    <a:cubicBezTo>
                      <a:pt x="20516" y="10736"/>
                      <a:pt x="20454" y="11122"/>
                      <a:pt x="20404" y="11551"/>
                    </a:cubicBezTo>
                    <a:lnTo>
                      <a:pt x="20404" y="21256"/>
                    </a:lnTo>
                    <a:close/>
                  </a:path>
                </a:pathLst>
              </a:custGeom>
              <a:solidFill>
                <a:srgbClr val="002033"/>
              </a:solidFill>
              <a:ln w="12700">
                <a:miter lim="400000"/>
              </a:ln>
            </p:spPr>
            <p:txBody>
              <a:bodyPr lIns="38100" tIns="38100" rIns="38100" bIns="38100" anchor="ctr"/>
              <a:lstStyle/>
              <a:p>
                <a:pPr>
                  <a:defRPr sz="3000">
                    <a:solidFill>
                      <a:srgbClr val="FFFFFF"/>
                    </a:solidFill>
                  </a:defRPr>
                </a:pPr>
                <a:endParaRPr/>
              </a:p>
            </p:txBody>
          </p:sp>
          <p:sp>
            <p:nvSpPr>
              <p:cNvPr id="32" name="Shape">
                <a:extLst>
                  <a:ext uri="{FF2B5EF4-FFF2-40B4-BE49-F238E27FC236}">
                    <a16:creationId xmlns:a16="http://schemas.microsoft.com/office/drawing/2014/main" id="{0289A039-CDE0-CE6C-46D3-ECDB687F6BD1}"/>
                  </a:ext>
                </a:extLst>
              </p:cNvPr>
              <p:cNvSpPr/>
              <p:nvPr userDrawn="1"/>
            </p:nvSpPr>
            <p:spPr>
              <a:xfrm>
                <a:off x="5032172" y="1021854"/>
                <a:ext cx="1051185" cy="549583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21600" h="21600" extrusionOk="0">
                    <a:moveTo>
                      <a:pt x="15954" y="0"/>
                    </a:moveTo>
                    <a:cubicBezTo>
                      <a:pt x="13287" y="0"/>
                      <a:pt x="11002" y="3514"/>
                      <a:pt x="10441" y="8443"/>
                    </a:cubicBezTo>
                    <a:cubicBezTo>
                      <a:pt x="9052" y="8229"/>
                      <a:pt x="6050" y="7757"/>
                      <a:pt x="5198" y="7671"/>
                    </a:cubicBezTo>
                    <a:cubicBezTo>
                      <a:pt x="5154" y="7671"/>
                      <a:pt x="5109" y="7671"/>
                      <a:pt x="5041" y="7671"/>
                    </a:cubicBezTo>
                    <a:cubicBezTo>
                      <a:pt x="4638" y="7671"/>
                      <a:pt x="4280" y="7886"/>
                      <a:pt x="4033" y="8357"/>
                    </a:cubicBezTo>
                    <a:cubicBezTo>
                      <a:pt x="3563" y="9214"/>
                      <a:pt x="3563" y="10457"/>
                      <a:pt x="3563" y="10843"/>
                    </a:cubicBezTo>
                    <a:cubicBezTo>
                      <a:pt x="3563" y="11271"/>
                      <a:pt x="3563" y="12514"/>
                      <a:pt x="4033" y="13329"/>
                    </a:cubicBezTo>
                    <a:cubicBezTo>
                      <a:pt x="4280" y="13800"/>
                      <a:pt x="4638" y="14014"/>
                      <a:pt x="5041" y="14014"/>
                    </a:cubicBezTo>
                    <a:cubicBezTo>
                      <a:pt x="5086" y="14014"/>
                      <a:pt x="5131" y="14014"/>
                      <a:pt x="5198" y="14014"/>
                    </a:cubicBezTo>
                    <a:cubicBezTo>
                      <a:pt x="5803" y="13929"/>
                      <a:pt x="7417" y="13714"/>
                      <a:pt x="8313" y="13543"/>
                    </a:cubicBezTo>
                    <a:lnTo>
                      <a:pt x="9657" y="13329"/>
                    </a:lnTo>
                    <a:cubicBezTo>
                      <a:pt x="9971" y="13286"/>
                      <a:pt x="10262" y="13243"/>
                      <a:pt x="10464" y="13200"/>
                    </a:cubicBezTo>
                    <a:cubicBezTo>
                      <a:pt x="11046" y="18043"/>
                      <a:pt x="13332" y="21557"/>
                      <a:pt x="15954" y="21557"/>
                    </a:cubicBezTo>
                    <a:cubicBezTo>
                      <a:pt x="19068" y="21557"/>
                      <a:pt x="21600" y="16714"/>
                      <a:pt x="21600" y="10757"/>
                    </a:cubicBezTo>
                    <a:cubicBezTo>
                      <a:pt x="21600" y="4843"/>
                      <a:pt x="19068" y="0"/>
                      <a:pt x="15954" y="0"/>
                    </a:cubicBezTo>
                    <a:close/>
                    <a:moveTo>
                      <a:pt x="15954" y="17229"/>
                    </a:moveTo>
                    <a:cubicBezTo>
                      <a:pt x="14094" y="17229"/>
                      <a:pt x="12593" y="14357"/>
                      <a:pt x="12593" y="10800"/>
                    </a:cubicBezTo>
                    <a:cubicBezTo>
                      <a:pt x="12593" y="7243"/>
                      <a:pt x="14094" y="4371"/>
                      <a:pt x="15954" y="4371"/>
                    </a:cubicBezTo>
                    <a:cubicBezTo>
                      <a:pt x="17813" y="4371"/>
                      <a:pt x="19315" y="7243"/>
                      <a:pt x="19315" y="10800"/>
                    </a:cubicBezTo>
                    <a:cubicBezTo>
                      <a:pt x="19315" y="14357"/>
                      <a:pt x="17813" y="17229"/>
                      <a:pt x="15954" y="17229"/>
                    </a:cubicBezTo>
                    <a:close/>
                    <a:moveTo>
                      <a:pt x="9007" y="15514"/>
                    </a:moveTo>
                    <a:lnTo>
                      <a:pt x="9007" y="20014"/>
                    </a:lnTo>
                    <a:cubicBezTo>
                      <a:pt x="8627" y="20443"/>
                      <a:pt x="8134" y="20786"/>
                      <a:pt x="7506" y="21129"/>
                    </a:cubicBezTo>
                    <a:cubicBezTo>
                      <a:pt x="6879" y="21429"/>
                      <a:pt x="6207" y="21600"/>
                      <a:pt x="5467" y="21600"/>
                    </a:cubicBezTo>
                    <a:cubicBezTo>
                      <a:pt x="4324" y="21600"/>
                      <a:pt x="3339" y="21171"/>
                      <a:pt x="2532" y="20271"/>
                    </a:cubicBezTo>
                    <a:cubicBezTo>
                      <a:pt x="1725" y="19371"/>
                      <a:pt x="1098" y="18129"/>
                      <a:pt x="650" y="16500"/>
                    </a:cubicBezTo>
                    <a:cubicBezTo>
                      <a:pt x="224" y="14871"/>
                      <a:pt x="0" y="12986"/>
                      <a:pt x="0" y="10800"/>
                    </a:cubicBezTo>
                    <a:cubicBezTo>
                      <a:pt x="0" y="8657"/>
                      <a:pt x="246" y="6729"/>
                      <a:pt x="717" y="5143"/>
                    </a:cubicBezTo>
                    <a:cubicBezTo>
                      <a:pt x="1210" y="3514"/>
                      <a:pt x="1860" y="2271"/>
                      <a:pt x="2711" y="1371"/>
                    </a:cubicBezTo>
                    <a:cubicBezTo>
                      <a:pt x="3563" y="471"/>
                      <a:pt x="4549" y="43"/>
                      <a:pt x="5646" y="43"/>
                    </a:cubicBezTo>
                    <a:cubicBezTo>
                      <a:pt x="6229" y="43"/>
                      <a:pt x="6767" y="171"/>
                      <a:pt x="7282" y="386"/>
                    </a:cubicBezTo>
                    <a:cubicBezTo>
                      <a:pt x="7798" y="600"/>
                      <a:pt x="8246" y="900"/>
                      <a:pt x="8627" y="1243"/>
                    </a:cubicBezTo>
                    <a:lnTo>
                      <a:pt x="8402" y="4843"/>
                    </a:lnTo>
                    <a:cubicBezTo>
                      <a:pt x="8022" y="4500"/>
                      <a:pt x="7596" y="4200"/>
                      <a:pt x="7125" y="3986"/>
                    </a:cubicBezTo>
                    <a:cubicBezTo>
                      <a:pt x="6655" y="3771"/>
                      <a:pt x="6162" y="3643"/>
                      <a:pt x="5624" y="3643"/>
                    </a:cubicBezTo>
                    <a:cubicBezTo>
                      <a:pt x="4817" y="3643"/>
                      <a:pt x="4168" y="3943"/>
                      <a:pt x="3630" y="4586"/>
                    </a:cubicBezTo>
                    <a:cubicBezTo>
                      <a:pt x="3115" y="5186"/>
                      <a:pt x="2734" y="6043"/>
                      <a:pt x="2487" y="7114"/>
                    </a:cubicBezTo>
                    <a:cubicBezTo>
                      <a:pt x="2241" y="8186"/>
                      <a:pt x="2106" y="9386"/>
                      <a:pt x="2106" y="10714"/>
                    </a:cubicBezTo>
                    <a:cubicBezTo>
                      <a:pt x="2106" y="12129"/>
                      <a:pt x="2241" y="13371"/>
                      <a:pt x="2487" y="14443"/>
                    </a:cubicBezTo>
                    <a:cubicBezTo>
                      <a:pt x="2734" y="15514"/>
                      <a:pt x="3115" y="16371"/>
                      <a:pt x="3607" y="17014"/>
                    </a:cubicBezTo>
                    <a:cubicBezTo>
                      <a:pt x="4100" y="17614"/>
                      <a:pt x="4728" y="17957"/>
                      <a:pt x="5490" y="17957"/>
                    </a:cubicBezTo>
                    <a:cubicBezTo>
                      <a:pt x="5714" y="17957"/>
                      <a:pt x="5960" y="17914"/>
                      <a:pt x="6207" y="17871"/>
                    </a:cubicBezTo>
                    <a:cubicBezTo>
                      <a:pt x="6453" y="17829"/>
                      <a:pt x="6722" y="17743"/>
                      <a:pt x="6968" y="17614"/>
                    </a:cubicBezTo>
                    <a:lnTo>
                      <a:pt x="6968" y="15814"/>
                    </a:lnTo>
                    <a:cubicBezTo>
                      <a:pt x="7439" y="15729"/>
                      <a:pt x="7887" y="15686"/>
                      <a:pt x="8246" y="15643"/>
                    </a:cubicBezTo>
                    <a:lnTo>
                      <a:pt x="9007" y="15514"/>
                    </a:lnTo>
                    <a:close/>
                  </a:path>
                </a:pathLst>
              </a:custGeom>
              <a:solidFill>
                <a:srgbClr val="008C58"/>
              </a:solidFill>
              <a:ln w="12700">
                <a:miter lim="400000"/>
              </a:ln>
            </p:spPr>
            <p:txBody>
              <a:bodyPr lIns="38100" tIns="38100" rIns="38100" bIns="38100" anchor="ctr"/>
              <a:lstStyle/>
              <a:p>
                <a:pPr>
                  <a:defRPr sz="3000">
                    <a:solidFill>
                      <a:srgbClr val="FFFFFF"/>
                    </a:solidFill>
                  </a:defRPr>
                </a:pPr>
                <a:endParaRPr dirty="0"/>
              </a:p>
            </p:txBody>
          </p:sp>
        </p:grpSp>
      </p:grpSp>
      <p:grpSp>
        <p:nvGrpSpPr>
          <p:cNvPr id="12" name="Group 11">
            <a:extLst>
              <a:ext uri="{FF2B5EF4-FFF2-40B4-BE49-F238E27FC236}">
                <a16:creationId xmlns:a16="http://schemas.microsoft.com/office/drawing/2014/main" id="{F601488E-8FFB-743B-7367-8F280AED5182}"/>
              </a:ext>
            </a:extLst>
          </p:cNvPr>
          <p:cNvGrpSpPr/>
          <p:nvPr userDrawn="1"/>
        </p:nvGrpSpPr>
        <p:grpSpPr>
          <a:xfrm>
            <a:off x="3763009" y="6404531"/>
            <a:ext cx="4665981" cy="354850"/>
            <a:chOff x="1714499" y="5181599"/>
            <a:chExt cx="4141472" cy="314961"/>
          </a:xfrm>
        </p:grpSpPr>
        <p:sp>
          <p:nvSpPr>
            <p:cNvPr id="13" name="Shape">
              <a:extLst>
                <a:ext uri="{FF2B5EF4-FFF2-40B4-BE49-F238E27FC236}">
                  <a16:creationId xmlns:a16="http://schemas.microsoft.com/office/drawing/2014/main" id="{7E1C58C8-01AA-AFF0-8E04-8F0DC8543C4A}"/>
                </a:ext>
              </a:extLst>
            </p:cNvPr>
            <p:cNvSpPr/>
            <p:nvPr userDrawn="1"/>
          </p:nvSpPr>
          <p:spPr>
            <a:xfrm>
              <a:off x="2603499" y="5181599"/>
              <a:ext cx="2494281" cy="314961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7182" y="6358"/>
                  </a:moveTo>
                  <a:cubicBezTo>
                    <a:pt x="7138" y="5923"/>
                    <a:pt x="7072" y="5574"/>
                    <a:pt x="7006" y="5400"/>
                  </a:cubicBezTo>
                  <a:cubicBezTo>
                    <a:pt x="6940" y="5139"/>
                    <a:pt x="6863" y="5052"/>
                    <a:pt x="6775" y="5052"/>
                  </a:cubicBezTo>
                  <a:cubicBezTo>
                    <a:pt x="6676" y="5052"/>
                    <a:pt x="6588" y="5226"/>
                    <a:pt x="6511" y="5487"/>
                  </a:cubicBezTo>
                  <a:cubicBezTo>
                    <a:pt x="6434" y="5748"/>
                    <a:pt x="6368" y="6097"/>
                    <a:pt x="6302" y="6619"/>
                  </a:cubicBezTo>
                  <a:cubicBezTo>
                    <a:pt x="6236" y="7142"/>
                    <a:pt x="6203" y="7752"/>
                    <a:pt x="6170" y="8448"/>
                  </a:cubicBezTo>
                  <a:cubicBezTo>
                    <a:pt x="6137" y="9145"/>
                    <a:pt x="6126" y="9929"/>
                    <a:pt x="6126" y="10800"/>
                  </a:cubicBezTo>
                  <a:cubicBezTo>
                    <a:pt x="6126" y="11758"/>
                    <a:pt x="6148" y="12629"/>
                    <a:pt x="6181" y="13413"/>
                  </a:cubicBezTo>
                  <a:cubicBezTo>
                    <a:pt x="6214" y="14110"/>
                    <a:pt x="6269" y="14719"/>
                    <a:pt x="6335" y="15155"/>
                  </a:cubicBezTo>
                  <a:cubicBezTo>
                    <a:pt x="6401" y="15590"/>
                    <a:pt x="6478" y="15939"/>
                    <a:pt x="6555" y="16200"/>
                  </a:cubicBezTo>
                  <a:cubicBezTo>
                    <a:pt x="6643" y="16461"/>
                    <a:pt x="6731" y="16548"/>
                    <a:pt x="6830" y="16548"/>
                  </a:cubicBezTo>
                  <a:cubicBezTo>
                    <a:pt x="6918" y="16548"/>
                    <a:pt x="6995" y="16461"/>
                    <a:pt x="7061" y="16374"/>
                  </a:cubicBezTo>
                  <a:cubicBezTo>
                    <a:pt x="7138" y="16287"/>
                    <a:pt x="7204" y="16113"/>
                    <a:pt x="7259" y="15939"/>
                  </a:cubicBezTo>
                  <a:lnTo>
                    <a:pt x="7215" y="14719"/>
                  </a:lnTo>
                  <a:cubicBezTo>
                    <a:pt x="7149" y="14894"/>
                    <a:pt x="7094" y="15068"/>
                    <a:pt x="7028" y="15155"/>
                  </a:cubicBezTo>
                  <a:cubicBezTo>
                    <a:pt x="6973" y="15242"/>
                    <a:pt x="6907" y="15242"/>
                    <a:pt x="6841" y="15242"/>
                  </a:cubicBezTo>
                  <a:cubicBezTo>
                    <a:pt x="6687" y="15242"/>
                    <a:pt x="6566" y="14894"/>
                    <a:pt x="6478" y="14197"/>
                  </a:cubicBezTo>
                  <a:cubicBezTo>
                    <a:pt x="6390" y="13500"/>
                    <a:pt x="6346" y="12455"/>
                    <a:pt x="6346" y="11148"/>
                  </a:cubicBezTo>
                  <a:lnTo>
                    <a:pt x="6346" y="10974"/>
                  </a:lnTo>
                  <a:lnTo>
                    <a:pt x="7336" y="10974"/>
                  </a:lnTo>
                  <a:lnTo>
                    <a:pt x="7336" y="10016"/>
                  </a:lnTo>
                  <a:cubicBezTo>
                    <a:pt x="7336" y="9319"/>
                    <a:pt x="7325" y="8623"/>
                    <a:pt x="7292" y="8013"/>
                  </a:cubicBezTo>
                  <a:cubicBezTo>
                    <a:pt x="7270" y="7316"/>
                    <a:pt x="7237" y="6794"/>
                    <a:pt x="7182" y="6358"/>
                  </a:cubicBezTo>
                  <a:close/>
                  <a:moveTo>
                    <a:pt x="6346" y="9668"/>
                  </a:moveTo>
                  <a:cubicBezTo>
                    <a:pt x="6357" y="8623"/>
                    <a:pt x="6412" y="7839"/>
                    <a:pt x="6478" y="7229"/>
                  </a:cubicBezTo>
                  <a:cubicBezTo>
                    <a:pt x="6555" y="6619"/>
                    <a:pt x="6643" y="6358"/>
                    <a:pt x="6764" y="6358"/>
                  </a:cubicBezTo>
                  <a:cubicBezTo>
                    <a:pt x="6830" y="6358"/>
                    <a:pt x="6885" y="6445"/>
                    <a:pt x="6929" y="6619"/>
                  </a:cubicBezTo>
                  <a:cubicBezTo>
                    <a:pt x="6973" y="6794"/>
                    <a:pt x="7006" y="7055"/>
                    <a:pt x="7039" y="7316"/>
                  </a:cubicBezTo>
                  <a:cubicBezTo>
                    <a:pt x="7072" y="7577"/>
                    <a:pt x="7094" y="8013"/>
                    <a:pt x="7105" y="8361"/>
                  </a:cubicBezTo>
                  <a:cubicBezTo>
                    <a:pt x="7116" y="8797"/>
                    <a:pt x="7127" y="9145"/>
                    <a:pt x="7127" y="9581"/>
                  </a:cubicBezTo>
                  <a:lnTo>
                    <a:pt x="6346" y="9668"/>
                  </a:lnTo>
                  <a:close/>
                  <a:moveTo>
                    <a:pt x="4047" y="6358"/>
                  </a:moveTo>
                  <a:cubicBezTo>
                    <a:pt x="4003" y="5923"/>
                    <a:pt x="3937" y="5574"/>
                    <a:pt x="3871" y="5400"/>
                  </a:cubicBezTo>
                  <a:cubicBezTo>
                    <a:pt x="3805" y="5139"/>
                    <a:pt x="3728" y="5052"/>
                    <a:pt x="3640" y="5052"/>
                  </a:cubicBezTo>
                  <a:cubicBezTo>
                    <a:pt x="3541" y="5052"/>
                    <a:pt x="3453" y="5226"/>
                    <a:pt x="3376" y="5487"/>
                  </a:cubicBezTo>
                  <a:cubicBezTo>
                    <a:pt x="3299" y="5748"/>
                    <a:pt x="3233" y="6097"/>
                    <a:pt x="3167" y="6619"/>
                  </a:cubicBezTo>
                  <a:cubicBezTo>
                    <a:pt x="3101" y="7142"/>
                    <a:pt x="3068" y="7752"/>
                    <a:pt x="3035" y="8448"/>
                  </a:cubicBezTo>
                  <a:cubicBezTo>
                    <a:pt x="3002" y="9145"/>
                    <a:pt x="2991" y="9929"/>
                    <a:pt x="2991" y="10800"/>
                  </a:cubicBezTo>
                  <a:cubicBezTo>
                    <a:pt x="2991" y="11758"/>
                    <a:pt x="3013" y="12629"/>
                    <a:pt x="3046" y="13413"/>
                  </a:cubicBezTo>
                  <a:cubicBezTo>
                    <a:pt x="3079" y="14110"/>
                    <a:pt x="3134" y="14719"/>
                    <a:pt x="3200" y="15155"/>
                  </a:cubicBezTo>
                  <a:cubicBezTo>
                    <a:pt x="3266" y="15590"/>
                    <a:pt x="3343" y="15939"/>
                    <a:pt x="3420" y="16200"/>
                  </a:cubicBezTo>
                  <a:cubicBezTo>
                    <a:pt x="3508" y="16461"/>
                    <a:pt x="3596" y="16548"/>
                    <a:pt x="3695" y="16548"/>
                  </a:cubicBezTo>
                  <a:cubicBezTo>
                    <a:pt x="3783" y="16548"/>
                    <a:pt x="3860" y="16461"/>
                    <a:pt x="3926" y="16374"/>
                  </a:cubicBezTo>
                  <a:cubicBezTo>
                    <a:pt x="4003" y="16287"/>
                    <a:pt x="4069" y="16113"/>
                    <a:pt x="4124" y="15939"/>
                  </a:cubicBezTo>
                  <a:lnTo>
                    <a:pt x="4080" y="14719"/>
                  </a:lnTo>
                  <a:cubicBezTo>
                    <a:pt x="4014" y="14894"/>
                    <a:pt x="3959" y="15068"/>
                    <a:pt x="3893" y="15155"/>
                  </a:cubicBezTo>
                  <a:cubicBezTo>
                    <a:pt x="3838" y="15242"/>
                    <a:pt x="3772" y="15242"/>
                    <a:pt x="3706" y="15242"/>
                  </a:cubicBezTo>
                  <a:cubicBezTo>
                    <a:pt x="3552" y="15242"/>
                    <a:pt x="3431" y="14894"/>
                    <a:pt x="3343" y="14197"/>
                  </a:cubicBezTo>
                  <a:cubicBezTo>
                    <a:pt x="3255" y="13500"/>
                    <a:pt x="3211" y="12455"/>
                    <a:pt x="3211" y="11148"/>
                  </a:cubicBezTo>
                  <a:lnTo>
                    <a:pt x="3211" y="10974"/>
                  </a:lnTo>
                  <a:lnTo>
                    <a:pt x="4201" y="10974"/>
                  </a:lnTo>
                  <a:lnTo>
                    <a:pt x="4201" y="10016"/>
                  </a:lnTo>
                  <a:cubicBezTo>
                    <a:pt x="4201" y="9319"/>
                    <a:pt x="4190" y="8623"/>
                    <a:pt x="4157" y="8013"/>
                  </a:cubicBezTo>
                  <a:cubicBezTo>
                    <a:pt x="4135" y="7316"/>
                    <a:pt x="4102" y="6794"/>
                    <a:pt x="4047" y="6358"/>
                  </a:cubicBezTo>
                  <a:close/>
                  <a:moveTo>
                    <a:pt x="3211" y="9668"/>
                  </a:moveTo>
                  <a:cubicBezTo>
                    <a:pt x="3222" y="8623"/>
                    <a:pt x="3277" y="7839"/>
                    <a:pt x="3343" y="7229"/>
                  </a:cubicBezTo>
                  <a:cubicBezTo>
                    <a:pt x="3420" y="6619"/>
                    <a:pt x="3508" y="6358"/>
                    <a:pt x="3629" y="6358"/>
                  </a:cubicBezTo>
                  <a:cubicBezTo>
                    <a:pt x="3695" y="6358"/>
                    <a:pt x="3750" y="6445"/>
                    <a:pt x="3794" y="6619"/>
                  </a:cubicBezTo>
                  <a:cubicBezTo>
                    <a:pt x="3838" y="6794"/>
                    <a:pt x="3871" y="7055"/>
                    <a:pt x="3904" y="7316"/>
                  </a:cubicBezTo>
                  <a:cubicBezTo>
                    <a:pt x="3937" y="7577"/>
                    <a:pt x="3959" y="8013"/>
                    <a:pt x="3970" y="8361"/>
                  </a:cubicBezTo>
                  <a:cubicBezTo>
                    <a:pt x="3981" y="8797"/>
                    <a:pt x="3992" y="9145"/>
                    <a:pt x="3992" y="9581"/>
                  </a:cubicBezTo>
                  <a:lnTo>
                    <a:pt x="3211" y="9668"/>
                  </a:lnTo>
                  <a:close/>
                  <a:moveTo>
                    <a:pt x="5554" y="11235"/>
                  </a:moveTo>
                  <a:cubicBezTo>
                    <a:pt x="5620" y="11758"/>
                    <a:pt x="5653" y="12368"/>
                    <a:pt x="5653" y="13152"/>
                  </a:cubicBezTo>
                  <a:cubicBezTo>
                    <a:pt x="5653" y="14110"/>
                    <a:pt x="5609" y="14894"/>
                    <a:pt x="5521" y="15503"/>
                  </a:cubicBezTo>
                  <a:cubicBezTo>
                    <a:pt x="5433" y="16113"/>
                    <a:pt x="5301" y="16374"/>
                    <a:pt x="5136" y="16374"/>
                  </a:cubicBezTo>
                  <a:cubicBezTo>
                    <a:pt x="5048" y="16374"/>
                    <a:pt x="4960" y="16287"/>
                    <a:pt x="4894" y="16200"/>
                  </a:cubicBezTo>
                  <a:cubicBezTo>
                    <a:pt x="4817" y="16113"/>
                    <a:pt x="4751" y="15939"/>
                    <a:pt x="4696" y="15677"/>
                  </a:cubicBezTo>
                  <a:lnTo>
                    <a:pt x="4751" y="14371"/>
                  </a:lnTo>
                  <a:cubicBezTo>
                    <a:pt x="4806" y="14632"/>
                    <a:pt x="4861" y="14719"/>
                    <a:pt x="4927" y="14894"/>
                  </a:cubicBezTo>
                  <a:cubicBezTo>
                    <a:pt x="4993" y="14981"/>
                    <a:pt x="5059" y="15068"/>
                    <a:pt x="5125" y="15068"/>
                  </a:cubicBezTo>
                  <a:cubicBezTo>
                    <a:pt x="5224" y="15068"/>
                    <a:pt x="5301" y="14894"/>
                    <a:pt x="5356" y="14632"/>
                  </a:cubicBezTo>
                  <a:cubicBezTo>
                    <a:pt x="5411" y="14371"/>
                    <a:pt x="5444" y="13848"/>
                    <a:pt x="5444" y="13326"/>
                  </a:cubicBezTo>
                  <a:cubicBezTo>
                    <a:pt x="5444" y="12803"/>
                    <a:pt x="5422" y="12455"/>
                    <a:pt x="5378" y="12106"/>
                  </a:cubicBezTo>
                  <a:cubicBezTo>
                    <a:pt x="5334" y="11845"/>
                    <a:pt x="5257" y="11584"/>
                    <a:pt x="5169" y="11323"/>
                  </a:cubicBezTo>
                  <a:lnTo>
                    <a:pt x="5070" y="11061"/>
                  </a:lnTo>
                  <a:cubicBezTo>
                    <a:pt x="4949" y="10713"/>
                    <a:pt x="4861" y="10365"/>
                    <a:pt x="4795" y="9842"/>
                  </a:cubicBezTo>
                  <a:cubicBezTo>
                    <a:pt x="4729" y="9319"/>
                    <a:pt x="4707" y="8797"/>
                    <a:pt x="4707" y="8013"/>
                  </a:cubicBezTo>
                  <a:cubicBezTo>
                    <a:pt x="4707" y="7577"/>
                    <a:pt x="4718" y="7142"/>
                    <a:pt x="4740" y="6794"/>
                  </a:cubicBezTo>
                  <a:cubicBezTo>
                    <a:pt x="4762" y="6445"/>
                    <a:pt x="4795" y="6097"/>
                    <a:pt x="4839" y="5836"/>
                  </a:cubicBezTo>
                  <a:cubicBezTo>
                    <a:pt x="4883" y="5574"/>
                    <a:pt x="4938" y="5400"/>
                    <a:pt x="4993" y="5226"/>
                  </a:cubicBezTo>
                  <a:cubicBezTo>
                    <a:pt x="5048" y="5052"/>
                    <a:pt x="5114" y="4965"/>
                    <a:pt x="5191" y="4965"/>
                  </a:cubicBezTo>
                  <a:cubicBezTo>
                    <a:pt x="5257" y="4965"/>
                    <a:pt x="5323" y="5052"/>
                    <a:pt x="5400" y="5139"/>
                  </a:cubicBezTo>
                  <a:cubicBezTo>
                    <a:pt x="5477" y="5226"/>
                    <a:pt x="5532" y="5400"/>
                    <a:pt x="5598" y="5574"/>
                  </a:cubicBezTo>
                  <a:lnTo>
                    <a:pt x="5532" y="6968"/>
                  </a:lnTo>
                  <a:cubicBezTo>
                    <a:pt x="5477" y="6706"/>
                    <a:pt x="5422" y="6619"/>
                    <a:pt x="5367" y="6532"/>
                  </a:cubicBezTo>
                  <a:cubicBezTo>
                    <a:pt x="5312" y="6445"/>
                    <a:pt x="5257" y="6358"/>
                    <a:pt x="5202" y="6358"/>
                  </a:cubicBezTo>
                  <a:cubicBezTo>
                    <a:pt x="5103" y="6358"/>
                    <a:pt x="5026" y="6532"/>
                    <a:pt x="4982" y="6794"/>
                  </a:cubicBezTo>
                  <a:cubicBezTo>
                    <a:pt x="4938" y="7142"/>
                    <a:pt x="4905" y="7490"/>
                    <a:pt x="4905" y="8013"/>
                  </a:cubicBezTo>
                  <a:cubicBezTo>
                    <a:pt x="4905" y="8448"/>
                    <a:pt x="4927" y="8797"/>
                    <a:pt x="4960" y="9058"/>
                  </a:cubicBezTo>
                  <a:cubicBezTo>
                    <a:pt x="4993" y="9319"/>
                    <a:pt x="5070" y="9581"/>
                    <a:pt x="5180" y="9842"/>
                  </a:cubicBezTo>
                  <a:lnTo>
                    <a:pt x="5268" y="10016"/>
                  </a:lnTo>
                  <a:cubicBezTo>
                    <a:pt x="5400" y="10365"/>
                    <a:pt x="5488" y="10800"/>
                    <a:pt x="5554" y="11235"/>
                  </a:cubicBezTo>
                  <a:close/>
                  <a:moveTo>
                    <a:pt x="1056" y="6445"/>
                  </a:moveTo>
                  <a:cubicBezTo>
                    <a:pt x="1001" y="6010"/>
                    <a:pt x="946" y="5661"/>
                    <a:pt x="869" y="5400"/>
                  </a:cubicBezTo>
                  <a:cubicBezTo>
                    <a:pt x="792" y="5139"/>
                    <a:pt x="715" y="5052"/>
                    <a:pt x="627" y="5052"/>
                  </a:cubicBezTo>
                  <a:cubicBezTo>
                    <a:pt x="528" y="5052"/>
                    <a:pt x="451" y="5226"/>
                    <a:pt x="385" y="5487"/>
                  </a:cubicBezTo>
                  <a:cubicBezTo>
                    <a:pt x="319" y="5748"/>
                    <a:pt x="253" y="6097"/>
                    <a:pt x="209" y="6445"/>
                  </a:cubicBezTo>
                  <a:lnTo>
                    <a:pt x="176" y="5052"/>
                  </a:lnTo>
                  <a:lnTo>
                    <a:pt x="0" y="5052"/>
                  </a:lnTo>
                  <a:lnTo>
                    <a:pt x="0" y="21600"/>
                  </a:lnTo>
                  <a:lnTo>
                    <a:pt x="209" y="21600"/>
                  </a:lnTo>
                  <a:lnTo>
                    <a:pt x="209" y="15677"/>
                  </a:lnTo>
                  <a:cubicBezTo>
                    <a:pt x="253" y="15939"/>
                    <a:pt x="297" y="16113"/>
                    <a:pt x="363" y="16200"/>
                  </a:cubicBezTo>
                  <a:cubicBezTo>
                    <a:pt x="418" y="16374"/>
                    <a:pt x="484" y="16374"/>
                    <a:pt x="550" y="16374"/>
                  </a:cubicBezTo>
                  <a:cubicBezTo>
                    <a:pt x="638" y="16374"/>
                    <a:pt x="715" y="16287"/>
                    <a:pt x="803" y="16026"/>
                  </a:cubicBezTo>
                  <a:cubicBezTo>
                    <a:pt x="880" y="15765"/>
                    <a:pt x="957" y="15416"/>
                    <a:pt x="1023" y="14894"/>
                  </a:cubicBezTo>
                  <a:cubicBezTo>
                    <a:pt x="1089" y="14371"/>
                    <a:pt x="1133" y="13761"/>
                    <a:pt x="1177" y="13065"/>
                  </a:cubicBezTo>
                  <a:cubicBezTo>
                    <a:pt x="1210" y="12281"/>
                    <a:pt x="1232" y="11410"/>
                    <a:pt x="1232" y="10365"/>
                  </a:cubicBezTo>
                  <a:cubicBezTo>
                    <a:pt x="1232" y="9494"/>
                    <a:pt x="1221" y="8710"/>
                    <a:pt x="1188" y="8100"/>
                  </a:cubicBezTo>
                  <a:cubicBezTo>
                    <a:pt x="1155" y="7490"/>
                    <a:pt x="1111" y="6968"/>
                    <a:pt x="1056" y="6445"/>
                  </a:cubicBezTo>
                  <a:close/>
                  <a:moveTo>
                    <a:pt x="968" y="12629"/>
                  </a:moveTo>
                  <a:cubicBezTo>
                    <a:pt x="935" y="13239"/>
                    <a:pt x="902" y="13674"/>
                    <a:pt x="858" y="14110"/>
                  </a:cubicBezTo>
                  <a:cubicBezTo>
                    <a:pt x="814" y="14458"/>
                    <a:pt x="759" y="14719"/>
                    <a:pt x="704" y="14894"/>
                  </a:cubicBezTo>
                  <a:cubicBezTo>
                    <a:pt x="649" y="15068"/>
                    <a:pt x="583" y="15155"/>
                    <a:pt x="528" y="15155"/>
                  </a:cubicBezTo>
                  <a:cubicBezTo>
                    <a:pt x="473" y="15155"/>
                    <a:pt x="418" y="15068"/>
                    <a:pt x="374" y="14981"/>
                  </a:cubicBezTo>
                  <a:cubicBezTo>
                    <a:pt x="319" y="14894"/>
                    <a:pt x="275" y="14632"/>
                    <a:pt x="231" y="14371"/>
                  </a:cubicBezTo>
                  <a:lnTo>
                    <a:pt x="231" y="7926"/>
                  </a:lnTo>
                  <a:cubicBezTo>
                    <a:pt x="242" y="7752"/>
                    <a:pt x="264" y="7577"/>
                    <a:pt x="297" y="7403"/>
                  </a:cubicBezTo>
                  <a:cubicBezTo>
                    <a:pt x="319" y="7229"/>
                    <a:pt x="352" y="7055"/>
                    <a:pt x="385" y="6881"/>
                  </a:cubicBezTo>
                  <a:cubicBezTo>
                    <a:pt x="418" y="6706"/>
                    <a:pt x="451" y="6619"/>
                    <a:pt x="495" y="6532"/>
                  </a:cubicBezTo>
                  <a:cubicBezTo>
                    <a:pt x="528" y="6445"/>
                    <a:pt x="572" y="6358"/>
                    <a:pt x="616" y="6358"/>
                  </a:cubicBezTo>
                  <a:cubicBezTo>
                    <a:pt x="759" y="6358"/>
                    <a:pt x="869" y="6706"/>
                    <a:pt x="935" y="7403"/>
                  </a:cubicBezTo>
                  <a:cubicBezTo>
                    <a:pt x="1001" y="8100"/>
                    <a:pt x="1034" y="9145"/>
                    <a:pt x="1034" y="10364"/>
                  </a:cubicBezTo>
                  <a:cubicBezTo>
                    <a:pt x="1001" y="11323"/>
                    <a:pt x="990" y="12106"/>
                    <a:pt x="968" y="12629"/>
                  </a:cubicBezTo>
                  <a:close/>
                  <a:moveTo>
                    <a:pt x="21556" y="8187"/>
                  </a:moveTo>
                  <a:cubicBezTo>
                    <a:pt x="21523" y="7490"/>
                    <a:pt x="21479" y="6881"/>
                    <a:pt x="21424" y="6445"/>
                  </a:cubicBezTo>
                  <a:cubicBezTo>
                    <a:pt x="21369" y="6010"/>
                    <a:pt x="21303" y="5661"/>
                    <a:pt x="21215" y="5400"/>
                  </a:cubicBezTo>
                  <a:cubicBezTo>
                    <a:pt x="21127" y="5139"/>
                    <a:pt x="21050" y="5052"/>
                    <a:pt x="20962" y="5052"/>
                  </a:cubicBezTo>
                  <a:cubicBezTo>
                    <a:pt x="20874" y="5052"/>
                    <a:pt x="20786" y="5139"/>
                    <a:pt x="20698" y="5400"/>
                  </a:cubicBezTo>
                  <a:cubicBezTo>
                    <a:pt x="20621" y="5661"/>
                    <a:pt x="20544" y="6010"/>
                    <a:pt x="20489" y="6532"/>
                  </a:cubicBezTo>
                  <a:cubicBezTo>
                    <a:pt x="20434" y="7055"/>
                    <a:pt x="20379" y="7664"/>
                    <a:pt x="20346" y="8361"/>
                  </a:cubicBezTo>
                  <a:cubicBezTo>
                    <a:pt x="20313" y="9058"/>
                    <a:pt x="20291" y="9929"/>
                    <a:pt x="20291" y="10800"/>
                  </a:cubicBezTo>
                  <a:cubicBezTo>
                    <a:pt x="20291" y="11671"/>
                    <a:pt x="20313" y="12542"/>
                    <a:pt x="20346" y="13239"/>
                  </a:cubicBezTo>
                  <a:cubicBezTo>
                    <a:pt x="20379" y="13935"/>
                    <a:pt x="20423" y="14545"/>
                    <a:pt x="20478" y="14981"/>
                  </a:cubicBezTo>
                  <a:cubicBezTo>
                    <a:pt x="20533" y="15416"/>
                    <a:pt x="20599" y="15852"/>
                    <a:pt x="20687" y="16026"/>
                  </a:cubicBezTo>
                  <a:cubicBezTo>
                    <a:pt x="20764" y="16287"/>
                    <a:pt x="20852" y="16374"/>
                    <a:pt x="20940" y="16374"/>
                  </a:cubicBezTo>
                  <a:cubicBezTo>
                    <a:pt x="21028" y="16374"/>
                    <a:pt x="21116" y="16287"/>
                    <a:pt x="21193" y="16026"/>
                  </a:cubicBezTo>
                  <a:cubicBezTo>
                    <a:pt x="21270" y="15765"/>
                    <a:pt x="21347" y="15416"/>
                    <a:pt x="21402" y="14894"/>
                  </a:cubicBezTo>
                  <a:cubicBezTo>
                    <a:pt x="21457" y="14371"/>
                    <a:pt x="21512" y="13761"/>
                    <a:pt x="21545" y="13064"/>
                  </a:cubicBezTo>
                  <a:cubicBezTo>
                    <a:pt x="21578" y="12368"/>
                    <a:pt x="21600" y="11497"/>
                    <a:pt x="21600" y="10626"/>
                  </a:cubicBezTo>
                  <a:cubicBezTo>
                    <a:pt x="21600" y="9668"/>
                    <a:pt x="21589" y="8884"/>
                    <a:pt x="21556" y="8187"/>
                  </a:cubicBezTo>
                  <a:close/>
                  <a:moveTo>
                    <a:pt x="21347" y="12803"/>
                  </a:moveTo>
                  <a:cubicBezTo>
                    <a:pt x="21325" y="13326"/>
                    <a:pt x="21292" y="13848"/>
                    <a:pt x="21248" y="14197"/>
                  </a:cubicBezTo>
                  <a:cubicBezTo>
                    <a:pt x="21204" y="14545"/>
                    <a:pt x="21160" y="14806"/>
                    <a:pt x="21105" y="14981"/>
                  </a:cubicBezTo>
                  <a:cubicBezTo>
                    <a:pt x="21050" y="15155"/>
                    <a:pt x="20995" y="15242"/>
                    <a:pt x="20940" y="15242"/>
                  </a:cubicBezTo>
                  <a:cubicBezTo>
                    <a:pt x="20885" y="15242"/>
                    <a:pt x="20830" y="15155"/>
                    <a:pt x="20775" y="14981"/>
                  </a:cubicBezTo>
                  <a:cubicBezTo>
                    <a:pt x="20720" y="14806"/>
                    <a:pt x="20676" y="14545"/>
                    <a:pt x="20632" y="14197"/>
                  </a:cubicBezTo>
                  <a:cubicBezTo>
                    <a:pt x="20588" y="13848"/>
                    <a:pt x="20555" y="13413"/>
                    <a:pt x="20533" y="12803"/>
                  </a:cubicBezTo>
                  <a:cubicBezTo>
                    <a:pt x="20511" y="12281"/>
                    <a:pt x="20500" y="11584"/>
                    <a:pt x="20500" y="10800"/>
                  </a:cubicBezTo>
                  <a:cubicBezTo>
                    <a:pt x="20500" y="10016"/>
                    <a:pt x="20511" y="9319"/>
                    <a:pt x="20533" y="8797"/>
                  </a:cubicBezTo>
                  <a:cubicBezTo>
                    <a:pt x="20555" y="8274"/>
                    <a:pt x="20588" y="7752"/>
                    <a:pt x="20632" y="7490"/>
                  </a:cubicBezTo>
                  <a:cubicBezTo>
                    <a:pt x="20676" y="7142"/>
                    <a:pt x="20720" y="6881"/>
                    <a:pt x="20775" y="6706"/>
                  </a:cubicBezTo>
                  <a:cubicBezTo>
                    <a:pt x="20830" y="6532"/>
                    <a:pt x="20885" y="6445"/>
                    <a:pt x="20940" y="6445"/>
                  </a:cubicBezTo>
                  <a:cubicBezTo>
                    <a:pt x="20995" y="6445"/>
                    <a:pt x="21050" y="6532"/>
                    <a:pt x="21105" y="6706"/>
                  </a:cubicBezTo>
                  <a:cubicBezTo>
                    <a:pt x="21160" y="6881"/>
                    <a:pt x="21204" y="7142"/>
                    <a:pt x="21248" y="7490"/>
                  </a:cubicBezTo>
                  <a:cubicBezTo>
                    <a:pt x="21292" y="7839"/>
                    <a:pt x="21325" y="8274"/>
                    <a:pt x="21347" y="8884"/>
                  </a:cubicBezTo>
                  <a:cubicBezTo>
                    <a:pt x="21369" y="9406"/>
                    <a:pt x="21380" y="10103"/>
                    <a:pt x="21380" y="10887"/>
                  </a:cubicBezTo>
                  <a:cubicBezTo>
                    <a:pt x="21391" y="11584"/>
                    <a:pt x="21369" y="12281"/>
                    <a:pt x="21347" y="12803"/>
                  </a:cubicBezTo>
                  <a:close/>
                  <a:moveTo>
                    <a:pt x="2563" y="5139"/>
                  </a:moveTo>
                  <a:cubicBezTo>
                    <a:pt x="2596" y="5226"/>
                    <a:pt x="2629" y="5313"/>
                    <a:pt x="2651" y="5313"/>
                  </a:cubicBezTo>
                  <a:lnTo>
                    <a:pt x="2618" y="6794"/>
                  </a:lnTo>
                  <a:cubicBezTo>
                    <a:pt x="2596" y="6706"/>
                    <a:pt x="2563" y="6619"/>
                    <a:pt x="2541" y="6532"/>
                  </a:cubicBezTo>
                  <a:cubicBezTo>
                    <a:pt x="2508" y="6445"/>
                    <a:pt x="2475" y="6445"/>
                    <a:pt x="2442" y="6445"/>
                  </a:cubicBezTo>
                  <a:cubicBezTo>
                    <a:pt x="2387" y="6445"/>
                    <a:pt x="2332" y="6532"/>
                    <a:pt x="2277" y="6706"/>
                  </a:cubicBezTo>
                  <a:cubicBezTo>
                    <a:pt x="2233" y="6881"/>
                    <a:pt x="2189" y="7142"/>
                    <a:pt x="2145" y="7403"/>
                  </a:cubicBezTo>
                  <a:cubicBezTo>
                    <a:pt x="2112" y="7752"/>
                    <a:pt x="2079" y="8100"/>
                    <a:pt x="2057" y="8623"/>
                  </a:cubicBezTo>
                  <a:cubicBezTo>
                    <a:pt x="2035" y="9145"/>
                    <a:pt x="2024" y="9668"/>
                    <a:pt x="2024" y="10277"/>
                  </a:cubicBezTo>
                  <a:lnTo>
                    <a:pt x="2024" y="16200"/>
                  </a:lnTo>
                  <a:lnTo>
                    <a:pt x="1815" y="16200"/>
                  </a:lnTo>
                  <a:lnTo>
                    <a:pt x="1815" y="5226"/>
                  </a:lnTo>
                  <a:lnTo>
                    <a:pt x="1958" y="5226"/>
                  </a:lnTo>
                  <a:lnTo>
                    <a:pt x="1991" y="7403"/>
                  </a:lnTo>
                  <a:cubicBezTo>
                    <a:pt x="2024" y="6706"/>
                    <a:pt x="2079" y="6097"/>
                    <a:pt x="2156" y="5661"/>
                  </a:cubicBezTo>
                  <a:cubicBezTo>
                    <a:pt x="2233" y="5226"/>
                    <a:pt x="2321" y="5052"/>
                    <a:pt x="2420" y="5052"/>
                  </a:cubicBezTo>
                  <a:cubicBezTo>
                    <a:pt x="2486" y="5052"/>
                    <a:pt x="2519" y="5139"/>
                    <a:pt x="2563" y="5139"/>
                  </a:cubicBezTo>
                  <a:close/>
                  <a:moveTo>
                    <a:pt x="19235" y="5139"/>
                  </a:moveTo>
                  <a:cubicBezTo>
                    <a:pt x="19213" y="5139"/>
                    <a:pt x="19180" y="5052"/>
                    <a:pt x="19147" y="5052"/>
                  </a:cubicBezTo>
                  <a:cubicBezTo>
                    <a:pt x="19070" y="5052"/>
                    <a:pt x="18993" y="5139"/>
                    <a:pt x="18927" y="5313"/>
                  </a:cubicBezTo>
                  <a:cubicBezTo>
                    <a:pt x="18862" y="5487"/>
                    <a:pt x="18796" y="5748"/>
                    <a:pt x="18752" y="6010"/>
                  </a:cubicBezTo>
                  <a:cubicBezTo>
                    <a:pt x="18708" y="6271"/>
                    <a:pt x="18664" y="6706"/>
                    <a:pt x="18642" y="7229"/>
                  </a:cubicBezTo>
                  <a:cubicBezTo>
                    <a:pt x="18609" y="7664"/>
                    <a:pt x="18598" y="8274"/>
                    <a:pt x="18598" y="8884"/>
                  </a:cubicBezTo>
                  <a:cubicBezTo>
                    <a:pt x="18598" y="9755"/>
                    <a:pt x="18620" y="10452"/>
                    <a:pt x="18675" y="10974"/>
                  </a:cubicBezTo>
                  <a:cubicBezTo>
                    <a:pt x="18730" y="11497"/>
                    <a:pt x="18785" y="11932"/>
                    <a:pt x="18851" y="12194"/>
                  </a:cubicBezTo>
                  <a:cubicBezTo>
                    <a:pt x="18796" y="12368"/>
                    <a:pt x="18752" y="12629"/>
                    <a:pt x="18708" y="12977"/>
                  </a:cubicBezTo>
                  <a:cubicBezTo>
                    <a:pt x="18675" y="13326"/>
                    <a:pt x="18653" y="13761"/>
                    <a:pt x="18653" y="14197"/>
                  </a:cubicBezTo>
                  <a:cubicBezTo>
                    <a:pt x="18653" y="14632"/>
                    <a:pt x="18664" y="14893"/>
                    <a:pt x="18686" y="15155"/>
                  </a:cubicBezTo>
                  <a:cubicBezTo>
                    <a:pt x="18708" y="15416"/>
                    <a:pt x="18730" y="15590"/>
                    <a:pt x="18774" y="15764"/>
                  </a:cubicBezTo>
                  <a:cubicBezTo>
                    <a:pt x="18697" y="16026"/>
                    <a:pt x="18631" y="16287"/>
                    <a:pt x="18587" y="16635"/>
                  </a:cubicBezTo>
                  <a:cubicBezTo>
                    <a:pt x="18543" y="16984"/>
                    <a:pt x="18521" y="17506"/>
                    <a:pt x="18521" y="18116"/>
                  </a:cubicBezTo>
                  <a:cubicBezTo>
                    <a:pt x="18521" y="19161"/>
                    <a:pt x="18576" y="20032"/>
                    <a:pt x="18697" y="20642"/>
                  </a:cubicBezTo>
                  <a:cubicBezTo>
                    <a:pt x="18818" y="21252"/>
                    <a:pt x="18971" y="21513"/>
                    <a:pt x="19169" y="21513"/>
                  </a:cubicBezTo>
                  <a:cubicBezTo>
                    <a:pt x="19389" y="21513"/>
                    <a:pt x="19554" y="21164"/>
                    <a:pt x="19686" y="20468"/>
                  </a:cubicBezTo>
                  <a:cubicBezTo>
                    <a:pt x="19807" y="19771"/>
                    <a:pt x="19873" y="18900"/>
                    <a:pt x="19873" y="17681"/>
                  </a:cubicBezTo>
                  <a:cubicBezTo>
                    <a:pt x="19873" y="16810"/>
                    <a:pt x="19829" y="16113"/>
                    <a:pt x="19752" y="15590"/>
                  </a:cubicBezTo>
                  <a:cubicBezTo>
                    <a:pt x="19675" y="15068"/>
                    <a:pt x="19554" y="14806"/>
                    <a:pt x="19400" y="14806"/>
                  </a:cubicBezTo>
                  <a:lnTo>
                    <a:pt x="19037" y="14806"/>
                  </a:lnTo>
                  <a:cubicBezTo>
                    <a:pt x="18982" y="14806"/>
                    <a:pt x="18938" y="14719"/>
                    <a:pt x="18905" y="14545"/>
                  </a:cubicBezTo>
                  <a:cubicBezTo>
                    <a:pt x="18873" y="14371"/>
                    <a:pt x="18851" y="14110"/>
                    <a:pt x="18851" y="13761"/>
                  </a:cubicBezTo>
                  <a:cubicBezTo>
                    <a:pt x="18851" y="13500"/>
                    <a:pt x="18862" y="13239"/>
                    <a:pt x="18884" y="12977"/>
                  </a:cubicBezTo>
                  <a:cubicBezTo>
                    <a:pt x="18905" y="12716"/>
                    <a:pt x="18938" y="12542"/>
                    <a:pt x="18993" y="12455"/>
                  </a:cubicBezTo>
                  <a:cubicBezTo>
                    <a:pt x="19026" y="12455"/>
                    <a:pt x="19048" y="12542"/>
                    <a:pt x="19070" y="12542"/>
                  </a:cubicBezTo>
                  <a:cubicBezTo>
                    <a:pt x="19092" y="12542"/>
                    <a:pt x="19125" y="12542"/>
                    <a:pt x="19147" y="12542"/>
                  </a:cubicBezTo>
                  <a:cubicBezTo>
                    <a:pt x="19224" y="12542"/>
                    <a:pt x="19301" y="12455"/>
                    <a:pt x="19367" y="12281"/>
                  </a:cubicBezTo>
                  <a:cubicBezTo>
                    <a:pt x="19433" y="12106"/>
                    <a:pt x="19488" y="11845"/>
                    <a:pt x="19543" y="11584"/>
                  </a:cubicBezTo>
                  <a:cubicBezTo>
                    <a:pt x="19587" y="11235"/>
                    <a:pt x="19631" y="10887"/>
                    <a:pt x="19653" y="10365"/>
                  </a:cubicBezTo>
                  <a:cubicBezTo>
                    <a:pt x="19686" y="9929"/>
                    <a:pt x="19697" y="9319"/>
                    <a:pt x="19697" y="8710"/>
                  </a:cubicBezTo>
                  <a:cubicBezTo>
                    <a:pt x="19697" y="8187"/>
                    <a:pt x="19686" y="7665"/>
                    <a:pt x="19653" y="7229"/>
                  </a:cubicBezTo>
                  <a:cubicBezTo>
                    <a:pt x="19620" y="6794"/>
                    <a:pt x="19587" y="6358"/>
                    <a:pt x="19532" y="6097"/>
                  </a:cubicBezTo>
                  <a:lnTo>
                    <a:pt x="19785" y="6271"/>
                  </a:lnTo>
                  <a:lnTo>
                    <a:pt x="19917" y="6271"/>
                  </a:lnTo>
                  <a:lnTo>
                    <a:pt x="19917" y="5226"/>
                  </a:lnTo>
                  <a:lnTo>
                    <a:pt x="19323" y="5226"/>
                  </a:lnTo>
                  <a:cubicBezTo>
                    <a:pt x="19290" y="5226"/>
                    <a:pt x="19257" y="5139"/>
                    <a:pt x="19235" y="5139"/>
                  </a:cubicBezTo>
                  <a:close/>
                  <a:moveTo>
                    <a:pt x="18884" y="16200"/>
                  </a:moveTo>
                  <a:lnTo>
                    <a:pt x="19301" y="16200"/>
                  </a:lnTo>
                  <a:cubicBezTo>
                    <a:pt x="19345" y="16200"/>
                    <a:pt x="19400" y="16200"/>
                    <a:pt x="19433" y="16287"/>
                  </a:cubicBezTo>
                  <a:cubicBezTo>
                    <a:pt x="19466" y="16374"/>
                    <a:pt x="19510" y="16461"/>
                    <a:pt x="19543" y="16548"/>
                  </a:cubicBezTo>
                  <a:cubicBezTo>
                    <a:pt x="19576" y="16723"/>
                    <a:pt x="19598" y="16897"/>
                    <a:pt x="19609" y="17071"/>
                  </a:cubicBezTo>
                  <a:cubicBezTo>
                    <a:pt x="19631" y="17332"/>
                    <a:pt x="19631" y="17594"/>
                    <a:pt x="19631" y="17942"/>
                  </a:cubicBezTo>
                  <a:cubicBezTo>
                    <a:pt x="19631" y="18203"/>
                    <a:pt x="19620" y="18465"/>
                    <a:pt x="19609" y="18813"/>
                  </a:cubicBezTo>
                  <a:cubicBezTo>
                    <a:pt x="19587" y="19074"/>
                    <a:pt x="19565" y="19336"/>
                    <a:pt x="19521" y="19597"/>
                  </a:cubicBezTo>
                  <a:cubicBezTo>
                    <a:pt x="19477" y="19858"/>
                    <a:pt x="19433" y="20032"/>
                    <a:pt x="19367" y="20119"/>
                  </a:cubicBezTo>
                  <a:cubicBezTo>
                    <a:pt x="19301" y="20206"/>
                    <a:pt x="19235" y="20294"/>
                    <a:pt x="19147" y="20294"/>
                  </a:cubicBezTo>
                  <a:cubicBezTo>
                    <a:pt x="19004" y="20294"/>
                    <a:pt x="18895" y="20119"/>
                    <a:pt x="18818" y="19684"/>
                  </a:cubicBezTo>
                  <a:cubicBezTo>
                    <a:pt x="18741" y="19336"/>
                    <a:pt x="18697" y="18726"/>
                    <a:pt x="18697" y="17942"/>
                  </a:cubicBezTo>
                  <a:cubicBezTo>
                    <a:pt x="18697" y="17506"/>
                    <a:pt x="18708" y="17158"/>
                    <a:pt x="18741" y="16897"/>
                  </a:cubicBezTo>
                  <a:cubicBezTo>
                    <a:pt x="18796" y="16635"/>
                    <a:pt x="18829" y="16374"/>
                    <a:pt x="18884" y="16200"/>
                  </a:cubicBezTo>
                  <a:close/>
                  <a:moveTo>
                    <a:pt x="19477" y="8884"/>
                  </a:moveTo>
                  <a:cubicBezTo>
                    <a:pt x="19477" y="9755"/>
                    <a:pt x="19444" y="10365"/>
                    <a:pt x="19389" y="10800"/>
                  </a:cubicBezTo>
                  <a:cubicBezTo>
                    <a:pt x="19334" y="11236"/>
                    <a:pt x="19246" y="11410"/>
                    <a:pt x="19147" y="11410"/>
                  </a:cubicBezTo>
                  <a:cubicBezTo>
                    <a:pt x="19048" y="11410"/>
                    <a:pt x="18971" y="11236"/>
                    <a:pt x="18905" y="10800"/>
                  </a:cubicBezTo>
                  <a:cubicBezTo>
                    <a:pt x="18840" y="10365"/>
                    <a:pt x="18807" y="9668"/>
                    <a:pt x="18807" y="8797"/>
                  </a:cubicBezTo>
                  <a:cubicBezTo>
                    <a:pt x="18807" y="7926"/>
                    <a:pt x="18840" y="7316"/>
                    <a:pt x="18905" y="6881"/>
                  </a:cubicBezTo>
                  <a:cubicBezTo>
                    <a:pt x="18971" y="6445"/>
                    <a:pt x="19048" y="6271"/>
                    <a:pt x="19158" y="6271"/>
                  </a:cubicBezTo>
                  <a:cubicBezTo>
                    <a:pt x="19257" y="6271"/>
                    <a:pt x="19334" y="6532"/>
                    <a:pt x="19400" y="6968"/>
                  </a:cubicBezTo>
                  <a:cubicBezTo>
                    <a:pt x="19444" y="7403"/>
                    <a:pt x="19477" y="8013"/>
                    <a:pt x="19477" y="8884"/>
                  </a:cubicBezTo>
                  <a:close/>
                  <a:moveTo>
                    <a:pt x="14319" y="435"/>
                  </a:moveTo>
                  <a:cubicBezTo>
                    <a:pt x="14352" y="610"/>
                    <a:pt x="14363" y="871"/>
                    <a:pt x="14363" y="1219"/>
                  </a:cubicBezTo>
                  <a:cubicBezTo>
                    <a:pt x="14363" y="1568"/>
                    <a:pt x="14352" y="1829"/>
                    <a:pt x="14319" y="2003"/>
                  </a:cubicBezTo>
                  <a:cubicBezTo>
                    <a:pt x="14286" y="2177"/>
                    <a:pt x="14264" y="2264"/>
                    <a:pt x="14220" y="2264"/>
                  </a:cubicBezTo>
                  <a:cubicBezTo>
                    <a:pt x="14176" y="2264"/>
                    <a:pt x="14143" y="2177"/>
                    <a:pt x="14121" y="1916"/>
                  </a:cubicBezTo>
                  <a:cubicBezTo>
                    <a:pt x="14099" y="1742"/>
                    <a:pt x="14077" y="1481"/>
                    <a:pt x="14077" y="1132"/>
                  </a:cubicBezTo>
                  <a:cubicBezTo>
                    <a:pt x="14077" y="784"/>
                    <a:pt x="14088" y="523"/>
                    <a:pt x="14121" y="348"/>
                  </a:cubicBezTo>
                  <a:cubicBezTo>
                    <a:pt x="14143" y="174"/>
                    <a:pt x="14176" y="0"/>
                    <a:pt x="14220" y="0"/>
                  </a:cubicBezTo>
                  <a:cubicBezTo>
                    <a:pt x="14253" y="174"/>
                    <a:pt x="14286" y="261"/>
                    <a:pt x="14319" y="435"/>
                  </a:cubicBezTo>
                  <a:close/>
                  <a:moveTo>
                    <a:pt x="13527" y="14545"/>
                  </a:moveTo>
                  <a:lnTo>
                    <a:pt x="13560" y="15765"/>
                  </a:lnTo>
                  <a:cubicBezTo>
                    <a:pt x="13516" y="15852"/>
                    <a:pt x="13473" y="16026"/>
                    <a:pt x="13418" y="16113"/>
                  </a:cubicBezTo>
                  <a:cubicBezTo>
                    <a:pt x="13363" y="16200"/>
                    <a:pt x="13297" y="16287"/>
                    <a:pt x="13231" y="16287"/>
                  </a:cubicBezTo>
                  <a:cubicBezTo>
                    <a:pt x="12978" y="16287"/>
                    <a:pt x="12857" y="15416"/>
                    <a:pt x="12857" y="13587"/>
                  </a:cubicBezTo>
                  <a:lnTo>
                    <a:pt x="12857" y="6532"/>
                  </a:lnTo>
                  <a:lnTo>
                    <a:pt x="12626" y="6532"/>
                  </a:lnTo>
                  <a:lnTo>
                    <a:pt x="12626" y="5226"/>
                  </a:lnTo>
                  <a:lnTo>
                    <a:pt x="12857" y="5226"/>
                  </a:lnTo>
                  <a:lnTo>
                    <a:pt x="12857" y="1742"/>
                  </a:lnTo>
                  <a:lnTo>
                    <a:pt x="13066" y="1742"/>
                  </a:lnTo>
                  <a:lnTo>
                    <a:pt x="13066" y="5226"/>
                  </a:lnTo>
                  <a:lnTo>
                    <a:pt x="13505" y="5226"/>
                  </a:lnTo>
                  <a:lnTo>
                    <a:pt x="13505" y="6445"/>
                  </a:lnTo>
                  <a:lnTo>
                    <a:pt x="13066" y="6445"/>
                  </a:lnTo>
                  <a:lnTo>
                    <a:pt x="13066" y="13239"/>
                  </a:lnTo>
                  <a:cubicBezTo>
                    <a:pt x="13066" y="13848"/>
                    <a:pt x="13088" y="14284"/>
                    <a:pt x="13121" y="14545"/>
                  </a:cubicBezTo>
                  <a:cubicBezTo>
                    <a:pt x="13154" y="14806"/>
                    <a:pt x="13209" y="14894"/>
                    <a:pt x="13275" y="14894"/>
                  </a:cubicBezTo>
                  <a:cubicBezTo>
                    <a:pt x="13319" y="14894"/>
                    <a:pt x="13374" y="14894"/>
                    <a:pt x="13418" y="14806"/>
                  </a:cubicBezTo>
                  <a:cubicBezTo>
                    <a:pt x="13451" y="14719"/>
                    <a:pt x="13484" y="14632"/>
                    <a:pt x="13527" y="14545"/>
                  </a:cubicBezTo>
                  <a:close/>
                  <a:moveTo>
                    <a:pt x="14121" y="5226"/>
                  </a:moveTo>
                  <a:lnTo>
                    <a:pt x="14330" y="5226"/>
                  </a:lnTo>
                  <a:lnTo>
                    <a:pt x="14330" y="16200"/>
                  </a:lnTo>
                  <a:lnTo>
                    <a:pt x="14121" y="16200"/>
                  </a:lnTo>
                  <a:lnTo>
                    <a:pt x="14121" y="5226"/>
                  </a:lnTo>
                  <a:close/>
                  <a:moveTo>
                    <a:pt x="16057" y="6445"/>
                  </a:moveTo>
                  <a:cubicBezTo>
                    <a:pt x="16002" y="6010"/>
                    <a:pt x="15936" y="5661"/>
                    <a:pt x="15848" y="5400"/>
                  </a:cubicBezTo>
                  <a:cubicBezTo>
                    <a:pt x="15760" y="5139"/>
                    <a:pt x="15683" y="5052"/>
                    <a:pt x="15595" y="5052"/>
                  </a:cubicBezTo>
                  <a:cubicBezTo>
                    <a:pt x="15507" y="5052"/>
                    <a:pt x="15419" y="5139"/>
                    <a:pt x="15331" y="5400"/>
                  </a:cubicBezTo>
                  <a:cubicBezTo>
                    <a:pt x="15254" y="5661"/>
                    <a:pt x="15177" y="6010"/>
                    <a:pt x="15122" y="6532"/>
                  </a:cubicBezTo>
                  <a:cubicBezTo>
                    <a:pt x="15067" y="7055"/>
                    <a:pt x="15012" y="7664"/>
                    <a:pt x="14979" y="8361"/>
                  </a:cubicBezTo>
                  <a:cubicBezTo>
                    <a:pt x="14946" y="9058"/>
                    <a:pt x="14924" y="9929"/>
                    <a:pt x="14924" y="10800"/>
                  </a:cubicBezTo>
                  <a:cubicBezTo>
                    <a:pt x="14924" y="11671"/>
                    <a:pt x="14946" y="12542"/>
                    <a:pt x="14979" y="13239"/>
                  </a:cubicBezTo>
                  <a:cubicBezTo>
                    <a:pt x="15012" y="13935"/>
                    <a:pt x="15056" y="14545"/>
                    <a:pt x="15111" y="14981"/>
                  </a:cubicBezTo>
                  <a:cubicBezTo>
                    <a:pt x="15166" y="15416"/>
                    <a:pt x="15232" y="15852"/>
                    <a:pt x="15320" y="16026"/>
                  </a:cubicBezTo>
                  <a:cubicBezTo>
                    <a:pt x="15397" y="16287"/>
                    <a:pt x="15485" y="16374"/>
                    <a:pt x="15573" y="16374"/>
                  </a:cubicBezTo>
                  <a:cubicBezTo>
                    <a:pt x="15661" y="16374"/>
                    <a:pt x="15749" y="16287"/>
                    <a:pt x="15826" y="16026"/>
                  </a:cubicBezTo>
                  <a:cubicBezTo>
                    <a:pt x="15903" y="15765"/>
                    <a:pt x="15980" y="15416"/>
                    <a:pt x="16035" y="14894"/>
                  </a:cubicBezTo>
                  <a:cubicBezTo>
                    <a:pt x="16090" y="14371"/>
                    <a:pt x="16145" y="13761"/>
                    <a:pt x="16178" y="13064"/>
                  </a:cubicBezTo>
                  <a:cubicBezTo>
                    <a:pt x="16211" y="12368"/>
                    <a:pt x="16233" y="11497"/>
                    <a:pt x="16233" y="10626"/>
                  </a:cubicBezTo>
                  <a:cubicBezTo>
                    <a:pt x="16233" y="9755"/>
                    <a:pt x="16222" y="8884"/>
                    <a:pt x="16189" y="8274"/>
                  </a:cubicBezTo>
                  <a:cubicBezTo>
                    <a:pt x="16156" y="7664"/>
                    <a:pt x="16123" y="6968"/>
                    <a:pt x="16057" y="6445"/>
                  </a:cubicBezTo>
                  <a:close/>
                  <a:moveTo>
                    <a:pt x="15991" y="12803"/>
                  </a:moveTo>
                  <a:cubicBezTo>
                    <a:pt x="15969" y="13326"/>
                    <a:pt x="15936" y="13848"/>
                    <a:pt x="15892" y="14197"/>
                  </a:cubicBezTo>
                  <a:cubicBezTo>
                    <a:pt x="15848" y="14545"/>
                    <a:pt x="15804" y="14806"/>
                    <a:pt x="15749" y="14981"/>
                  </a:cubicBezTo>
                  <a:cubicBezTo>
                    <a:pt x="15694" y="15155"/>
                    <a:pt x="15639" y="15242"/>
                    <a:pt x="15584" y="15242"/>
                  </a:cubicBezTo>
                  <a:cubicBezTo>
                    <a:pt x="15529" y="15242"/>
                    <a:pt x="15474" y="15155"/>
                    <a:pt x="15419" y="14981"/>
                  </a:cubicBezTo>
                  <a:cubicBezTo>
                    <a:pt x="15364" y="14806"/>
                    <a:pt x="15320" y="14545"/>
                    <a:pt x="15276" y="14197"/>
                  </a:cubicBezTo>
                  <a:cubicBezTo>
                    <a:pt x="15232" y="13848"/>
                    <a:pt x="15199" y="13413"/>
                    <a:pt x="15177" y="12803"/>
                  </a:cubicBezTo>
                  <a:cubicBezTo>
                    <a:pt x="15155" y="12281"/>
                    <a:pt x="15144" y="11584"/>
                    <a:pt x="15144" y="10800"/>
                  </a:cubicBezTo>
                  <a:cubicBezTo>
                    <a:pt x="15144" y="10016"/>
                    <a:pt x="15155" y="9319"/>
                    <a:pt x="15177" y="8797"/>
                  </a:cubicBezTo>
                  <a:cubicBezTo>
                    <a:pt x="15199" y="8274"/>
                    <a:pt x="15232" y="7752"/>
                    <a:pt x="15276" y="7490"/>
                  </a:cubicBezTo>
                  <a:cubicBezTo>
                    <a:pt x="15320" y="7142"/>
                    <a:pt x="15364" y="6881"/>
                    <a:pt x="15419" y="6706"/>
                  </a:cubicBezTo>
                  <a:cubicBezTo>
                    <a:pt x="15474" y="6532"/>
                    <a:pt x="15529" y="6445"/>
                    <a:pt x="15584" y="6445"/>
                  </a:cubicBezTo>
                  <a:cubicBezTo>
                    <a:pt x="15639" y="6445"/>
                    <a:pt x="15694" y="6532"/>
                    <a:pt x="15749" y="6706"/>
                  </a:cubicBezTo>
                  <a:cubicBezTo>
                    <a:pt x="15804" y="6881"/>
                    <a:pt x="15848" y="7142"/>
                    <a:pt x="15892" y="7490"/>
                  </a:cubicBezTo>
                  <a:cubicBezTo>
                    <a:pt x="15936" y="7839"/>
                    <a:pt x="15969" y="8274"/>
                    <a:pt x="15991" y="8884"/>
                  </a:cubicBezTo>
                  <a:cubicBezTo>
                    <a:pt x="16013" y="9406"/>
                    <a:pt x="16024" y="10103"/>
                    <a:pt x="16024" y="10887"/>
                  </a:cubicBezTo>
                  <a:cubicBezTo>
                    <a:pt x="16024" y="11584"/>
                    <a:pt x="16013" y="12281"/>
                    <a:pt x="15991" y="12803"/>
                  </a:cubicBezTo>
                  <a:close/>
                  <a:moveTo>
                    <a:pt x="8930" y="6010"/>
                  </a:moveTo>
                  <a:cubicBezTo>
                    <a:pt x="9007" y="6619"/>
                    <a:pt x="9051" y="7490"/>
                    <a:pt x="9051" y="8623"/>
                  </a:cubicBezTo>
                  <a:lnTo>
                    <a:pt x="9051" y="16200"/>
                  </a:lnTo>
                  <a:lnTo>
                    <a:pt x="8842" y="16200"/>
                  </a:lnTo>
                  <a:lnTo>
                    <a:pt x="8842" y="8884"/>
                  </a:lnTo>
                  <a:cubicBezTo>
                    <a:pt x="8842" y="8187"/>
                    <a:pt x="8820" y="7577"/>
                    <a:pt x="8776" y="7055"/>
                  </a:cubicBezTo>
                  <a:cubicBezTo>
                    <a:pt x="8732" y="6619"/>
                    <a:pt x="8655" y="6358"/>
                    <a:pt x="8534" y="6358"/>
                  </a:cubicBezTo>
                  <a:cubicBezTo>
                    <a:pt x="8468" y="6358"/>
                    <a:pt x="8391" y="6532"/>
                    <a:pt x="8325" y="6794"/>
                  </a:cubicBezTo>
                  <a:cubicBezTo>
                    <a:pt x="8259" y="7055"/>
                    <a:pt x="8193" y="7490"/>
                    <a:pt x="8138" y="7926"/>
                  </a:cubicBezTo>
                  <a:lnTo>
                    <a:pt x="8138" y="16200"/>
                  </a:lnTo>
                  <a:lnTo>
                    <a:pt x="7930" y="16200"/>
                  </a:lnTo>
                  <a:lnTo>
                    <a:pt x="7930" y="5226"/>
                  </a:lnTo>
                  <a:lnTo>
                    <a:pt x="8084" y="5226"/>
                  </a:lnTo>
                  <a:lnTo>
                    <a:pt x="8116" y="6706"/>
                  </a:lnTo>
                  <a:cubicBezTo>
                    <a:pt x="8182" y="6184"/>
                    <a:pt x="8259" y="5748"/>
                    <a:pt x="8336" y="5487"/>
                  </a:cubicBezTo>
                  <a:cubicBezTo>
                    <a:pt x="8413" y="5226"/>
                    <a:pt x="8501" y="5052"/>
                    <a:pt x="8600" y="5052"/>
                  </a:cubicBezTo>
                  <a:cubicBezTo>
                    <a:pt x="8732" y="5052"/>
                    <a:pt x="8853" y="5400"/>
                    <a:pt x="8930" y="6010"/>
                  </a:cubicBezTo>
                  <a:close/>
                  <a:moveTo>
                    <a:pt x="11922" y="5923"/>
                  </a:moveTo>
                  <a:cubicBezTo>
                    <a:pt x="11878" y="5574"/>
                    <a:pt x="11823" y="5400"/>
                    <a:pt x="11768" y="5226"/>
                  </a:cubicBezTo>
                  <a:cubicBezTo>
                    <a:pt x="11713" y="5052"/>
                    <a:pt x="11647" y="5052"/>
                    <a:pt x="11570" y="5052"/>
                  </a:cubicBezTo>
                  <a:cubicBezTo>
                    <a:pt x="11471" y="5052"/>
                    <a:pt x="11394" y="5139"/>
                    <a:pt x="11306" y="5313"/>
                  </a:cubicBezTo>
                  <a:cubicBezTo>
                    <a:pt x="11229" y="5487"/>
                    <a:pt x="11141" y="5748"/>
                    <a:pt x="11053" y="6184"/>
                  </a:cubicBezTo>
                  <a:lnTo>
                    <a:pt x="11130" y="7316"/>
                  </a:lnTo>
                  <a:cubicBezTo>
                    <a:pt x="11218" y="6968"/>
                    <a:pt x="11295" y="6706"/>
                    <a:pt x="11361" y="6532"/>
                  </a:cubicBezTo>
                  <a:cubicBezTo>
                    <a:pt x="11427" y="6358"/>
                    <a:pt x="11493" y="6358"/>
                    <a:pt x="11548" y="6358"/>
                  </a:cubicBezTo>
                  <a:cubicBezTo>
                    <a:pt x="11636" y="6358"/>
                    <a:pt x="11713" y="6532"/>
                    <a:pt x="11768" y="6881"/>
                  </a:cubicBezTo>
                  <a:cubicBezTo>
                    <a:pt x="11823" y="7229"/>
                    <a:pt x="11856" y="7926"/>
                    <a:pt x="11856" y="8797"/>
                  </a:cubicBezTo>
                  <a:lnTo>
                    <a:pt x="11856" y="9581"/>
                  </a:lnTo>
                  <a:lnTo>
                    <a:pt x="11581" y="9581"/>
                  </a:lnTo>
                  <a:cubicBezTo>
                    <a:pt x="11493" y="9581"/>
                    <a:pt x="11405" y="9668"/>
                    <a:pt x="11328" y="9842"/>
                  </a:cubicBezTo>
                  <a:cubicBezTo>
                    <a:pt x="11251" y="10016"/>
                    <a:pt x="11185" y="10190"/>
                    <a:pt x="11130" y="10539"/>
                  </a:cubicBezTo>
                  <a:cubicBezTo>
                    <a:pt x="11075" y="10800"/>
                    <a:pt x="11031" y="11235"/>
                    <a:pt x="11009" y="11671"/>
                  </a:cubicBezTo>
                  <a:cubicBezTo>
                    <a:pt x="10987" y="12106"/>
                    <a:pt x="10965" y="12629"/>
                    <a:pt x="10965" y="13152"/>
                  </a:cubicBezTo>
                  <a:cubicBezTo>
                    <a:pt x="10965" y="13674"/>
                    <a:pt x="10976" y="14110"/>
                    <a:pt x="10998" y="14458"/>
                  </a:cubicBezTo>
                  <a:cubicBezTo>
                    <a:pt x="11020" y="14806"/>
                    <a:pt x="11053" y="15155"/>
                    <a:pt x="11097" y="15503"/>
                  </a:cubicBezTo>
                  <a:cubicBezTo>
                    <a:pt x="11141" y="15764"/>
                    <a:pt x="11185" y="16026"/>
                    <a:pt x="11240" y="16113"/>
                  </a:cubicBezTo>
                  <a:cubicBezTo>
                    <a:pt x="11295" y="16287"/>
                    <a:pt x="11361" y="16374"/>
                    <a:pt x="11427" y="16374"/>
                  </a:cubicBezTo>
                  <a:cubicBezTo>
                    <a:pt x="11515" y="16374"/>
                    <a:pt x="11603" y="16287"/>
                    <a:pt x="11680" y="16026"/>
                  </a:cubicBezTo>
                  <a:cubicBezTo>
                    <a:pt x="11757" y="15765"/>
                    <a:pt x="11823" y="15416"/>
                    <a:pt x="11878" y="14806"/>
                  </a:cubicBezTo>
                  <a:lnTo>
                    <a:pt x="11889" y="14806"/>
                  </a:lnTo>
                  <a:lnTo>
                    <a:pt x="11922" y="16113"/>
                  </a:lnTo>
                  <a:lnTo>
                    <a:pt x="12087" y="16113"/>
                  </a:lnTo>
                  <a:lnTo>
                    <a:pt x="12087" y="8971"/>
                  </a:lnTo>
                  <a:cubicBezTo>
                    <a:pt x="12087" y="8187"/>
                    <a:pt x="12076" y="7577"/>
                    <a:pt x="12054" y="7055"/>
                  </a:cubicBezTo>
                  <a:cubicBezTo>
                    <a:pt x="11999" y="6706"/>
                    <a:pt x="11966" y="6271"/>
                    <a:pt x="11922" y="5923"/>
                  </a:cubicBezTo>
                  <a:close/>
                  <a:moveTo>
                    <a:pt x="11856" y="13500"/>
                  </a:moveTo>
                  <a:cubicBezTo>
                    <a:pt x="11801" y="14110"/>
                    <a:pt x="11746" y="14545"/>
                    <a:pt x="11669" y="14806"/>
                  </a:cubicBezTo>
                  <a:cubicBezTo>
                    <a:pt x="11603" y="15068"/>
                    <a:pt x="11526" y="15155"/>
                    <a:pt x="11460" y="15155"/>
                  </a:cubicBezTo>
                  <a:cubicBezTo>
                    <a:pt x="11383" y="15155"/>
                    <a:pt x="11317" y="14981"/>
                    <a:pt x="11251" y="14719"/>
                  </a:cubicBezTo>
                  <a:cubicBezTo>
                    <a:pt x="11196" y="14458"/>
                    <a:pt x="11163" y="13935"/>
                    <a:pt x="11163" y="13152"/>
                  </a:cubicBezTo>
                  <a:cubicBezTo>
                    <a:pt x="11163" y="12542"/>
                    <a:pt x="11196" y="12019"/>
                    <a:pt x="11262" y="11584"/>
                  </a:cubicBezTo>
                  <a:cubicBezTo>
                    <a:pt x="11328" y="11148"/>
                    <a:pt x="11449" y="10974"/>
                    <a:pt x="11614" y="10887"/>
                  </a:cubicBezTo>
                  <a:lnTo>
                    <a:pt x="11845" y="10887"/>
                  </a:lnTo>
                  <a:lnTo>
                    <a:pt x="11845" y="13500"/>
                  </a:lnTo>
                  <a:close/>
                  <a:moveTo>
                    <a:pt x="10503" y="14545"/>
                  </a:moveTo>
                  <a:lnTo>
                    <a:pt x="10536" y="15765"/>
                  </a:lnTo>
                  <a:cubicBezTo>
                    <a:pt x="10492" y="15852"/>
                    <a:pt x="10448" y="16026"/>
                    <a:pt x="10393" y="16113"/>
                  </a:cubicBezTo>
                  <a:cubicBezTo>
                    <a:pt x="10338" y="16200"/>
                    <a:pt x="10272" y="16287"/>
                    <a:pt x="10206" y="16287"/>
                  </a:cubicBezTo>
                  <a:cubicBezTo>
                    <a:pt x="9953" y="16287"/>
                    <a:pt x="9832" y="15416"/>
                    <a:pt x="9832" y="13587"/>
                  </a:cubicBezTo>
                  <a:lnTo>
                    <a:pt x="9832" y="6532"/>
                  </a:lnTo>
                  <a:lnTo>
                    <a:pt x="9601" y="6532"/>
                  </a:lnTo>
                  <a:lnTo>
                    <a:pt x="9601" y="5226"/>
                  </a:lnTo>
                  <a:lnTo>
                    <a:pt x="9832" y="5226"/>
                  </a:lnTo>
                  <a:lnTo>
                    <a:pt x="9832" y="1742"/>
                  </a:lnTo>
                  <a:lnTo>
                    <a:pt x="10041" y="1742"/>
                  </a:lnTo>
                  <a:lnTo>
                    <a:pt x="10041" y="5226"/>
                  </a:lnTo>
                  <a:lnTo>
                    <a:pt x="10481" y="5226"/>
                  </a:lnTo>
                  <a:lnTo>
                    <a:pt x="10481" y="6445"/>
                  </a:lnTo>
                  <a:lnTo>
                    <a:pt x="10041" y="6445"/>
                  </a:lnTo>
                  <a:lnTo>
                    <a:pt x="10041" y="13239"/>
                  </a:lnTo>
                  <a:cubicBezTo>
                    <a:pt x="10041" y="13848"/>
                    <a:pt x="10063" y="14284"/>
                    <a:pt x="10096" y="14545"/>
                  </a:cubicBezTo>
                  <a:cubicBezTo>
                    <a:pt x="10129" y="14806"/>
                    <a:pt x="10184" y="14894"/>
                    <a:pt x="10250" y="14894"/>
                  </a:cubicBezTo>
                  <a:cubicBezTo>
                    <a:pt x="10294" y="14894"/>
                    <a:pt x="10349" y="14894"/>
                    <a:pt x="10393" y="14806"/>
                  </a:cubicBezTo>
                  <a:cubicBezTo>
                    <a:pt x="10426" y="14719"/>
                    <a:pt x="10459" y="14632"/>
                    <a:pt x="10503" y="14545"/>
                  </a:cubicBezTo>
                  <a:close/>
                  <a:moveTo>
                    <a:pt x="17839" y="6010"/>
                  </a:moveTo>
                  <a:cubicBezTo>
                    <a:pt x="17916" y="6619"/>
                    <a:pt x="17960" y="7490"/>
                    <a:pt x="17960" y="8623"/>
                  </a:cubicBezTo>
                  <a:lnTo>
                    <a:pt x="17960" y="16200"/>
                  </a:lnTo>
                  <a:lnTo>
                    <a:pt x="17751" y="16200"/>
                  </a:lnTo>
                  <a:lnTo>
                    <a:pt x="17751" y="8884"/>
                  </a:lnTo>
                  <a:cubicBezTo>
                    <a:pt x="17751" y="8187"/>
                    <a:pt x="17729" y="7577"/>
                    <a:pt x="17685" y="7055"/>
                  </a:cubicBezTo>
                  <a:cubicBezTo>
                    <a:pt x="17641" y="6619"/>
                    <a:pt x="17564" y="6358"/>
                    <a:pt x="17443" y="6358"/>
                  </a:cubicBezTo>
                  <a:cubicBezTo>
                    <a:pt x="17377" y="6358"/>
                    <a:pt x="17300" y="6532"/>
                    <a:pt x="17234" y="6794"/>
                  </a:cubicBezTo>
                  <a:cubicBezTo>
                    <a:pt x="17168" y="7055"/>
                    <a:pt x="17102" y="7490"/>
                    <a:pt x="17047" y="7926"/>
                  </a:cubicBezTo>
                  <a:lnTo>
                    <a:pt x="17047" y="16200"/>
                  </a:lnTo>
                  <a:lnTo>
                    <a:pt x="16838" y="16200"/>
                  </a:lnTo>
                  <a:lnTo>
                    <a:pt x="16838" y="5226"/>
                  </a:lnTo>
                  <a:lnTo>
                    <a:pt x="16992" y="5226"/>
                  </a:lnTo>
                  <a:lnTo>
                    <a:pt x="17025" y="6706"/>
                  </a:lnTo>
                  <a:cubicBezTo>
                    <a:pt x="17091" y="6184"/>
                    <a:pt x="17168" y="5748"/>
                    <a:pt x="17245" y="5487"/>
                  </a:cubicBezTo>
                  <a:cubicBezTo>
                    <a:pt x="17322" y="5226"/>
                    <a:pt x="17410" y="5052"/>
                    <a:pt x="17509" y="5052"/>
                  </a:cubicBezTo>
                  <a:cubicBezTo>
                    <a:pt x="17652" y="5052"/>
                    <a:pt x="17762" y="5400"/>
                    <a:pt x="17839" y="6010"/>
                  </a:cubicBezTo>
                  <a:close/>
                </a:path>
              </a:pathLst>
            </a:custGeom>
            <a:solidFill>
              <a:srgbClr val="022032"/>
            </a:solidFill>
            <a:ln w="12700">
              <a:miter lim="400000"/>
            </a:ln>
          </p:spPr>
          <p:txBody>
            <a:bodyPr lIns="38100" tIns="38100" rIns="38100" bIns="38100" anchor="ctr"/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 sz="3000">
                  <a:solidFill>
                    <a:srgbClr val="FFFFFF"/>
                  </a:solidFill>
                </a:defRPr>
              </a:pPr>
              <a:endParaRPr kumimoji="0" sz="3000" b="0" i="0" u="none" strike="noStrike" kern="0" cap="none" spc="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</a:endParaRPr>
            </a:p>
          </p:txBody>
        </p:sp>
        <p:sp>
          <p:nvSpPr>
            <p:cNvPr id="14" name="Shape">
              <a:extLst>
                <a:ext uri="{FF2B5EF4-FFF2-40B4-BE49-F238E27FC236}">
                  <a16:creationId xmlns:a16="http://schemas.microsoft.com/office/drawing/2014/main" id="{4DA21CF1-E590-327D-79EB-27F8689C5195}"/>
                </a:ext>
              </a:extLst>
            </p:cNvPr>
            <p:cNvSpPr/>
            <p:nvPr userDrawn="1"/>
          </p:nvSpPr>
          <p:spPr>
            <a:xfrm>
              <a:off x="1714499" y="5257800"/>
              <a:ext cx="4141472" cy="168911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4259" y="17540"/>
                  </a:moveTo>
                  <a:cubicBezTo>
                    <a:pt x="4279" y="18027"/>
                    <a:pt x="4286" y="18514"/>
                    <a:pt x="4286" y="19164"/>
                  </a:cubicBezTo>
                  <a:cubicBezTo>
                    <a:pt x="4286" y="19814"/>
                    <a:pt x="4279" y="20463"/>
                    <a:pt x="4259" y="20950"/>
                  </a:cubicBezTo>
                  <a:cubicBezTo>
                    <a:pt x="4239" y="21438"/>
                    <a:pt x="4219" y="21600"/>
                    <a:pt x="4193" y="21600"/>
                  </a:cubicBezTo>
                  <a:cubicBezTo>
                    <a:pt x="4166" y="21600"/>
                    <a:pt x="4146" y="21438"/>
                    <a:pt x="4127" y="20950"/>
                  </a:cubicBezTo>
                  <a:cubicBezTo>
                    <a:pt x="4107" y="20463"/>
                    <a:pt x="4100" y="19976"/>
                    <a:pt x="4100" y="19164"/>
                  </a:cubicBezTo>
                  <a:cubicBezTo>
                    <a:pt x="4100" y="18514"/>
                    <a:pt x="4107" y="17865"/>
                    <a:pt x="4127" y="17540"/>
                  </a:cubicBezTo>
                  <a:cubicBezTo>
                    <a:pt x="4146" y="17053"/>
                    <a:pt x="4166" y="16890"/>
                    <a:pt x="4193" y="16890"/>
                  </a:cubicBezTo>
                  <a:cubicBezTo>
                    <a:pt x="4219" y="16890"/>
                    <a:pt x="4246" y="17053"/>
                    <a:pt x="4259" y="17540"/>
                  </a:cubicBezTo>
                  <a:close/>
                  <a:moveTo>
                    <a:pt x="3670" y="13642"/>
                  </a:moveTo>
                  <a:lnTo>
                    <a:pt x="3623" y="18839"/>
                  </a:lnTo>
                  <a:lnTo>
                    <a:pt x="3617" y="18839"/>
                  </a:lnTo>
                  <a:lnTo>
                    <a:pt x="3564" y="13642"/>
                  </a:lnTo>
                  <a:lnTo>
                    <a:pt x="3411" y="650"/>
                  </a:lnTo>
                  <a:lnTo>
                    <a:pt x="3279" y="650"/>
                  </a:lnTo>
                  <a:lnTo>
                    <a:pt x="3126" y="13642"/>
                  </a:lnTo>
                  <a:lnTo>
                    <a:pt x="3073" y="18839"/>
                  </a:lnTo>
                  <a:lnTo>
                    <a:pt x="3067" y="18839"/>
                  </a:lnTo>
                  <a:lnTo>
                    <a:pt x="3027" y="13642"/>
                  </a:lnTo>
                  <a:lnTo>
                    <a:pt x="2881" y="650"/>
                  </a:lnTo>
                  <a:lnTo>
                    <a:pt x="2749" y="650"/>
                  </a:lnTo>
                  <a:lnTo>
                    <a:pt x="3001" y="21113"/>
                  </a:lnTo>
                  <a:lnTo>
                    <a:pt x="3133" y="21113"/>
                  </a:lnTo>
                  <a:lnTo>
                    <a:pt x="3285" y="8120"/>
                  </a:lnTo>
                  <a:lnTo>
                    <a:pt x="3338" y="2761"/>
                  </a:lnTo>
                  <a:lnTo>
                    <a:pt x="3391" y="8120"/>
                  </a:lnTo>
                  <a:lnTo>
                    <a:pt x="3544" y="21113"/>
                  </a:lnTo>
                  <a:lnTo>
                    <a:pt x="3689" y="21113"/>
                  </a:lnTo>
                  <a:lnTo>
                    <a:pt x="3934" y="650"/>
                  </a:lnTo>
                  <a:lnTo>
                    <a:pt x="3809" y="650"/>
                  </a:lnTo>
                  <a:lnTo>
                    <a:pt x="3670" y="13642"/>
                  </a:lnTo>
                  <a:close/>
                  <a:moveTo>
                    <a:pt x="2292" y="13642"/>
                  </a:moveTo>
                  <a:lnTo>
                    <a:pt x="2245" y="18839"/>
                  </a:lnTo>
                  <a:lnTo>
                    <a:pt x="2239" y="18839"/>
                  </a:lnTo>
                  <a:lnTo>
                    <a:pt x="2192" y="13642"/>
                  </a:lnTo>
                  <a:lnTo>
                    <a:pt x="2040" y="650"/>
                  </a:lnTo>
                  <a:lnTo>
                    <a:pt x="1908" y="650"/>
                  </a:lnTo>
                  <a:lnTo>
                    <a:pt x="1755" y="13642"/>
                  </a:lnTo>
                  <a:lnTo>
                    <a:pt x="1702" y="18839"/>
                  </a:lnTo>
                  <a:lnTo>
                    <a:pt x="1696" y="18839"/>
                  </a:lnTo>
                  <a:lnTo>
                    <a:pt x="1656" y="13642"/>
                  </a:lnTo>
                  <a:lnTo>
                    <a:pt x="1510" y="650"/>
                  </a:lnTo>
                  <a:lnTo>
                    <a:pt x="1378" y="650"/>
                  </a:lnTo>
                  <a:lnTo>
                    <a:pt x="1629" y="21113"/>
                  </a:lnTo>
                  <a:lnTo>
                    <a:pt x="1762" y="21113"/>
                  </a:lnTo>
                  <a:lnTo>
                    <a:pt x="1914" y="8120"/>
                  </a:lnTo>
                  <a:lnTo>
                    <a:pt x="1967" y="2761"/>
                  </a:lnTo>
                  <a:lnTo>
                    <a:pt x="2020" y="8120"/>
                  </a:lnTo>
                  <a:lnTo>
                    <a:pt x="2173" y="21113"/>
                  </a:lnTo>
                  <a:lnTo>
                    <a:pt x="2318" y="21113"/>
                  </a:lnTo>
                  <a:lnTo>
                    <a:pt x="2563" y="650"/>
                  </a:lnTo>
                  <a:lnTo>
                    <a:pt x="2438" y="650"/>
                  </a:lnTo>
                  <a:lnTo>
                    <a:pt x="2292" y="13642"/>
                  </a:lnTo>
                  <a:close/>
                  <a:moveTo>
                    <a:pt x="921" y="13642"/>
                  </a:moveTo>
                  <a:lnTo>
                    <a:pt x="874" y="18839"/>
                  </a:lnTo>
                  <a:lnTo>
                    <a:pt x="868" y="18839"/>
                  </a:lnTo>
                  <a:lnTo>
                    <a:pt x="815" y="13642"/>
                  </a:lnTo>
                  <a:lnTo>
                    <a:pt x="662" y="650"/>
                  </a:lnTo>
                  <a:lnTo>
                    <a:pt x="530" y="650"/>
                  </a:lnTo>
                  <a:lnTo>
                    <a:pt x="378" y="13642"/>
                  </a:lnTo>
                  <a:lnTo>
                    <a:pt x="325" y="18839"/>
                  </a:lnTo>
                  <a:lnTo>
                    <a:pt x="318" y="18839"/>
                  </a:lnTo>
                  <a:lnTo>
                    <a:pt x="278" y="13642"/>
                  </a:lnTo>
                  <a:lnTo>
                    <a:pt x="132" y="650"/>
                  </a:lnTo>
                  <a:lnTo>
                    <a:pt x="0" y="650"/>
                  </a:lnTo>
                  <a:lnTo>
                    <a:pt x="252" y="21113"/>
                  </a:lnTo>
                  <a:lnTo>
                    <a:pt x="384" y="21113"/>
                  </a:lnTo>
                  <a:lnTo>
                    <a:pt x="537" y="8120"/>
                  </a:lnTo>
                  <a:lnTo>
                    <a:pt x="590" y="2761"/>
                  </a:lnTo>
                  <a:lnTo>
                    <a:pt x="643" y="8120"/>
                  </a:lnTo>
                  <a:lnTo>
                    <a:pt x="795" y="21113"/>
                  </a:lnTo>
                  <a:lnTo>
                    <a:pt x="941" y="21113"/>
                  </a:lnTo>
                  <a:lnTo>
                    <a:pt x="1186" y="650"/>
                  </a:lnTo>
                  <a:lnTo>
                    <a:pt x="1060" y="650"/>
                  </a:lnTo>
                  <a:lnTo>
                    <a:pt x="921" y="13642"/>
                  </a:lnTo>
                  <a:close/>
                  <a:moveTo>
                    <a:pt x="18911" y="19001"/>
                  </a:moveTo>
                  <a:cubicBezTo>
                    <a:pt x="18884" y="19164"/>
                    <a:pt x="18845" y="19326"/>
                    <a:pt x="18811" y="19326"/>
                  </a:cubicBezTo>
                  <a:cubicBezTo>
                    <a:pt x="18772" y="19326"/>
                    <a:pt x="18739" y="19164"/>
                    <a:pt x="18699" y="18839"/>
                  </a:cubicBezTo>
                  <a:cubicBezTo>
                    <a:pt x="18659" y="18514"/>
                    <a:pt x="18633" y="18027"/>
                    <a:pt x="18599" y="17377"/>
                  </a:cubicBezTo>
                  <a:cubicBezTo>
                    <a:pt x="18566" y="16728"/>
                    <a:pt x="18546" y="15916"/>
                    <a:pt x="18533" y="14779"/>
                  </a:cubicBezTo>
                  <a:cubicBezTo>
                    <a:pt x="18513" y="13642"/>
                    <a:pt x="18507" y="12343"/>
                    <a:pt x="18507" y="10719"/>
                  </a:cubicBezTo>
                  <a:cubicBezTo>
                    <a:pt x="18507" y="8120"/>
                    <a:pt x="18533" y="6171"/>
                    <a:pt x="18593" y="4710"/>
                  </a:cubicBezTo>
                  <a:cubicBezTo>
                    <a:pt x="18652" y="3248"/>
                    <a:pt x="18725" y="2599"/>
                    <a:pt x="18818" y="2599"/>
                  </a:cubicBezTo>
                  <a:cubicBezTo>
                    <a:pt x="18851" y="2599"/>
                    <a:pt x="18878" y="2599"/>
                    <a:pt x="18911" y="2761"/>
                  </a:cubicBezTo>
                  <a:cubicBezTo>
                    <a:pt x="18937" y="2923"/>
                    <a:pt x="18970" y="3248"/>
                    <a:pt x="19003" y="3573"/>
                  </a:cubicBezTo>
                  <a:lnTo>
                    <a:pt x="19030" y="1137"/>
                  </a:lnTo>
                  <a:cubicBezTo>
                    <a:pt x="18990" y="650"/>
                    <a:pt x="18951" y="325"/>
                    <a:pt x="18911" y="162"/>
                  </a:cubicBezTo>
                  <a:cubicBezTo>
                    <a:pt x="18878" y="0"/>
                    <a:pt x="18838" y="0"/>
                    <a:pt x="18805" y="0"/>
                  </a:cubicBezTo>
                  <a:cubicBezTo>
                    <a:pt x="18745" y="0"/>
                    <a:pt x="18686" y="162"/>
                    <a:pt x="18633" y="650"/>
                  </a:cubicBezTo>
                  <a:cubicBezTo>
                    <a:pt x="18580" y="1137"/>
                    <a:pt x="18540" y="1786"/>
                    <a:pt x="18500" y="2761"/>
                  </a:cubicBezTo>
                  <a:cubicBezTo>
                    <a:pt x="18460" y="3735"/>
                    <a:pt x="18434" y="4872"/>
                    <a:pt x="18414" y="6171"/>
                  </a:cubicBezTo>
                  <a:cubicBezTo>
                    <a:pt x="18394" y="7471"/>
                    <a:pt x="18381" y="8932"/>
                    <a:pt x="18381" y="10556"/>
                  </a:cubicBezTo>
                  <a:cubicBezTo>
                    <a:pt x="18381" y="12343"/>
                    <a:pt x="18394" y="13805"/>
                    <a:pt x="18414" y="15266"/>
                  </a:cubicBezTo>
                  <a:cubicBezTo>
                    <a:pt x="18434" y="16565"/>
                    <a:pt x="18467" y="17702"/>
                    <a:pt x="18507" y="18514"/>
                  </a:cubicBezTo>
                  <a:cubicBezTo>
                    <a:pt x="18546" y="19326"/>
                    <a:pt x="18593" y="20138"/>
                    <a:pt x="18639" y="20463"/>
                  </a:cubicBezTo>
                  <a:cubicBezTo>
                    <a:pt x="18692" y="20950"/>
                    <a:pt x="18745" y="21113"/>
                    <a:pt x="18805" y="21113"/>
                  </a:cubicBezTo>
                  <a:cubicBezTo>
                    <a:pt x="18891" y="21113"/>
                    <a:pt x="18964" y="20788"/>
                    <a:pt x="19030" y="19976"/>
                  </a:cubicBezTo>
                  <a:lnTo>
                    <a:pt x="19003" y="17702"/>
                  </a:lnTo>
                  <a:cubicBezTo>
                    <a:pt x="18964" y="18514"/>
                    <a:pt x="18937" y="18677"/>
                    <a:pt x="18911" y="19001"/>
                  </a:cubicBezTo>
                  <a:close/>
                  <a:moveTo>
                    <a:pt x="21534" y="2111"/>
                  </a:moveTo>
                  <a:cubicBezTo>
                    <a:pt x="21487" y="974"/>
                    <a:pt x="21428" y="325"/>
                    <a:pt x="21342" y="325"/>
                  </a:cubicBezTo>
                  <a:cubicBezTo>
                    <a:pt x="21282" y="325"/>
                    <a:pt x="21229" y="650"/>
                    <a:pt x="21176" y="1137"/>
                  </a:cubicBezTo>
                  <a:cubicBezTo>
                    <a:pt x="21123" y="1786"/>
                    <a:pt x="21083" y="2598"/>
                    <a:pt x="21037" y="3573"/>
                  </a:cubicBezTo>
                  <a:cubicBezTo>
                    <a:pt x="21017" y="2598"/>
                    <a:pt x="20991" y="1624"/>
                    <a:pt x="20951" y="1137"/>
                  </a:cubicBezTo>
                  <a:cubicBezTo>
                    <a:pt x="20911" y="487"/>
                    <a:pt x="20865" y="162"/>
                    <a:pt x="20805" y="162"/>
                  </a:cubicBezTo>
                  <a:cubicBezTo>
                    <a:pt x="20739" y="162"/>
                    <a:pt x="20686" y="487"/>
                    <a:pt x="20646" y="974"/>
                  </a:cubicBezTo>
                  <a:cubicBezTo>
                    <a:pt x="20606" y="1462"/>
                    <a:pt x="20560" y="2274"/>
                    <a:pt x="20520" y="3248"/>
                  </a:cubicBezTo>
                  <a:lnTo>
                    <a:pt x="20500" y="487"/>
                  </a:lnTo>
                  <a:lnTo>
                    <a:pt x="20408" y="487"/>
                  </a:lnTo>
                  <a:lnTo>
                    <a:pt x="20408" y="20950"/>
                  </a:lnTo>
                  <a:lnTo>
                    <a:pt x="20534" y="20950"/>
                  </a:lnTo>
                  <a:lnTo>
                    <a:pt x="20534" y="5684"/>
                  </a:lnTo>
                  <a:cubicBezTo>
                    <a:pt x="20567" y="4710"/>
                    <a:pt x="20606" y="4060"/>
                    <a:pt x="20646" y="3573"/>
                  </a:cubicBezTo>
                  <a:cubicBezTo>
                    <a:pt x="20686" y="3086"/>
                    <a:pt x="20726" y="2761"/>
                    <a:pt x="20765" y="2761"/>
                  </a:cubicBezTo>
                  <a:cubicBezTo>
                    <a:pt x="20832" y="2761"/>
                    <a:pt x="20878" y="3248"/>
                    <a:pt x="20905" y="4060"/>
                  </a:cubicBezTo>
                  <a:cubicBezTo>
                    <a:pt x="20931" y="4872"/>
                    <a:pt x="20944" y="6009"/>
                    <a:pt x="20944" y="7633"/>
                  </a:cubicBezTo>
                  <a:lnTo>
                    <a:pt x="20944" y="21113"/>
                  </a:lnTo>
                  <a:lnTo>
                    <a:pt x="21070" y="21113"/>
                  </a:lnTo>
                  <a:lnTo>
                    <a:pt x="21070" y="6983"/>
                  </a:lnTo>
                  <a:cubicBezTo>
                    <a:pt x="21070" y="6821"/>
                    <a:pt x="21070" y="6496"/>
                    <a:pt x="21070" y="6334"/>
                  </a:cubicBezTo>
                  <a:cubicBezTo>
                    <a:pt x="21070" y="6171"/>
                    <a:pt x="21070" y="5847"/>
                    <a:pt x="21070" y="5684"/>
                  </a:cubicBezTo>
                  <a:cubicBezTo>
                    <a:pt x="21103" y="4710"/>
                    <a:pt x="21136" y="4060"/>
                    <a:pt x="21176" y="3573"/>
                  </a:cubicBezTo>
                  <a:cubicBezTo>
                    <a:pt x="21216" y="3086"/>
                    <a:pt x="21256" y="2761"/>
                    <a:pt x="21295" y="2761"/>
                  </a:cubicBezTo>
                  <a:cubicBezTo>
                    <a:pt x="21362" y="2761"/>
                    <a:pt x="21408" y="3248"/>
                    <a:pt x="21434" y="4060"/>
                  </a:cubicBezTo>
                  <a:cubicBezTo>
                    <a:pt x="21461" y="4872"/>
                    <a:pt x="21474" y="6009"/>
                    <a:pt x="21474" y="7633"/>
                  </a:cubicBezTo>
                  <a:lnTo>
                    <a:pt x="21474" y="21113"/>
                  </a:lnTo>
                  <a:lnTo>
                    <a:pt x="21600" y="21113"/>
                  </a:lnTo>
                  <a:lnTo>
                    <a:pt x="21600" y="6983"/>
                  </a:lnTo>
                  <a:cubicBezTo>
                    <a:pt x="21600" y="4872"/>
                    <a:pt x="21580" y="3248"/>
                    <a:pt x="21534" y="2111"/>
                  </a:cubicBezTo>
                  <a:close/>
                  <a:moveTo>
                    <a:pt x="17997" y="16890"/>
                  </a:moveTo>
                  <a:cubicBezTo>
                    <a:pt x="17970" y="16890"/>
                    <a:pt x="17950" y="17053"/>
                    <a:pt x="17930" y="17540"/>
                  </a:cubicBezTo>
                  <a:cubicBezTo>
                    <a:pt x="17911" y="18027"/>
                    <a:pt x="17904" y="18514"/>
                    <a:pt x="17904" y="19164"/>
                  </a:cubicBezTo>
                  <a:cubicBezTo>
                    <a:pt x="17904" y="19814"/>
                    <a:pt x="17911" y="20463"/>
                    <a:pt x="17930" y="20950"/>
                  </a:cubicBezTo>
                  <a:cubicBezTo>
                    <a:pt x="17950" y="21438"/>
                    <a:pt x="17970" y="21600"/>
                    <a:pt x="17997" y="21600"/>
                  </a:cubicBezTo>
                  <a:cubicBezTo>
                    <a:pt x="18023" y="21600"/>
                    <a:pt x="18043" y="21438"/>
                    <a:pt x="18063" y="20950"/>
                  </a:cubicBezTo>
                  <a:cubicBezTo>
                    <a:pt x="18083" y="20463"/>
                    <a:pt x="18089" y="19976"/>
                    <a:pt x="18089" y="19164"/>
                  </a:cubicBezTo>
                  <a:cubicBezTo>
                    <a:pt x="18089" y="18514"/>
                    <a:pt x="18083" y="17865"/>
                    <a:pt x="18063" y="17540"/>
                  </a:cubicBezTo>
                  <a:cubicBezTo>
                    <a:pt x="18043" y="17053"/>
                    <a:pt x="18023" y="16890"/>
                    <a:pt x="17997" y="16890"/>
                  </a:cubicBezTo>
                  <a:close/>
                  <a:moveTo>
                    <a:pt x="20017" y="6171"/>
                  </a:moveTo>
                  <a:cubicBezTo>
                    <a:pt x="20037" y="7471"/>
                    <a:pt x="20043" y="8932"/>
                    <a:pt x="20043" y="10556"/>
                  </a:cubicBezTo>
                  <a:cubicBezTo>
                    <a:pt x="20043" y="12343"/>
                    <a:pt x="20030" y="13805"/>
                    <a:pt x="20010" y="15104"/>
                  </a:cubicBezTo>
                  <a:cubicBezTo>
                    <a:pt x="19990" y="16403"/>
                    <a:pt x="19964" y="17540"/>
                    <a:pt x="19924" y="18514"/>
                  </a:cubicBezTo>
                  <a:cubicBezTo>
                    <a:pt x="19891" y="19489"/>
                    <a:pt x="19845" y="20138"/>
                    <a:pt x="19798" y="20626"/>
                  </a:cubicBezTo>
                  <a:cubicBezTo>
                    <a:pt x="19752" y="21113"/>
                    <a:pt x="19699" y="21275"/>
                    <a:pt x="19646" y="21275"/>
                  </a:cubicBezTo>
                  <a:cubicBezTo>
                    <a:pt x="19593" y="21275"/>
                    <a:pt x="19540" y="21113"/>
                    <a:pt x="19494" y="20626"/>
                  </a:cubicBezTo>
                  <a:cubicBezTo>
                    <a:pt x="19447" y="20138"/>
                    <a:pt x="19408" y="19489"/>
                    <a:pt x="19368" y="18677"/>
                  </a:cubicBezTo>
                  <a:cubicBezTo>
                    <a:pt x="19335" y="17865"/>
                    <a:pt x="19308" y="16728"/>
                    <a:pt x="19288" y="15429"/>
                  </a:cubicBezTo>
                  <a:cubicBezTo>
                    <a:pt x="19268" y="14129"/>
                    <a:pt x="19255" y="12668"/>
                    <a:pt x="19255" y="10881"/>
                  </a:cubicBezTo>
                  <a:cubicBezTo>
                    <a:pt x="19255" y="9095"/>
                    <a:pt x="19268" y="7633"/>
                    <a:pt x="19288" y="6334"/>
                  </a:cubicBezTo>
                  <a:cubicBezTo>
                    <a:pt x="19308" y="5035"/>
                    <a:pt x="19335" y="3898"/>
                    <a:pt x="19374" y="2923"/>
                  </a:cubicBezTo>
                  <a:cubicBezTo>
                    <a:pt x="19408" y="1949"/>
                    <a:pt x="19454" y="1299"/>
                    <a:pt x="19500" y="812"/>
                  </a:cubicBezTo>
                  <a:cubicBezTo>
                    <a:pt x="19547" y="325"/>
                    <a:pt x="19600" y="162"/>
                    <a:pt x="19659" y="162"/>
                  </a:cubicBezTo>
                  <a:cubicBezTo>
                    <a:pt x="19712" y="162"/>
                    <a:pt x="19765" y="325"/>
                    <a:pt x="19812" y="812"/>
                  </a:cubicBezTo>
                  <a:cubicBezTo>
                    <a:pt x="19858" y="1299"/>
                    <a:pt x="19898" y="1949"/>
                    <a:pt x="19937" y="2761"/>
                  </a:cubicBezTo>
                  <a:cubicBezTo>
                    <a:pt x="19971" y="3898"/>
                    <a:pt x="20004" y="4872"/>
                    <a:pt x="20017" y="6171"/>
                  </a:cubicBezTo>
                  <a:close/>
                  <a:moveTo>
                    <a:pt x="19918" y="10881"/>
                  </a:moveTo>
                  <a:cubicBezTo>
                    <a:pt x="19918" y="9420"/>
                    <a:pt x="19911" y="8283"/>
                    <a:pt x="19898" y="7146"/>
                  </a:cubicBezTo>
                  <a:cubicBezTo>
                    <a:pt x="19884" y="6171"/>
                    <a:pt x="19865" y="5197"/>
                    <a:pt x="19838" y="4547"/>
                  </a:cubicBezTo>
                  <a:cubicBezTo>
                    <a:pt x="19812" y="3898"/>
                    <a:pt x="19785" y="3410"/>
                    <a:pt x="19752" y="3086"/>
                  </a:cubicBezTo>
                  <a:cubicBezTo>
                    <a:pt x="19719" y="2761"/>
                    <a:pt x="19686" y="2599"/>
                    <a:pt x="19653" y="2599"/>
                  </a:cubicBezTo>
                  <a:cubicBezTo>
                    <a:pt x="19620" y="2599"/>
                    <a:pt x="19586" y="2761"/>
                    <a:pt x="19553" y="3086"/>
                  </a:cubicBezTo>
                  <a:cubicBezTo>
                    <a:pt x="19520" y="3411"/>
                    <a:pt x="19494" y="3898"/>
                    <a:pt x="19467" y="4547"/>
                  </a:cubicBezTo>
                  <a:cubicBezTo>
                    <a:pt x="19441" y="5197"/>
                    <a:pt x="19421" y="6009"/>
                    <a:pt x="19408" y="6983"/>
                  </a:cubicBezTo>
                  <a:cubicBezTo>
                    <a:pt x="19394" y="7958"/>
                    <a:pt x="19388" y="9257"/>
                    <a:pt x="19388" y="10719"/>
                  </a:cubicBezTo>
                  <a:cubicBezTo>
                    <a:pt x="19388" y="12180"/>
                    <a:pt x="19394" y="13480"/>
                    <a:pt x="19408" y="14454"/>
                  </a:cubicBezTo>
                  <a:cubicBezTo>
                    <a:pt x="19421" y="15429"/>
                    <a:pt x="19441" y="16403"/>
                    <a:pt x="19467" y="17053"/>
                  </a:cubicBezTo>
                  <a:cubicBezTo>
                    <a:pt x="19494" y="17702"/>
                    <a:pt x="19520" y="18189"/>
                    <a:pt x="19553" y="18514"/>
                  </a:cubicBezTo>
                  <a:cubicBezTo>
                    <a:pt x="19586" y="18839"/>
                    <a:pt x="19620" y="19001"/>
                    <a:pt x="19653" y="19001"/>
                  </a:cubicBezTo>
                  <a:cubicBezTo>
                    <a:pt x="19686" y="19001"/>
                    <a:pt x="19719" y="18839"/>
                    <a:pt x="19752" y="18514"/>
                  </a:cubicBezTo>
                  <a:cubicBezTo>
                    <a:pt x="19785" y="18189"/>
                    <a:pt x="19812" y="17702"/>
                    <a:pt x="19838" y="17053"/>
                  </a:cubicBezTo>
                  <a:cubicBezTo>
                    <a:pt x="19865" y="16403"/>
                    <a:pt x="19884" y="15591"/>
                    <a:pt x="19898" y="14454"/>
                  </a:cubicBezTo>
                  <a:cubicBezTo>
                    <a:pt x="19911" y="13805"/>
                    <a:pt x="19918" y="12505"/>
                    <a:pt x="19918" y="10881"/>
                  </a:cubicBezTo>
                  <a:close/>
                </a:path>
              </a:pathLst>
            </a:custGeom>
            <a:solidFill>
              <a:srgbClr val="D3D3D3"/>
            </a:solidFill>
            <a:ln w="12700">
              <a:miter lim="400000"/>
            </a:ln>
          </p:spPr>
          <p:txBody>
            <a:bodyPr lIns="38100" tIns="38100" rIns="38100" bIns="38100" anchor="ctr"/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 sz="3000">
                  <a:solidFill>
                    <a:srgbClr val="FFFFFF"/>
                  </a:solidFill>
                </a:defRPr>
              </a:pPr>
              <a:endParaRPr kumimoji="0" sz="3000" b="0" i="0" u="none" strike="noStrike" kern="0" cap="none" spc="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205513462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88" r:id="rId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lang="en-US" sz="3600" b="1" kern="1200">
          <a:solidFill>
            <a:schemeClr val="tx1"/>
          </a:solidFill>
          <a:latin typeface="Helvetica" panose="020B0500000000000000" pitchFamily="34" charset="0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j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j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j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j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j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rgbClr val="002033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38200" y="163482"/>
            <a:ext cx="10515600" cy="739056"/>
          </a:xfrm>
          <a:prstGeom prst="rect">
            <a:avLst/>
          </a:prstGeom>
        </p:spPr>
        <p:txBody>
          <a:bodyPr rIns="0">
            <a:normAutofit/>
          </a:bodyPr>
          <a:lstStyle/>
          <a:p>
            <a:pPr marL="0" lvl="0"/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8200" y="1219200"/>
            <a:ext cx="10515600" cy="49577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9" name="Rectangle 8"/>
          <p:cNvSpPr/>
          <p:nvPr userDrawn="1"/>
        </p:nvSpPr>
        <p:spPr>
          <a:xfrm>
            <a:off x="0" y="6305911"/>
            <a:ext cx="12192000" cy="552089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bIns="91440"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3200" b="0" i="0" u="none" strike="noStrike" kern="1200" cap="none" spc="150" normalizeH="0" baseline="0" noProof="0" dirty="0">
              <a:ln>
                <a:noFill/>
              </a:ln>
              <a:solidFill>
                <a:prstClr val="white">
                  <a:lumMod val="75000"/>
                </a:prstClr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sp>
        <p:nvSpPr>
          <p:cNvPr id="18" name="Rectangle 17"/>
          <p:cNvSpPr/>
          <p:nvPr userDrawn="1"/>
        </p:nvSpPr>
        <p:spPr>
          <a:xfrm>
            <a:off x="-12701" y="6959601"/>
            <a:ext cx="1603901" cy="276999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1200" b="0" i="0" dirty="0">
                <a:solidFill>
                  <a:srgbClr val="008C58"/>
                </a:solidFill>
                <a:effectLst/>
                <a:latin typeface="+mn-lt"/>
              </a:rPr>
              <a:t>© </a:t>
            </a:r>
            <a:r>
              <a:rPr lang="en-US" sz="1200" b="0" i="0" u="none" strike="noStrike" dirty="0">
                <a:solidFill>
                  <a:srgbClr val="008C58"/>
                </a:solidFill>
                <a:effectLst/>
                <a:latin typeface="+mn-lt"/>
                <a:hlinkClick r:id="rId3" tooltip="PresentationGo!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presentationgo.com</a:t>
            </a:r>
            <a:endParaRPr lang="en-US" sz="1200" dirty="0">
              <a:solidFill>
                <a:srgbClr val="008C58"/>
              </a:solidFill>
              <a:latin typeface="+mn-lt"/>
            </a:endParaRPr>
          </a:p>
        </p:txBody>
      </p:sp>
      <p:grpSp>
        <p:nvGrpSpPr>
          <p:cNvPr id="4" name="Group 3">
            <a:extLst>
              <a:ext uri="{FF2B5EF4-FFF2-40B4-BE49-F238E27FC236}">
                <a16:creationId xmlns:a16="http://schemas.microsoft.com/office/drawing/2014/main" id="{02EFF1A5-A306-8A52-C88A-8BEF71F01730}"/>
              </a:ext>
            </a:extLst>
          </p:cNvPr>
          <p:cNvGrpSpPr/>
          <p:nvPr userDrawn="1"/>
        </p:nvGrpSpPr>
        <p:grpSpPr>
          <a:xfrm>
            <a:off x="12313760" y="-58780"/>
            <a:ext cx="1738741" cy="604829"/>
            <a:chOff x="-1808527" y="-16654"/>
            <a:chExt cx="1738741" cy="604829"/>
          </a:xfrm>
        </p:grpSpPr>
        <p:grpSp>
          <p:nvGrpSpPr>
            <p:cNvPr id="5" name="Group 4">
              <a:extLst>
                <a:ext uri="{FF2B5EF4-FFF2-40B4-BE49-F238E27FC236}">
                  <a16:creationId xmlns:a16="http://schemas.microsoft.com/office/drawing/2014/main" id="{DA50FD8E-19D7-5B2F-6254-FB0B4BCB9871}"/>
                </a:ext>
              </a:extLst>
            </p:cNvPr>
            <p:cNvGrpSpPr/>
            <p:nvPr userDrawn="1"/>
          </p:nvGrpSpPr>
          <p:grpSpPr>
            <a:xfrm>
              <a:off x="-1808527" y="-16654"/>
              <a:ext cx="1738741" cy="604829"/>
              <a:chOff x="-2250002" y="21447"/>
              <a:chExt cx="1738741" cy="604829"/>
            </a:xfrm>
          </p:grpSpPr>
          <p:sp>
            <p:nvSpPr>
              <p:cNvPr id="10" name="TextBox 9">
                <a:extLst>
                  <a:ext uri="{FF2B5EF4-FFF2-40B4-BE49-F238E27FC236}">
                    <a16:creationId xmlns:a16="http://schemas.microsoft.com/office/drawing/2014/main" id="{C4213115-9842-67D1-D9D6-633479CDE9CB}"/>
                  </a:ext>
                </a:extLst>
              </p:cNvPr>
              <p:cNvSpPr txBox="1"/>
              <p:nvPr userDrawn="1"/>
            </p:nvSpPr>
            <p:spPr>
              <a:xfrm>
                <a:off x="-2250002" y="21447"/>
                <a:ext cx="343364" cy="246221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en-US" sz="1000" dirty="0">
                    <a:latin typeface="+mj-lt"/>
                    <a:ea typeface="Open Sans" panose="020B0606030504020204" pitchFamily="34" charset="0"/>
                    <a:cs typeface="Open Sans" panose="020B0606030504020204" pitchFamily="34" charset="0"/>
                  </a:rPr>
                  <a:t>By:</a:t>
                </a:r>
              </a:p>
            </p:txBody>
          </p:sp>
          <p:sp>
            <p:nvSpPr>
              <p:cNvPr id="11" name="TextBox 10">
                <a:extLst>
                  <a:ext uri="{FF2B5EF4-FFF2-40B4-BE49-F238E27FC236}">
                    <a16:creationId xmlns:a16="http://schemas.microsoft.com/office/drawing/2014/main" id="{BAEE582F-C1D0-CB4C-7244-58A246DA1C6C}"/>
                  </a:ext>
                </a:extLst>
              </p:cNvPr>
              <p:cNvSpPr txBox="1"/>
              <p:nvPr userDrawn="1"/>
            </p:nvSpPr>
            <p:spPr>
              <a:xfrm>
                <a:off x="-950805" y="380055"/>
                <a:ext cx="439544" cy="246221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en-US" sz="1000" dirty="0">
                    <a:latin typeface="+mj-lt"/>
                    <a:ea typeface="Open Sans" panose="020B0606030504020204" pitchFamily="34" charset="0"/>
                    <a:cs typeface="Open Sans" panose="020B0606030504020204" pitchFamily="34" charset="0"/>
                  </a:rPr>
                  <a:t>.com</a:t>
                </a:r>
              </a:p>
            </p:txBody>
          </p:sp>
        </p:grpSp>
        <p:grpSp>
          <p:nvGrpSpPr>
            <p:cNvPr id="6" name="Group 5">
              <a:extLst>
                <a:ext uri="{FF2B5EF4-FFF2-40B4-BE49-F238E27FC236}">
                  <a16:creationId xmlns:a16="http://schemas.microsoft.com/office/drawing/2014/main" id="{F5C23839-F8D9-FC13-F695-5873F14BAF9B}"/>
                </a:ext>
              </a:extLst>
            </p:cNvPr>
            <p:cNvGrpSpPr/>
            <p:nvPr userDrawn="1"/>
          </p:nvGrpSpPr>
          <p:grpSpPr>
            <a:xfrm>
              <a:off x="-1719071" y="218885"/>
              <a:ext cx="1547194" cy="159662"/>
              <a:chOff x="757647" y="1021854"/>
              <a:chExt cx="5325710" cy="549583"/>
            </a:xfrm>
          </p:grpSpPr>
          <p:sp>
            <p:nvSpPr>
              <p:cNvPr id="7" name="Shape">
                <a:extLst>
                  <a:ext uri="{FF2B5EF4-FFF2-40B4-BE49-F238E27FC236}">
                    <a16:creationId xmlns:a16="http://schemas.microsoft.com/office/drawing/2014/main" id="{D2DFAADE-AEEE-67C4-E631-0A26CC2A0487}"/>
                  </a:ext>
                </a:extLst>
              </p:cNvPr>
              <p:cNvSpPr/>
              <p:nvPr userDrawn="1"/>
            </p:nvSpPr>
            <p:spPr>
              <a:xfrm>
                <a:off x="757647" y="1022945"/>
                <a:ext cx="4193833" cy="548492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21600" h="21600" extrusionOk="0">
                    <a:moveTo>
                      <a:pt x="0" y="2662"/>
                    </a:moveTo>
                    <a:lnTo>
                      <a:pt x="882" y="2662"/>
                    </a:lnTo>
                    <a:cubicBezTo>
                      <a:pt x="1028" y="2662"/>
                      <a:pt x="1163" y="2791"/>
                      <a:pt x="1280" y="3049"/>
                    </a:cubicBezTo>
                    <a:cubicBezTo>
                      <a:pt x="1398" y="3307"/>
                      <a:pt x="1500" y="3693"/>
                      <a:pt x="1584" y="4165"/>
                    </a:cubicBezTo>
                    <a:cubicBezTo>
                      <a:pt x="1668" y="4638"/>
                      <a:pt x="1730" y="5239"/>
                      <a:pt x="1775" y="5969"/>
                    </a:cubicBezTo>
                    <a:cubicBezTo>
                      <a:pt x="1820" y="6656"/>
                      <a:pt x="1842" y="7472"/>
                      <a:pt x="1842" y="8374"/>
                    </a:cubicBezTo>
                    <a:cubicBezTo>
                      <a:pt x="1842" y="9447"/>
                      <a:pt x="1814" y="10392"/>
                      <a:pt x="1763" y="11165"/>
                    </a:cubicBezTo>
                    <a:cubicBezTo>
                      <a:pt x="1707" y="11938"/>
                      <a:pt x="1634" y="12625"/>
                      <a:pt x="1544" y="13140"/>
                    </a:cubicBezTo>
                    <a:cubicBezTo>
                      <a:pt x="1455" y="13656"/>
                      <a:pt x="1348" y="14042"/>
                      <a:pt x="1224" y="14300"/>
                    </a:cubicBezTo>
                    <a:cubicBezTo>
                      <a:pt x="1101" y="14557"/>
                      <a:pt x="972" y="14686"/>
                      <a:pt x="837" y="14686"/>
                    </a:cubicBezTo>
                    <a:lnTo>
                      <a:pt x="590" y="14686"/>
                    </a:lnTo>
                    <a:lnTo>
                      <a:pt x="590" y="21299"/>
                    </a:lnTo>
                    <a:lnTo>
                      <a:pt x="0" y="21299"/>
                    </a:lnTo>
                    <a:lnTo>
                      <a:pt x="0" y="2662"/>
                    </a:lnTo>
                    <a:close/>
                    <a:moveTo>
                      <a:pt x="584" y="11251"/>
                    </a:moveTo>
                    <a:lnTo>
                      <a:pt x="798" y="11251"/>
                    </a:lnTo>
                    <a:cubicBezTo>
                      <a:pt x="854" y="11251"/>
                      <a:pt x="910" y="11208"/>
                      <a:pt x="966" y="11122"/>
                    </a:cubicBezTo>
                    <a:cubicBezTo>
                      <a:pt x="1022" y="11036"/>
                      <a:pt x="1067" y="10864"/>
                      <a:pt x="1106" y="10650"/>
                    </a:cubicBezTo>
                    <a:cubicBezTo>
                      <a:pt x="1146" y="10435"/>
                      <a:pt x="1179" y="10177"/>
                      <a:pt x="1202" y="9834"/>
                    </a:cubicBezTo>
                    <a:cubicBezTo>
                      <a:pt x="1224" y="9490"/>
                      <a:pt x="1241" y="9104"/>
                      <a:pt x="1241" y="8588"/>
                    </a:cubicBezTo>
                    <a:cubicBezTo>
                      <a:pt x="1241" y="7730"/>
                      <a:pt x="1202" y="7085"/>
                      <a:pt x="1129" y="6656"/>
                    </a:cubicBezTo>
                    <a:cubicBezTo>
                      <a:pt x="1050" y="6227"/>
                      <a:pt x="955" y="6012"/>
                      <a:pt x="826" y="6012"/>
                    </a:cubicBezTo>
                    <a:lnTo>
                      <a:pt x="590" y="6012"/>
                    </a:lnTo>
                    <a:lnTo>
                      <a:pt x="590" y="11251"/>
                    </a:lnTo>
                    <a:close/>
                    <a:moveTo>
                      <a:pt x="2179" y="21256"/>
                    </a:moveTo>
                    <a:lnTo>
                      <a:pt x="2179" y="7085"/>
                    </a:lnTo>
                    <a:lnTo>
                      <a:pt x="2628" y="7085"/>
                    </a:lnTo>
                    <a:lnTo>
                      <a:pt x="2685" y="9576"/>
                    </a:lnTo>
                    <a:cubicBezTo>
                      <a:pt x="2707" y="9233"/>
                      <a:pt x="2735" y="8889"/>
                      <a:pt x="2769" y="8546"/>
                    </a:cubicBezTo>
                    <a:cubicBezTo>
                      <a:pt x="2802" y="8202"/>
                      <a:pt x="2842" y="7901"/>
                      <a:pt x="2887" y="7644"/>
                    </a:cubicBezTo>
                    <a:cubicBezTo>
                      <a:pt x="2932" y="7386"/>
                      <a:pt x="2988" y="7171"/>
                      <a:pt x="3044" y="7043"/>
                    </a:cubicBezTo>
                    <a:cubicBezTo>
                      <a:pt x="3106" y="6871"/>
                      <a:pt x="3173" y="6828"/>
                      <a:pt x="3246" y="6828"/>
                    </a:cubicBezTo>
                    <a:cubicBezTo>
                      <a:pt x="3302" y="6828"/>
                      <a:pt x="3353" y="6871"/>
                      <a:pt x="3403" y="7000"/>
                    </a:cubicBezTo>
                    <a:cubicBezTo>
                      <a:pt x="3448" y="7128"/>
                      <a:pt x="3488" y="7214"/>
                      <a:pt x="3516" y="7386"/>
                    </a:cubicBezTo>
                    <a:lnTo>
                      <a:pt x="3426" y="10779"/>
                    </a:lnTo>
                    <a:cubicBezTo>
                      <a:pt x="3398" y="10650"/>
                      <a:pt x="3364" y="10564"/>
                      <a:pt x="3319" y="10435"/>
                    </a:cubicBezTo>
                    <a:cubicBezTo>
                      <a:pt x="3274" y="10349"/>
                      <a:pt x="3224" y="10306"/>
                      <a:pt x="3156" y="10306"/>
                    </a:cubicBezTo>
                    <a:cubicBezTo>
                      <a:pt x="3038" y="10306"/>
                      <a:pt x="2937" y="10607"/>
                      <a:pt x="2859" y="11208"/>
                    </a:cubicBezTo>
                    <a:cubicBezTo>
                      <a:pt x="2780" y="11809"/>
                      <a:pt x="2741" y="12840"/>
                      <a:pt x="2741" y="14257"/>
                    </a:cubicBezTo>
                    <a:lnTo>
                      <a:pt x="2741" y="21342"/>
                    </a:lnTo>
                    <a:lnTo>
                      <a:pt x="2179" y="21342"/>
                    </a:lnTo>
                    <a:close/>
                    <a:moveTo>
                      <a:pt x="5279" y="15416"/>
                    </a:moveTo>
                    <a:lnTo>
                      <a:pt x="4083" y="15416"/>
                    </a:lnTo>
                    <a:lnTo>
                      <a:pt x="4083" y="15545"/>
                    </a:lnTo>
                    <a:cubicBezTo>
                      <a:pt x="4083" y="16533"/>
                      <a:pt x="4134" y="17263"/>
                      <a:pt x="4235" y="17692"/>
                    </a:cubicBezTo>
                    <a:cubicBezTo>
                      <a:pt x="4336" y="18165"/>
                      <a:pt x="4459" y="18379"/>
                      <a:pt x="4611" y="18379"/>
                    </a:cubicBezTo>
                    <a:cubicBezTo>
                      <a:pt x="4718" y="18379"/>
                      <a:pt x="4807" y="18293"/>
                      <a:pt x="4886" y="18165"/>
                    </a:cubicBezTo>
                    <a:cubicBezTo>
                      <a:pt x="4965" y="17993"/>
                      <a:pt x="5032" y="17821"/>
                      <a:pt x="5088" y="17606"/>
                    </a:cubicBezTo>
                    <a:lnTo>
                      <a:pt x="5195" y="20612"/>
                    </a:lnTo>
                    <a:cubicBezTo>
                      <a:pt x="5128" y="20870"/>
                      <a:pt x="5038" y="21085"/>
                      <a:pt x="4931" y="21299"/>
                    </a:cubicBezTo>
                    <a:cubicBezTo>
                      <a:pt x="4824" y="21514"/>
                      <a:pt x="4695" y="21600"/>
                      <a:pt x="4538" y="21600"/>
                    </a:cubicBezTo>
                    <a:cubicBezTo>
                      <a:pt x="4398" y="21600"/>
                      <a:pt x="4268" y="21471"/>
                      <a:pt x="4145" y="21171"/>
                    </a:cubicBezTo>
                    <a:cubicBezTo>
                      <a:pt x="4021" y="20870"/>
                      <a:pt x="3909" y="20441"/>
                      <a:pt x="3819" y="19839"/>
                    </a:cubicBezTo>
                    <a:cubicBezTo>
                      <a:pt x="3724" y="19238"/>
                      <a:pt x="3651" y="18508"/>
                      <a:pt x="3594" y="17606"/>
                    </a:cubicBezTo>
                    <a:cubicBezTo>
                      <a:pt x="3538" y="16705"/>
                      <a:pt x="3510" y="15631"/>
                      <a:pt x="3510" y="14343"/>
                    </a:cubicBezTo>
                    <a:cubicBezTo>
                      <a:pt x="3510" y="13226"/>
                      <a:pt x="3533" y="12196"/>
                      <a:pt x="3578" y="11251"/>
                    </a:cubicBezTo>
                    <a:cubicBezTo>
                      <a:pt x="3622" y="10306"/>
                      <a:pt x="3684" y="9533"/>
                      <a:pt x="3768" y="8846"/>
                    </a:cubicBezTo>
                    <a:cubicBezTo>
                      <a:pt x="3853" y="8159"/>
                      <a:pt x="3948" y="7644"/>
                      <a:pt x="4066" y="7300"/>
                    </a:cubicBezTo>
                    <a:cubicBezTo>
                      <a:pt x="4178" y="6957"/>
                      <a:pt x="4308" y="6742"/>
                      <a:pt x="4448" y="6742"/>
                    </a:cubicBezTo>
                    <a:cubicBezTo>
                      <a:pt x="4701" y="6742"/>
                      <a:pt x="4903" y="7343"/>
                      <a:pt x="5060" y="8503"/>
                    </a:cubicBezTo>
                    <a:cubicBezTo>
                      <a:pt x="5212" y="9662"/>
                      <a:pt x="5290" y="11380"/>
                      <a:pt x="5290" y="13527"/>
                    </a:cubicBezTo>
                    <a:lnTo>
                      <a:pt x="5290" y="15416"/>
                    </a:lnTo>
                    <a:close/>
                    <a:moveTo>
                      <a:pt x="4695" y="12453"/>
                    </a:moveTo>
                    <a:cubicBezTo>
                      <a:pt x="4695" y="12110"/>
                      <a:pt x="4690" y="11809"/>
                      <a:pt x="4678" y="11466"/>
                    </a:cubicBezTo>
                    <a:cubicBezTo>
                      <a:pt x="4667" y="11165"/>
                      <a:pt x="4650" y="10864"/>
                      <a:pt x="4628" y="10607"/>
                    </a:cubicBezTo>
                    <a:cubicBezTo>
                      <a:pt x="4605" y="10349"/>
                      <a:pt x="4577" y="10177"/>
                      <a:pt x="4544" y="10006"/>
                    </a:cubicBezTo>
                    <a:cubicBezTo>
                      <a:pt x="4510" y="9877"/>
                      <a:pt x="4465" y="9791"/>
                      <a:pt x="4420" y="9791"/>
                    </a:cubicBezTo>
                    <a:cubicBezTo>
                      <a:pt x="4330" y="9791"/>
                      <a:pt x="4257" y="10049"/>
                      <a:pt x="4195" y="10521"/>
                    </a:cubicBezTo>
                    <a:cubicBezTo>
                      <a:pt x="4134" y="10993"/>
                      <a:pt x="4100" y="11637"/>
                      <a:pt x="4089" y="12496"/>
                    </a:cubicBezTo>
                    <a:lnTo>
                      <a:pt x="4695" y="12453"/>
                    </a:lnTo>
                    <a:close/>
                    <a:moveTo>
                      <a:pt x="6773" y="10693"/>
                    </a:moveTo>
                    <a:cubicBezTo>
                      <a:pt x="6706" y="10435"/>
                      <a:pt x="6633" y="10220"/>
                      <a:pt x="6554" y="10091"/>
                    </a:cubicBezTo>
                    <a:cubicBezTo>
                      <a:pt x="6476" y="9963"/>
                      <a:pt x="6402" y="9877"/>
                      <a:pt x="6329" y="9877"/>
                    </a:cubicBezTo>
                    <a:cubicBezTo>
                      <a:pt x="6262" y="9877"/>
                      <a:pt x="6206" y="9963"/>
                      <a:pt x="6167" y="10134"/>
                    </a:cubicBezTo>
                    <a:cubicBezTo>
                      <a:pt x="6127" y="10306"/>
                      <a:pt x="6105" y="10564"/>
                      <a:pt x="6105" y="10864"/>
                    </a:cubicBezTo>
                    <a:cubicBezTo>
                      <a:pt x="6105" y="11208"/>
                      <a:pt x="6127" y="11466"/>
                      <a:pt x="6167" y="11723"/>
                    </a:cubicBezTo>
                    <a:cubicBezTo>
                      <a:pt x="6206" y="11938"/>
                      <a:pt x="6285" y="12196"/>
                      <a:pt x="6402" y="12453"/>
                    </a:cubicBezTo>
                    <a:lnTo>
                      <a:pt x="6520" y="12711"/>
                    </a:lnTo>
                    <a:cubicBezTo>
                      <a:pt x="6672" y="13054"/>
                      <a:pt x="6790" y="13570"/>
                      <a:pt x="6869" y="14257"/>
                    </a:cubicBezTo>
                    <a:cubicBezTo>
                      <a:pt x="6947" y="14944"/>
                      <a:pt x="6987" y="15803"/>
                      <a:pt x="6987" y="16876"/>
                    </a:cubicBezTo>
                    <a:cubicBezTo>
                      <a:pt x="6987" y="17563"/>
                      <a:pt x="6970" y="18208"/>
                      <a:pt x="6930" y="18809"/>
                    </a:cubicBezTo>
                    <a:cubicBezTo>
                      <a:pt x="6891" y="19410"/>
                      <a:pt x="6835" y="19882"/>
                      <a:pt x="6768" y="20312"/>
                    </a:cubicBezTo>
                    <a:cubicBezTo>
                      <a:pt x="6695" y="20741"/>
                      <a:pt x="6610" y="21042"/>
                      <a:pt x="6515" y="21256"/>
                    </a:cubicBezTo>
                    <a:cubicBezTo>
                      <a:pt x="6414" y="21471"/>
                      <a:pt x="6307" y="21600"/>
                      <a:pt x="6183" y="21600"/>
                    </a:cubicBezTo>
                    <a:cubicBezTo>
                      <a:pt x="6054" y="21600"/>
                      <a:pt x="5936" y="21514"/>
                      <a:pt x="5835" y="21342"/>
                    </a:cubicBezTo>
                    <a:cubicBezTo>
                      <a:pt x="5734" y="21171"/>
                      <a:pt x="5639" y="20913"/>
                      <a:pt x="5554" y="20569"/>
                    </a:cubicBezTo>
                    <a:lnTo>
                      <a:pt x="5678" y="17435"/>
                    </a:lnTo>
                    <a:cubicBezTo>
                      <a:pt x="5751" y="17735"/>
                      <a:pt x="5830" y="17950"/>
                      <a:pt x="5914" y="18165"/>
                    </a:cubicBezTo>
                    <a:cubicBezTo>
                      <a:pt x="5993" y="18336"/>
                      <a:pt x="6077" y="18465"/>
                      <a:pt x="6161" y="18465"/>
                    </a:cubicBezTo>
                    <a:cubicBezTo>
                      <a:pt x="6256" y="18465"/>
                      <a:pt x="6329" y="18336"/>
                      <a:pt x="6369" y="18122"/>
                    </a:cubicBezTo>
                    <a:cubicBezTo>
                      <a:pt x="6408" y="17907"/>
                      <a:pt x="6431" y="17649"/>
                      <a:pt x="6431" y="17349"/>
                    </a:cubicBezTo>
                    <a:cubicBezTo>
                      <a:pt x="6431" y="17177"/>
                      <a:pt x="6425" y="17005"/>
                      <a:pt x="6419" y="16876"/>
                    </a:cubicBezTo>
                    <a:cubicBezTo>
                      <a:pt x="6408" y="16748"/>
                      <a:pt x="6397" y="16619"/>
                      <a:pt x="6369" y="16490"/>
                    </a:cubicBezTo>
                    <a:cubicBezTo>
                      <a:pt x="6346" y="16361"/>
                      <a:pt x="6313" y="16275"/>
                      <a:pt x="6268" y="16146"/>
                    </a:cubicBezTo>
                    <a:cubicBezTo>
                      <a:pt x="6223" y="16017"/>
                      <a:pt x="6172" y="15889"/>
                      <a:pt x="6105" y="15760"/>
                    </a:cubicBezTo>
                    <a:lnTo>
                      <a:pt x="5987" y="15502"/>
                    </a:lnTo>
                    <a:cubicBezTo>
                      <a:pt x="5835" y="15116"/>
                      <a:pt x="5723" y="14600"/>
                      <a:pt x="5656" y="13956"/>
                    </a:cubicBezTo>
                    <a:cubicBezTo>
                      <a:pt x="5588" y="13312"/>
                      <a:pt x="5549" y="12410"/>
                      <a:pt x="5549" y="11294"/>
                    </a:cubicBezTo>
                    <a:cubicBezTo>
                      <a:pt x="5549" y="10650"/>
                      <a:pt x="5566" y="10049"/>
                      <a:pt x="5599" y="9490"/>
                    </a:cubicBezTo>
                    <a:cubicBezTo>
                      <a:pt x="5633" y="8932"/>
                      <a:pt x="5684" y="8460"/>
                      <a:pt x="5745" y="8073"/>
                    </a:cubicBezTo>
                    <a:cubicBezTo>
                      <a:pt x="5807" y="7687"/>
                      <a:pt x="5886" y="7343"/>
                      <a:pt x="5976" y="7128"/>
                    </a:cubicBezTo>
                    <a:cubicBezTo>
                      <a:pt x="6066" y="6914"/>
                      <a:pt x="6172" y="6785"/>
                      <a:pt x="6290" y="6785"/>
                    </a:cubicBezTo>
                    <a:cubicBezTo>
                      <a:pt x="6408" y="6785"/>
                      <a:pt x="6520" y="6871"/>
                      <a:pt x="6622" y="7043"/>
                    </a:cubicBezTo>
                    <a:cubicBezTo>
                      <a:pt x="6723" y="7214"/>
                      <a:pt x="6812" y="7429"/>
                      <a:pt x="6897" y="7730"/>
                    </a:cubicBezTo>
                    <a:lnTo>
                      <a:pt x="6773" y="10693"/>
                    </a:lnTo>
                    <a:close/>
                    <a:moveTo>
                      <a:pt x="8992" y="15416"/>
                    </a:moveTo>
                    <a:lnTo>
                      <a:pt x="7795" y="15416"/>
                    </a:lnTo>
                    <a:lnTo>
                      <a:pt x="7795" y="15545"/>
                    </a:lnTo>
                    <a:cubicBezTo>
                      <a:pt x="7795" y="16533"/>
                      <a:pt x="7846" y="17263"/>
                      <a:pt x="7947" y="17692"/>
                    </a:cubicBezTo>
                    <a:cubicBezTo>
                      <a:pt x="8048" y="18165"/>
                      <a:pt x="8172" y="18379"/>
                      <a:pt x="8323" y="18379"/>
                    </a:cubicBezTo>
                    <a:cubicBezTo>
                      <a:pt x="8430" y="18379"/>
                      <a:pt x="8520" y="18293"/>
                      <a:pt x="8598" y="18165"/>
                    </a:cubicBezTo>
                    <a:cubicBezTo>
                      <a:pt x="8677" y="17993"/>
                      <a:pt x="8744" y="17821"/>
                      <a:pt x="8801" y="17606"/>
                    </a:cubicBezTo>
                    <a:lnTo>
                      <a:pt x="8907" y="20612"/>
                    </a:lnTo>
                    <a:cubicBezTo>
                      <a:pt x="8840" y="20870"/>
                      <a:pt x="8750" y="21085"/>
                      <a:pt x="8643" y="21299"/>
                    </a:cubicBezTo>
                    <a:cubicBezTo>
                      <a:pt x="8537" y="21514"/>
                      <a:pt x="8407" y="21600"/>
                      <a:pt x="8250" y="21600"/>
                    </a:cubicBezTo>
                    <a:cubicBezTo>
                      <a:pt x="8110" y="21600"/>
                      <a:pt x="7981" y="21471"/>
                      <a:pt x="7857" y="21171"/>
                    </a:cubicBezTo>
                    <a:cubicBezTo>
                      <a:pt x="7734" y="20870"/>
                      <a:pt x="7621" y="20441"/>
                      <a:pt x="7531" y="19839"/>
                    </a:cubicBezTo>
                    <a:cubicBezTo>
                      <a:pt x="7436" y="19238"/>
                      <a:pt x="7363" y="18508"/>
                      <a:pt x="7307" y="17606"/>
                    </a:cubicBezTo>
                    <a:cubicBezTo>
                      <a:pt x="7251" y="16705"/>
                      <a:pt x="7222" y="15631"/>
                      <a:pt x="7222" y="14343"/>
                    </a:cubicBezTo>
                    <a:cubicBezTo>
                      <a:pt x="7222" y="13226"/>
                      <a:pt x="7245" y="12196"/>
                      <a:pt x="7290" y="11251"/>
                    </a:cubicBezTo>
                    <a:cubicBezTo>
                      <a:pt x="7335" y="10306"/>
                      <a:pt x="7397" y="9533"/>
                      <a:pt x="7481" y="8846"/>
                    </a:cubicBezTo>
                    <a:cubicBezTo>
                      <a:pt x="7565" y="8159"/>
                      <a:pt x="7661" y="7644"/>
                      <a:pt x="7778" y="7300"/>
                    </a:cubicBezTo>
                    <a:cubicBezTo>
                      <a:pt x="7891" y="6957"/>
                      <a:pt x="8020" y="6742"/>
                      <a:pt x="8160" y="6742"/>
                    </a:cubicBezTo>
                    <a:cubicBezTo>
                      <a:pt x="8413" y="6742"/>
                      <a:pt x="8615" y="7343"/>
                      <a:pt x="8773" y="8503"/>
                    </a:cubicBezTo>
                    <a:cubicBezTo>
                      <a:pt x="8924" y="9662"/>
                      <a:pt x="9003" y="11380"/>
                      <a:pt x="9003" y="13527"/>
                    </a:cubicBezTo>
                    <a:lnTo>
                      <a:pt x="9003" y="15416"/>
                    </a:lnTo>
                    <a:close/>
                    <a:moveTo>
                      <a:pt x="8413" y="12453"/>
                    </a:moveTo>
                    <a:cubicBezTo>
                      <a:pt x="8413" y="12110"/>
                      <a:pt x="8407" y="11809"/>
                      <a:pt x="8396" y="11466"/>
                    </a:cubicBezTo>
                    <a:cubicBezTo>
                      <a:pt x="8385" y="11165"/>
                      <a:pt x="8368" y="10864"/>
                      <a:pt x="8346" y="10607"/>
                    </a:cubicBezTo>
                    <a:cubicBezTo>
                      <a:pt x="8323" y="10349"/>
                      <a:pt x="8295" y="10177"/>
                      <a:pt x="8261" y="10006"/>
                    </a:cubicBezTo>
                    <a:cubicBezTo>
                      <a:pt x="8228" y="9834"/>
                      <a:pt x="8183" y="9791"/>
                      <a:pt x="8138" y="9791"/>
                    </a:cubicBezTo>
                    <a:cubicBezTo>
                      <a:pt x="8048" y="9791"/>
                      <a:pt x="7975" y="10049"/>
                      <a:pt x="7913" y="10521"/>
                    </a:cubicBezTo>
                    <a:cubicBezTo>
                      <a:pt x="7851" y="10993"/>
                      <a:pt x="7818" y="11637"/>
                      <a:pt x="7807" y="12496"/>
                    </a:cubicBezTo>
                    <a:lnTo>
                      <a:pt x="8413" y="12453"/>
                    </a:lnTo>
                    <a:close/>
                    <a:moveTo>
                      <a:pt x="9913" y="21256"/>
                    </a:moveTo>
                    <a:lnTo>
                      <a:pt x="9340" y="21256"/>
                    </a:lnTo>
                    <a:lnTo>
                      <a:pt x="9340" y="7085"/>
                    </a:lnTo>
                    <a:lnTo>
                      <a:pt x="9783" y="7085"/>
                    </a:lnTo>
                    <a:lnTo>
                      <a:pt x="9851" y="8846"/>
                    </a:lnTo>
                    <a:cubicBezTo>
                      <a:pt x="9935" y="8202"/>
                      <a:pt x="10025" y="7687"/>
                      <a:pt x="10126" y="7300"/>
                    </a:cubicBezTo>
                    <a:cubicBezTo>
                      <a:pt x="10227" y="6914"/>
                      <a:pt x="10339" y="6742"/>
                      <a:pt x="10463" y="6742"/>
                    </a:cubicBezTo>
                    <a:cubicBezTo>
                      <a:pt x="10671" y="6742"/>
                      <a:pt x="10828" y="7171"/>
                      <a:pt x="10940" y="8030"/>
                    </a:cubicBezTo>
                    <a:cubicBezTo>
                      <a:pt x="11053" y="8889"/>
                      <a:pt x="11109" y="10177"/>
                      <a:pt x="11109" y="11852"/>
                    </a:cubicBezTo>
                    <a:lnTo>
                      <a:pt x="11109" y="21214"/>
                    </a:lnTo>
                    <a:lnTo>
                      <a:pt x="10536" y="21214"/>
                    </a:lnTo>
                    <a:lnTo>
                      <a:pt x="10536" y="12281"/>
                    </a:lnTo>
                    <a:cubicBezTo>
                      <a:pt x="10536" y="11594"/>
                      <a:pt x="10514" y="11036"/>
                      <a:pt x="10474" y="10650"/>
                    </a:cubicBezTo>
                    <a:cubicBezTo>
                      <a:pt x="10429" y="10263"/>
                      <a:pt x="10368" y="10048"/>
                      <a:pt x="10289" y="10048"/>
                    </a:cubicBezTo>
                    <a:cubicBezTo>
                      <a:pt x="10227" y="10048"/>
                      <a:pt x="10160" y="10177"/>
                      <a:pt x="10092" y="10478"/>
                    </a:cubicBezTo>
                    <a:cubicBezTo>
                      <a:pt x="10025" y="10736"/>
                      <a:pt x="9963" y="11122"/>
                      <a:pt x="9913" y="11551"/>
                    </a:cubicBezTo>
                    <a:lnTo>
                      <a:pt x="9913" y="21256"/>
                    </a:lnTo>
                    <a:close/>
                    <a:moveTo>
                      <a:pt x="12687" y="10220"/>
                    </a:moveTo>
                    <a:lnTo>
                      <a:pt x="12215" y="10220"/>
                    </a:lnTo>
                    <a:lnTo>
                      <a:pt x="12215" y="16189"/>
                    </a:lnTo>
                    <a:cubicBezTo>
                      <a:pt x="12215" y="16833"/>
                      <a:pt x="12232" y="17306"/>
                      <a:pt x="12271" y="17563"/>
                    </a:cubicBezTo>
                    <a:cubicBezTo>
                      <a:pt x="12311" y="17821"/>
                      <a:pt x="12361" y="17950"/>
                      <a:pt x="12429" y="17950"/>
                    </a:cubicBezTo>
                    <a:cubicBezTo>
                      <a:pt x="12479" y="17950"/>
                      <a:pt x="12530" y="17907"/>
                      <a:pt x="12580" y="17821"/>
                    </a:cubicBezTo>
                    <a:cubicBezTo>
                      <a:pt x="12631" y="17735"/>
                      <a:pt x="12670" y="17649"/>
                      <a:pt x="12698" y="17478"/>
                    </a:cubicBezTo>
                    <a:lnTo>
                      <a:pt x="12783" y="20441"/>
                    </a:lnTo>
                    <a:cubicBezTo>
                      <a:pt x="12738" y="20612"/>
                      <a:pt x="12670" y="20784"/>
                      <a:pt x="12586" y="20956"/>
                    </a:cubicBezTo>
                    <a:cubicBezTo>
                      <a:pt x="12496" y="21128"/>
                      <a:pt x="12401" y="21213"/>
                      <a:pt x="12305" y="21213"/>
                    </a:cubicBezTo>
                    <a:cubicBezTo>
                      <a:pt x="12064" y="21213"/>
                      <a:pt x="11895" y="20870"/>
                      <a:pt x="11800" y="20140"/>
                    </a:cubicBezTo>
                    <a:cubicBezTo>
                      <a:pt x="11699" y="19453"/>
                      <a:pt x="11654" y="18379"/>
                      <a:pt x="11654" y="16919"/>
                    </a:cubicBezTo>
                    <a:lnTo>
                      <a:pt x="11654" y="10220"/>
                    </a:lnTo>
                    <a:lnTo>
                      <a:pt x="11362" y="10220"/>
                    </a:lnTo>
                    <a:lnTo>
                      <a:pt x="11362" y="7085"/>
                    </a:lnTo>
                    <a:lnTo>
                      <a:pt x="11654" y="7085"/>
                    </a:lnTo>
                    <a:lnTo>
                      <a:pt x="11654" y="2791"/>
                    </a:lnTo>
                    <a:lnTo>
                      <a:pt x="12221" y="2791"/>
                    </a:lnTo>
                    <a:lnTo>
                      <a:pt x="12221" y="7085"/>
                    </a:lnTo>
                    <a:lnTo>
                      <a:pt x="12693" y="7085"/>
                    </a:lnTo>
                    <a:lnTo>
                      <a:pt x="12693" y="10220"/>
                    </a:lnTo>
                    <a:close/>
                    <a:moveTo>
                      <a:pt x="13069" y="8331"/>
                    </a:moveTo>
                    <a:cubicBezTo>
                      <a:pt x="13176" y="7858"/>
                      <a:pt x="13294" y="7472"/>
                      <a:pt x="13428" y="7214"/>
                    </a:cubicBezTo>
                    <a:cubicBezTo>
                      <a:pt x="13563" y="6914"/>
                      <a:pt x="13698" y="6785"/>
                      <a:pt x="13833" y="6785"/>
                    </a:cubicBezTo>
                    <a:cubicBezTo>
                      <a:pt x="14063" y="6785"/>
                      <a:pt x="14243" y="7214"/>
                      <a:pt x="14383" y="8073"/>
                    </a:cubicBezTo>
                    <a:cubicBezTo>
                      <a:pt x="14524" y="8932"/>
                      <a:pt x="14591" y="10263"/>
                      <a:pt x="14591" y="12110"/>
                    </a:cubicBezTo>
                    <a:lnTo>
                      <a:pt x="14591" y="21299"/>
                    </a:lnTo>
                    <a:lnTo>
                      <a:pt x="14153" y="21299"/>
                    </a:lnTo>
                    <a:lnTo>
                      <a:pt x="14102" y="19882"/>
                    </a:lnTo>
                    <a:lnTo>
                      <a:pt x="14085" y="19882"/>
                    </a:lnTo>
                    <a:cubicBezTo>
                      <a:pt x="14035" y="20398"/>
                      <a:pt x="13962" y="20827"/>
                      <a:pt x="13872" y="21128"/>
                    </a:cubicBezTo>
                    <a:cubicBezTo>
                      <a:pt x="13782" y="21471"/>
                      <a:pt x="13676" y="21600"/>
                      <a:pt x="13552" y="21600"/>
                    </a:cubicBezTo>
                    <a:cubicBezTo>
                      <a:pt x="13445" y="21600"/>
                      <a:pt x="13355" y="21471"/>
                      <a:pt x="13277" y="21256"/>
                    </a:cubicBezTo>
                    <a:cubicBezTo>
                      <a:pt x="13198" y="21042"/>
                      <a:pt x="13131" y="20698"/>
                      <a:pt x="13080" y="20312"/>
                    </a:cubicBezTo>
                    <a:cubicBezTo>
                      <a:pt x="13030" y="19925"/>
                      <a:pt x="12990" y="19453"/>
                      <a:pt x="12962" y="18895"/>
                    </a:cubicBezTo>
                    <a:cubicBezTo>
                      <a:pt x="12934" y="18336"/>
                      <a:pt x="12923" y="17778"/>
                      <a:pt x="12923" y="17177"/>
                    </a:cubicBezTo>
                    <a:cubicBezTo>
                      <a:pt x="12923" y="16361"/>
                      <a:pt x="12945" y="15631"/>
                      <a:pt x="12996" y="15073"/>
                    </a:cubicBezTo>
                    <a:cubicBezTo>
                      <a:pt x="13041" y="14472"/>
                      <a:pt x="13108" y="13999"/>
                      <a:pt x="13187" y="13613"/>
                    </a:cubicBezTo>
                    <a:cubicBezTo>
                      <a:pt x="13266" y="13226"/>
                      <a:pt x="13361" y="12969"/>
                      <a:pt x="13473" y="12797"/>
                    </a:cubicBezTo>
                    <a:cubicBezTo>
                      <a:pt x="13580" y="12625"/>
                      <a:pt x="13698" y="12539"/>
                      <a:pt x="13822" y="12539"/>
                    </a:cubicBezTo>
                    <a:lnTo>
                      <a:pt x="14012" y="12539"/>
                    </a:lnTo>
                    <a:lnTo>
                      <a:pt x="14012" y="11766"/>
                    </a:lnTo>
                    <a:cubicBezTo>
                      <a:pt x="14012" y="11251"/>
                      <a:pt x="13990" y="10821"/>
                      <a:pt x="13939" y="10564"/>
                    </a:cubicBezTo>
                    <a:cubicBezTo>
                      <a:pt x="13889" y="10263"/>
                      <a:pt x="13822" y="10134"/>
                      <a:pt x="13732" y="10134"/>
                    </a:cubicBezTo>
                    <a:cubicBezTo>
                      <a:pt x="13653" y="10134"/>
                      <a:pt x="13580" y="10220"/>
                      <a:pt x="13501" y="10392"/>
                    </a:cubicBezTo>
                    <a:cubicBezTo>
                      <a:pt x="13428" y="10564"/>
                      <a:pt x="13344" y="10864"/>
                      <a:pt x="13254" y="11251"/>
                    </a:cubicBezTo>
                    <a:lnTo>
                      <a:pt x="13069" y="8331"/>
                    </a:lnTo>
                    <a:close/>
                    <a:moveTo>
                      <a:pt x="14024" y="15116"/>
                    </a:moveTo>
                    <a:lnTo>
                      <a:pt x="13895" y="15159"/>
                    </a:lnTo>
                    <a:cubicBezTo>
                      <a:pt x="13822" y="15159"/>
                      <a:pt x="13760" y="15245"/>
                      <a:pt x="13715" y="15330"/>
                    </a:cubicBezTo>
                    <a:cubicBezTo>
                      <a:pt x="13664" y="15416"/>
                      <a:pt x="13625" y="15545"/>
                      <a:pt x="13597" y="15717"/>
                    </a:cubicBezTo>
                    <a:cubicBezTo>
                      <a:pt x="13569" y="15846"/>
                      <a:pt x="13546" y="16060"/>
                      <a:pt x="13535" y="16232"/>
                    </a:cubicBezTo>
                    <a:cubicBezTo>
                      <a:pt x="13524" y="16447"/>
                      <a:pt x="13518" y="16662"/>
                      <a:pt x="13518" y="16876"/>
                    </a:cubicBezTo>
                    <a:cubicBezTo>
                      <a:pt x="13518" y="17478"/>
                      <a:pt x="13541" y="17907"/>
                      <a:pt x="13591" y="18122"/>
                    </a:cubicBezTo>
                    <a:cubicBezTo>
                      <a:pt x="13636" y="18336"/>
                      <a:pt x="13692" y="18465"/>
                      <a:pt x="13754" y="18465"/>
                    </a:cubicBezTo>
                    <a:cubicBezTo>
                      <a:pt x="13816" y="18465"/>
                      <a:pt x="13872" y="18336"/>
                      <a:pt x="13923" y="18036"/>
                    </a:cubicBezTo>
                    <a:cubicBezTo>
                      <a:pt x="13973" y="17778"/>
                      <a:pt x="14007" y="17478"/>
                      <a:pt x="14029" y="17134"/>
                    </a:cubicBezTo>
                    <a:lnTo>
                      <a:pt x="14029" y="15116"/>
                    </a:lnTo>
                    <a:close/>
                    <a:moveTo>
                      <a:pt x="16192" y="10220"/>
                    </a:moveTo>
                    <a:lnTo>
                      <a:pt x="15720" y="10220"/>
                    </a:lnTo>
                    <a:lnTo>
                      <a:pt x="15720" y="16189"/>
                    </a:lnTo>
                    <a:cubicBezTo>
                      <a:pt x="15720" y="16833"/>
                      <a:pt x="15737" y="17306"/>
                      <a:pt x="15776" y="17563"/>
                    </a:cubicBezTo>
                    <a:cubicBezTo>
                      <a:pt x="15815" y="17821"/>
                      <a:pt x="15866" y="17950"/>
                      <a:pt x="15933" y="17950"/>
                    </a:cubicBezTo>
                    <a:cubicBezTo>
                      <a:pt x="15984" y="17950"/>
                      <a:pt x="16034" y="17907"/>
                      <a:pt x="16085" y="17821"/>
                    </a:cubicBezTo>
                    <a:cubicBezTo>
                      <a:pt x="16135" y="17735"/>
                      <a:pt x="16175" y="17649"/>
                      <a:pt x="16203" y="17478"/>
                    </a:cubicBezTo>
                    <a:lnTo>
                      <a:pt x="16287" y="20441"/>
                    </a:lnTo>
                    <a:cubicBezTo>
                      <a:pt x="16242" y="20612"/>
                      <a:pt x="16175" y="20784"/>
                      <a:pt x="16090" y="20956"/>
                    </a:cubicBezTo>
                    <a:cubicBezTo>
                      <a:pt x="16001" y="21128"/>
                      <a:pt x="15905" y="21213"/>
                      <a:pt x="15810" y="21213"/>
                    </a:cubicBezTo>
                    <a:cubicBezTo>
                      <a:pt x="15568" y="21213"/>
                      <a:pt x="15400" y="20870"/>
                      <a:pt x="15304" y="20140"/>
                    </a:cubicBezTo>
                    <a:cubicBezTo>
                      <a:pt x="15203" y="19453"/>
                      <a:pt x="15158" y="18379"/>
                      <a:pt x="15158" y="16919"/>
                    </a:cubicBezTo>
                    <a:lnTo>
                      <a:pt x="15158" y="10220"/>
                    </a:lnTo>
                    <a:lnTo>
                      <a:pt x="14866" y="10220"/>
                    </a:lnTo>
                    <a:lnTo>
                      <a:pt x="14866" y="7085"/>
                    </a:lnTo>
                    <a:lnTo>
                      <a:pt x="15158" y="7085"/>
                    </a:lnTo>
                    <a:lnTo>
                      <a:pt x="15158" y="2791"/>
                    </a:lnTo>
                    <a:lnTo>
                      <a:pt x="15725" y="2791"/>
                    </a:lnTo>
                    <a:lnTo>
                      <a:pt x="15725" y="7085"/>
                    </a:lnTo>
                    <a:lnTo>
                      <a:pt x="16197" y="7085"/>
                    </a:lnTo>
                    <a:lnTo>
                      <a:pt x="16197" y="10220"/>
                    </a:lnTo>
                    <a:close/>
                    <a:moveTo>
                      <a:pt x="16871" y="4294"/>
                    </a:moveTo>
                    <a:cubicBezTo>
                      <a:pt x="16776" y="4294"/>
                      <a:pt x="16697" y="4080"/>
                      <a:pt x="16646" y="3650"/>
                    </a:cubicBezTo>
                    <a:cubicBezTo>
                      <a:pt x="16596" y="3221"/>
                      <a:pt x="16568" y="2705"/>
                      <a:pt x="16568" y="2147"/>
                    </a:cubicBezTo>
                    <a:cubicBezTo>
                      <a:pt x="16568" y="1546"/>
                      <a:pt x="16596" y="1031"/>
                      <a:pt x="16646" y="644"/>
                    </a:cubicBezTo>
                    <a:cubicBezTo>
                      <a:pt x="16697" y="215"/>
                      <a:pt x="16776" y="0"/>
                      <a:pt x="16866" y="0"/>
                    </a:cubicBezTo>
                    <a:cubicBezTo>
                      <a:pt x="16961" y="0"/>
                      <a:pt x="17034" y="215"/>
                      <a:pt x="17085" y="601"/>
                    </a:cubicBezTo>
                    <a:cubicBezTo>
                      <a:pt x="17135" y="1031"/>
                      <a:pt x="17163" y="1546"/>
                      <a:pt x="17163" y="2147"/>
                    </a:cubicBezTo>
                    <a:cubicBezTo>
                      <a:pt x="17163" y="2748"/>
                      <a:pt x="17135" y="3264"/>
                      <a:pt x="17085" y="3693"/>
                    </a:cubicBezTo>
                    <a:cubicBezTo>
                      <a:pt x="17045" y="4122"/>
                      <a:pt x="16972" y="4294"/>
                      <a:pt x="16871" y="4294"/>
                    </a:cubicBezTo>
                    <a:close/>
                    <a:moveTo>
                      <a:pt x="16585" y="21256"/>
                    </a:moveTo>
                    <a:lnTo>
                      <a:pt x="16585" y="7085"/>
                    </a:lnTo>
                    <a:lnTo>
                      <a:pt x="17158" y="7085"/>
                    </a:lnTo>
                    <a:lnTo>
                      <a:pt x="17158" y="21256"/>
                    </a:lnTo>
                    <a:lnTo>
                      <a:pt x="16585" y="21256"/>
                    </a:lnTo>
                    <a:close/>
                    <a:moveTo>
                      <a:pt x="19477" y="14085"/>
                    </a:moveTo>
                    <a:cubicBezTo>
                      <a:pt x="19477" y="15245"/>
                      <a:pt x="19455" y="16275"/>
                      <a:pt x="19404" y="17220"/>
                    </a:cubicBezTo>
                    <a:cubicBezTo>
                      <a:pt x="19354" y="18165"/>
                      <a:pt x="19286" y="18938"/>
                      <a:pt x="19196" y="19582"/>
                    </a:cubicBezTo>
                    <a:cubicBezTo>
                      <a:pt x="19106" y="20226"/>
                      <a:pt x="19005" y="20741"/>
                      <a:pt x="18887" y="21085"/>
                    </a:cubicBezTo>
                    <a:cubicBezTo>
                      <a:pt x="18769" y="21428"/>
                      <a:pt x="18640" y="21600"/>
                      <a:pt x="18505" y="21600"/>
                    </a:cubicBezTo>
                    <a:cubicBezTo>
                      <a:pt x="18371" y="21600"/>
                      <a:pt x="18241" y="21428"/>
                      <a:pt x="18124" y="21128"/>
                    </a:cubicBezTo>
                    <a:cubicBezTo>
                      <a:pt x="18006" y="20784"/>
                      <a:pt x="17905" y="20355"/>
                      <a:pt x="17820" y="19711"/>
                    </a:cubicBezTo>
                    <a:cubicBezTo>
                      <a:pt x="17736" y="19109"/>
                      <a:pt x="17669" y="18336"/>
                      <a:pt x="17618" y="17435"/>
                    </a:cubicBezTo>
                    <a:cubicBezTo>
                      <a:pt x="17568" y="16533"/>
                      <a:pt x="17545" y="15502"/>
                      <a:pt x="17545" y="14386"/>
                    </a:cubicBezTo>
                    <a:cubicBezTo>
                      <a:pt x="17545" y="13183"/>
                      <a:pt x="17568" y="12110"/>
                      <a:pt x="17618" y="11165"/>
                    </a:cubicBezTo>
                    <a:cubicBezTo>
                      <a:pt x="17669" y="10220"/>
                      <a:pt x="17736" y="9404"/>
                      <a:pt x="17826" y="8760"/>
                    </a:cubicBezTo>
                    <a:cubicBezTo>
                      <a:pt x="17916" y="8116"/>
                      <a:pt x="18017" y="7601"/>
                      <a:pt x="18135" y="7257"/>
                    </a:cubicBezTo>
                    <a:cubicBezTo>
                      <a:pt x="18253" y="6914"/>
                      <a:pt x="18382" y="6742"/>
                      <a:pt x="18517" y="6742"/>
                    </a:cubicBezTo>
                    <a:cubicBezTo>
                      <a:pt x="18651" y="6742"/>
                      <a:pt x="18781" y="6914"/>
                      <a:pt x="18899" y="7214"/>
                    </a:cubicBezTo>
                    <a:cubicBezTo>
                      <a:pt x="19017" y="7515"/>
                      <a:pt x="19118" y="7987"/>
                      <a:pt x="19202" y="8631"/>
                    </a:cubicBezTo>
                    <a:cubicBezTo>
                      <a:pt x="19286" y="9233"/>
                      <a:pt x="19354" y="10006"/>
                      <a:pt x="19404" y="10907"/>
                    </a:cubicBezTo>
                    <a:cubicBezTo>
                      <a:pt x="19455" y="11809"/>
                      <a:pt x="19477" y="12883"/>
                      <a:pt x="19477" y="14085"/>
                    </a:cubicBezTo>
                    <a:close/>
                    <a:moveTo>
                      <a:pt x="18893" y="14214"/>
                    </a:moveTo>
                    <a:cubicBezTo>
                      <a:pt x="18893" y="13441"/>
                      <a:pt x="18882" y="12797"/>
                      <a:pt x="18865" y="12239"/>
                    </a:cubicBezTo>
                    <a:cubicBezTo>
                      <a:pt x="18842" y="11680"/>
                      <a:pt x="18814" y="11251"/>
                      <a:pt x="18781" y="10907"/>
                    </a:cubicBezTo>
                    <a:cubicBezTo>
                      <a:pt x="18747" y="10564"/>
                      <a:pt x="18702" y="10306"/>
                      <a:pt x="18657" y="10134"/>
                    </a:cubicBezTo>
                    <a:cubicBezTo>
                      <a:pt x="18612" y="9963"/>
                      <a:pt x="18562" y="9920"/>
                      <a:pt x="18517" y="9920"/>
                    </a:cubicBezTo>
                    <a:cubicBezTo>
                      <a:pt x="18466" y="9920"/>
                      <a:pt x="18421" y="10006"/>
                      <a:pt x="18376" y="10134"/>
                    </a:cubicBezTo>
                    <a:cubicBezTo>
                      <a:pt x="18331" y="10263"/>
                      <a:pt x="18292" y="10521"/>
                      <a:pt x="18258" y="10821"/>
                    </a:cubicBezTo>
                    <a:cubicBezTo>
                      <a:pt x="18225" y="11165"/>
                      <a:pt x="18197" y="11594"/>
                      <a:pt x="18174" y="12153"/>
                    </a:cubicBezTo>
                    <a:cubicBezTo>
                      <a:pt x="18152" y="12711"/>
                      <a:pt x="18146" y="13355"/>
                      <a:pt x="18146" y="14214"/>
                    </a:cubicBezTo>
                    <a:cubicBezTo>
                      <a:pt x="18146" y="15631"/>
                      <a:pt x="18185" y="16705"/>
                      <a:pt x="18264" y="17349"/>
                    </a:cubicBezTo>
                    <a:cubicBezTo>
                      <a:pt x="18343" y="18036"/>
                      <a:pt x="18432" y="18336"/>
                      <a:pt x="18528" y="18336"/>
                    </a:cubicBezTo>
                    <a:cubicBezTo>
                      <a:pt x="18578" y="18336"/>
                      <a:pt x="18623" y="18250"/>
                      <a:pt x="18668" y="18122"/>
                    </a:cubicBezTo>
                    <a:cubicBezTo>
                      <a:pt x="18713" y="17993"/>
                      <a:pt x="18753" y="17735"/>
                      <a:pt x="18786" y="17435"/>
                    </a:cubicBezTo>
                    <a:cubicBezTo>
                      <a:pt x="18820" y="17091"/>
                      <a:pt x="18848" y="16662"/>
                      <a:pt x="18871" y="16146"/>
                    </a:cubicBezTo>
                    <a:cubicBezTo>
                      <a:pt x="18882" y="15631"/>
                      <a:pt x="18893" y="14987"/>
                      <a:pt x="18893" y="14214"/>
                    </a:cubicBezTo>
                    <a:close/>
                    <a:moveTo>
                      <a:pt x="20404" y="21256"/>
                    </a:moveTo>
                    <a:lnTo>
                      <a:pt x="19831" y="21256"/>
                    </a:lnTo>
                    <a:lnTo>
                      <a:pt x="19831" y="7085"/>
                    </a:lnTo>
                    <a:lnTo>
                      <a:pt x="20275" y="7085"/>
                    </a:lnTo>
                    <a:lnTo>
                      <a:pt x="20342" y="8846"/>
                    </a:lnTo>
                    <a:cubicBezTo>
                      <a:pt x="20426" y="8202"/>
                      <a:pt x="20516" y="7687"/>
                      <a:pt x="20617" y="7300"/>
                    </a:cubicBezTo>
                    <a:cubicBezTo>
                      <a:pt x="20718" y="6914"/>
                      <a:pt x="20831" y="6742"/>
                      <a:pt x="20954" y="6742"/>
                    </a:cubicBezTo>
                    <a:cubicBezTo>
                      <a:pt x="21162" y="6742"/>
                      <a:pt x="21319" y="7171"/>
                      <a:pt x="21432" y="8030"/>
                    </a:cubicBezTo>
                    <a:cubicBezTo>
                      <a:pt x="21544" y="8889"/>
                      <a:pt x="21600" y="10177"/>
                      <a:pt x="21600" y="11852"/>
                    </a:cubicBezTo>
                    <a:lnTo>
                      <a:pt x="21600" y="21214"/>
                    </a:lnTo>
                    <a:lnTo>
                      <a:pt x="21027" y="21214"/>
                    </a:lnTo>
                    <a:lnTo>
                      <a:pt x="21027" y="12281"/>
                    </a:lnTo>
                    <a:cubicBezTo>
                      <a:pt x="21027" y="11594"/>
                      <a:pt x="21005" y="11036"/>
                      <a:pt x="20965" y="10650"/>
                    </a:cubicBezTo>
                    <a:cubicBezTo>
                      <a:pt x="20920" y="10263"/>
                      <a:pt x="20859" y="10048"/>
                      <a:pt x="20780" y="10048"/>
                    </a:cubicBezTo>
                    <a:cubicBezTo>
                      <a:pt x="20718" y="10048"/>
                      <a:pt x="20651" y="10177"/>
                      <a:pt x="20583" y="10478"/>
                    </a:cubicBezTo>
                    <a:cubicBezTo>
                      <a:pt x="20516" y="10736"/>
                      <a:pt x="20454" y="11122"/>
                      <a:pt x="20404" y="11551"/>
                    </a:cubicBezTo>
                    <a:lnTo>
                      <a:pt x="20404" y="21256"/>
                    </a:lnTo>
                    <a:close/>
                  </a:path>
                </a:pathLst>
              </a:custGeom>
              <a:solidFill>
                <a:srgbClr val="002033"/>
              </a:solidFill>
              <a:ln w="12700">
                <a:miter lim="400000"/>
              </a:ln>
            </p:spPr>
            <p:txBody>
              <a:bodyPr lIns="38100" tIns="38100" rIns="38100" bIns="38100" anchor="ctr"/>
              <a:lstStyle/>
              <a:p>
                <a:pPr>
                  <a:defRPr sz="3000">
                    <a:solidFill>
                      <a:srgbClr val="FFFFFF"/>
                    </a:solidFill>
                  </a:defRPr>
                </a:pPr>
                <a:endParaRPr/>
              </a:p>
            </p:txBody>
          </p:sp>
          <p:sp>
            <p:nvSpPr>
              <p:cNvPr id="8" name="Shape">
                <a:extLst>
                  <a:ext uri="{FF2B5EF4-FFF2-40B4-BE49-F238E27FC236}">
                    <a16:creationId xmlns:a16="http://schemas.microsoft.com/office/drawing/2014/main" id="{285A82B9-C48D-490D-BB56-464D7C52CC8C}"/>
                  </a:ext>
                </a:extLst>
              </p:cNvPr>
              <p:cNvSpPr/>
              <p:nvPr userDrawn="1"/>
            </p:nvSpPr>
            <p:spPr>
              <a:xfrm>
                <a:off x="5032172" y="1021854"/>
                <a:ext cx="1051185" cy="549583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21600" h="21600" extrusionOk="0">
                    <a:moveTo>
                      <a:pt x="15954" y="0"/>
                    </a:moveTo>
                    <a:cubicBezTo>
                      <a:pt x="13287" y="0"/>
                      <a:pt x="11002" y="3514"/>
                      <a:pt x="10441" y="8443"/>
                    </a:cubicBezTo>
                    <a:cubicBezTo>
                      <a:pt x="9052" y="8229"/>
                      <a:pt x="6050" y="7757"/>
                      <a:pt x="5198" y="7671"/>
                    </a:cubicBezTo>
                    <a:cubicBezTo>
                      <a:pt x="5154" y="7671"/>
                      <a:pt x="5109" y="7671"/>
                      <a:pt x="5041" y="7671"/>
                    </a:cubicBezTo>
                    <a:cubicBezTo>
                      <a:pt x="4638" y="7671"/>
                      <a:pt x="4280" y="7886"/>
                      <a:pt x="4033" y="8357"/>
                    </a:cubicBezTo>
                    <a:cubicBezTo>
                      <a:pt x="3563" y="9214"/>
                      <a:pt x="3563" y="10457"/>
                      <a:pt x="3563" y="10843"/>
                    </a:cubicBezTo>
                    <a:cubicBezTo>
                      <a:pt x="3563" y="11271"/>
                      <a:pt x="3563" y="12514"/>
                      <a:pt x="4033" y="13329"/>
                    </a:cubicBezTo>
                    <a:cubicBezTo>
                      <a:pt x="4280" y="13800"/>
                      <a:pt x="4638" y="14014"/>
                      <a:pt x="5041" y="14014"/>
                    </a:cubicBezTo>
                    <a:cubicBezTo>
                      <a:pt x="5086" y="14014"/>
                      <a:pt x="5131" y="14014"/>
                      <a:pt x="5198" y="14014"/>
                    </a:cubicBezTo>
                    <a:cubicBezTo>
                      <a:pt x="5803" y="13929"/>
                      <a:pt x="7417" y="13714"/>
                      <a:pt x="8313" y="13543"/>
                    </a:cubicBezTo>
                    <a:lnTo>
                      <a:pt x="9657" y="13329"/>
                    </a:lnTo>
                    <a:cubicBezTo>
                      <a:pt x="9971" y="13286"/>
                      <a:pt x="10262" y="13243"/>
                      <a:pt x="10464" y="13200"/>
                    </a:cubicBezTo>
                    <a:cubicBezTo>
                      <a:pt x="11046" y="18043"/>
                      <a:pt x="13332" y="21557"/>
                      <a:pt x="15954" y="21557"/>
                    </a:cubicBezTo>
                    <a:cubicBezTo>
                      <a:pt x="19068" y="21557"/>
                      <a:pt x="21600" y="16714"/>
                      <a:pt x="21600" y="10757"/>
                    </a:cubicBezTo>
                    <a:cubicBezTo>
                      <a:pt x="21600" y="4843"/>
                      <a:pt x="19068" y="0"/>
                      <a:pt x="15954" y="0"/>
                    </a:cubicBezTo>
                    <a:close/>
                    <a:moveTo>
                      <a:pt x="15954" y="17229"/>
                    </a:moveTo>
                    <a:cubicBezTo>
                      <a:pt x="14094" y="17229"/>
                      <a:pt x="12593" y="14357"/>
                      <a:pt x="12593" y="10800"/>
                    </a:cubicBezTo>
                    <a:cubicBezTo>
                      <a:pt x="12593" y="7243"/>
                      <a:pt x="14094" y="4371"/>
                      <a:pt x="15954" y="4371"/>
                    </a:cubicBezTo>
                    <a:cubicBezTo>
                      <a:pt x="17813" y="4371"/>
                      <a:pt x="19315" y="7243"/>
                      <a:pt x="19315" y="10800"/>
                    </a:cubicBezTo>
                    <a:cubicBezTo>
                      <a:pt x="19315" y="14357"/>
                      <a:pt x="17813" y="17229"/>
                      <a:pt x="15954" y="17229"/>
                    </a:cubicBezTo>
                    <a:close/>
                    <a:moveTo>
                      <a:pt x="9007" y="15514"/>
                    </a:moveTo>
                    <a:lnTo>
                      <a:pt x="9007" y="20014"/>
                    </a:lnTo>
                    <a:cubicBezTo>
                      <a:pt x="8627" y="20443"/>
                      <a:pt x="8134" y="20786"/>
                      <a:pt x="7506" y="21129"/>
                    </a:cubicBezTo>
                    <a:cubicBezTo>
                      <a:pt x="6879" y="21429"/>
                      <a:pt x="6207" y="21600"/>
                      <a:pt x="5467" y="21600"/>
                    </a:cubicBezTo>
                    <a:cubicBezTo>
                      <a:pt x="4324" y="21600"/>
                      <a:pt x="3339" y="21171"/>
                      <a:pt x="2532" y="20271"/>
                    </a:cubicBezTo>
                    <a:cubicBezTo>
                      <a:pt x="1725" y="19371"/>
                      <a:pt x="1098" y="18129"/>
                      <a:pt x="650" y="16500"/>
                    </a:cubicBezTo>
                    <a:cubicBezTo>
                      <a:pt x="224" y="14871"/>
                      <a:pt x="0" y="12986"/>
                      <a:pt x="0" y="10800"/>
                    </a:cubicBezTo>
                    <a:cubicBezTo>
                      <a:pt x="0" y="8657"/>
                      <a:pt x="246" y="6729"/>
                      <a:pt x="717" y="5143"/>
                    </a:cubicBezTo>
                    <a:cubicBezTo>
                      <a:pt x="1210" y="3514"/>
                      <a:pt x="1860" y="2271"/>
                      <a:pt x="2711" y="1371"/>
                    </a:cubicBezTo>
                    <a:cubicBezTo>
                      <a:pt x="3563" y="471"/>
                      <a:pt x="4549" y="43"/>
                      <a:pt x="5646" y="43"/>
                    </a:cubicBezTo>
                    <a:cubicBezTo>
                      <a:pt x="6229" y="43"/>
                      <a:pt x="6767" y="171"/>
                      <a:pt x="7282" y="386"/>
                    </a:cubicBezTo>
                    <a:cubicBezTo>
                      <a:pt x="7798" y="600"/>
                      <a:pt x="8246" y="900"/>
                      <a:pt x="8627" y="1243"/>
                    </a:cubicBezTo>
                    <a:lnTo>
                      <a:pt x="8402" y="4843"/>
                    </a:lnTo>
                    <a:cubicBezTo>
                      <a:pt x="8022" y="4500"/>
                      <a:pt x="7596" y="4200"/>
                      <a:pt x="7125" y="3986"/>
                    </a:cubicBezTo>
                    <a:cubicBezTo>
                      <a:pt x="6655" y="3771"/>
                      <a:pt x="6162" y="3643"/>
                      <a:pt x="5624" y="3643"/>
                    </a:cubicBezTo>
                    <a:cubicBezTo>
                      <a:pt x="4817" y="3643"/>
                      <a:pt x="4168" y="3943"/>
                      <a:pt x="3630" y="4586"/>
                    </a:cubicBezTo>
                    <a:cubicBezTo>
                      <a:pt x="3115" y="5186"/>
                      <a:pt x="2734" y="6043"/>
                      <a:pt x="2487" y="7114"/>
                    </a:cubicBezTo>
                    <a:cubicBezTo>
                      <a:pt x="2241" y="8186"/>
                      <a:pt x="2106" y="9386"/>
                      <a:pt x="2106" y="10714"/>
                    </a:cubicBezTo>
                    <a:cubicBezTo>
                      <a:pt x="2106" y="12129"/>
                      <a:pt x="2241" y="13371"/>
                      <a:pt x="2487" y="14443"/>
                    </a:cubicBezTo>
                    <a:cubicBezTo>
                      <a:pt x="2734" y="15514"/>
                      <a:pt x="3115" y="16371"/>
                      <a:pt x="3607" y="17014"/>
                    </a:cubicBezTo>
                    <a:cubicBezTo>
                      <a:pt x="4100" y="17614"/>
                      <a:pt x="4728" y="17957"/>
                      <a:pt x="5490" y="17957"/>
                    </a:cubicBezTo>
                    <a:cubicBezTo>
                      <a:pt x="5714" y="17957"/>
                      <a:pt x="5960" y="17914"/>
                      <a:pt x="6207" y="17871"/>
                    </a:cubicBezTo>
                    <a:cubicBezTo>
                      <a:pt x="6453" y="17829"/>
                      <a:pt x="6722" y="17743"/>
                      <a:pt x="6968" y="17614"/>
                    </a:cubicBezTo>
                    <a:lnTo>
                      <a:pt x="6968" y="15814"/>
                    </a:lnTo>
                    <a:cubicBezTo>
                      <a:pt x="7439" y="15729"/>
                      <a:pt x="7887" y="15686"/>
                      <a:pt x="8246" y="15643"/>
                    </a:cubicBezTo>
                    <a:lnTo>
                      <a:pt x="9007" y="15514"/>
                    </a:lnTo>
                    <a:close/>
                  </a:path>
                </a:pathLst>
              </a:custGeom>
              <a:solidFill>
                <a:srgbClr val="008C58"/>
              </a:solidFill>
              <a:ln w="12700">
                <a:miter lim="400000"/>
              </a:ln>
            </p:spPr>
            <p:txBody>
              <a:bodyPr lIns="38100" tIns="38100" rIns="38100" bIns="38100" anchor="ctr"/>
              <a:lstStyle/>
              <a:p>
                <a:pPr>
                  <a:defRPr sz="3000">
                    <a:solidFill>
                      <a:srgbClr val="FFFFFF"/>
                    </a:solidFill>
                  </a:defRPr>
                </a:pPr>
                <a:endParaRPr dirty="0"/>
              </a:p>
            </p:txBody>
          </p:sp>
        </p:grpSp>
      </p:grpSp>
      <p:sp>
        <p:nvSpPr>
          <p:cNvPr id="12" name="Shape">
            <a:extLst>
              <a:ext uri="{FF2B5EF4-FFF2-40B4-BE49-F238E27FC236}">
                <a16:creationId xmlns:a16="http://schemas.microsoft.com/office/drawing/2014/main" id="{EFEE98D4-2422-A234-A864-14015CDCC59A}"/>
              </a:ext>
            </a:extLst>
          </p:cNvPr>
          <p:cNvSpPr/>
          <p:nvPr userDrawn="1"/>
        </p:nvSpPr>
        <p:spPr>
          <a:xfrm>
            <a:off x="0" y="188441"/>
            <a:ext cx="680700" cy="468993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extrusionOk="0">
                <a:moveTo>
                  <a:pt x="14136" y="0"/>
                </a:moveTo>
                <a:cubicBezTo>
                  <a:pt x="10637" y="0"/>
                  <a:pt x="7604" y="3521"/>
                  <a:pt x="6858" y="8464"/>
                </a:cubicBezTo>
                <a:cubicBezTo>
                  <a:pt x="5038" y="8261"/>
                  <a:pt x="1166" y="7787"/>
                  <a:pt x="0" y="7719"/>
                </a:cubicBezTo>
                <a:lnTo>
                  <a:pt x="0" y="14084"/>
                </a:lnTo>
                <a:cubicBezTo>
                  <a:pt x="840" y="14016"/>
                  <a:pt x="2892" y="13745"/>
                  <a:pt x="4059" y="13610"/>
                </a:cubicBezTo>
                <a:lnTo>
                  <a:pt x="5832" y="13407"/>
                </a:lnTo>
                <a:cubicBezTo>
                  <a:pt x="6251" y="13339"/>
                  <a:pt x="6625" y="13339"/>
                  <a:pt x="6905" y="13271"/>
                </a:cubicBezTo>
                <a:cubicBezTo>
                  <a:pt x="7698" y="18147"/>
                  <a:pt x="10683" y="21600"/>
                  <a:pt x="14136" y="21600"/>
                </a:cubicBezTo>
                <a:cubicBezTo>
                  <a:pt x="18241" y="21600"/>
                  <a:pt x="21600" y="16725"/>
                  <a:pt x="21600" y="10766"/>
                </a:cubicBezTo>
                <a:cubicBezTo>
                  <a:pt x="21553" y="4875"/>
                  <a:pt x="18241" y="0"/>
                  <a:pt x="14136" y="0"/>
                </a:cubicBezTo>
                <a:close/>
                <a:moveTo>
                  <a:pt x="14136" y="17266"/>
                </a:moveTo>
                <a:cubicBezTo>
                  <a:pt x="11710" y="17266"/>
                  <a:pt x="9704" y="14355"/>
                  <a:pt x="9704" y="10834"/>
                </a:cubicBezTo>
                <a:cubicBezTo>
                  <a:pt x="9704" y="7313"/>
                  <a:pt x="11710" y="4401"/>
                  <a:pt x="14136" y="4401"/>
                </a:cubicBezTo>
                <a:cubicBezTo>
                  <a:pt x="16562" y="4401"/>
                  <a:pt x="18568" y="7313"/>
                  <a:pt x="18568" y="10834"/>
                </a:cubicBezTo>
                <a:cubicBezTo>
                  <a:pt x="18568" y="14355"/>
                  <a:pt x="16562" y="17266"/>
                  <a:pt x="14136" y="17266"/>
                </a:cubicBezTo>
                <a:close/>
                <a:moveTo>
                  <a:pt x="0" y="68"/>
                </a:moveTo>
                <a:cubicBezTo>
                  <a:pt x="187" y="68"/>
                  <a:pt x="373" y="68"/>
                  <a:pt x="560" y="68"/>
                </a:cubicBezTo>
                <a:cubicBezTo>
                  <a:pt x="1306" y="68"/>
                  <a:pt x="2053" y="203"/>
                  <a:pt x="2752" y="406"/>
                </a:cubicBezTo>
                <a:cubicBezTo>
                  <a:pt x="3452" y="609"/>
                  <a:pt x="4012" y="948"/>
                  <a:pt x="4525" y="1286"/>
                </a:cubicBezTo>
                <a:lnTo>
                  <a:pt x="4245" y="4875"/>
                </a:lnTo>
                <a:cubicBezTo>
                  <a:pt x="3732" y="4537"/>
                  <a:pt x="3172" y="4266"/>
                  <a:pt x="2566" y="3995"/>
                </a:cubicBezTo>
                <a:cubicBezTo>
                  <a:pt x="1959" y="3792"/>
                  <a:pt x="1306" y="3656"/>
                  <a:pt x="606" y="3656"/>
                </a:cubicBezTo>
                <a:cubicBezTo>
                  <a:pt x="420" y="3656"/>
                  <a:pt x="233" y="3656"/>
                  <a:pt x="47" y="3724"/>
                </a:cubicBezTo>
                <a:lnTo>
                  <a:pt x="47" y="68"/>
                </a:lnTo>
                <a:close/>
                <a:moveTo>
                  <a:pt x="4059" y="15641"/>
                </a:moveTo>
                <a:lnTo>
                  <a:pt x="4992" y="15506"/>
                </a:lnTo>
                <a:lnTo>
                  <a:pt x="4992" y="19975"/>
                </a:lnTo>
                <a:cubicBezTo>
                  <a:pt x="4479" y="20381"/>
                  <a:pt x="3825" y="20787"/>
                  <a:pt x="3032" y="21058"/>
                </a:cubicBezTo>
                <a:cubicBezTo>
                  <a:pt x="2193" y="21397"/>
                  <a:pt x="1306" y="21532"/>
                  <a:pt x="327" y="21532"/>
                </a:cubicBezTo>
                <a:cubicBezTo>
                  <a:pt x="233" y="21532"/>
                  <a:pt x="140" y="21532"/>
                  <a:pt x="0" y="21532"/>
                </a:cubicBezTo>
                <a:lnTo>
                  <a:pt x="0" y="17876"/>
                </a:lnTo>
                <a:cubicBezTo>
                  <a:pt x="140" y="17876"/>
                  <a:pt x="280" y="17876"/>
                  <a:pt x="420" y="17876"/>
                </a:cubicBezTo>
                <a:cubicBezTo>
                  <a:pt x="700" y="17876"/>
                  <a:pt x="1026" y="17876"/>
                  <a:pt x="1353" y="17808"/>
                </a:cubicBezTo>
                <a:cubicBezTo>
                  <a:pt x="1679" y="17740"/>
                  <a:pt x="2006" y="17673"/>
                  <a:pt x="2379" y="17605"/>
                </a:cubicBezTo>
                <a:lnTo>
                  <a:pt x="2379" y="15845"/>
                </a:lnTo>
                <a:cubicBezTo>
                  <a:pt x="2986" y="15777"/>
                  <a:pt x="3592" y="15709"/>
                  <a:pt x="4059" y="15641"/>
                </a:cubicBezTo>
                <a:close/>
              </a:path>
            </a:pathLst>
          </a:custGeom>
          <a:solidFill>
            <a:schemeClr val="bg1">
              <a:alpha val="19699"/>
            </a:schemeClr>
          </a:solidFill>
          <a:ln w="12700">
            <a:miter lim="400000"/>
          </a:ln>
        </p:spPr>
        <p:txBody>
          <a:bodyPr lIns="38100" tIns="38100" rIns="38100" bIns="38100" anchor="ctr"/>
          <a:lstStyle/>
          <a:p>
            <a:pPr>
              <a:defRPr sz="3000">
                <a:solidFill>
                  <a:srgbClr val="FFFFFF"/>
                </a:solidFill>
              </a:defRPr>
            </a:pPr>
            <a:endParaRPr>
              <a:solidFill>
                <a:schemeClr val="bg1"/>
              </a:solidFill>
            </a:endParaRPr>
          </a:p>
        </p:txBody>
      </p:sp>
      <p:grpSp>
        <p:nvGrpSpPr>
          <p:cNvPr id="16" name="Group 15">
            <a:extLst>
              <a:ext uri="{FF2B5EF4-FFF2-40B4-BE49-F238E27FC236}">
                <a16:creationId xmlns:a16="http://schemas.microsoft.com/office/drawing/2014/main" id="{EE3EAC94-F2D6-7639-EC34-D395A05EE91D}"/>
              </a:ext>
            </a:extLst>
          </p:cNvPr>
          <p:cNvGrpSpPr/>
          <p:nvPr userDrawn="1"/>
        </p:nvGrpSpPr>
        <p:grpSpPr>
          <a:xfrm>
            <a:off x="3763009" y="6404531"/>
            <a:ext cx="4665981" cy="354850"/>
            <a:chOff x="1714499" y="5181599"/>
            <a:chExt cx="4141472" cy="314961"/>
          </a:xfrm>
        </p:grpSpPr>
        <p:sp>
          <p:nvSpPr>
            <p:cNvPr id="17" name="Shape">
              <a:extLst>
                <a:ext uri="{FF2B5EF4-FFF2-40B4-BE49-F238E27FC236}">
                  <a16:creationId xmlns:a16="http://schemas.microsoft.com/office/drawing/2014/main" id="{9D0E6D66-0255-DBE1-A3E9-22CAE68EF038}"/>
                </a:ext>
              </a:extLst>
            </p:cNvPr>
            <p:cNvSpPr/>
            <p:nvPr userDrawn="1"/>
          </p:nvSpPr>
          <p:spPr>
            <a:xfrm>
              <a:off x="2603499" y="5181599"/>
              <a:ext cx="2494281" cy="314961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7182" y="6358"/>
                  </a:moveTo>
                  <a:cubicBezTo>
                    <a:pt x="7138" y="5923"/>
                    <a:pt x="7072" y="5574"/>
                    <a:pt x="7006" y="5400"/>
                  </a:cubicBezTo>
                  <a:cubicBezTo>
                    <a:pt x="6940" y="5139"/>
                    <a:pt x="6863" y="5052"/>
                    <a:pt x="6775" y="5052"/>
                  </a:cubicBezTo>
                  <a:cubicBezTo>
                    <a:pt x="6676" y="5052"/>
                    <a:pt x="6588" y="5226"/>
                    <a:pt x="6511" y="5487"/>
                  </a:cubicBezTo>
                  <a:cubicBezTo>
                    <a:pt x="6434" y="5748"/>
                    <a:pt x="6368" y="6097"/>
                    <a:pt x="6302" y="6619"/>
                  </a:cubicBezTo>
                  <a:cubicBezTo>
                    <a:pt x="6236" y="7142"/>
                    <a:pt x="6203" y="7752"/>
                    <a:pt x="6170" y="8448"/>
                  </a:cubicBezTo>
                  <a:cubicBezTo>
                    <a:pt x="6137" y="9145"/>
                    <a:pt x="6126" y="9929"/>
                    <a:pt x="6126" y="10800"/>
                  </a:cubicBezTo>
                  <a:cubicBezTo>
                    <a:pt x="6126" y="11758"/>
                    <a:pt x="6148" y="12629"/>
                    <a:pt x="6181" y="13413"/>
                  </a:cubicBezTo>
                  <a:cubicBezTo>
                    <a:pt x="6214" y="14110"/>
                    <a:pt x="6269" y="14719"/>
                    <a:pt x="6335" y="15155"/>
                  </a:cubicBezTo>
                  <a:cubicBezTo>
                    <a:pt x="6401" y="15590"/>
                    <a:pt x="6478" y="15939"/>
                    <a:pt x="6555" y="16200"/>
                  </a:cubicBezTo>
                  <a:cubicBezTo>
                    <a:pt x="6643" y="16461"/>
                    <a:pt x="6731" y="16548"/>
                    <a:pt x="6830" y="16548"/>
                  </a:cubicBezTo>
                  <a:cubicBezTo>
                    <a:pt x="6918" y="16548"/>
                    <a:pt x="6995" y="16461"/>
                    <a:pt x="7061" y="16374"/>
                  </a:cubicBezTo>
                  <a:cubicBezTo>
                    <a:pt x="7138" y="16287"/>
                    <a:pt x="7204" y="16113"/>
                    <a:pt x="7259" y="15939"/>
                  </a:cubicBezTo>
                  <a:lnTo>
                    <a:pt x="7215" y="14719"/>
                  </a:lnTo>
                  <a:cubicBezTo>
                    <a:pt x="7149" y="14894"/>
                    <a:pt x="7094" y="15068"/>
                    <a:pt x="7028" y="15155"/>
                  </a:cubicBezTo>
                  <a:cubicBezTo>
                    <a:pt x="6973" y="15242"/>
                    <a:pt x="6907" y="15242"/>
                    <a:pt x="6841" y="15242"/>
                  </a:cubicBezTo>
                  <a:cubicBezTo>
                    <a:pt x="6687" y="15242"/>
                    <a:pt x="6566" y="14894"/>
                    <a:pt x="6478" y="14197"/>
                  </a:cubicBezTo>
                  <a:cubicBezTo>
                    <a:pt x="6390" y="13500"/>
                    <a:pt x="6346" y="12455"/>
                    <a:pt x="6346" y="11148"/>
                  </a:cubicBezTo>
                  <a:lnTo>
                    <a:pt x="6346" y="10974"/>
                  </a:lnTo>
                  <a:lnTo>
                    <a:pt x="7336" y="10974"/>
                  </a:lnTo>
                  <a:lnTo>
                    <a:pt x="7336" y="10016"/>
                  </a:lnTo>
                  <a:cubicBezTo>
                    <a:pt x="7336" y="9319"/>
                    <a:pt x="7325" y="8623"/>
                    <a:pt x="7292" y="8013"/>
                  </a:cubicBezTo>
                  <a:cubicBezTo>
                    <a:pt x="7270" y="7316"/>
                    <a:pt x="7237" y="6794"/>
                    <a:pt x="7182" y="6358"/>
                  </a:cubicBezTo>
                  <a:close/>
                  <a:moveTo>
                    <a:pt x="6346" y="9668"/>
                  </a:moveTo>
                  <a:cubicBezTo>
                    <a:pt x="6357" y="8623"/>
                    <a:pt x="6412" y="7839"/>
                    <a:pt x="6478" y="7229"/>
                  </a:cubicBezTo>
                  <a:cubicBezTo>
                    <a:pt x="6555" y="6619"/>
                    <a:pt x="6643" y="6358"/>
                    <a:pt x="6764" y="6358"/>
                  </a:cubicBezTo>
                  <a:cubicBezTo>
                    <a:pt x="6830" y="6358"/>
                    <a:pt x="6885" y="6445"/>
                    <a:pt x="6929" y="6619"/>
                  </a:cubicBezTo>
                  <a:cubicBezTo>
                    <a:pt x="6973" y="6794"/>
                    <a:pt x="7006" y="7055"/>
                    <a:pt x="7039" y="7316"/>
                  </a:cubicBezTo>
                  <a:cubicBezTo>
                    <a:pt x="7072" y="7577"/>
                    <a:pt x="7094" y="8013"/>
                    <a:pt x="7105" y="8361"/>
                  </a:cubicBezTo>
                  <a:cubicBezTo>
                    <a:pt x="7116" y="8797"/>
                    <a:pt x="7127" y="9145"/>
                    <a:pt x="7127" y="9581"/>
                  </a:cubicBezTo>
                  <a:lnTo>
                    <a:pt x="6346" y="9668"/>
                  </a:lnTo>
                  <a:close/>
                  <a:moveTo>
                    <a:pt x="4047" y="6358"/>
                  </a:moveTo>
                  <a:cubicBezTo>
                    <a:pt x="4003" y="5923"/>
                    <a:pt x="3937" y="5574"/>
                    <a:pt x="3871" y="5400"/>
                  </a:cubicBezTo>
                  <a:cubicBezTo>
                    <a:pt x="3805" y="5139"/>
                    <a:pt x="3728" y="5052"/>
                    <a:pt x="3640" y="5052"/>
                  </a:cubicBezTo>
                  <a:cubicBezTo>
                    <a:pt x="3541" y="5052"/>
                    <a:pt x="3453" y="5226"/>
                    <a:pt x="3376" y="5487"/>
                  </a:cubicBezTo>
                  <a:cubicBezTo>
                    <a:pt x="3299" y="5748"/>
                    <a:pt x="3233" y="6097"/>
                    <a:pt x="3167" y="6619"/>
                  </a:cubicBezTo>
                  <a:cubicBezTo>
                    <a:pt x="3101" y="7142"/>
                    <a:pt x="3068" y="7752"/>
                    <a:pt x="3035" y="8448"/>
                  </a:cubicBezTo>
                  <a:cubicBezTo>
                    <a:pt x="3002" y="9145"/>
                    <a:pt x="2991" y="9929"/>
                    <a:pt x="2991" y="10800"/>
                  </a:cubicBezTo>
                  <a:cubicBezTo>
                    <a:pt x="2991" y="11758"/>
                    <a:pt x="3013" y="12629"/>
                    <a:pt x="3046" y="13413"/>
                  </a:cubicBezTo>
                  <a:cubicBezTo>
                    <a:pt x="3079" y="14110"/>
                    <a:pt x="3134" y="14719"/>
                    <a:pt x="3200" y="15155"/>
                  </a:cubicBezTo>
                  <a:cubicBezTo>
                    <a:pt x="3266" y="15590"/>
                    <a:pt x="3343" y="15939"/>
                    <a:pt x="3420" y="16200"/>
                  </a:cubicBezTo>
                  <a:cubicBezTo>
                    <a:pt x="3508" y="16461"/>
                    <a:pt x="3596" y="16548"/>
                    <a:pt x="3695" y="16548"/>
                  </a:cubicBezTo>
                  <a:cubicBezTo>
                    <a:pt x="3783" y="16548"/>
                    <a:pt x="3860" y="16461"/>
                    <a:pt x="3926" y="16374"/>
                  </a:cubicBezTo>
                  <a:cubicBezTo>
                    <a:pt x="4003" y="16287"/>
                    <a:pt x="4069" y="16113"/>
                    <a:pt x="4124" y="15939"/>
                  </a:cubicBezTo>
                  <a:lnTo>
                    <a:pt x="4080" y="14719"/>
                  </a:lnTo>
                  <a:cubicBezTo>
                    <a:pt x="4014" y="14894"/>
                    <a:pt x="3959" y="15068"/>
                    <a:pt x="3893" y="15155"/>
                  </a:cubicBezTo>
                  <a:cubicBezTo>
                    <a:pt x="3838" y="15242"/>
                    <a:pt x="3772" y="15242"/>
                    <a:pt x="3706" y="15242"/>
                  </a:cubicBezTo>
                  <a:cubicBezTo>
                    <a:pt x="3552" y="15242"/>
                    <a:pt x="3431" y="14894"/>
                    <a:pt x="3343" y="14197"/>
                  </a:cubicBezTo>
                  <a:cubicBezTo>
                    <a:pt x="3255" y="13500"/>
                    <a:pt x="3211" y="12455"/>
                    <a:pt x="3211" y="11148"/>
                  </a:cubicBezTo>
                  <a:lnTo>
                    <a:pt x="3211" y="10974"/>
                  </a:lnTo>
                  <a:lnTo>
                    <a:pt x="4201" y="10974"/>
                  </a:lnTo>
                  <a:lnTo>
                    <a:pt x="4201" y="10016"/>
                  </a:lnTo>
                  <a:cubicBezTo>
                    <a:pt x="4201" y="9319"/>
                    <a:pt x="4190" y="8623"/>
                    <a:pt x="4157" y="8013"/>
                  </a:cubicBezTo>
                  <a:cubicBezTo>
                    <a:pt x="4135" y="7316"/>
                    <a:pt x="4102" y="6794"/>
                    <a:pt x="4047" y="6358"/>
                  </a:cubicBezTo>
                  <a:close/>
                  <a:moveTo>
                    <a:pt x="3211" y="9668"/>
                  </a:moveTo>
                  <a:cubicBezTo>
                    <a:pt x="3222" y="8623"/>
                    <a:pt x="3277" y="7839"/>
                    <a:pt x="3343" y="7229"/>
                  </a:cubicBezTo>
                  <a:cubicBezTo>
                    <a:pt x="3420" y="6619"/>
                    <a:pt x="3508" y="6358"/>
                    <a:pt x="3629" y="6358"/>
                  </a:cubicBezTo>
                  <a:cubicBezTo>
                    <a:pt x="3695" y="6358"/>
                    <a:pt x="3750" y="6445"/>
                    <a:pt x="3794" y="6619"/>
                  </a:cubicBezTo>
                  <a:cubicBezTo>
                    <a:pt x="3838" y="6794"/>
                    <a:pt x="3871" y="7055"/>
                    <a:pt x="3904" y="7316"/>
                  </a:cubicBezTo>
                  <a:cubicBezTo>
                    <a:pt x="3937" y="7577"/>
                    <a:pt x="3959" y="8013"/>
                    <a:pt x="3970" y="8361"/>
                  </a:cubicBezTo>
                  <a:cubicBezTo>
                    <a:pt x="3981" y="8797"/>
                    <a:pt x="3992" y="9145"/>
                    <a:pt x="3992" y="9581"/>
                  </a:cubicBezTo>
                  <a:lnTo>
                    <a:pt x="3211" y="9668"/>
                  </a:lnTo>
                  <a:close/>
                  <a:moveTo>
                    <a:pt x="5554" y="11235"/>
                  </a:moveTo>
                  <a:cubicBezTo>
                    <a:pt x="5620" y="11758"/>
                    <a:pt x="5653" y="12368"/>
                    <a:pt x="5653" y="13152"/>
                  </a:cubicBezTo>
                  <a:cubicBezTo>
                    <a:pt x="5653" y="14110"/>
                    <a:pt x="5609" y="14894"/>
                    <a:pt x="5521" y="15503"/>
                  </a:cubicBezTo>
                  <a:cubicBezTo>
                    <a:pt x="5433" y="16113"/>
                    <a:pt x="5301" y="16374"/>
                    <a:pt x="5136" y="16374"/>
                  </a:cubicBezTo>
                  <a:cubicBezTo>
                    <a:pt x="5048" y="16374"/>
                    <a:pt x="4960" y="16287"/>
                    <a:pt x="4894" y="16200"/>
                  </a:cubicBezTo>
                  <a:cubicBezTo>
                    <a:pt x="4817" y="16113"/>
                    <a:pt x="4751" y="15939"/>
                    <a:pt x="4696" y="15677"/>
                  </a:cubicBezTo>
                  <a:lnTo>
                    <a:pt x="4751" y="14371"/>
                  </a:lnTo>
                  <a:cubicBezTo>
                    <a:pt x="4806" y="14632"/>
                    <a:pt x="4861" y="14719"/>
                    <a:pt x="4927" y="14894"/>
                  </a:cubicBezTo>
                  <a:cubicBezTo>
                    <a:pt x="4993" y="14981"/>
                    <a:pt x="5059" y="15068"/>
                    <a:pt x="5125" y="15068"/>
                  </a:cubicBezTo>
                  <a:cubicBezTo>
                    <a:pt x="5224" y="15068"/>
                    <a:pt x="5301" y="14894"/>
                    <a:pt x="5356" y="14632"/>
                  </a:cubicBezTo>
                  <a:cubicBezTo>
                    <a:pt x="5411" y="14371"/>
                    <a:pt x="5444" y="13848"/>
                    <a:pt x="5444" y="13326"/>
                  </a:cubicBezTo>
                  <a:cubicBezTo>
                    <a:pt x="5444" y="12803"/>
                    <a:pt x="5422" y="12455"/>
                    <a:pt x="5378" y="12106"/>
                  </a:cubicBezTo>
                  <a:cubicBezTo>
                    <a:pt x="5334" y="11845"/>
                    <a:pt x="5257" y="11584"/>
                    <a:pt x="5169" y="11323"/>
                  </a:cubicBezTo>
                  <a:lnTo>
                    <a:pt x="5070" y="11061"/>
                  </a:lnTo>
                  <a:cubicBezTo>
                    <a:pt x="4949" y="10713"/>
                    <a:pt x="4861" y="10365"/>
                    <a:pt x="4795" y="9842"/>
                  </a:cubicBezTo>
                  <a:cubicBezTo>
                    <a:pt x="4729" y="9319"/>
                    <a:pt x="4707" y="8797"/>
                    <a:pt x="4707" y="8013"/>
                  </a:cubicBezTo>
                  <a:cubicBezTo>
                    <a:pt x="4707" y="7577"/>
                    <a:pt x="4718" y="7142"/>
                    <a:pt x="4740" y="6794"/>
                  </a:cubicBezTo>
                  <a:cubicBezTo>
                    <a:pt x="4762" y="6445"/>
                    <a:pt x="4795" y="6097"/>
                    <a:pt x="4839" y="5836"/>
                  </a:cubicBezTo>
                  <a:cubicBezTo>
                    <a:pt x="4883" y="5574"/>
                    <a:pt x="4938" y="5400"/>
                    <a:pt x="4993" y="5226"/>
                  </a:cubicBezTo>
                  <a:cubicBezTo>
                    <a:pt x="5048" y="5052"/>
                    <a:pt x="5114" y="4965"/>
                    <a:pt x="5191" y="4965"/>
                  </a:cubicBezTo>
                  <a:cubicBezTo>
                    <a:pt x="5257" y="4965"/>
                    <a:pt x="5323" y="5052"/>
                    <a:pt x="5400" y="5139"/>
                  </a:cubicBezTo>
                  <a:cubicBezTo>
                    <a:pt x="5477" y="5226"/>
                    <a:pt x="5532" y="5400"/>
                    <a:pt x="5598" y="5574"/>
                  </a:cubicBezTo>
                  <a:lnTo>
                    <a:pt x="5532" y="6968"/>
                  </a:lnTo>
                  <a:cubicBezTo>
                    <a:pt x="5477" y="6706"/>
                    <a:pt x="5422" y="6619"/>
                    <a:pt x="5367" y="6532"/>
                  </a:cubicBezTo>
                  <a:cubicBezTo>
                    <a:pt x="5312" y="6445"/>
                    <a:pt x="5257" y="6358"/>
                    <a:pt x="5202" y="6358"/>
                  </a:cubicBezTo>
                  <a:cubicBezTo>
                    <a:pt x="5103" y="6358"/>
                    <a:pt x="5026" y="6532"/>
                    <a:pt x="4982" y="6794"/>
                  </a:cubicBezTo>
                  <a:cubicBezTo>
                    <a:pt x="4938" y="7142"/>
                    <a:pt x="4905" y="7490"/>
                    <a:pt x="4905" y="8013"/>
                  </a:cubicBezTo>
                  <a:cubicBezTo>
                    <a:pt x="4905" y="8448"/>
                    <a:pt x="4927" y="8797"/>
                    <a:pt x="4960" y="9058"/>
                  </a:cubicBezTo>
                  <a:cubicBezTo>
                    <a:pt x="4993" y="9319"/>
                    <a:pt x="5070" y="9581"/>
                    <a:pt x="5180" y="9842"/>
                  </a:cubicBezTo>
                  <a:lnTo>
                    <a:pt x="5268" y="10016"/>
                  </a:lnTo>
                  <a:cubicBezTo>
                    <a:pt x="5400" y="10365"/>
                    <a:pt x="5488" y="10800"/>
                    <a:pt x="5554" y="11235"/>
                  </a:cubicBezTo>
                  <a:close/>
                  <a:moveTo>
                    <a:pt x="1056" y="6445"/>
                  </a:moveTo>
                  <a:cubicBezTo>
                    <a:pt x="1001" y="6010"/>
                    <a:pt x="946" y="5661"/>
                    <a:pt x="869" y="5400"/>
                  </a:cubicBezTo>
                  <a:cubicBezTo>
                    <a:pt x="792" y="5139"/>
                    <a:pt x="715" y="5052"/>
                    <a:pt x="627" y="5052"/>
                  </a:cubicBezTo>
                  <a:cubicBezTo>
                    <a:pt x="528" y="5052"/>
                    <a:pt x="451" y="5226"/>
                    <a:pt x="385" y="5487"/>
                  </a:cubicBezTo>
                  <a:cubicBezTo>
                    <a:pt x="319" y="5748"/>
                    <a:pt x="253" y="6097"/>
                    <a:pt x="209" y="6445"/>
                  </a:cubicBezTo>
                  <a:lnTo>
                    <a:pt x="176" y="5052"/>
                  </a:lnTo>
                  <a:lnTo>
                    <a:pt x="0" y="5052"/>
                  </a:lnTo>
                  <a:lnTo>
                    <a:pt x="0" y="21600"/>
                  </a:lnTo>
                  <a:lnTo>
                    <a:pt x="209" y="21600"/>
                  </a:lnTo>
                  <a:lnTo>
                    <a:pt x="209" y="15677"/>
                  </a:lnTo>
                  <a:cubicBezTo>
                    <a:pt x="253" y="15939"/>
                    <a:pt x="297" y="16113"/>
                    <a:pt x="363" y="16200"/>
                  </a:cubicBezTo>
                  <a:cubicBezTo>
                    <a:pt x="418" y="16374"/>
                    <a:pt x="484" y="16374"/>
                    <a:pt x="550" y="16374"/>
                  </a:cubicBezTo>
                  <a:cubicBezTo>
                    <a:pt x="638" y="16374"/>
                    <a:pt x="715" y="16287"/>
                    <a:pt x="803" y="16026"/>
                  </a:cubicBezTo>
                  <a:cubicBezTo>
                    <a:pt x="880" y="15765"/>
                    <a:pt x="957" y="15416"/>
                    <a:pt x="1023" y="14894"/>
                  </a:cubicBezTo>
                  <a:cubicBezTo>
                    <a:pt x="1089" y="14371"/>
                    <a:pt x="1133" y="13761"/>
                    <a:pt x="1177" y="13065"/>
                  </a:cubicBezTo>
                  <a:cubicBezTo>
                    <a:pt x="1210" y="12281"/>
                    <a:pt x="1232" y="11410"/>
                    <a:pt x="1232" y="10365"/>
                  </a:cubicBezTo>
                  <a:cubicBezTo>
                    <a:pt x="1232" y="9494"/>
                    <a:pt x="1221" y="8710"/>
                    <a:pt x="1188" y="8100"/>
                  </a:cubicBezTo>
                  <a:cubicBezTo>
                    <a:pt x="1155" y="7490"/>
                    <a:pt x="1111" y="6968"/>
                    <a:pt x="1056" y="6445"/>
                  </a:cubicBezTo>
                  <a:close/>
                  <a:moveTo>
                    <a:pt x="968" y="12629"/>
                  </a:moveTo>
                  <a:cubicBezTo>
                    <a:pt x="935" y="13239"/>
                    <a:pt x="902" y="13674"/>
                    <a:pt x="858" y="14110"/>
                  </a:cubicBezTo>
                  <a:cubicBezTo>
                    <a:pt x="814" y="14458"/>
                    <a:pt x="759" y="14719"/>
                    <a:pt x="704" y="14894"/>
                  </a:cubicBezTo>
                  <a:cubicBezTo>
                    <a:pt x="649" y="15068"/>
                    <a:pt x="583" y="15155"/>
                    <a:pt x="528" y="15155"/>
                  </a:cubicBezTo>
                  <a:cubicBezTo>
                    <a:pt x="473" y="15155"/>
                    <a:pt x="418" y="15068"/>
                    <a:pt x="374" y="14981"/>
                  </a:cubicBezTo>
                  <a:cubicBezTo>
                    <a:pt x="319" y="14894"/>
                    <a:pt x="275" y="14632"/>
                    <a:pt x="231" y="14371"/>
                  </a:cubicBezTo>
                  <a:lnTo>
                    <a:pt x="231" y="7926"/>
                  </a:lnTo>
                  <a:cubicBezTo>
                    <a:pt x="242" y="7752"/>
                    <a:pt x="264" y="7577"/>
                    <a:pt x="297" y="7403"/>
                  </a:cubicBezTo>
                  <a:cubicBezTo>
                    <a:pt x="319" y="7229"/>
                    <a:pt x="352" y="7055"/>
                    <a:pt x="385" y="6881"/>
                  </a:cubicBezTo>
                  <a:cubicBezTo>
                    <a:pt x="418" y="6706"/>
                    <a:pt x="451" y="6619"/>
                    <a:pt x="495" y="6532"/>
                  </a:cubicBezTo>
                  <a:cubicBezTo>
                    <a:pt x="528" y="6445"/>
                    <a:pt x="572" y="6358"/>
                    <a:pt x="616" y="6358"/>
                  </a:cubicBezTo>
                  <a:cubicBezTo>
                    <a:pt x="759" y="6358"/>
                    <a:pt x="869" y="6706"/>
                    <a:pt x="935" y="7403"/>
                  </a:cubicBezTo>
                  <a:cubicBezTo>
                    <a:pt x="1001" y="8100"/>
                    <a:pt x="1034" y="9145"/>
                    <a:pt x="1034" y="10364"/>
                  </a:cubicBezTo>
                  <a:cubicBezTo>
                    <a:pt x="1001" y="11323"/>
                    <a:pt x="990" y="12106"/>
                    <a:pt x="968" y="12629"/>
                  </a:cubicBezTo>
                  <a:close/>
                  <a:moveTo>
                    <a:pt x="21556" y="8187"/>
                  </a:moveTo>
                  <a:cubicBezTo>
                    <a:pt x="21523" y="7490"/>
                    <a:pt x="21479" y="6881"/>
                    <a:pt x="21424" y="6445"/>
                  </a:cubicBezTo>
                  <a:cubicBezTo>
                    <a:pt x="21369" y="6010"/>
                    <a:pt x="21303" y="5661"/>
                    <a:pt x="21215" y="5400"/>
                  </a:cubicBezTo>
                  <a:cubicBezTo>
                    <a:pt x="21127" y="5139"/>
                    <a:pt x="21050" y="5052"/>
                    <a:pt x="20962" y="5052"/>
                  </a:cubicBezTo>
                  <a:cubicBezTo>
                    <a:pt x="20874" y="5052"/>
                    <a:pt x="20786" y="5139"/>
                    <a:pt x="20698" y="5400"/>
                  </a:cubicBezTo>
                  <a:cubicBezTo>
                    <a:pt x="20621" y="5661"/>
                    <a:pt x="20544" y="6010"/>
                    <a:pt x="20489" y="6532"/>
                  </a:cubicBezTo>
                  <a:cubicBezTo>
                    <a:pt x="20434" y="7055"/>
                    <a:pt x="20379" y="7664"/>
                    <a:pt x="20346" y="8361"/>
                  </a:cubicBezTo>
                  <a:cubicBezTo>
                    <a:pt x="20313" y="9058"/>
                    <a:pt x="20291" y="9929"/>
                    <a:pt x="20291" y="10800"/>
                  </a:cubicBezTo>
                  <a:cubicBezTo>
                    <a:pt x="20291" y="11671"/>
                    <a:pt x="20313" y="12542"/>
                    <a:pt x="20346" y="13239"/>
                  </a:cubicBezTo>
                  <a:cubicBezTo>
                    <a:pt x="20379" y="13935"/>
                    <a:pt x="20423" y="14545"/>
                    <a:pt x="20478" y="14981"/>
                  </a:cubicBezTo>
                  <a:cubicBezTo>
                    <a:pt x="20533" y="15416"/>
                    <a:pt x="20599" y="15852"/>
                    <a:pt x="20687" y="16026"/>
                  </a:cubicBezTo>
                  <a:cubicBezTo>
                    <a:pt x="20764" y="16287"/>
                    <a:pt x="20852" y="16374"/>
                    <a:pt x="20940" y="16374"/>
                  </a:cubicBezTo>
                  <a:cubicBezTo>
                    <a:pt x="21028" y="16374"/>
                    <a:pt x="21116" y="16287"/>
                    <a:pt x="21193" y="16026"/>
                  </a:cubicBezTo>
                  <a:cubicBezTo>
                    <a:pt x="21270" y="15765"/>
                    <a:pt x="21347" y="15416"/>
                    <a:pt x="21402" y="14894"/>
                  </a:cubicBezTo>
                  <a:cubicBezTo>
                    <a:pt x="21457" y="14371"/>
                    <a:pt x="21512" y="13761"/>
                    <a:pt x="21545" y="13064"/>
                  </a:cubicBezTo>
                  <a:cubicBezTo>
                    <a:pt x="21578" y="12368"/>
                    <a:pt x="21600" y="11497"/>
                    <a:pt x="21600" y="10626"/>
                  </a:cubicBezTo>
                  <a:cubicBezTo>
                    <a:pt x="21600" y="9668"/>
                    <a:pt x="21589" y="8884"/>
                    <a:pt x="21556" y="8187"/>
                  </a:cubicBezTo>
                  <a:close/>
                  <a:moveTo>
                    <a:pt x="21347" y="12803"/>
                  </a:moveTo>
                  <a:cubicBezTo>
                    <a:pt x="21325" y="13326"/>
                    <a:pt x="21292" y="13848"/>
                    <a:pt x="21248" y="14197"/>
                  </a:cubicBezTo>
                  <a:cubicBezTo>
                    <a:pt x="21204" y="14545"/>
                    <a:pt x="21160" y="14806"/>
                    <a:pt x="21105" y="14981"/>
                  </a:cubicBezTo>
                  <a:cubicBezTo>
                    <a:pt x="21050" y="15155"/>
                    <a:pt x="20995" y="15242"/>
                    <a:pt x="20940" y="15242"/>
                  </a:cubicBezTo>
                  <a:cubicBezTo>
                    <a:pt x="20885" y="15242"/>
                    <a:pt x="20830" y="15155"/>
                    <a:pt x="20775" y="14981"/>
                  </a:cubicBezTo>
                  <a:cubicBezTo>
                    <a:pt x="20720" y="14806"/>
                    <a:pt x="20676" y="14545"/>
                    <a:pt x="20632" y="14197"/>
                  </a:cubicBezTo>
                  <a:cubicBezTo>
                    <a:pt x="20588" y="13848"/>
                    <a:pt x="20555" y="13413"/>
                    <a:pt x="20533" y="12803"/>
                  </a:cubicBezTo>
                  <a:cubicBezTo>
                    <a:pt x="20511" y="12281"/>
                    <a:pt x="20500" y="11584"/>
                    <a:pt x="20500" y="10800"/>
                  </a:cubicBezTo>
                  <a:cubicBezTo>
                    <a:pt x="20500" y="10016"/>
                    <a:pt x="20511" y="9319"/>
                    <a:pt x="20533" y="8797"/>
                  </a:cubicBezTo>
                  <a:cubicBezTo>
                    <a:pt x="20555" y="8274"/>
                    <a:pt x="20588" y="7752"/>
                    <a:pt x="20632" y="7490"/>
                  </a:cubicBezTo>
                  <a:cubicBezTo>
                    <a:pt x="20676" y="7142"/>
                    <a:pt x="20720" y="6881"/>
                    <a:pt x="20775" y="6706"/>
                  </a:cubicBezTo>
                  <a:cubicBezTo>
                    <a:pt x="20830" y="6532"/>
                    <a:pt x="20885" y="6445"/>
                    <a:pt x="20940" y="6445"/>
                  </a:cubicBezTo>
                  <a:cubicBezTo>
                    <a:pt x="20995" y="6445"/>
                    <a:pt x="21050" y="6532"/>
                    <a:pt x="21105" y="6706"/>
                  </a:cubicBezTo>
                  <a:cubicBezTo>
                    <a:pt x="21160" y="6881"/>
                    <a:pt x="21204" y="7142"/>
                    <a:pt x="21248" y="7490"/>
                  </a:cubicBezTo>
                  <a:cubicBezTo>
                    <a:pt x="21292" y="7839"/>
                    <a:pt x="21325" y="8274"/>
                    <a:pt x="21347" y="8884"/>
                  </a:cubicBezTo>
                  <a:cubicBezTo>
                    <a:pt x="21369" y="9406"/>
                    <a:pt x="21380" y="10103"/>
                    <a:pt x="21380" y="10887"/>
                  </a:cubicBezTo>
                  <a:cubicBezTo>
                    <a:pt x="21391" y="11584"/>
                    <a:pt x="21369" y="12281"/>
                    <a:pt x="21347" y="12803"/>
                  </a:cubicBezTo>
                  <a:close/>
                  <a:moveTo>
                    <a:pt x="2563" y="5139"/>
                  </a:moveTo>
                  <a:cubicBezTo>
                    <a:pt x="2596" y="5226"/>
                    <a:pt x="2629" y="5313"/>
                    <a:pt x="2651" y="5313"/>
                  </a:cubicBezTo>
                  <a:lnTo>
                    <a:pt x="2618" y="6794"/>
                  </a:lnTo>
                  <a:cubicBezTo>
                    <a:pt x="2596" y="6706"/>
                    <a:pt x="2563" y="6619"/>
                    <a:pt x="2541" y="6532"/>
                  </a:cubicBezTo>
                  <a:cubicBezTo>
                    <a:pt x="2508" y="6445"/>
                    <a:pt x="2475" y="6445"/>
                    <a:pt x="2442" y="6445"/>
                  </a:cubicBezTo>
                  <a:cubicBezTo>
                    <a:pt x="2387" y="6445"/>
                    <a:pt x="2332" y="6532"/>
                    <a:pt x="2277" y="6706"/>
                  </a:cubicBezTo>
                  <a:cubicBezTo>
                    <a:pt x="2233" y="6881"/>
                    <a:pt x="2189" y="7142"/>
                    <a:pt x="2145" y="7403"/>
                  </a:cubicBezTo>
                  <a:cubicBezTo>
                    <a:pt x="2112" y="7752"/>
                    <a:pt x="2079" y="8100"/>
                    <a:pt x="2057" y="8623"/>
                  </a:cubicBezTo>
                  <a:cubicBezTo>
                    <a:pt x="2035" y="9145"/>
                    <a:pt x="2024" y="9668"/>
                    <a:pt x="2024" y="10277"/>
                  </a:cubicBezTo>
                  <a:lnTo>
                    <a:pt x="2024" y="16200"/>
                  </a:lnTo>
                  <a:lnTo>
                    <a:pt x="1815" y="16200"/>
                  </a:lnTo>
                  <a:lnTo>
                    <a:pt x="1815" y="5226"/>
                  </a:lnTo>
                  <a:lnTo>
                    <a:pt x="1958" y="5226"/>
                  </a:lnTo>
                  <a:lnTo>
                    <a:pt x="1991" y="7403"/>
                  </a:lnTo>
                  <a:cubicBezTo>
                    <a:pt x="2024" y="6706"/>
                    <a:pt x="2079" y="6097"/>
                    <a:pt x="2156" y="5661"/>
                  </a:cubicBezTo>
                  <a:cubicBezTo>
                    <a:pt x="2233" y="5226"/>
                    <a:pt x="2321" y="5052"/>
                    <a:pt x="2420" y="5052"/>
                  </a:cubicBezTo>
                  <a:cubicBezTo>
                    <a:pt x="2486" y="5052"/>
                    <a:pt x="2519" y="5139"/>
                    <a:pt x="2563" y="5139"/>
                  </a:cubicBezTo>
                  <a:close/>
                  <a:moveTo>
                    <a:pt x="19235" y="5139"/>
                  </a:moveTo>
                  <a:cubicBezTo>
                    <a:pt x="19213" y="5139"/>
                    <a:pt x="19180" y="5052"/>
                    <a:pt x="19147" y="5052"/>
                  </a:cubicBezTo>
                  <a:cubicBezTo>
                    <a:pt x="19070" y="5052"/>
                    <a:pt x="18993" y="5139"/>
                    <a:pt x="18927" y="5313"/>
                  </a:cubicBezTo>
                  <a:cubicBezTo>
                    <a:pt x="18862" y="5487"/>
                    <a:pt x="18796" y="5748"/>
                    <a:pt x="18752" y="6010"/>
                  </a:cubicBezTo>
                  <a:cubicBezTo>
                    <a:pt x="18708" y="6271"/>
                    <a:pt x="18664" y="6706"/>
                    <a:pt x="18642" y="7229"/>
                  </a:cubicBezTo>
                  <a:cubicBezTo>
                    <a:pt x="18609" y="7664"/>
                    <a:pt x="18598" y="8274"/>
                    <a:pt x="18598" y="8884"/>
                  </a:cubicBezTo>
                  <a:cubicBezTo>
                    <a:pt x="18598" y="9755"/>
                    <a:pt x="18620" y="10452"/>
                    <a:pt x="18675" y="10974"/>
                  </a:cubicBezTo>
                  <a:cubicBezTo>
                    <a:pt x="18730" y="11497"/>
                    <a:pt x="18785" y="11932"/>
                    <a:pt x="18851" y="12194"/>
                  </a:cubicBezTo>
                  <a:cubicBezTo>
                    <a:pt x="18796" y="12368"/>
                    <a:pt x="18752" y="12629"/>
                    <a:pt x="18708" y="12977"/>
                  </a:cubicBezTo>
                  <a:cubicBezTo>
                    <a:pt x="18675" y="13326"/>
                    <a:pt x="18653" y="13761"/>
                    <a:pt x="18653" y="14197"/>
                  </a:cubicBezTo>
                  <a:cubicBezTo>
                    <a:pt x="18653" y="14632"/>
                    <a:pt x="18664" y="14893"/>
                    <a:pt x="18686" y="15155"/>
                  </a:cubicBezTo>
                  <a:cubicBezTo>
                    <a:pt x="18708" y="15416"/>
                    <a:pt x="18730" y="15590"/>
                    <a:pt x="18774" y="15764"/>
                  </a:cubicBezTo>
                  <a:cubicBezTo>
                    <a:pt x="18697" y="16026"/>
                    <a:pt x="18631" y="16287"/>
                    <a:pt x="18587" y="16635"/>
                  </a:cubicBezTo>
                  <a:cubicBezTo>
                    <a:pt x="18543" y="16984"/>
                    <a:pt x="18521" y="17506"/>
                    <a:pt x="18521" y="18116"/>
                  </a:cubicBezTo>
                  <a:cubicBezTo>
                    <a:pt x="18521" y="19161"/>
                    <a:pt x="18576" y="20032"/>
                    <a:pt x="18697" y="20642"/>
                  </a:cubicBezTo>
                  <a:cubicBezTo>
                    <a:pt x="18818" y="21252"/>
                    <a:pt x="18971" y="21513"/>
                    <a:pt x="19169" y="21513"/>
                  </a:cubicBezTo>
                  <a:cubicBezTo>
                    <a:pt x="19389" y="21513"/>
                    <a:pt x="19554" y="21164"/>
                    <a:pt x="19686" y="20468"/>
                  </a:cubicBezTo>
                  <a:cubicBezTo>
                    <a:pt x="19807" y="19771"/>
                    <a:pt x="19873" y="18900"/>
                    <a:pt x="19873" y="17681"/>
                  </a:cubicBezTo>
                  <a:cubicBezTo>
                    <a:pt x="19873" y="16810"/>
                    <a:pt x="19829" y="16113"/>
                    <a:pt x="19752" y="15590"/>
                  </a:cubicBezTo>
                  <a:cubicBezTo>
                    <a:pt x="19675" y="15068"/>
                    <a:pt x="19554" y="14806"/>
                    <a:pt x="19400" y="14806"/>
                  </a:cubicBezTo>
                  <a:lnTo>
                    <a:pt x="19037" y="14806"/>
                  </a:lnTo>
                  <a:cubicBezTo>
                    <a:pt x="18982" y="14806"/>
                    <a:pt x="18938" y="14719"/>
                    <a:pt x="18905" y="14545"/>
                  </a:cubicBezTo>
                  <a:cubicBezTo>
                    <a:pt x="18873" y="14371"/>
                    <a:pt x="18851" y="14110"/>
                    <a:pt x="18851" y="13761"/>
                  </a:cubicBezTo>
                  <a:cubicBezTo>
                    <a:pt x="18851" y="13500"/>
                    <a:pt x="18862" y="13239"/>
                    <a:pt x="18884" y="12977"/>
                  </a:cubicBezTo>
                  <a:cubicBezTo>
                    <a:pt x="18905" y="12716"/>
                    <a:pt x="18938" y="12542"/>
                    <a:pt x="18993" y="12455"/>
                  </a:cubicBezTo>
                  <a:cubicBezTo>
                    <a:pt x="19026" y="12455"/>
                    <a:pt x="19048" y="12542"/>
                    <a:pt x="19070" y="12542"/>
                  </a:cubicBezTo>
                  <a:cubicBezTo>
                    <a:pt x="19092" y="12542"/>
                    <a:pt x="19125" y="12542"/>
                    <a:pt x="19147" y="12542"/>
                  </a:cubicBezTo>
                  <a:cubicBezTo>
                    <a:pt x="19224" y="12542"/>
                    <a:pt x="19301" y="12455"/>
                    <a:pt x="19367" y="12281"/>
                  </a:cubicBezTo>
                  <a:cubicBezTo>
                    <a:pt x="19433" y="12106"/>
                    <a:pt x="19488" y="11845"/>
                    <a:pt x="19543" y="11584"/>
                  </a:cubicBezTo>
                  <a:cubicBezTo>
                    <a:pt x="19587" y="11235"/>
                    <a:pt x="19631" y="10887"/>
                    <a:pt x="19653" y="10365"/>
                  </a:cubicBezTo>
                  <a:cubicBezTo>
                    <a:pt x="19686" y="9929"/>
                    <a:pt x="19697" y="9319"/>
                    <a:pt x="19697" y="8710"/>
                  </a:cubicBezTo>
                  <a:cubicBezTo>
                    <a:pt x="19697" y="8187"/>
                    <a:pt x="19686" y="7665"/>
                    <a:pt x="19653" y="7229"/>
                  </a:cubicBezTo>
                  <a:cubicBezTo>
                    <a:pt x="19620" y="6794"/>
                    <a:pt x="19587" y="6358"/>
                    <a:pt x="19532" y="6097"/>
                  </a:cubicBezTo>
                  <a:lnTo>
                    <a:pt x="19785" y="6271"/>
                  </a:lnTo>
                  <a:lnTo>
                    <a:pt x="19917" y="6271"/>
                  </a:lnTo>
                  <a:lnTo>
                    <a:pt x="19917" y="5226"/>
                  </a:lnTo>
                  <a:lnTo>
                    <a:pt x="19323" y="5226"/>
                  </a:lnTo>
                  <a:cubicBezTo>
                    <a:pt x="19290" y="5226"/>
                    <a:pt x="19257" y="5139"/>
                    <a:pt x="19235" y="5139"/>
                  </a:cubicBezTo>
                  <a:close/>
                  <a:moveTo>
                    <a:pt x="18884" y="16200"/>
                  </a:moveTo>
                  <a:lnTo>
                    <a:pt x="19301" y="16200"/>
                  </a:lnTo>
                  <a:cubicBezTo>
                    <a:pt x="19345" y="16200"/>
                    <a:pt x="19400" y="16200"/>
                    <a:pt x="19433" y="16287"/>
                  </a:cubicBezTo>
                  <a:cubicBezTo>
                    <a:pt x="19466" y="16374"/>
                    <a:pt x="19510" y="16461"/>
                    <a:pt x="19543" y="16548"/>
                  </a:cubicBezTo>
                  <a:cubicBezTo>
                    <a:pt x="19576" y="16723"/>
                    <a:pt x="19598" y="16897"/>
                    <a:pt x="19609" y="17071"/>
                  </a:cubicBezTo>
                  <a:cubicBezTo>
                    <a:pt x="19631" y="17332"/>
                    <a:pt x="19631" y="17594"/>
                    <a:pt x="19631" y="17942"/>
                  </a:cubicBezTo>
                  <a:cubicBezTo>
                    <a:pt x="19631" y="18203"/>
                    <a:pt x="19620" y="18465"/>
                    <a:pt x="19609" y="18813"/>
                  </a:cubicBezTo>
                  <a:cubicBezTo>
                    <a:pt x="19587" y="19074"/>
                    <a:pt x="19565" y="19336"/>
                    <a:pt x="19521" y="19597"/>
                  </a:cubicBezTo>
                  <a:cubicBezTo>
                    <a:pt x="19477" y="19858"/>
                    <a:pt x="19433" y="20032"/>
                    <a:pt x="19367" y="20119"/>
                  </a:cubicBezTo>
                  <a:cubicBezTo>
                    <a:pt x="19301" y="20206"/>
                    <a:pt x="19235" y="20294"/>
                    <a:pt x="19147" y="20294"/>
                  </a:cubicBezTo>
                  <a:cubicBezTo>
                    <a:pt x="19004" y="20294"/>
                    <a:pt x="18895" y="20119"/>
                    <a:pt x="18818" y="19684"/>
                  </a:cubicBezTo>
                  <a:cubicBezTo>
                    <a:pt x="18741" y="19336"/>
                    <a:pt x="18697" y="18726"/>
                    <a:pt x="18697" y="17942"/>
                  </a:cubicBezTo>
                  <a:cubicBezTo>
                    <a:pt x="18697" y="17506"/>
                    <a:pt x="18708" y="17158"/>
                    <a:pt x="18741" y="16897"/>
                  </a:cubicBezTo>
                  <a:cubicBezTo>
                    <a:pt x="18796" y="16635"/>
                    <a:pt x="18829" y="16374"/>
                    <a:pt x="18884" y="16200"/>
                  </a:cubicBezTo>
                  <a:close/>
                  <a:moveTo>
                    <a:pt x="19477" y="8884"/>
                  </a:moveTo>
                  <a:cubicBezTo>
                    <a:pt x="19477" y="9755"/>
                    <a:pt x="19444" y="10365"/>
                    <a:pt x="19389" y="10800"/>
                  </a:cubicBezTo>
                  <a:cubicBezTo>
                    <a:pt x="19334" y="11236"/>
                    <a:pt x="19246" y="11410"/>
                    <a:pt x="19147" y="11410"/>
                  </a:cubicBezTo>
                  <a:cubicBezTo>
                    <a:pt x="19048" y="11410"/>
                    <a:pt x="18971" y="11236"/>
                    <a:pt x="18905" y="10800"/>
                  </a:cubicBezTo>
                  <a:cubicBezTo>
                    <a:pt x="18840" y="10365"/>
                    <a:pt x="18807" y="9668"/>
                    <a:pt x="18807" y="8797"/>
                  </a:cubicBezTo>
                  <a:cubicBezTo>
                    <a:pt x="18807" y="7926"/>
                    <a:pt x="18840" y="7316"/>
                    <a:pt x="18905" y="6881"/>
                  </a:cubicBezTo>
                  <a:cubicBezTo>
                    <a:pt x="18971" y="6445"/>
                    <a:pt x="19048" y="6271"/>
                    <a:pt x="19158" y="6271"/>
                  </a:cubicBezTo>
                  <a:cubicBezTo>
                    <a:pt x="19257" y="6271"/>
                    <a:pt x="19334" y="6532"/>
                    <a:pt x="19400" y="6968"/>
                  </a:cubicBezTo>
                  <a:cubicBezTo>
                    <a:pt x="19444" y="7403"/>
                    <a:pt x="19477" y="8013"/>
                    <a:pt x="19477" y="8884"/>
                  </a:cubicBezTo>
                  <a:close/>
                  <a:moveTo>
                    <a:pt x="14319" y="435"/>
                  </a:moveTo>
                  <a:cubicBezTo>
                    <a:pt x="14352" y="610"/>
                    <a:pt x="14363" y="871"/>
                    <a:pt x="14363" y="1219"/>
                  </a:cubicBezTo>
                  <a:cubicBezTo>
                    <a:pt x="14363" y="1568"/>
                    <a:pt x="14352" y="1829"/>
                    <a:pt x="14319" y="2003"/>
                  </a:cubicBezTo>
                  <a:cubicBezTo>
                    <a:pt x="14286" y="2177"/>
                    <a:pt x="14264" y="2264"/>
                    <a:pt x="14220" y="2264"/>
                  </a:cubicBezTo>
                  <a:cubicBezTo>
                    <a:pt x="14176" y="2264"/>
                    <a:pt x="14143" y="2177"/>
                    <a:pt x="14121" y="1916"/>
                  </a:cubicBezTo>
                  <a:cubicBezTo>
                    <a:pt x="14099" y="1742"/>
                    <a:pt x="14077" y="1481"/>
                    <a:pt x="14077" y="1132"/>
                  </a:cubicBezTo>
                  <a:cubicBezTo>
                    <a:pt x="14077" y="784"/>
                    <a:pt x="14088" y="523"/>
                    <a:pt x="14121" y="348"/>
                  </a:cubicBezTo>
                  <a:cubicBezTo>
                    <a:pt x="14143" y="174"/>
                    <a:pt x="14176" y="0"/>
                    <a:pt x="14220" y="0"/>
                  </a:cubicBezTo>
                  <a:cubicBezTo>
                    <a:pt x="14253" y="174"/>
                    <a:pt x="14286" y="261"/>
                    <a:pt x="14319" y="435"/>
                  </a:cubicBezTo>
                  <a:close/>
                  <a:moveTo>
                    <a:pt x="13527" y="14545"/>
                  </a:moveTo>
                  <a:lnTo>
                    <a:pt x="13560" y="15765"/>
                  </a:lnTo>
                  <a:cubicBezTo>
                    <a:pt x="13516" y="15852"/>
                    <a:pt x="13473" y="16026"/>
                    <a:pt x="13418" y="16113"/>
                  </a:cubicBezTo>
                  <a:cubicBezTo>
                    <a:pt x="13363" y="16200"/>
                    <a:pt x="13297" y="16287"/>
                    <a:pt x="13231" y="16287"/>
                  </a:cubicBezTo>
                  <a:cubicBezTo>
                    <a:pt x="12978" y="16287"/>
                    <a:pt x="12857" y="15416"/>
                    <a:pt x="12857" y="13587"/>
                  </a:cubicBezTo>
                  <a:lnTo>
                    <a:pt x="12857" y="6532"/>
                  </a:lnTo>
                  <a:lnTo>
                    <a:pt x="12626" y="6532"/>
                  </a:lnTo>
                  <a:lnTo>
                    <a:pt x="12626" y="5226"/>
                  </a:lnTo>
                  <a:lnTo>
                    <a:pt x="12857" y="5226"/>
                  </a:lnTo>
                  <a:lnTo>
                    <a:pt x="12857" y="1742"/>
                  </a:lnTo>
                  <a:lnTo>
                    <a:pt x="13066" y="1742"/>
                  </a:lnTo>
                  <a:lnTo>
                    <a:pt x="13066" y="5226"/>
                  </a:lnTo>
                  <a:lnTo>
                    <a:pt x="13505" y="5226"/>
                  </a:lnTo>
                  <a:lnTo>
                    <a:pt x="13505" y="6445"/>
                  </a:lnTo>
                  <a:lnTo>
                    <a:pt x="13066" y="6445"/>
                  </a:lnTo>
                  <a:lnTo>
                    <a:pt x="13066" y="13239"/>
                  </a:lnTo>
                  <a:cubicBezTo>
                    <a:pt x="13066" y="13848"/>
                    <a:pt x="13088" y="14284"/>
                    <a:pt x="13121" y="14545"/>
                  </a:cubicBezTo>
                  <a:cubicBezTo>
                    <a:pt x="13154" y="14806"/>
                    <a:pt x="13209" y="14894"/>
                    <a:pt x="13275" y="14894"/>
                  </a:cubicBezTo>
                  <a:cubicBezTo>
                    <a:pt x="13319" y="14894"/>
                    <a:pt x="13374" y="14894"/>
                    <a:pt x="13418" y="14806"/>
                  </a:cubicBezTo>
                  <a:cubicBezTo>
                    <a:pt x="13451" y="14719"/>
                    <a:pt x="13484" y="14632"/>
                    <a:pt x="13527" y="14545"/>
                  </a:cubicBezTo>
                  <a:close/>
                  <a:moveTo>
                    <a:pt x="14121" y="5226"/>
                  </a:moveTo>
                  <a:lnTo>
                    <a:pt x="14330" y="5226"/>
                  </a:lnTo>
                  <a:lnTo>
                    <a:pt x="14330" y="16200"/>
                  </a:lnTo>
                  <a:lnTo>
                    <a:pt x="14121" y="16200"/>
                  </a:lnTo>
                  <a:lnTo>
                    <a:pt x="14121" y="5226"/>
                  </a:lnTo>
                  <a:close/>
                  <a:moveTo>
                    <a:pt x="16057" y="6445"/>
                  </a:moveTo>
                  <a:cubicBezTo>
                    <a:pt x="16002" y="6010"/>
                    <a:pt x="15936" y="5661"/>
                    <a:pt x="15848" y="5400"/>
                  </a:cubicBezTo>
                  <a:cubicBezTo>
                    <a:pt x="15760" y="5139"/>
                    <a:pt x="15683" y="5052"/>
                    <a:pt x="15595" y="5052"/>
                  </a:cubicBezTo>
                  <a:cubicBezTo>
                    <a:pt x="15507" y="5052"/>
                    <a:pt x="15419" y="5139"/>
                    <a:pt x="15331" y="5400"/>
                  </a:cubicBezTo>
                  <a:cubicBezTo>
                    <a:pt x="15254" y="5661"/>
                    <a:pt x="15177" y="6010"/>
                    <a:pt x="15122" y="6532"/>
                  </a:cubicBezTo>
                  <a:cubicBezTo>
                    <a:pt x="15067" y="7055"/>
                    <a:pt x="15012" y="7664"/>
                    <a:pt x="14979" y="8361"/>
                  </a:cubicBezTo>
                  <a:cubicBezTo>
                    <a:pt x="14946" y="9058"/>
                    <a:pt x="14924" y="9929"/>
                    <a:pt x="14924" y="10800"/>
                  </a:cubicBezTo>
                  <a:cubicBezTo>
                    <a:pt x="14924" y="11671"/>
                    <a:pt x="14946" y="12542"/>
                    <a:pt x="14979" y="13239"/>
                  </a:cubicBezTo>
                  <a:cubicBezTo>
                    <a:pt x="15012" y="13935"/>
                    <a:pt x="15056" y="14545"/>
                    <a:pt x="15111" y="14981"/>
                  </a:cubicBezTo>
                  <a:cubicBezTo>
                    <a:pt x="15166" y="15416"/>
                    <a:pt x="15232" y="15852"/>
                    <a:pt x="15320" y="16026"/>
                  </a:cubicBezTo>
                  <a:cubicBezTo>
                    <a:pt x="15397" y="16287"/>
                    <a:pt x="15485" y="16374"/>
                    <a:pt x="15573" y="16374"/>
                  </a:cubicBezTo>
                  <a:cubicBezTo>
                    <a:pt x="15661" y="16374"/>
                    <a:pt x="15749" y="16287"/>
                    <a:pt x="15826" y="16026"/>
                  </a:cubicBezTo>
                  <a:cubicBezTo>
                    <a:pt x="15903" y="15765"/>
                    <a:pt x="15980" y="15416"/>
                    <a:pt x="16035" y="14894"/>
                  </a:cubicBezTo>
                  <a:cubicBezTo>
                    <a:pt x="16090" y="14371"/>
                    <a:pt x="16145" y="13761"/>
                    <a:pt x="16178" y="13064"/>
                  </a:cubicBezTo>
                  <a:cubicBezTo>
                    <a:pt x="16211" y="12368"/>
                    <a:pt x="16233" y="11497"/>
                    <a:pt x="16233" y="10626"/>
                  </a:cubicBezTo>
                  <a:cubicBezTo>
                    <a:pt x="16233" y="9755"/>
                    <a:pt x="16222" y="8884"/>
                    <a:pt x="16189" y="8274"/>
                  </a:cubicBezTo>
                  <a:cubicBezTo>
                    <a:pt x="16156" y="7664"/>
                    <a:pt x="16123" y="6968"/>
                    <a:pt x="16057" y="6445"/>
                  </a:cubicBezTo>
                  <a:close/>
                  <a:moveTo>
                    <a:pt x="15991" y="12803"/>
                  </a:moveTo>
                  <a:cubicBezTo>
                    <a:pt x="15969" y="13326"/>
                    <a:pt x="15936" y="13848"/>
                    <a:pt x="15892" y="14197"/>
                  </a:cubicBezTo>
                  <a:cubicBezTo>
                    <a:pt x="15848" y="14545"/>
                    <a:pt x="15804" y="14806"/>
                    <a:pt x="15749" y="14981"/>
                  </a:cubicBezTo>
                  <a:cubicBezTo>
                    <a:pt x="15694" y="15155"/>
                    <a:pt x="15639" y="15242"/>
                    <a:pt x="15584" y="15242"/>
                  </a:cubicBezTo>
                  <a:cubicBezTo>
                    <a:pt x="15529" y="15242"/>
                    <a:pt x="15474" y="15155"/>
                    <a:pt x="15419" y="14981"/>
                  </a:cubicBezTo>
                  <a:cubicBezTo>
                    <a:pt x="15364" y="14806"/>
                    <a:pt x="15320" y="14545"/>
                    <a:pt x="15276" y="14197"/>
                  </a:cubicBezTo>
                  <a:cubicBezTo>
                    <a:pt x="15232" y="13848"/>
                    <a:pt x="15199" y="13413"/>
                    <a:pt x="15177" y="12803"/>
                  </a:cubicBezTo>
                  <a:cubicBezTo>
                    <a:pt x="15155" y="12281"/>
                    <a:pt x="15144" y="11584"/>
                    <a:pt x="15144" y="10800"/>
                  </a:cubicBezTo>
                  <a:cubicBezTo>
                    <a:pt x="15144" y="10016"/>
                    <a:pt x="15155" y="9319"/>
                    <a:pt x="15177" y="8797"/>
                  </a:cubicBezTo>
                  <a:cubicBezTo>
                    <a:pt x="15199" y="8274"/>
                    <a:pt x="15232" y="7752"/>
                    <a:pt x="15276" y="7490"/>
                  </a:cubicBezTo>
                  <a:cubicBezTo>
                    <a:pt x="15320" y="7142"/>
                    <a:pt x="15364" y="6881"/>
                    <a:pt x="15419" y="6706"/>
                  </a:cubicBezTo>
                  <a:cubicBezTo>
                    <a:pt x="15474" y="6532"/>
                    <a:pt x="15529" y="6445"/>
                    <a:pt x="15584" y="6445"/>
                  </a:cubicBezTo>
                  <a:cubicBezTo>
                    <a:pt x="15639" y="6445"/>
                    <a:pt x="15694" y="6532"/>
                    <a:pt x="15749" y="6706"/>
                  </a:cubicBezTo>
                  <a:cubicBezTo>
                    <a:pt x="15804" y="6881"/>
                    <a:pt x="15848" y="7142"/>
                    <a:pt x="15892" y="7490"/>
                  </a:cubicBezTo>
                  <a:cubicBezTo>
                    <a:pt x="15936" y="7839"/>
                    <a:pt x="15969" y="8274"/>
                    <a:pt x="15991" y="8884"/>
                  </a:cubicBezTo>
                  <a:cubicBezTo>
                    <a:pt x="16013" y="9406"/>
                    <a:pt x="16024" y="10103"/>
                    <a:pt x="16024" y="10887"/>
                  </a:cubicBezTo>
                  <a:cubicBezTo>
                    <a:pt x="16024" y="11584"/>
                    <a:pt x="16013" y="12281"/>
                    <a:pt x="15991" y="12803"/>
                  </a:cubicBezTo>
                  <a:close/>
                  <a:moveTo>
                    <a:pt x="8930" y="6010"/>
                  </a:moveTo>
                  <a:cubicBezTo>
                    <a:pt x="9007" y="6619"/>
                    <a:pt x="9051" y="7490"/>
                    <a:pt x="9051" y="8623"/>
                  </a:cubicBezTo>
                  <a:lnTo>
                    <a:pt x="9051" y="16200"/>
                  </a:lnTo>
                  <a:lnTo>
                    <a:pt x="8842" y="16200"/>
                  </a:lnTo>
                  <a:lnTo>
                    <a:pt x="8842" y="8884"/>
                  </a:lnTo>
                  <a:cubicBezTo>
                    <a:pt x="8842" y="8187"/>
                    <a:pt x="8820" y="7577"/>
                    <a:pt x="8776" y="7055"/>
                  </a:cubicBezTo>
                  <a:cubicBezTo>
                    <a:pt x="8732" y="6619"/>
                    <a:pt x="8655" y="6358"/>
                    <a:pt x="8534" y="6358"/>
                  </a:cubicBezTo>
                  <a:cubicBezTo>
                    <a:pt x="8468" y="6358"/>
                    <a:pt x="8391" y="6532"/>
                    <a:pt x="8325" y="6794"/>
                  </a:cubicBezTo>
                  <a:cubicBezTo>
                    <a:pt x="8259" y="7055"/>
                    <a:pt x="8193" y="7490"/>
                    <a:pt x="8138" y="7926"/>
                  </a:cubicBezTo>
                  <a:lnTo>
                    <a:pt x="8138" y="16200"/>
                  </a:lnTo>
                  <a:lnTo>
                    <a:pt x="7930" y="16200"/>
                  </a:lnTo>
                  <a:lnTo>
                    <a:pt x="7930" y="5226"/>
                  </a:lnTo>
                  <a:lnTo>
                    <a:pt x="8084" y="5226"/>
                  </a:lnTo>
                  <a:lnTo>
                    <a:pt x="8116" y="6706"/>
                  </a:lnTo>
                  <a:cubicBezTo>
                    <a:pt x="8182" y="6184"/>
                    <a:pt x="8259" y="5748"/>
                    <a:pt x="8336" y="5487"/>
                  </a:cubicBezTo>
                  <a:cubicBezTo>
                    <a:pt x="8413" y="5226"/>
                    <a:pt x="8501" y="5052"/>
                    <a:pt x="8600" y="5052"/>
                  </a:cubicBezTo>
                  <a:cubicBezTo>
                    <a:pt x="8732" y="5052"/>
                    <a:pt x="8853" y="5400"/>
                    <a:pt x="8930" y="6010"/>
                  </a:cubicBezTo>
                  <a:close/>
                  <a:moveTo>
                    <a:pt x="11922" y="5923"/>
                  </a:moveTo>
                  <a:cubicBezTo>
                    <a:pt x="11878" y="5574"/>
                    <a:pt x="11823" y="5400"/>
                    <a:pt x="11768" y="5226"/>
                  </a:cubicBezTo>
                  <a:cubicBezTo>
                    <a:pt x="11713" y="5052"/>
                    <a:pt x="11647" y="5052"/>
                    <a:pt x="11570" y="5052"/>
                  </a:cubicBezTo>
                  <a:cubicBezTo>
                    <a:pt x="11471" y="5052"/>
                    <a:pt x="11394" y="5139"/>
                    <a:pt x="11306" y="5313"/>
                  </a:cubicBezTo>
                  <a:cubicBezTo>
                    <a:pt x="11229" y="5487"/>
                    <a:pt x="11141" y="5748"/>
                    <a:pt x="11053" y="6184"/>
                  </a:cubicBezTo>
                  <a:lnTo>
                    <a:pt x="11130" y="7316"/>
                  </a:lnTo>
                  <a:cubicBezTo>
                    <a:pt x="11218" y="6968"/>
                    <a:pt x="11295" y="6706"/>
                    <a:pt x="11361" y="6532"/>
                  </a:cubicBezTo>
                  <a:cubicBezTo>
                    <a:pt x="11427" y="6358"/>
                    <a:pt x="11493" y="6358"/>
                    <a:pt x="11548" y="6358"/>
                  </a:cubicBezTo>
                  <a:cubicBezTo>
                    <a:pt x="11636" y="6358"/>
                    <a:pt x="11713" y="6532"/>
                    <a:pt x="11768" y="6881"/>
                  </a:cubicBezTo>
                  <a:cubicBezTo>
                    <a:pt x="11823" y="7229"/>
                    <a:pt x="11856" y="7926"/>
                    <a:pt x="11856" y="8797"/>
                  </a:cubicBezTo>
                  <a:lnTo>
                    <a:pt x="11856" y="9581"/>
                  </a:lnTo>
                  <a:lnTo>
                    <a:pt x="11581" y="9581"/>
                  </a:lnTo>
                  <a:cubicBezTo>
                    <a:pt x="11493" y="9581"/>
                    <a:pt x="11405" y="9668"/>
                    <a:pt x="11328" y="9842"/>
                  </a:cubicBezTo>
                  <a:cubicBezTo>
                    <a:pt x="11251" y="10016"/>
                    <a:pt x="11185" y="10190"/>
                    <a:pt x="11130" y="10539"/>
                  </a:cubicBezTo>
                  <a:cubicBezTo>
                    <a:pt x="11075" y="10800"/>
                    <a:pt x="11031" y="11235"/>
                    <a:pt x="11009" y="11671"/>
                  </a:cubicBezTo>
                  <a:cubicBezTo>
                    <a:pt x="10987" y="12106"/>
                    <a:pt x="10965" y="12629"/>
                    <a:pt x="10965" y="13152"/>
                  </a:cubicBezTo>
                  <a:cubicBezTo>
                    <a:pt x="10965" y="13674"/>
                    <a:pt x="10976" y="14110"/>
                    <a:pt x="10998" y="14458"/>
                  </a:cubicBezTo>
                  <a:cubicBezTo>
                    <a:pt x="11020" y="14806"/>
                    <a:pt x="11053" y="15155"/>
                    <a:pt x="11097" y="15503"/>
                  </a:cubicBezTo>
                  <a:cubicBezTo>
                    <a:pt x="11141" y="15764"/>
                    <a:pt x="11185" y="16026"/>
                    <a:pt x="11240" y="16113"/>
                  </a:cubicBezTo>
                  <a:cubicBezTo>
                    <a:pt x="11295" y="16287"/>
                    <a:pt x="11361" y="16374"/>
                    <a:pt x="11427" y="16374"/>
                  </a:cubicBezTo>
                  <a:cubicBezTo>
                    <a:pt x="11515" y="16374"/>
                    <a:pt x="11603" y="16287"/>
                    <a:pt x="11680" y="16026"/>
                  </a:cubicBezTo>
                  <a:cubicBezTo>
                    <a:pt x="11757" y="15765"/>
                    <a:pt x="11823" y="15416"/>
                    <a:pt x="11878" y="14806"/>
                  </a:cubicBezTo>
                  <a:lnTo>
                    <a:pt x="11889" y="14806"/>
                  </a:lnTo>
                  <a:lnTo>
                    <a:pt x="11922" y="16113"/>
                  </a:lnTo>
                  <a:lnTo>
                    <a:pt x="12087" y="16113"/>
                  </a:lnTo>
                  <a:lnTo>
                    <a:pt x="12087" y="8971"/>
                  </a:lnTo>
                  <a:cubicBezTo>
                    <a:pt x="12087" y="8187"/>
                    <a:pt x="12076" y="7577"/>
                    <a:pt x="12054" y="7055"/>
                  </a:cubicBezTo>
                  <a:cubicBezTo>
                    <a:pt x="11999" y="6706"/>
                    <a:pt x="11966" y="6271"/>
                    <a:pt x="11922" y="5923"/>
                  </a:cubicBezTo>
                  <a:close/>
                  <a:moveTo>
                    <a:pt x="11856" y="13500"/>
                  </a:moveTo>
                  <a:cubicBezTo>
                    <a:pt x="11801" y="14110"/>
                    <a:pt x="11746" y="14545"/>
                    <a:pt x="11669" y="14806"/>
                  </a:cubicBezTo>
                  <a:cubicBezTo>
                    <a:pt x="11603" y="15068"/>
                    <a:pt x="11526" y="15155"/>
                    <a:pt x="11460" y="15155"/>
                  </a:cubicBezTo>
                  <a:cubicBezTo>
                    <a:pt x="11383" y="15155"/>
                    <a:pt x="11317" y="14981"/>
                    <a:pt x="11251" y="14719"/>
                  </a:cubicBezTo>
                  <a:cubicBezTo>
                    <a:pt x="11196" y="14458"/>
                    <a:pt x="11163" y="13935"/>
                    <a:pt x="11163" y="13152"/>
                  </a:cubicBezTo>
                  <a:cubicBezTo>
                    <a:pt x="11163" y="12542"/>
                    <a:pt x="11196" y="12019"/>
                    <a:pt x="11262" y="11584"/>
                  </a:cubicBezTo>
                  <a:cubicBezTo>
                    <a:pt x="11328" y="11148"/>
                    <a:pt x="11449" y="10974"/>
                    <a:pt x="11614" y="10887"/>
                  </a:cubicBezTo>
                  <a:lnTo>
                    <a:pt x="11845" y="10887"/>
                  </a:lnTo>
                  <a:lnTo>
                    <a:pt x="11845" y="13500"/>
                  </a:lnTo>
                  <a:close/>
                  <a:moveTo>
                    <a:pt x="10503" y="14545"/>
                  </a:moveTo>
                  <a:lnTo>
                    <a:pt x="10536" y="15765"/>
                  </a:lnTo>
                  <a:cubicBezTo>
                    <a:pt x="10492" y="15852"/>
                    <a:pt x="10448" y="16026"/>
                    <a:pt x="10393" y="16113"/>
                  </a:cubicBezTo>
                  <a:cubicBezTo>
                    <a:pt x="10338" y="16200"/>
                    <a:pt x="10272" y="16287"/>
                    <a:pt x="10206" y="16287"/>
                  </a:cubicBezTo>
                  <a:cubicBezTo>
                    <a:pt x="9953" y="16287"/>
                    <a:pt x="9832" y="15416"/>
                    <a:pt x="9832" y="13587"/>
                  </a:cubicBezTo>
                  <a:lnTo>
                    <a:pt x="9832" y="6532"/>
                  </a:lnTo>
                  <a:lnTo>
                    <a:pt x="9601" y="6532"/>
                  </a:lnTo>
                  <a:lnTo>
                    <a:pt x="9601" y="5226"/>
                  </a:lnTo>
                  <a:lnTo>
                    <a:pt x="9832" y="5226"/>
                  </a:lnTo>
                  <a:lnTo>
                    <a:pt x="9832" y="1742"/>
                  </a:lnTo>
                  <a:lnTo>
                    <a:pt x="10041" y="1742"/>
                  </a:lnTo>
                  <a:lnTo>
                    <a:pt x="10041" y="5226"/>
                  </a:lnTo>
                  <a:lnTo>
                    <a:pt x="10481" y="5226"/>
                  </a:lnTo>
                  <a:lnTo>
                    <a:pt x="10481" y="6445"/>
                  </a:lnTo>
                  <a:lnTo>
                    <a:pt x="10041" y="6445"/>
                  </a:lnTo>
                  <a:lnTo>
                    <a:pt x="10041" y="13239"/>
                  </a:lnTo>
                  <a:cubicBezTo>
                    <a:pt x="10041" y="13848"/>
                    <a:pt x="10063" y="14284"/>
                    <a:pt x="10096" y="14545"/>
                  </a:cubicBezTo>
                  <a:cubicBezTo>
                    <a:pt x="10129" y="14806"/>
                    <a:pt x="10184" y="14894"/>
                    <a:pt x="10250" y="14894"/>
                  </a:cubicBezTo>
                  <a:cubicBezTo>
                    <a:pt x="10294" y="14894"/>
                    <a:pt x="10349" y="14894"/>
                    <a:pt x="10393" y="14806"/>
                  </a:cubicBezTo>
                  <a:cubicBezTo>
                    <a:pt x="10426" y="14719"/>
                    <a:pt x="10459" y="14632"/>
                    <a:pt x="10503" y="14545"/>
                  </a:cubicBezTo>
                  <a:close/>
                  <a:moveTo>
                    <a:pt x="17839" y="6010"/>
                  </a:moveTo>
                  <a:cubicBezTo>
                    <a:pt x="17916" y="6619"/>
                    <a:pt x="17960" y="7490"/>
                    <a:pt x="17960" y="8623"/>
                  </a:cubicBezTo>
                  <a:lnTo>
                    <a:pt x="17960" y="16200"/>
                  </a:lnTo>
                  <a:lnTo>
                    <a:pt x="17751" y="16200"/>
                  </a:lnTo>
                  <a:lnTo>
                    <a:pt x="17751" y="8884"/>
                  </a:lnTo>
                  <a:cubicBezTo>
                    <a:pt x="17751" y="8187"/>
                    <a:pt x="17729" y="7577"/>
                    <a:pt x="17685" y="7055"/>
                  </a:cubicBezTo>
                  <a:cubicBezTo>
                    <a:pt x="17641" y="6619"/>
                    <a:pt x="17564" y="6358"/>
                    <a:pt x="17443" y="6358"/>
                  </a:cubicBezTo>
                  <a:cubicBezTo>
                    <a:pt x="17377" y="6358"/>
                    <a:pt x="17300" y="6532"/>
                    <a:pt x="17234" y="6794"/>
                  </a:cubicBezTo>
                  <a:cubicBezTo>
                    <a:pt x="17168" y="7055"/>
                    <a:pt x="17102" y="7490"/>
                    <a:pt x="17047" y="7926"/>
                  </a:cubicBezTo>
                  <a:lnTo>
                    <a:pt x="17047" y="16200"/>
                  </a:lnTo>
                  <a:lnTo>
                    <a:pt x="16838" y="16200"/>
                  </a:lnTo>
                  <a:lnTo>
                    <a:pt x="16838" y="5226"/>
                  </a:lnTo>
                  <a:lnTo>
                    <a:pt x="16992" y="5226"/>
                  </a:lnTo>
                  <a:lnTo>
                    <a:pt x="17025" y="6706"/>
                  </a:lnTo>
                  <a:cubicBezTo>
                    <a:pt x="17091" y="6184"/>
                    <a:pt x="17168" y="5748"/>
                    <a:pt x="17245" y="5487"/>
                  </a:cubicBezTo>
                  <a:cubicBezTo>
                    <a:pt x="17322" y="5226"/>
                    <a:pt x="17410" y="5052"/>
                    <a:pt x="17509" y="5052"/>
                  </a:cubicBezTo>
                  <a:cubicBezTo>
                    <a:pt x="17652" y="5052"/>
                    <a:pt x="17762" y="5400"/>
                    <a:pt x="17839" y="6010"/>
                  </a:cubicBezTo>
                  <a:close/>
                </a:path>
              </a:pathLst>
            </a:custGeom>
            <a:solidFill>
              <a:srgbClr val="022032"/>
            </a:solidFill>
            <a:ln w="12700">
              <a:miter lim="400000"/>
            </a:ln>
          </p:spPr>
          <p:txBody>
            <a:bodyPr lIns="38100" tIns="38100" rIns="38100" bIns="38100" anchor="ctr"/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 sz="3000">
                  <a:solidFill>
                    <a:srgbClr val="FFFFFF"/>
                  </a:solidFill>
                </a:defRPr>
              </a:pPr>
              <a:endParaRPr kumimoji="0" sz="3000" b="0" i="0" u="none" strike="noStrike" kern="0" cap="none" spc="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</a:endParaRPr>
            </a:p>
          </p:txBody>
        </p:sp>
        <p:sp>
          <p:nvSpPr>
            <p:cNvPr id="19" name="Shape">
              <a:extLst>
                <a:ext uri="{FF2B5EF4-FFF2-40B4-BE49-F238E27FC236}">
                  <a16:creationId xmlns:a16="http://schemas.microsoft.com/office/drawing/2014/main" id="{F7DA369F-8273-A13B-7B94-B212C391EF3A}"/>
                </a:ext>
              </a:extLst>
            </p:cNvPr>
            <p:cNvSpPr/>
            <p:nvPr userDrawn="1"/>
          </p:nvSpPr>
          <p:spPr>
            <a:xfrm>
              <a:off x="1714499" y="5257800"/>
              <a:ext cx="4141472" cy="168911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4259" y="17540"/>
                  </a:moveTo>
                  <a:cubicBezTo>
                    <a:pt x="4279" y="18027"/>
                    <a:pt x="4286" y="18514"/>
                    <a:pt x="4286" y="19164"/>
                  </a:cubicBezTo>
                  <a:cubicBezTo>
                    <a:pt x="4286" y="19814"/>
                    <a:pt x="4279" y="20463"/>
                    <a:pt x="4259" y="20950"/>
                  </a:cubicBezTo>
                  <a:cubicBezTo>
                    <a:pt x="4239" y="21438"/>
                    <a:pt x="4219" y="21600"/>
                    <a:pt x="4193" y="21600"/>
                  </a:cubicBezTo>
                  <a:cubicBezTo>
                    <a:pt x="4166" y="21600"/>
                    <a:pt x="4146" y="21438"/>
                    <a:pt x="4127" y="20950"/>
                  </a:cubicBezTo>
                  <a:cubicBezTo>
                    <a:pt x="4107" y="20463"/>
                    <a:pt x="4100" y="19976"/>
                    <a:pt x="4100" y="19164"/>
                  </a:cubicBezTo>
                  <a:cubicBezTo>
                    <a:pt x="4100" y="18514"/>
                    <a:pt x="4107" y="17865"/>
                    <a:pt x="4127" y="17540"/>
                  </a:cubicBezTo>
                  <a:cubicBezTo>
                    <a:pt x="4146" y="17053"/>
                    <a:pt x="4166" y="16890"/>
                    <a:pt x="4193" y="16890"/>
                  </a:cubicBezTo>
                  <a:cubicBezTo>
                    <a:pt x="4219" y="16890"/>
                    <a:pt x="4246" y="17053"/>
                    <a:pt x="4259" y="17540"/>
                  </a:cubicBezTo>
                  <a:close/>
                  <a:moveTo>
                    <a:pt x="3670" y="13642"/>
                  </a:moveTo>
                  <a:lnTo>
                    <a:pt x="3623" y="18839"/>
                  </a:lnTo>
                  <a:lnTo>
                    <a:pt x="3617" y="18839"/>
                  </a:lnTo>
                  <a:lnTo>
                    <a:pt x="3564" y="13642"/>
                  </a:lnTo>
                  <a:lnTo>
                    <a:pt x="3411" y="650"/>
                  </a:lnTo>
                  <a:lnTo>
                    <a:pt x="3279" y="650"/>
                  </a:lnTo>
                  <a:lnTo>
                    <a:pt x="3126" y="13642"/>
                  </a:lnTo>
                  <a:lnTo>
                    <a:pt x="3073" y="18839"/>
                  </a:lnTo>
                  <a:lnTo>
                    <a:pt x="3067" y="18839"/>
                  </a:lnTo>
                  <a:lnTo>
                    <a:pt x="3027" y="13642"/>
                  </a:lnTo>
                  <a:lnTo>
                    <a:pt x="2881" y="650"/>
                  </a:lnTo>
                  <a:lnTo>
                    <a:pt x="2749" y="650"/>
                  </a:lnTo>
                  <a:lnTo>
                    <a:pt x="3001" y="21113"/>
                  </a:lnTo>
                  <a:lnTo>
                    <a:pt x="3133" y="21113"/>
                  </a:lnTo>
                  <a:lnTo>
                    <a:pt x="3285" y="8120"/>
                  </a:lnTo>
                  <a:lnTo>
                    <a:pt x="3338" y="2761"/>
                  </a:lnTo>
                  <a:lnTo>
                    <a:pt x="3391" y="8120"/>
                  </a:lnTo>
                  <a:lnTo>
                    <a:pt x="3544" y="21113"/>
                  </a:lnTo>
                  <a:lnTo>
                    <a:pt x="3689" y="21113"/>
                  </a:lnTo>
                  <a:lnTo>
                    <a:pt x="3934" y="650"/>
                  </a:lnTo>
                  <a:lnTo>
                    <a:pt x="3809" y="650"/>
                  </a:lnTo>
                  <a:lnTo>
                    <a:pt x="3670" y="13642"/>
                  </a:lnTo>
                  <a:close/>
                  <a:moveTo>
                    <a:pt x="2292" y="13642"/>
                  </a:moveTo>
                  <a:lnTo>
                    <a:pt x="2245" y="18839"/>
                  </a:lnTo>
                  <a:lnTo>
                    <a:pt x="2239" y="18839"/>
                  </a:lnTo>
                  <a:lnTo>
                    <a:pt x="2192" y="13642"/>
                  </a:lnTo>
                  <a:lnTo>
                    <a:pt x="2040" y="650"/>
                  </a:lnTo>
                  <a:lnTo>
                    <a:pt x="1908" y="650"/>
                  </a:lnTo>
                  <a:lnTo>
                    <a:pt x="1755" y="13642"/>
                  </a:lnTo>
                  <a:lnTo>
                    <a:pt x="1702" y="18839"/>
                  </a:lnTo>
                  <a:lnTo>
                    <a:pt x="1696" y="18839"/>
                  </a:lnTo>
                  <a:lnTo>
                    <a:pt x="1656" y="13642"/>
                  </a:lnTo>
                  <a:lnTo>
                    <a:pt x="1510" y="650"/>
                  </a:lnTo>
                  <a:lnTo>
                    <a:pt x="1378" y="650"/>
                  </a:lnTo>
                  <a:lnTo>
                    <a:pt x="1629" y="21113"/>
                  </a:lnTo>
                  <a:lnTo>
                    <a:pt x="1762" y="21113"/>
                  </a:lnTo>
                  <a:lnTo>
                    <a:pt x="1914" y="8120"/>
                  </a:lnTo>
                  <a:lnTo>
                    <a:pt x="1967" y="2761"/>
                  </a:lnTo>
                  <a:lnTo>
                    <a:pt x="2020" y="8120"/>
                  </a:lnTo>
                  <a:lnTo>
                    <a:pt x="2173" y="21113"/>
                  </a:lnTo>
                  <a:lnTo>
                    <a:pt x="2318" y="21113"/>
                  </a:lnTo>
                  <a:lnTo>
                    <a:pt x="2563" y="650"/>
                  </a:lnTo>
                  <a:lnTo>
                    <a:pt x="2438" y="650"/>
                  </a:lnTo>
                  <a:lnTo>
                    <a:pt x="2292" y="13642"/>
                  </a:lnTo>
                  <a:close/>
                  <a:moveTo>
                    <a:pt x="921" y="13642"/>
                  </a:moveTo>
                  <a:lnTo>
                    <a:pt x="874" y="18839"/>
                  </a:lnTo>
                  <a:lnTo>
                    <a:pt x="868" y="18839"/>
                  </a:lnTo>
                  <a:lnTo>
                    <a:pt x="815" y="13642"/>
                  </a:lnTo>
                  <a:lnTo>
                    <a:pt x="662" y="650"/>
                  </a:lnTo>
                  <a:lnTo>
                    <a:pt x="530" y="650"/>
                  </a:lnTo>
                  <a:lnTo>
                    <a:pt x="378" y="13642"/>
                  </a:lnTo>
                  <a:lnTo>
                    <a:pt x="325" y="18839"/>
                  </a:lnTo>
                  <a:lnTo>
                    <a:pt x="318" y="18839"/>
                  </a:lnTo>
                  <a:lnTo>
                    <a:pt x="278" y="13642"/>
                  </a:lnTo>
                  <a:lnTo>
                    <a:pt x="132" y="650"/>
                  </a:lnTo>
                  <a:lnTo>
                    <a:pt x="0" y="650"/>
                  </a:lnTo>
                  <a:lnTo>
                    <a:pt x="252" y="21113"/>
                  </a:lnTo>
                  <a:lnTo>
                    <a:pt x="384" y="21113"/>
                  </a:lnTo>
                  <a:lnTo>
                    <a:pt x="537" y="8120"/>
                  </a:lnTo>
                  <a:lnTo>
                    <a:pt x="590" y="2761"/>
                  </a:lnTo>
                  <a:lnTo>
                    <a:pt x="643" y="8120"/>
                  </a:lnTo>
                  <a:lnTo>
                    <a:pt x="795" y="21113"/>
                  </a:lnTo>
                  <a:lnTo>
                    <a:pt x="941" y="21113"/>
                  </a:lnTo>
                  <a:lnTo>
                    <a:pt x="1186" y="650"/>
                  </a:lnTo>
                  <a:lnTo>
                    <a:pt x="1060" y="650"/>
                  </a:lnTo>
                  <a:lnTo>
                    <a:pt x="921" y="13642"/>
                  </a:lnTo>
                  <a:close/>
                  <a:moveTo>
                    <a:pt x="18911" y="19001"/>
                  </a:moveTo>
                  <a:cubicBezTo>
                    <a:pt x="18884" y="19164"/>
                    <a:pt x="18845" y="19326"/>
                    <a:pt x="18811" y="19326"/>
                  </a:cubicBezTo>
                  <a:cubicBezTo>
                    <a:pt x="18772" y="19326"/>
                    <a:pt x="18739" y="19164"/>
                    <a:pt x="18699" y="18839"/>
                  </a:cubicBezTo>
                  <a:cubicBezTo>
                    <a:pt x="18659" y="18514"/>
                    <a:pt x="18633" y="18027"/>
                    <a:pt x="18599" y="17377"/>
                  </a:cubicBezTo>
                  <a:cubicBezTo>
                    <a:pt x="18566" y="16728"/>
                    <a:pt x="18546" y="15916"/>
                    <a:pt x="18533" y="14779"/>
                  </a:cubicBezTo>
                  <a:cubicBezTo>
                    <a:pt x="18513" y="13642"/>
                    <a:pt x="18507" y="12343"/>
                    <a:pt x="18507" y="10719"/>
                  </a:cubicBezTo>
                  <a:cubicBezTo>
                    <a:pt x="18507" y="8120"/>
                    <a:pt x="18533" y="6171"/>
                    <a:pt x="18593" y="4710"/>
                  </a:cubicBezTo>
                  <a:cubicBezTo>
                    <a:pt x="18652" y="3248"/>
                    <a:pt x="18725" y="2599"/>
                    <a:pt x="18818" y="2599"/>
                  </a:cubicBezTo>
                  <a:cubicBezTo>
                    <a:pt x="18851" y="2599"/>
                    <a:pt x="18878" y="2599"/>
                    <a:pt x="18911" y="2761"/>
                  </a:cubicBezTo>
                  <a:cubicBezTo>
                    <a:pt x="18937" y="2923"/>
                    <a:pt x="18970" y="3248"/>
                    <a:pt x="19003" y="3573"/>
                  </a:cubicBezTo>
                  <a:lnTo>
                    <a:pt x="19030" y="1137"/>
                  </a:lnTo>
                  <a:cubicBezTo>
                    <a:pt x="18990" y="650"/>
                    <a:pt x="18951" y="325"/>
                    <a:pt x="18911" y="162"/>
                  </a:cubicBezTo>
                  <a:cubicBezTo>
                    <a:pt x="18878" y="0"/>
                    <a:pt x="18838" y="0"/>
                    <a:pt x="18805" y="0"/>
                  </a:cubicBezTo>
                  <a:cubicBezTo>
                    <a:pt x="18745" y="0"/>
                    <a:pt x="18686" y="162"/>
                    <a:pt x="18633" y="650"/>
                  </a:cubicBezTo>
                  <a:cubicBezTo>
                    <a:pt x="18580" y="1137"/>
                    <a:pt x="18540" y="1786"/>
                    <a:pt x="18500" y="2761"/>
                  </a:cubicBezTo>
                  <a:cubicBezTo>
                    <a:pt x="18460" y="3735"/>
                    <a:pt x="18434" y="4872"/>
                    <a:pt x="18414" y="6171"/>
                  </a:cubicBezTo>
                  <a:cubicBezTo>
                    <a:pt x="18394" y="7471"/>
                    <a:pt x="18381" y="8932"/>
                    <a:pt x="18381" y="10556"/>
                  </a:cubicBezTo>
                  <a:cubicBezTo>
                    <a:pt x="18381" y="12343"/>
                    <a:pt x="18394" y="13805"/>
                    <a:pt x="18414" y="15266"/>
                  </a:cubicBezTo>
                  <a:cubicBezTo>
                    <a:pt x="18434" y="16565"/>
                    <a:pt x="18467" y="17702"/>
                    <a:pt x="18507" y="18514"/>
                  </a:cubicBezTo>
                  <a:cubicBezTo>
                    <a:pt x="18546" y="19326"/>
                    <a:pt x="18593" y="20138"/>
                    <a:pt x="18639" y="20463"/>
                  </a:cubicBezTo>
                  <a:cubicBezTo>
                    <a:pt x="18692" y="20950"/>
                    <a:pt x="18745" y="21113"/>
                    <a:pt x="18805" y="21113"/>
                  </a:cubicBezTo>
                  <a:cubicBezTo>
                    <a:pt x="18891" y="21113"/>
                    <a:pt x="18964" y="20788"/>
                    <a:pt x="19030" y="19976"/>
                  </a:cubicBezTo>
                  <a:lnTo>
                    <a:pt x="19003" y="17702"/>
                  </a:lnTo>
                  <a:cubicBezTo>
                    <a:pt x="18964" y="18514"/>
                    <a:pt x="18937" y="18677"/>
                    <a:pt x="18911" y="19001"/>
                  </a:cubicBezTo>
                  <a:close/>
                  <a:moveTo>
                    <a:pt x="21534" y="2111"/>
                  </a:moveTo>
                  <a:cubicBezTo>
                    <a:pt x="21487" y="974"/>
                    <a:pt x="21428" y="325"/>
                    <a:pt x="21342" y="325"/>
                  </a:cubicBezTo>
                  <a:cubicBezTo>
                    <a:pt x="21282" y="325"/>
                    <a:pt x="21229" y="650"/>
                    <a:pt x="21176" y="1137"/>
                  </a:cubicBezTo>
                  <a:cubicBezTo>
                    <a:pt x="21123" y="1786"/>
                    <a:pt x="21083" y="2598"/>
                    <a:pt x="21037" y="3573"/>
                  </a:cubicBezTo>
                  <a:cubicBezTo>
                    <a:pt x="21017" y="2598"/>
                    <a:pt x="20991" y="1624"/>
                    <a:pt x="20951" y="1137"/>
                  </a:cubicBezTo>
                  <a:cubicBezTo>
                    <a:pt x="20911" y="487"/>
                    <a:pt x="20865" y="162"/>
                    <a:pt x="20805" y="162"/>
                  </a:cubicBezTo>
                  <a:cubicBezTo>
                    <a:pt x="20739" y="162"/>
                    <a:pt x="20686" y="487"/>
                    <a:pt x="20646" y="974"/>
                  </a:cubicBezTo>
                  <a:cubicBezTo>
                    <a:pt x="20606" y="1462"/>
                    <a:pt x="20560" y="2274"/>
                    <a:pt x="20520" y="3248"/>
                  </a:cubicBezTo>
                  <a:lnTo>
                    <a:pt x="20500" y="487"/>
                  </a:lnTo>
                  <a:lnTo>
                    <a:pt x="20408" y="487"/>
                  </a:lnTo>
                  <a:lnTo>
                    <a:pt x="20408" y="20950"/>
                  </a:lnTo>
                  <a:lnTo>
                    <a:pt x="20534" y="20950"/>
                  </a:lnTo>
                  <a:lnTo>
                    <a:pt x="20534" y="5684"/>
                  </a:lnTo>
                  <a:cubicBezTo>
                    <a:pt x="20567" y="4710"/>
                    <a:pt x="20606" y="4060"/>
                    <a:pt x="20646" y="3573"/>
                  </a:cubicBezTo>
                  <a:cubicBezTo>
                    <a:pt x="20686" y="3086"/>
                    <a:pt x="20726" y="2761"/>
                    <a:pt x="20765" y="2761"/>
                  </a:cubicBezTo>
                  <a:cubicBezTo>
                    <a:pt x="20832" y="2761"/>
                    <a:pt x="20878" y="3248"/>
                    <a:pt x="20905" y="4060"/>
                  </a:cubicBezTo>
                  <a:cubicBezTo>
                    <a:pt x="20931" y="4872"/>
                    <a:pt x="20944" y="6009"/>
                    <a:pt x="20944" y="7633"/>
                  </a:cubicBezTo>
                  <a:lnTo>
                    <a:pt x="20944" y="21113"/>
                  </a:lnTo>
                  <a:lnTo>
                    <a:pt x="21070" y="21113"/>
                  </a:lnTo>
                  <a:lnTo>
                    <a:pt x="21070" y="6983"/>
                  </a:lnTo>
                  <a:cubicBezTo>
                    <a:pt x="21070" y="6821"/>
                    <a:pt x="21070" y="6496"/>
                    <a:pt x="21070" y="6334"/>
                  </a:cubicBezTo>
                  <a:cubicBezTo>
                    <a:pt x="21070" y="6171"/>
                    <a:pt x="21070" y="5847"/>
                    <a:pt x="21070" y="5684"/>
                  </a:cubicBezTo>
                  <a:cubicBezTo>
                    <a:pt x="21103" y="4710"/>
                    <a:pt x="21136" y="4060"/>
                    <a:pt x="21176" y="3573"/>
                  </a:cubicBezTo>
                  <a:cubicBezTo>
                    <a:pt x="21216" y="3086"/>
                    <a:pt x="21256" y="2761"/>
                    <a:pt x="21295" y="2761"/>
                  </a:cubicBezTo>
                  <a:cubicBezTo>
                    <a:pt x="21362" y="2761"/>
                    <a:pt x="21408" y="3248"/>
                    <a:pt x="21434" y="4060"/>
                  </a:cubicBezTo>
                  <a:cubicBezTo>
                    <a:pt x="21461" y="4872"/>
                    <a:pt x="21474" y="6009"/>
                    <a:pt x="21474" y="7633"/>
                  </a:cubicBezTo>
                  <a:lnTo>
                    <a:pt x="21474" y="21113"/>
                  </a:lnTo>
                  <a:lnTo>
                    <a:pt x="21600" y="21113"/>
                  </a:lnTo>
                  <a:lnTo>
                    <a:pt x="21600" y="6983"/>
                  </a:lnTo>
                  <a:cubicBezTo>
                    <a:pt x="21600" y="4872"/>
                    <a:pt x="21580" y="3248"/>
                    <a:pt x="21534" y="2111"/>
                  </a:cubicBezTo>
                  <a:close/>
                  <a:moveTo>
                    <a:pt x="17997" y="16890"/>
                  </a:moveTo>
                  <a:cubicBezTo>
                    <a:pt x="17970" y="16890"/>
                    <a:pt x="17950" y="17053"/>
                    <a:pt x="17930" y="17540"/>
                  </a:cubicBezTo>
                  <a:cubicBezTo>
                    <a:pt x="17911" y="18027"/>
                    <a:pt x="17904" y="18514"/>
                    <a:pt x="17904" y="19164"/>
                  </a:cubicBezTo>
                  <a:cubicBezTo>
                    <a:pt x="17904" y="19814"/>
                    <a:pt x="17911" y="20463"/>
                    <a:pt x="17930" y="20950"/>
                  </a:cubicBezTo>
                  <a:cubicBezTo>
                    <a:pt x="17950" y="21438"/>
                    <a:pt x="17970" y="21600"/>
                    <a:pt x="17997" y="21600"/>
                  </a:cubicBezTo>
                  <a:cubicBezTo>
                    <a:pt x="18023" y="21600"/>
                    <a:pt x="18043" y="21438"/>
                    <a:pt x="18063" y="20950"/>
                  </a:cubicBezTo>
                  <a:cubicBezTo>
                    <a:pt x="18083" y="20463"/>
                    <a:pt x="18089" y="19976"/>
                    <a:pt x="18089" y="19164"/>
                  </a:cubicBezTo>
                  <a:cubicBezTo>
                    <a:pt x="18089" y="18514"/>
                    <a:pt x="18083" y="17865"/>
                    <a:pt x="18063" y="17540"/>
                  </a:cubicBezTo>
                  <a:cubicBezTo>
                    <a:pt x="18043" y="17053"/>
                    <a:pt x="18023" y="16890"/>
                    <a:pt x="17997" y="16890"/>
                  </a:cubicBezTo>
                  <a:close/>
                  <a:moveTo>
                    <a:pt x="20017" y="6171"/>
                  </a:moveTo>
                  <a:cubicBezTo>
                    <a:pt x="20037" y="7471"/>
                    <a:pt x="20043" y="8932"/>
                    <a:pt x="20043" y="10556"/>
                  </a:cubicBezTo>
                  <a:cubicBezTo>
                    <a:pt x="20043" y="12343"/>
                    <a:pt x="20030" y="13805"/>
                    <a:pt x="20010" y="15104"/>
                  </a:cubicBezTo>
                  <a:cubicBezTo>
                    <a:pt x="19990" y="16403"/>
                    <a:pt x="19964" y="17540"/>
                    <a:pt x="19924" y="18514"/>
                  </a:cubicBezTo>
                  <a:cubicBezTo>
                    <a:pt x="19891" y="19489"/>
                    <a:pt x="19845" y="20138"/>
                    <a:pt x="19798" y="20626"/>
                  </a:cubicBezTo>
                  <a:cubicBezTo>
                    <a:pt x="19752" y="21113"/>
                    <a:pt x="19699" y="21275"/>
                    <a:pt x="19646" y="21275"/>
                  </a:cubicBezTo>
                  <a:cubicBezTo>
                    <a:pt x="19593" y="21275"/>
                    <a:pt x="19540" y="21113"/>
                    <a:pt x="19494" y="20626"/>
                  </a:cubicBezTo>
                  <a:cubicBezTo>
                    <a:pt x="19447" y="20138"/>
                    <a:pt x="19408" y="19489"/>
                    <a:pt x="19368" y="18677"/>
                  </a:cubicBezTo>
                  <a:cubicBezTo>
                    <a:pt x="19335" y="17865"/>
                    <a:pt x="19308" y="16728"/>
                    <a:pt x="19288" y="15429"/>
                  </a:cubicBezTo>
                  <a:cubicBezTo>
                    <a:pt x="19268" y="14129"/>
                    <a:pt x="19255" y="12668"/>
                    <a:pt x="19255" y="10881"/>
                  </a:cubicBezTo>
                  <a:cubicBezTo>
                    <a:pt x="19255" y="9095"/>
                    <a:pt x="19268" y="7633"/>
                    <a:pt x="19288" y="6334"/>
                  </a:cubicBezTo>
                  <a:cubicBezTo>
                    <a:pt x="19308" y="5035"/>
                    <a:pt x="19335" y="3898"/>
                    <a:pt x="19374" y="2923"/>
                  </a:cubicBezTo>
                  <a:cubicBezTo>
                    <a:pt x="19408" y="1949"/>
                    <a:pt x="19454" y="1299"/>
                    <a:pt x="19500" y="812"/>
                  </a:cubicBezTo>
                  <a:cubicBezTo>
                    <a:pt x="19547" y="325"/>
                    <a:pt x="19600" y="162"/>
                    <a:pt x="19659" y="162"/>
                  </a:cubicBezTo>
                  <a:cubicBezTo>
                    <a:pt x="19712" y="162"/>
                    <a:pt x="19765" y="325"/>
                    <a:pt x="19812" y="812"/>
                  </a:cubicBezTo>
                  <a:cubicBezTo>
                    <a:pt x="19858" y="1299"/>
                    <a:pt x="19898" y="1949"/>
                    <a:pt x="19937" y="2761"/>
                  </a:cubicBezTo>
                  <a:cubicBezTo>
                    <a:pt x="19971" y="3898"/>
                    <a:pt x="20004" y="4872"/>
                    <a:pt x="20017" y="6171"/>
                  </a:cubicBezTo>
                  <a:close/>
                  <a:moveTo>
                    <a:pt x="19918" y="10881"/>
                  </a:moveTo>
                  <a:cubicBezTo>
                    <a:pt x="19918" y="9420"/>
                    <a:pt x="19911" y="8283"/>
                    <a:pt x="19898" y="7146"/>
                  </a:cubicBezTo>
                  <a:cubicBezTo>
                    <a:pt x="19884" y="6171"/>
                    <a:pt x="19865" y="5197"/>
                    <a:pt x="19838" y="4547"/>
                  </a:cubicBezTo>
                  <a:cubicBezTo>
                    <a:pt x="19812" y="3898"/>
                    <a:pt x="19785" y="3410"/>
                    <a:pt x="19752" y="3086"/>
                  </a:cubicBezTo>
                  <a:cubicBezTo>
                    <a:pt x="19719" y="2761"/>
                    <a:pt x="19686" y="2599"/>
                    <a:pt x="19653" y="2599"/>
                  </a:cubicBezTo>
                  <a:cubicBezTo>
                    <a:pt x="19620" y="2599"/>
                    <a:pt x="19586" y="2761"/>
                    <a:pt x="19553" y="3086"/>
                  </a:cubicBezTo>
                  <a:cubicBezTo>
                    <a:pt x="19520" y="3411"/>
                    <a:pt x="19494" y="3898"/>
                    <a:pt x="19467" y="4547"/>
                  </a:cubicBezTo>
                  <a:cubicBezTo>
                    <a:pt x="19441" y="5197"/>
                    <a:pt x="19421" y="6009"/>
                    <a:pt x="19408" y="6983"/>
                  </a:cubicBezTo>
                  <a:cubicBezTo>
                    <a:pt x="19394" y="7958"/>
                    <a:pt x="19388" y="9257"/>
                    <a:pt x="19388" y="10719"/>
                  </a:cubicBezTo>
                  <a:cubicBezTo>
                    <a:pt x="19388" y="12180"/>
                    <a:pt x="19394" y="13480"/>
                    <a:pt x="19408" y="14454"/>
                  </a:cubicBezTo>
                  <a:cubicBezTo>
                    <a:pt x="19421" y="15429"/>
                    <a:pt x="19441" y="16403"/>
                    <a:pt x="19467" y="17053"/>
                  </a:cubicBezTo>
                  <a:cubicBezTo>
                    <a:pt x="19494" y="17702"/>
                    <a:pt x="19520" y="18189"/>
                    <a:pt x="19553" y="18514"/>
                  </a:cubicBezTo>
                  <a:cubicBezTo>
                    <a:pt x="19586" y="18839"/>
                    <a:pt x="19620" y="19001"/>
                    <a:pt x="19653" y="19001"/>
                  </a:cubicBezTo>
                  <a:cubicBezTo>
                    <a:pt x="19686" y="19001"/>
                    <a:pt x="19719" y="18839"/>
                    <a:pt x="19752" y="18514"/>
                  </a:cubicBezTo>
                  <a:cubicBezTo>
                    <a:pt x="19785" y="18189"/>
                    <a:pt x="19812" y="17702"/>
                    <a:pt x="19838" y="17053"/>
                  </a:cubicBezTo>
                  <a:cubicBezTo>
                    <a:pt x="19865" y="16403"/>
                    <a:pt x="19884" y="15591"/>
                    <a:pt x="19898" y="14454"/>
                  </a:cubicBezTo>
                  <a:cubicBezTo>
                    <a:pt x="19911" y="13805"/>
                    <a:pt x="19918" y="12505"/>
                    <a:pt x="19918" y="10881"/>
                  </a:cubicBezTo>
                  <a:close/>
                </a:path>
              </a:pathLst>
            </a:custGeom>
            <a:solidFill>
              <a:srgbClr val="D3D3D3"/>
            </a:solidFill>
            <a:ln w="12700">
              <a:miter lim="400000"/>
            </a:ln>
          </p:spPr>
          <p:txBody>
            <a:bodyPr lIns="38100" tIns="38100" rIns="38100" bIns="38100" anchor="ctr"/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 sz="3000">
                  <a:solidFill>
                    <a:srgbClr val="FFFFFF"/>
                  </a:solidFill>
                </a:defRPr>
              </a:pPr>
              <a:endParaRPr kumimoji="0" sz="3000" b="0" i="0" u="none" strike="noStrike" kern="0" cap="none" spc="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253065831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04" r:id="rId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lang="en-US" sz="3600" b="1" kern="1200">
          <a:solidFill>
            <a:schemeClr val="bg1"/>
          </a:solidFill>
          <a:latin typeface="Helvetica" panose="020B0500000000000000" pitchFamily="34" charset="0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400" kern="1200">
          <a:solidFill>
            <a:schemeClr val="bg1"/>
          </a:solidFill>
          <a:latin typeface="+mj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bg1"/>
          </a:solidFill>
          <a:latin typeface="+mj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bg1"/>
          </a:solidFill>
          <a:latin typeface="+mj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bg1"/>
          </a:solidFill>
          <a:latin typeface="+mj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bg1"/>
          </a:solidFill>
          <a:latin typeface="+mj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3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chemeClr val="tx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38200" y="365126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838200" y="6356351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r>
              <a:rPr lang="en-US"/>
              <a:t>Date</a:t>
            </a: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038600" y="6356351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r>
              <a:rPr lang="en-US"/>
              <a:t>Your Footer Here</a:t>
            </a: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610600" y="6356351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86EDDA2-A385-4D53-9944-861446547DD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586658964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06" r:id="rId1"/>
  </p:sldLayoutIdLst>
  <p:hf hdr="0"/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bg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bg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bg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bg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bg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bg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8" Type="http://schemas.openxmlformats.org/officeDocument/2006/relationships/image" Target="../media/image7.png"/><Relationship Id="rId13" Type="http://schemas.openxmlformats.org/officeDocument/2006/relationships/image" Target="../media/image12.svg"/><Relationship Id="rId3" Type="http://schemas.openxmlformats.org/officeDocument/2006/relationships/image" Target="../media/image2.svg"/><Relationship Id="rId7" Type="http://schemas.openxmlformats.org/officeDocument/2006/relationships/image" Target="../media/image6.svg"/><Relationship Id="rId12" Type="http://schemas.openxmlformats.org/officeDocument/2006/relationships/image" Target="../media/image11.png"/><Relationship Id="rId17" Type="http://schemas.openxmlformats.org/officeDocument/2006/relationships/image" Target="../media/image16.svg"/><Relationship Id="rId2" Type="http://schemas.openxmlformats.org/officeDocument/2006/relationships/image" Target="../media/image1.png"/><Relationship Id="rId16" Type="http://schemas.openxmlformats.org/officeDocument/2006/relationships/image" Target="../media/image15.png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5.png"/><Relationship Id="rId11" Type="http://schemas.openxmlformats.org/officeDocument/2006/relationships/image" Target="../media/image10.svg"/><Relationship Id="rId5" Type="http://schemas.openxmlformats.org/officeDocument/2006/relationships/image" Target="../media/image4.svg"/><Relationship Id="rId15" Type="http://schemas.openxmlformats.org/officeDocument/2006/relationships/image" Target="../media/image14.svg"/><Relationship Id="rId10" Type="http://schemas.openxmlformats.org/officeDocument/2006/relationships/image" Target="../media/image9.png"/><Relationship Id="rId4" Type="http://schemas.openxmlformats.org/officeDocument/2006/relationships/image" Target="../media/image3.png"/><Relationship Id="rId9" Type="http://schemas.openxmlformats.org/officeDocument/2006/relationships/image" Target="../media/image8.svg"/><Relationship Id="rId14" Type="http://schemas.openxmlformats.org/officeDocument/2006/relationships/image" Target="../media/image13.png"/></Relationships>
</file>

<file path=ppt/slides/_rels/slide2.xml.rels><?xml version="1.0" encoding="UTF-8" standalone="yes"?>
<Relationships xmlns="http://schemas.openxmlformats.org/package/2006/relationships"><Relationship Id="rId8" Type="http://schemas.openxmlformats.org/officeDocument/2006/relationships/image" Target="../media/image23.png"/><Relationship Id="rId13" Type="http://schemas.openxmlformats.org/officeDocument/2006/relationships/image" Target="../media/image28.svg"/><Relationship Id="rId3" Type="http://schemas.openxmlformats.org/officeDocument/2006/relationships/image" Target="../media/image18.svg"/><Relationship Id="rId7" Type="http://schemas.openxmlformats.org/officeDocument/2006/relationships/image" Target="../media/image22.svg"/><Relationship Id="rId12" Type="http://schemas.openxmlformats.org/officeDocument/2006/relationships/image" Target="../media/image27.png"/><Relationship Id="rId17" Type="http://schemas.openxmlformats.org/officeDocument/2006/relationships/image" Target="../media/image32.svg"/><Relationship Id="rId2" Type="http://schemas.openxmlformats.org/officeDocument/2006/relationships/image" Target="../media/image17.png"/><Relationship Id="rId16" Type="http://schemas.openxmlformats.org/officeDocument/2006/relationships/image" Target="../media/image31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21.png"/><Relationship Id="rId11" Type="http://schemas.openxmlformats.org/officeDocument/2006/relationships/image" Target="../media/image26.svg"/><Relationship Id="rId5" Type="http://schemas.openxmlformats.org/officeDocument/2006/relationships/image" Target="../media/image20.svg"/><Relationship Id="rId15" Type="http://schemas.openxmlformats.org/officeDocument/2006/relationships/image" Target="../media/image30.svg"/><Relationship Id="rId10" Type="http://schemas.openxmlformats.org/officeDocument/2006/relationships/image" Target="../media/image25.png"/><Relationship Id="rId4" Type="http://schemas.openxmlformats.org/officeDocument/2006/relationships/image" Target="../media/image19.png"/><Relationship Id="rId9" Type="http://schemas.openxmlformats.org/officeDocument/2006/relationships/image" Target="../media/image24.svg"/><Relationship Id="rId14" Type="http://schemas.openxmlformats.org/officeDocument/2006/relationships/image" Target="../media/image29.pn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hyperlink" Target="https://www.presentationgo.com/faq/" TargetMode="External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3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7F533F75-0818-EEA6-DAE8-BD710CB65ADF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FE95C07-448E-2E39-7296-73E3E19467F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Index Arrow Process – Slide Template</a:t>
            </a:r>
          </a:p>
        </p:txBody>
      </p:sp>
      <p:grpSp>
        <p:nvGrpSpPr>
          <p:cNvPr id="3" name="Group 2">
            <a:extLst>
              <a:ext uri="{FF2B5EF4-FFF2-40B4-BE49-F238E27FC236}">
                <a16:creationId xmlns:a16="http://schemas.microsoft.com/office/drawing/2014/main" id="{03637A28-8639-A28D-97D1-023038C26226}"/>
              </a:ext>
            </a:extLst>
          </p:cNvPr>
          <p:cNvGrpSpPr/>
          <p:nvPr/>
        </p:nvGrpSpPr>
        <p:grpSpPr>
          <a:xfrm>
            <a:off x="6482643" y="4929876"/>
            <a:ext cx="4849574" cy="886691"/>
            <a:chOff x="6482643" y="4929876"/>
            <a:chExt cx="4849574" cy="886691"/>
          </a:xfrm>
        </p:grpSpPr>
        <p:sp>
          <p:nvSpPr>
            <p:cNvPr id="4" name="Rectangle 5">
              <a:extLst>
                <a:ext uri="{FF2B5EF4-FFF2-40B4-BE49-F238E27FC236}">
                  <a16:creationId xmlns:a16="http://schemas.microsoft.com/office/drawing/2014/main" id="{EE5487DD-112B-4CFE-466F-775EC7AD8DD7}"/>
                </a:ext>
              </a:extLst>
            </p:cNvPr>
            <p:cNvSpPr/>
            <p:nvPr/>
          </p:nvSpPr>
          <p:spPr>
            <a:xfrm>
              <a:off x="6765050" y="5168050"/>
              <a:ext cx="4045044" cy="648517"/>
            </a:xfrm>
            <a:custGeom>
              <a:avLst/>
              <a:gdLst>
                <a:gd name="connsiteX0" fmla="*/ 0 w 3456709"/>
                <a:gd name="connsiteY0" fmla="*/ 0 h 499661"/>
                <a:gd name="connsiteX1" fmla="*/ 3456709 w 3456709"/>
                <a:gd name="connsiteY1" fmla="*/ 0 h 499661"/>
                <a:gd name="connsiteX2" fmla="*/ 3456709 w 3456709"/>
                <a:gd name="connsiteY2" fmla="*/ 499661 h 499661"/>
                <a:gd name="connsiteX3" fmla="*/ 0 w 3456709"/>
                <a:gd name="connsiteY3" fmla="*/ 499661 h 499661"/>
                <a:gd name="connsiteX4" fmla="*/ 0 w 3456709"/>
                <a:gd name="connsiteY4" fmla="*/ 0 h 499661"/>
                <a:gd name="connsiteX0" fmla="*/ 0 w 3952895"/>
                <a:gd name="connsiteY0" fmla="*/ 0 h 648517"/>
                <a:gd name="connsiteX1" fmla="*/ 3456709 w 3952895"/>
                <a:gd name="connsiteY1" fmla="*/ 0 h 648517"/>
                <a:gd name="connsiteX2" fmla="*/ 3952895 w 3952895"/>
                <a:gd name="connsiteY2" fmla="*/ 648517 h 648517"/>
                <a:gd name="connsiteX3" fmla="*/ 0 w 3952895"/>
                <a:gd name="connsiteY3" fmla="*/ 499661 h 648517"/>
                <a:gd name="connsiteX4" fmla="*/ 0 w 3952895"/>
                <a:gd name="connsiteY4" fmla="*/ 0 h 648517"/>
                <a:gd name="connsiteX0" fmla="*/ 0 w 3952895"/>
                <a:gd name="connsiteY0" fmla="*/ 0 h 648517"/>
                <a:gd name="connsiteX1" fmla="*/ 3456709 w 3952895"/>
                <a:gd name="connsiteY1" fmla="*/ 0 h 648517"/>
                <a:gd name="connsiteX2" fmla="*/ 3952895 w 3952895"/>
                <a:gd name="connsiteY2" fmla="*/ 648517 h 648517"/>
                <a:gd name="connsiteX3" fmla="*/ 7089 w 3952895"/>
                <a:gd name="connsiteY3" fmla="*/ 442954 h 648517"/>
                <a:gd name="connsiteX4" fmla="*/ 0 w 3952895"/>
                <a:gd name="connsiteY4" fmla="*/ 0 h 648517"/>
                <a:gd name="connsiteX0" fmla="*/ 92149 w 4045044"/>
                <a:gd name="connsiteY0" fmla="*/ 0 h 648517"/>
                <a:gd name="connsiteX1" fmla="*/ 3548858 w 4045044"/>
                <a:gd name="connsiteY1" fmla="*/ 0 h 648517"/>
                <a:gd name="connsiteX2" fmla="*/ 4045044 w 4045044"/>
                <a:gd name="connsiteY2" fmla="*/ 648517 h 648517"/>
                <a:gd name="connsiteX3" fmla="*/ 0 w 4045044"/>
                <a:gd name="connsiteY3" fmla="*/ 435865 h 648517"/>
                <a:gd name="connsiteX4" fmla="*/ 92149 w 4045044"/>
                <a:gd name="connsiteY4" fmla="*/ 0 h 64851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4045044" h="648517">
                  <a:moveTo>
                    <a:pt x="92149" y="0"/>
                  </a:moveTo>
                  <a:lnTo>
                    <a:pt x="3548858" y="0"/>
                  </a:lnTo>
                  <a:lnTo>
                    <a:pt x="4045044" y="648517"/>
                  </a:lnTo>
                  <a:lnTo>
                    <a:pt x="0" y="435865"/>
                  </a:lnTo>
                  <a:lnTo>
                    <a:pt x="92149" y="0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  <a:effectLst>
              <a:outerShdw blurRad="254000" dist="165100" dir="2700000" algn="tl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grpSp>
          <p:nvGrpSpPr>
            <p:cNvPr id="5" name="Group 4">
              <a:extLst>
                <a:ext uri="{FF2B5EF4-FFF2-40B4-BE49-F238E27FC236}">
                  <a16:creationId xmlns:a16="http://schemas.microsoft.com/office/drawing/2014/main" id="{5060B7C8-A063-7A42-3EDC-9E4720371C4C}"/>
                </a:ext>
              </a:extLst>
            </p:cNvPr>
            <p:cNvGrpSpPr/>
            <p:nvPr/>
          </p:nvGrpSpPr>
          <p:grpSpPr>
            <a:xfrm>
              <a:off x="6482643" y="4929876"/>
              <a:ext cx="4849574" cy="886691"/>
              <a:chOff x="6482643" y="4929876"/>
              <a:chExt cx="4849574" cy="886691"/>
            </a:xfrm>
          </p:grpSpPr>
          <p:sp>
            <p:nvSpPr>
              <p:cNvPr id="6" name="Rectangle 5">
                <a:extLst>
                  <a:ext uri="{FF2B5EF4-FFF2-40B4-BE49-F238E27FC236}">
                    <a16:creationId xmlns:a16="http://schemas.microsoft.com/office/drawing/2014/main" id="{6F232174-147D-0C61-3D4E-2A518EAD36FA}"/>
                  </a:ext>
                </a:extLst>
              </p:cNvPr>
              <p:cNvSpPr/>
              <p:nvPr/>
            </p:nvSpPr>
            <p:spPr>
              <a:xfrm>
                <a:off x="6482643" y="4929876"/>
                <a:ext cx="3831265" cy="886691"/>
              </a:xfrm>
              <a:prstGeom prst="rect">
                <a:avLst/>
              </a:prstGeom>
              <a:gradFill flip="none" rotWithShape="1">
                <a:gsLst>
                  <a:gs pos="0">
                    <a:srgbClr val="F2F2F2"/>
                  </a:gs>
                  <a:gs pos="100000">
                    <a:schemeClr val="bg1"/>
                  </a:gs>
                </a:gsLst>
                <a:lin ang="0" scaled="1"/>
                <a:tileRect/>
              </a:gradFill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grpSp>
            <p:nvGrpSpPr>
              <p:cNvPr id="7" name="Group 6">
                <a:extLst>
                  <a:ext uri="{FF2B5EF4-FFF2-40B4-BE49-F238E27FC236}">
                    <a16:creationId xmlns:a16="http://schemas.microsoft.com/office/drawing/2014/main" id="{94DF766B-D6B8-FF79-BD98-E33BDEA46074}"/>
                  </a:ext>
                </a:extLst>
              </p:cNvPr>
              <p:cNvGrpSpPr/>
              <p:nvPr/>
            </p:nvGrpSpPr>
            <p:grpSpPr>
              <a:xfrm>
                <a:off x="10313908" y="4929876"/>
                <a:ext cx="1018309" cy="886691"/>
                <a:chOff x="10313908" y="4929876"/>
                <a:chExt cx="1018309" cy="886691"/>
              </a:xfrm>
            </p:grpSpPr>
            <p:sp>
              <p:nvSpPr>
                <p:cNvPr id="8" name="Arrow: Pentagon 7">
                  <a:extLst>
                    <a:ext uri="{FF2B5EF4-FFF2-40B4-BE49-F238E27FC236}">
                      <a16:creationId xmlns:a16="http://schemas.microsoft.com/office/drawing/2014/main" id="{D04D1747-C798-99A9-B8F4-191A3D4CBCBD}"/>
                    </a:ext>
                  </a:extLst>
                </p:cNvPr>
                <p:cNvSpPr/>
                <p:nvPr/>
              </p:nvSpPr>
              <p:spPr>
                <a:xfrm>
                  <a:off x="10313908" y="4929876"/>
                  <a:ext cx="1018309" cy="886691"/>
                </a:xfrm>
                <a:prstGeom prst="homePlate">
                  <a:avLst/>
                </a:prstGeom>
                <a:solidFill>
                  <a:srgbClr val="941651"/>
                </a:solidFill>
                <a:ln>
                  <a:noFill/>
                </a:ln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r>
                    <a:rPr lang="en-US" sz="2800" b="1" dirty="0"/>
                    <a:t>08</a:t>
                  </a:r>
                </a:p>
              </p:txBody>
            </p:sp>
            <p:sp>
              <p:nvSpPr>
                <p:cNvPr id="9" name="Rectangle 8">
                  <a:extLst>
                    <a:ext uri="{FF2B5EF4-FFF2-40B4-BE49-F238E27FC236}">
                      <a16:creationId xmlns:a16="http://schemas.microsoft.com/office/drawing/2014/main" id="{C48AA64E-B302-E19E-E485-86672E08D882}"/>
                    </a:ext>
                  </a:extLst>
                </p:cNvPr>
                <p:cNvSpPr/>
                <p:nvPr/>
              </p:nvSpPr>
              <p:spPr>
                <a:xfrm>
                  <a:off x="10313908" y="4929876"/>
                  <a:ext cx="91440" cy="886691"/>
                </a:xfrm>
                <a:prstGeom prst="rect">
                  <a:avLst/>
                </a:prstGeom>
                <a:solidFill>
                  <a:schemeClr val="tx1">
                    <a:alpha val="2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 sz="2800" b="1" dirty="0">
                    <a:solidFill>
                      <a:schemeClr val="tx1">
                        <a:lumMod val="85000"/>
                        <a:lumOff val="15000"/>
                      </a:schemeClr>
                    </a:solidFill>
                  </a:endParaRPr>
                </a:p>
              </p:txBody>
            </p:sp>
          </p:grpSp>
        </p:grpSp>
      </p:grpSp>
      <p:grpSp>
        <p:nvGrpSpPr>
          <p:cNvPr id="26" name="Group 25">
            <a:extLst>
              <a:ext uri="{FF2B5EF4-FFF2-40B4-BE49-F238E27FC236}">
                <a16:creationId xmlns:a16="http://schemas.microsoft.com/office/drawing/2014/main" id="{136D018A-7F67-BE40-94BA-52BCF9155EF2}"/>
              </a:ext>
            </a:extLst>
          </p:cNvPr>
          <p:cNvGrpSpPr/>
          <p:nvPr/>
        </p:nvGrpSpPr>
        <p:grpSpPr>
          <a:xfrm>
            <a:off x="6482643" y="3751699"/>
            <a:ext cx="4849574" cy="886691"/>
            <a:chOff x="6482643" y="3751699"/>
            <a:chExt cx="4849574" cy="886691"/>
          </a:xfrm>
        </p:grpSpPr>
        <p:sp>
          <p:nvSpPr>
            <p:cNvPr id="27" name="Rectangle 5">
              <a:extLst>
                <a:ext uri="{FF2B5EF4-FFF2-40B4-BE49-F238E27FC236}">
                  <a16:creationId xmlns:a16="http://schemas.microsoft.com/office/drawing/2014/main" id="{0AF13703-C41D-C039-6D4E-F284E582AEAA}"/>
                </a:ext>
              </a:extLst>
            </p:cNvPr>
            <p:cNvSpPr/>
            <p:nvPr/>
          </p:nvSpPr>
          <p:spPr>
            <a:xfrm>
              <a:off x="6765050" y="3989873"/>
              <a:ext cx="4045044" cy="648517"/>
            </a:xfrm>
            <a:custGeom>
              <a:avLst/>
              <a:gdLst>
                <a:gd name="connsiteX0" fmla="*/ 0 w 3456709"/>
                <a:gd name="connsiteY0" fmla="*/ 0 h 499661"/>
                <a:gd name="connsiteX1" fmla="*/ 3456709 w 3456709"/>
                <a:gd name="connsiteY1" fmla="*/ 0 h 499661"/>
                <a:gd name="connsiteX2" fmla="*/ 3456709 w 3456709"/>
                <a:gd name="connsiteY2" fmla="*/ 499661 h 499661"/>
                <a:gd name="connsiteX3" fmla="*/ 0 w 3456709"/>
                <a:gd name="connsiteY3" fmla="*/ 499661 h 499661"/>
                <a:gd name="connsiteX4" fmla="*/ 0 w 3456709"/>
                <a:gd name="connsiteY4" fmla="*/ 0 h 499661"/>
                <a:gd name="connsiteX0" fmla="*/ 0 w 3952895"/>
                <a:gd name="connsiteY0" fmla="*/ 0 h 648517"/>
                <a:gd name="connsiteX1" fmla="*/ 3456709 w 3952895"/>
                <a:gd name="connsiteY1" fmla="*/ 0 h 648517"/>
                <a:gd name="connsiteX2" fmla="*/ 3952895 w 3952895"/>
                <a:gd name="connsiteY2" fmla="*/ 648517 h 648517"/>
                <a:gd name="connsiteX3" fmla="*/ 0 w 3952895"/>
                <a:gd name="connsiteY3" fmla="*/ 499661 h 648517"/>
                <a:gd name="connsiteX4" fmla="*/ 0 w 3952895"/>
                <a:gd name="connsiteY4" fmla="*/ 0 h 648517"/>
                <a:gd name="connsiteX0" fmla="*/ 0 w 3952895"/>
                <a:gd name="connsiteY0" fmla="*/ 0 h 648517"/>
                <a:gd name="connsiteX1" fmla="*/ 3456709 w 3952895"/>
                <a:gd name="connsiteY1" fmla="*/ 0 h 648517"/>
                <a:gd name="connsiteX2" fmla="*/ 3952895 w 3952895"/>
                <a:gd name="connsiteY2" fmla="*/ 648517 h 648517"/>
                <a:gd name="connsiteX3" fmla="*/ 7089 w 3952895"/>
                <a:gd name="connsiteY3" fmla="*/ 442954 h 648517"/>
                <a:gd name="connsiteX4" fmla="*/ 0 w 3952895"/>
                <a:gd name="connsiteY4" fmla="*/ 0 h 648517"/>
                <a:gd name="connsiteX0" fmla="*/ 92149 w 4045044"/>
                <a:gd name="connsiteY0" fmla="*/ 0 h 648517"/>
                <a:gd name="connsiteX1" fmla="*/ 3548858 w 4045044"/>
                <a:gd name="connsiteY1" fmla="*/ 0 h 648517"/>
                <a:gd name="connsiteX2" fmla="*/ 4045044 w 4045044"/>
                <a:gd name="connsiteY2" fmla="*/ 648517 h 648517"/>
                <a:gd name="connsiteX3" fmla="*/ 0 w 4045044"/>
                <a:gd name="connsiteY3" fmla="*/ 435865 h 648517"/>
                <a:gd name="connsiteX4" fmla="*/ 92149 w 4045044"/>
                <a:gd name="connsiteY4" fmla="*/ 0 h 64851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4045044" h="648517">
                  <a:moveTo>
                    <a:pt x="92149" y="0"/>
                  </a:moveTo>
                  <a:lnTo>
                    <a:pt x="3548858" y="0"/>
                  </a:lnTo>
                  <a:lnTo>
                    <a:pt x="4045044" y="648517"/>
                  </a:lnTo>
                  <a:lnTo>
                    <a:pt x="0" y="435865"/>
                  </a:lnTo>
                  <a:lnTo>
                    <a:pt x="92149" y="0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  <a:effectLst>
              <a:outerShdw blurRad="254000" dist="165100" dir="2700000" algn="tl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grpSp>
          <p:nvGrpSpPr>
            <p:cNvPr id="28" name="Group 27">
              <a:extLst>
                <a:ext uri="{FF2B5EF4-FFF2-40B4-BE49-F238E27FC236}">
                  <a16:creationId xmlns:a16="http://schemas.microsoft.com/office/drawing/2014/main" id="{14BBDA08-F469-8046-94C7-1BFD9DC6E8F4}"/>
                </a:ext>
              </a:extLst>
            </p:cNvPr>
            <p:cNvGrpSpPr/>
            <p:nvPr/>
          </p:nvGrpSpPr>
          <p:grpSpPr>
            <a:xfrm>
              <a:off x="6482643" y="3751699"/>
              <a:ext cx="4849574" cy="886691"/>
              <a:chOff x="6482643" y="3751699"/>
              <a:chExt cx="4849574" cy="886691"/>
            </a:xfrm>
          </p:grpSpPr>
          <p:sp>
            <p:nvSpPr>
              <p:cNvPr id="29" name="Rectangle 28">
                <a:extLst>
                  <a:ext uri="{FF2B5EF4-FFF2-40B4-BE49-F238E27FC236}">
                    <a16:creationId xmlns:a16="http://schemas.microsoft.com/office/drawing/2014/main" id="{AC617E33-0D4A-97B5-9D9A-2E78705DB8F0}"/>
                  </a:ext>
                </a:extLst>
              </p:cNvPr>
              <p:cNvSpPr/>
              <p:nvPr/>
            </p:nvSpPr>
            <p:spPr>
              <a:xfrm>
                <a:off x="6482643" y="3751699"/>
                <a:ext cx="3831265" cy="886691"/>
              </a:xfrm>
              <a:prstGeom prst="rect">
                <a:avLst/>
              </a:prstGeom>
              <a:gradFill flip="none" rotWithShape="1">
                <a:gsLst>
                  <a:gs pos="0">
                    <a:srgbClr val="F2F2F2"/>
                  </a:gs>
                  <a:gs pos="100000">
                    <a:schemeClr val="bg1"/>
                  </a:gs>
                </a:gsLst>
                <a:lin ang="0" scaled="1"/>
                <a:tileRect/>
              </a:gradFill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grpSp>
            <p:nvGrpSpPr>
              <p:cNvPr id="30" name="Group 29">
                <a:extLst>
                  <a:ext uri="{FF2B5EF4-FFF2-40B4-BE49-F238E27FC236}">
                    <a16:creationId xmlns:a16="http://schemas.microsoft.com/office/drawing/2014/main" id="{47A2A639-64AE-D301-5E55-3345A59269E6}"/>
                  </a:ext>
                </a:extLst>
              </p:cNvPr>
              <p:cNvGrpSpPr/>
              <p:nvPr/>
            </p:nvGrpSpPr>
            <p:grpSpPr>
              <a:xfrm>
                <a:off x="10313908" y="3751699"/>
                <a:ext cx="1018309" cy="886691"/>
                <a:chOff x="10313908" y="3751699"/>
                <a:chExt cx="1018309" cy="886691"/>
              </a:xfrm>
            </p:grpSpPr>
            <p:sp>
              <p:nvSpPr>
                <p:cNvPr id="31" name="Arrow: Pentagon 30">
                  <a:extLst>
                    <a:ext uri="{FF2B5EF4-FFF2-40B4-BE49-F238E27FC236}">
                      <a16:creationId xmlns:a16="http://schemas.microsoft.com/office/drawing/2014/main" id="{712EA352-4946-4540-7F6F-056C199DBB51}"/>
                    </a:ext>
                  </a:extLst>
                </p:cNvPr>
                <p:cNvSpPr/>
                <p:nvPr/>
              </p:nvSpPr>
              <p:spPr>
                <a:xfrm>
                  <a:off x="10313908" y="3751699"/>
                  <a:ext cx="1018309" cy="886691"/>
                </a:xfrm>
                <a:prstGeom prst="homePlate">
                  <a:avLst/>
                </a:prstGeom>
                <a:solidFill>
                  <a:srgbClr val="F595A6"/>
                </a:solidFill>
                <a:ln>
                  <a:noFill/>
                </a:ln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r>
                    <a:rPr lang="en-US" sz="2800" b="1" dirty="0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</a:rPr>
                    <a:t>07</a:t>
                  </a:r>
                </a:p>
              </p:txBody>
            </p:sp>
            <p:sp>
              <p:nvSpPr>
                <p:cNvPr id="32" name="Rectangle 31">
                  <a:extLst>
                    <a:ext uri="{FF2B5EF4-FFF2-40B4-BE49-F238E27FC236}">
                      <a16:creationId xmlns:a16="http://schemas.microsoft.com/office/drawing/2014/main" id="{9E3A1F5E-6C1E-AB4C-9AF7-DFE387D73D94}"/>
                    </a:ext>
                  </a:extLst>
                </p:cNvPr>
                <p:cNvSpPr/>
                <p:nvPr/>
              </p:nvSpPr>
              <p:spPr>
                <a:xfrm>
                  <a:off x="10313908" y="3751699"/>
                  <a:ext cx="91440" cy="886691"/>
                </a:xfrm>
                <a:prstGeom prst="rect">
                  <a:avLst/>
                </a:prstGeom>
                <a:solidFill>
                  <a:schemeClr val="tx1">
                    <a:alpha val="2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 sz="2800" b="1" dirty="0">
                    <a:solidFill>
                      <a:schemeClr val="tx1">
                        <a:lumMod val="85000"/>
                        <a:lumOff val="15000"/>
                      </a:schemeClr>
                    </a:solidFill>
                  </a:endParaRPr>
                </a:p>
              </p:txBody>
            </p:sp>
          </p:grpSp>
        </p:grpSp>
      </p:grpSp>
      <p:grpSp>
        <p:nvGrpSpPr>
          <p:cNvPr id="33" name="Group 32">
            <a:extLst>
              <a:ext uri="{FF2B5EF4-FFF2-40B4-BE49-F238E27FC236}">
                <a16:creationId xmlns:a16="http://schemas.microsoft.com/office/drawing/2014/main" id="{3AD4A59B-D847-D235-A537-847F06477AC6}"/>
              </a:ext>
            </a:extLst>
          </p:cNvPr>
          <p:cNvGrpSpPr/>
          <p:nvPr/>
        </p:nvGrpSpPr>
        <p:grpSpPr>
          <a:xfrm>
            <a:off x="6482643" y="2573522"/>
            <a:ext cx="4849574" cy="886691"/>
            <a:chOff x="6482643" y="2573522"/>
            <a:chExt cx="4849574" cy="886691"/>
          </a:xfrm>
        </p:grpSpPr>
        <p:sp>
          <p:nvSpPr>
            <p:cNvPr id="34" name="Rectangle 5">
              <a:extLst>
                <a:ext uri="{FF2B5EF4-FFF2-40B4-BE49-F238E27FC236}">
                  <a16:creationId xmlns:a16="http://schemas.microsoft.com/office/drawing/2014/main" id="{A018F719-C0AC-D993-BA41-A8E0C70B7117}"/>
                </a:ext>
              </a:extLst>
            </p:cNvPr>
            <p:cNvSpPr/>
            <p:nvPr/>
          </p:nvSpPr>
          <p:spPr>
            <a:xfrm>
              <a:off x="6765050" y="2811696"/>
              <a:ext cx="4045044" cy="648517"/>
            </a:xfrm>
            <a:custGeom>
              <a:avLst/>
              <a:gdLst>
                <a:gd name="connsiteX0" fmla="*/ 0 w 3456709"/>
                <a:gd name="connsiteY0" fmla="*/ 0 h 499661"/>
                <a:gd name="connsiteX1" fmla="*/ 3456709 w 3456709"/>
                <a:gd name="connsiteY1" fmla="*/ 0 h 499661"/>
                <a:gd name="connsiteX2" fmla="*/ 3456709 w 3456709"/>
                <a:gd name="connsiteY2" fmla="*/ 499661 h 499661"/>
                <a:gd name="connsiteX3" fmla="*/ 0 w 3456709"/>
                <a:gd name="connsiteY3" fmla="*/ 499661 h 499661"/>
                <a:gd name="connsiteX4" fmla="*/ 0 w 3456709"/>
                <a:gd name="connsiteY4" fmla="*/ 0 h 499661"/>
                <a:gd name="connsiteX0" fmla="*/ 0 w 3952895"/>
                <a:gd name="connsiteY0" fmla="*/ 0 h 648517"/>
                <a:gd name="connsiteX1" fmla="*/ 3456709 w 3952895"/>
                <a:gd name="connsiteY1" fmla="*/ 0 h 648517"/>
                <a:gd name="connsiteX2" fmla="*/ 3952895 w 3952895"/>
                <a:gd name="connsiteY2" fmla="*/ 648517 h 648517"/>
                <a:gd name="connsiteX3" fmla="*/ 0 w 3952895"/>
                <a:gd name="connsiteY3" fmla="*/ 499661 h 648517"/>
                <a:gd name="connsiteX4" fmla="*/ 0 w 3952895"/>
                <a:gd name="connsiteY4" fmla="*/ 0 h 648517"/>
                <a:gd name="connsiteX0" fmla="*/ 0 w 3952895"/>
                <a:gd name="connsiteY0" fmla="*/ 0 h 648517"/>
                <a:gd name="connsiteX1" fmla="*/ 3456709 w 3952895"/>
                <a:gd name="connsiteY1" fmla="*/ 0 h 648517"/>
                <a:gd name="connsiteX2" fmla="*/ 3952895 w 3952895"/>
                <a:gd name="connsiteY2" fmla="*/ 648517 h 648517"/>
                <a:gd name="connsiteX3" fmla="*/ 7089 w 3952895"/>
                <a:gd name="connsiteY3" fmla="*/ 442954 h 648517"/>
                <a:gd name="connsiteX4" fmla="*/ 0 w 3952895"/>
                <a:gd name="connsiteY4" fmla="*/ 0 h 648517"/>
                <a:gd name="connsiteX0" fmla="*/ 92149 w 4045044"/>
                <a:gd name="connsiteY0" fmla="*/ 0 h 648517"/>
                <a:gd name="connsiteX1" fmla="*/ 3548858 w 4045044"/>
                <a:gd name="connsiteY1" fmla="*/ 0 h 648517"/>
                <a:gd name="connsiteX2" fmla="*/ 4045044 w 4045044"/>
                <a:gd name="connsiteY2" fmla="*/ 648517 h 648517"/>
                <a:gd name="connsiteX3" fmla="*/ 0 w 4045044"/>
                <a:gd name="connsiteY3" fmla="*/ 435865 h 648517"/>
                <a:gd name="connsiteX4" fmla="*/ 92149 w 4045044"/>
                <a:gd name="connsiteY4" fmla="*/ 0 h 64851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4045044" h="648517">
                  <a:moveTo>
                    <a:pt x="92149" y="0"/>
                  </a:moveTo>
                  <a:lnTo>
                    <a:pt x="3548858" y="0"/>
                  </a:lnTo>
                  <a:lnTo>
                    <a:pt x="4045044" y="648517"/>
                  </a:lnTo>
                  <a:lnTo>
                    <a:pt x="0" y="435865"/>
                  </a:lnTo>
                  <a:lnTo>
                    <a:pt x="92149" y="0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  <a:effectLst>
              <a:outerShdw blurRad="254000" dist="165100" dir="2700000" algn="tl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grpSp>
          <p:nvGrpSpPr>
            <p:cNvPr id="35" name="Group 34">
              <a:extLst>
                <a:ext uri="{FF2B5EF4-FFF2-40B4-BE49-F238E27FC236}">
                  <a16:creationId xmlns:a16="http://schemas.microsoft.com/office/drawing/2014/main" id="{FAF4CCAF-84B6-24F0-221B-5489E74C8FC1}"/>
                </a:ext>
              </a:extLst>
            </p:cNvPr>
            <p:cNvGrpSpPr/>
            <p:nvPr/>
          </p:nvGrpSpPr>
          <p:grpSpPr>
            <a:xfrm>
              <a:off x="6482643" y="2573522"/>
              <a:ext cx="4849574" cy="886691"/>
              <a:chOff x="6482643" y="2573522"/>
              <a:chExt cx="4849574" cy="886691"/>
            </a:xfrm>
          </p:grpSpPr>
          <p:sp>
            <p:nvSpPr>
              <p:cNvPr id="36" name="Rectangle 35">
                <a:extLst>
                  <a:ext uri="{FF2B5EF4-FFF2-40B4-BE49-F238E27FC236}">
                    <a16:creationId xmlns:a16="http://schemas.microsoft.com/office/drawing/2014/main" id="{4AB82FB5-2C44-A327-C051-F934E14D0187}"/>
                  </a:ext>
                </a:extLst>
              </p:cNvPr>
              <p:cNvSpPr/>
              <p:nvPr/>
            </p:nvSpPr>
            <p:spPr>
              <a:xfrm>
                <a:off x="6482643" y="2573522"/>
                <a:ext cx="3831265" cy="886691"/>
              </a:xfrm>
              <a:prstGeom prst="rect">
                <a:avLst/>
              </a:prstGeom>
              <a:gradFill flip="none" rotWithShape="1">
                <a:gsLst>
                  <a:gs pos="0">
                    <a:srgbClr val="F2F2F2"/>
                  </a:gs>
                  <a:gs pos="100000">
                    <a:schemeClr val="bg1"/>
                  </a:gs>
                </a:gsLst>
                <a:lin ang="0" scaled="1"/>
                <a:tileRect/>
              </a:gradFill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grpSp>
            <p:nvGrpSpPr>
              <p:cNvPr id="37" name="Group 36">
                <a:extLst>
                  <a:ext uri="{FF2B5EF4-FFF2-40B4-BE49-F238E27FC236}">
                    <a16:creationId xmlns:a16="http://schemas.microsoft.com/office/drawing/2014/main" id="{8D4A2CE6-D094-477F-1426-BCDA7AEF03CD}"/>
                  </a:ext>
                </a:extLst>
              </p:cNvPr>
              <p:cNvGrpSpPr/>
              <p:nvPr/>
            </p:nvGrpSpPr>
            <p:grpSpPr>
              <a:xfrm>
                <a:off x="10313908" y="2573522"/>
                <a:ext cx="1018309" cy="886691"/>
                <a:chOff x="10313908" y="2573522"/>
                <a:chExt cx="1018309" cy="886691"/>
              </a:xfrm>
            </p:grpSpPr>
            <p:sp>
              <p:nvSpPr>
                <p:cNvPr id="38" name="Arrow: Pentagon 37">
                  <a:extLst>
                    <a:ext uri="{FF2B5EF4-FFF2-40B4-BE49-F238E27FC236}">
                      <a16:creationId xmlns:a16="http://schemas.microsoft.com/office/drawing/2014/main" id="{B3BD1D13-5526-3B53-3A0C-54B145E714A7}"/>
                    </a:ext>
                  </a:extLst>
                </p:cNvPr>
                <p:cNvSpPr/>
                <p:nvPr/>
              </p:nvSpPr>
              <p:spPr>
                <a:xfrm>
                  <a:off x="10313908" y="2573522"/>
                  <a:ext cx="1018309" cy="886691"/>
                </a:xfrm>
                <a:prstGeom prst="homePlate">
                  <a:avLst/>
                </a:prstGeom>
                <a:solidFill>
                  <a:schemeClr val="accent6"/>
                </a:solidFill>
                <a:ln>
                  <a:noFill/>
                </a:ln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r>
                    <a:rPr lang="en-US" sz="2800" b="1" dirty="0"/>
                    <a:t>06</a:t>
                  </a:r>
                </a:p>
              </p:txBody>
            </p:sp>
            <p:sp>
              <p:nvSpPr>
                <p:cNvPr id="39" name="Rectangle 38">
                  <a:extLst>
                    <a:ext uri="{FF2B5EF4-FFF2-40B4-BE49-F238E27FC236}">
                      <a16:creationId xmlns:a16="http://schemas.microsoft.com/office/drawing/2014/main" id="{E92E1940-BE1D-991F-811F-1956174C8E53}"/>
                    </a:ext>
                  </a:extLst>
                </p:cNvPr>
                <p:cNvSpPr/>
                <p:nvPr/>
              </p:nvSpPr>
              <p:spPr>
                <a:xfrm>
                  <a:off x="10313908" y="2573522"/>
                  <a:ext cx="91440" cy="886691"/>
                </a:xfrm>
                <a:prstGeom prst="rect">
                  <a:avLst/>
                </a:prstGeom>
                <a:solidFill>
                  <a:schemeClr val="tx1">
                    <a:alpha val="2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 sz="2800" b="1" dirty="0">
                    <a:solidFill>
                      <a:schemeClr val="tx1">
                        <a:lumMod val="85000"/>
                        <a:lumOff val="15000"/>
                      </a:schemeClr>
                    </a:solidFill>
                  </a:endParaRPr>
                </a:p>
              </p:txBody>
            </p:sp>
          </p:grpSp>
        </p:grpSp>
      </p:grpSp>
      <p:grpSp>
        <p:nvGrpSpPr>
          <p:cNvPr id="40" name="Group 39">
            <a:extLst>
              <a:ext uri="{FF2B5EF4-FFF2-40B4-BE49-F238E27FC236}">
                <a16:creationId xmlns:a16="http://schemas.microsoft.com/office/drawing/2014/main" id="{7171B9DF-CE78-FDAA-7DB2-C664087BAD47}"/>
              </a:ext>
            </a:extLst>
          </p:cNvPr>
          <p:cNvGrpSpPr/>
          <p:nvPr/>
        </p:nvGrpSpPr>
        <p:grpSpPr>
          <a:xfrm>
            <a:off x="6482643" y="1395345"/>
            <a:ext cx="4849574" cy="886691"/>
            <a:chOff x="6482643" y="1395345"/>
            <a:chExt cx="4849574" cy="886691"/>
          </a:xfrm>
        </p:grpSpPr>
        <p:sp>
          <p:nvSpPr>
            <p:cNvPr id="41" name="Rectangle 5">
              <a:extLst>
                <a:ext uri="{FF2B5EF4-FFF2-40B4-BE49-F238E27FC236}">
                  <a16:creationId xmlns:a16="http://schemas.microsoft.com/office/drawing/2014/main" id="{D3D0EABC-1CC3-CAC9-73F2-DEE9A1B160E5}"/>
                </a:ext>
              </a:extLst>
            </p:cNvPr>
            <p:cNvSpPr/>
            <p:nvPr/>
          </p:nvSpPr>
          <p:spPr>
            <a:xfrm>
              <a:off x="6765050" y="1633519"/>
              <a:ext cx="4045044" cy="648517"/>
            </a:xfrm>
            <a:custGeom>
              <a:avLst/>
              <a:gdLst>
                <a:gd name="connsiteX0" fmla="*/ 0 w 3456709"/>
                <a:gd name="connsiteY0" fmla="*/ 0 h 499661"/>
                <a:gd name="connsiteX1" fmla="*/ 3456709 w 3456709"/>
                <a:gd name="connsiteY1" fmla="*/ 0 h 499661"/>
                <a:gd name="connsiteX2" fmla="*/ 3456709 w 3456709"/>
                <a:gd name="connsiteY2" fmla="*/ 499661 h 499661"/>
                <a:gd name="connsiteX3" fmla="*/ 0 w 3456709"/>
                <a:gd name="connsiteY3" fmla="*/ 499661 h 499661"/>
                <a:gd name="connsiteX4" fmla="*/ 0 w 3456709"/>
                <a:gd name="connsiteY4" fmla="*/ 0 h 499661"/>
                <a:gd name="connsiteX0" fmla="*/ 0 w 3952895"/>
                <a:gd name="connsiteY0" fmla="*/ 0 h 648517"/>
                <a:gd name="connsiteX1" fmla="*/ 3456709 w 3952895"/>
                <a:gd name="connsiteY1" fmla="*/ 0 h 648517"/>
                <a:gd name="connsiteX2" fmla="*/ 3952895 w 3952895"/>
                <a:gd name="connsiteY2" fmla="*/ 648517 h 648517"/>
                <a:gd name="connsiteX3" fmla="*/ 0 w 3952895"/>
                <a:gd name="connsiteY3" fmla="*/ 499661 h 648517"/>
                <a:gd name="connsiteX4" fmla="*/ 0 w 3952895"/>
                <a:gd name="connsiteY4" fmla="*/ 0 h 648517"/>
                <a:gd name="connsiteX0" fmla="*/ 0 w 3952895"/>
                <a:gd name="connsiteY0" fmla="*/ 0 h 648517"/>
                <a:gd name="connsiteX1" fmla="*/ 3456709 w 3952895"/>
                <a:gd name="connsiteY1" fmla="*/ 0 h 648517"/>
                <a:gd name="connsiteX2" fmla="*/ 3952895 w 3952895"/>
                <a:gd name="connsiteY2" fmla="*/ 648517 h 648517"/>
                <a:gd name="connsiteX3" fmla="*/ 7089 w 3952895"/>
                <a:gd name="connsiteY3" fmla="*/ 442954 h 648517"/>
                <a:gd name="connsiteX4" fmla="*/ 0 w 3952895"/>
                <a:gd name="connsiteY4" fmla="*/ 0 h 648517"/>
                <a:gd name="connsiteX0" fmla="*/ 92149 w 4045044"/>
                <a:gd name="connsiteY0" fmla="*/ 0 h 648517"/>
                <a:gd name="connsiteX1" fmla="*/ 3548858 w 4045044"/>
                <a:gd name="connsiteY1" fmla="*/ 0 h 648517"/>
                <a:gd name="connsiteX2" fmla="*/ 4045044 w 4045044"/>
                <a:gd name="connsiteY2" fmla="*/ 648517 h 648517"/>
                <a:gd name="connsiteX3" fmla="*/ 0 w 4045044"/>
                <a:gd name="connsiteY3" fmla="*/ 435865 h 648517"/>
                <a:gd name="connsiteX4" fmla="*/ 92149 w 4045044"/>
                <a:gd name="connsiteY4" fmla="*/ 0 h 64851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4045044" h="648517">
                  <a:moveTo>
                    <a:pt x="92149" y="0"/>
                  </a:moveTo>
                  <a:lnTo>
                    <a:pt x="3548858" y="0"/>
                  </a:lnTo>
                  <a:lnTo>
                    <a:pt x="4045044" y="648517"/>
                  </a:lnTo>
                  <a:lnTo>
                    <a:pt x="0" y="435865"/>
                  </a:lnTo>
                  <a:lnTo>
                    <a:pt x="92149" y="0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  <a:effectLst>
              <a:outerShdw blurRad="254000" dist="165100" dir="2700000" algn="tl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grpSp>
          <p:nvGrpSpPr>
            <p:cNvPr id="42" name="Group 41">
              <a:extLst>
                <a:ext uri="{FF2B5EF4-FFF2-40B4-BE49-F238E27FC236}">
                  <a16:creationId xmlns:a16="http://schemas.microsoft.com/office/drawing/2014/main" id="{AF4B826B-053B-2912-C7C6-49A6FE22CDC0}"/>
                </a:ext>
              </a:extLst>
            </p:cNvPr>
            <p:cNvGrpSpPr/>
            <p:nvPr/>
          </p:nvGrpSpPr>
          <p:grpSpPr>
            <a:xfrm>
              <a:off x="6482643" y="1395345"/>
              <a:ext cx="4849574" cy="886691"/>
              <a:chOff x="6482643" y="1395345"/>
              <a:chExt cx="4849574" cy="886691"/>
            </a:xfrm>
          </p:grpSpPr>
          <p:sp>
            <p:nvSpPr>
              <p:cNvPr id="43" name="Rectangle 42">
                <a:extLst>
                  <a:ext uri="{FF2B5EF4-FFF2-40B4-BE49-F238E27FC236}">
                    <a16:creationId xmlns:a16="http://schemas.microsoft.com/office/drawing/2014/main" id="{EB577818-AB54-F641-3F00-43956023C038}"/>
                  </a:ext>
                </a:extLst>
              </p:cNvPr>
              <p:cNvSpPr/>
              <p:nvPr/>
            </p:nvSpPr>
            <p:spPr>
              <a:xfrm>
                <a:off x="6482643" y="1395345"/>
                <a:ext cx="3831265" cy="886691"/>
              </a:xfrm>
              <a:prstGeom prst="rect">
                <a:avLst/>
              </a:prstGeom>
              <a:gradFill flip="none" rotWithShape="1">
                <a:gsLst>
                  <a:gs pos="0">
                    <a:srgbClr val="F2F2F2"/>
                  </a:gs>
                  <a:gs pos="100000">
                    <a:schemeClr val="bg1"/>
                  </a:gs>
                </a:gsLst>
                <a:lin ang="0" scaled="1"/>
                <a:tileRect/>
              </a:gradFill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grpSp>
            <p:nvGrpSpPr>
              <p:cNvPr id="44" name="Group 43">
                <a:extLst>
                  <a:ext uri="{FF2B5EF4-FFF2-40B4-BE49-F238E27FC236}">
                    <a16:creationId xmlns:a16="http://schemas.microsoft.com/office/drawing/2014/main" id="{7E5991F6-1BF0-7782-2845-59FA0413A9CE}"/>
                  </a:ext>
                </a:extLst>
              </p:cNvPr>
              <p:cNvGrpSpPr/>
              <p:nvPr/>
            </p:nvGrpSpPr>
            <p:grpSpPr>
              <a:xfrm>
                <a:off x="10313908" y="1395345"/>
                <a:ext cx="1018309" cy="886691"/>
                <a:chOff x="10313908" y="1395345"/>
                <a:chExt cx="1018309" cy="886691"/>
              </a:xfrm>
            </p:grpSpPr>
            <p:sp>
              <p:nvSpPr>
                <p:cNvPr id="45" name="Arrow: Pentagon 44">
                  <a:extLst>
                    <a:ext uri="{FF2B5EF4-FFF2-40B4-BE49-F238E27FC236}">
                      <a16:creationId xmlns:a16="http://schemas.microsoft.com/office/drawing/2014/main" id="{D8AFDA73-B517-DB57-FAA4-F12638964968}"/>
                    </a:ext>
                  </a:extLst>
                </p:cNvPr>
                <p:cNvSpPr/>
                <p:nvPr/>
              </p:nvSpPr>
              <p:spPr>
                <a:xfrm>
                  <a:off x="10313908" y="1395345"/>
                  <a:ext cx="1018309" cy="886691"/>
                </a:xfrm>
                <a:prstGeom prst="homePlate">
                  <a:avLst/>
                </a:prstGeom>
                <a:solidFill>
                  <a:schemeClr val="accent3"/>
                </a:solidFill>
                <a:ln>
                  <a:noFill/>
                </a:ln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r>
                    <a:rPr lang="en-US" sz="2800" b="1" dirty="0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</a:rPr>
                    <a:t>05</a:t>
                  </a:r>
                </a:p>
              </p:txBody>
            </p:sp>
            <p:sp>
              <p:nvSpPr>
                <p:cNvPr id="46" name="Rectangle 45">
                  <a:extLst>
                    <a:ext uri="{FF2B5EF4-FFF2-40B4-BE49-F238E27FC236}">
                      <a16:creationId xmlns:a16="http://schemas.microsoft.com/office/drawing/2014/main" id="{E9EFFC3B-4253-61F9-0545-9B8D069F67E6}"/>
                    </a:ext>
                  </a:extLst>
                </p:cNvPr>
                <p:cNvSpPr/>
                <p:nvPr/>
              </p:nvSpPr>
              <p:spPr>
                <a:xfrm>
                  <a:off x="10313908" y="1395345"/>
                  <a:ext cx="91440" cy="886691"/>
                </a:xfrm>
                <a:prstGeom prst="rect">
                  <a:avLst/>
                </a:prstGeom>
                <a:solidFill>
                  <a:schemeClr val="tx1">
                    <a:alpha val="2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 sz="2800" b="1" dirty="0">
                    <a:solidFill>
                      <a:schemeClr val="tx1">
                        <a:lumMod val="85000"/>
                        <a:lumOff val="15000"/>
                      </a:schemeClr>
                    </a:solidFill>
                  </a:endParaRPr>
                </a:p>
              </p:txBody>
            </p:sp>
          </p:grpSp>
        </p:grpSp>
      </p:grpSp>
      <p:grpSp>
        <p:nvGrpSpPr>
          <p:cNvPr id="47" name="Group 46">
            <a:extLst>
              <a:ext uri="{FF2B5EF4-FFF2-40B4-BE49-F238E27FC236}">
                <a16:creationId xmlns:a16="http://schemas.microsoft.com/office/drawing/2014/main" id="{1E934710-9E99-D10D-FCE7-F68CEA0B3F7B}"/>
              </a:ext>
            </a:extLst>
          </p:cNvPr>
          <p:cNvGrpSpPr/>
          <p:nvPr/>
        </p:nvGrpSpPr>
        <p:grpSpPr>
          <a:xfrm>
            <a:off x="859784" y="4929876"/>
            <a:ext cx="4849574" cy="886691"/>
            <a:chOff x="859784" y="4929876"/>
            <a:chExt cx="4849574" cy="886691"/>
          </a:xfrm>
        </p:grpSpPr>
        <p:sp>
          <p:nvSpPr>
            <p:cNvPr id="48" name="Rectangle 5">
              <a:extLst>
                <a:ext uri="{FF2B5EF4-FFF2-40B4-BE49-F238E27FC236}">
                  <a16:creationId xmlns:a16="http://schemas.microsoft.com/office/drawing/2014/main" id="{4BB88ADD-A363-0B6D-CE5E-2D395688084B}"/>
                </a:ext>
              </a:extLst>
            </p:cNvPr>
            <p:cNvSpPr/>
            <p:nvPr/>
          </p:nvSpPr>
          <p:spPr>
            <a:xfrm>
              <a:off x="1142191" y="5168050"/>
              <a:ext cx="4045044" cy="648517"/>
            </a:xfrm>
            <a:custGeom>
              <a:avLst/>
              <a:gdLst>
                <a:gd name="connsiteX0" fmla="*/ 0 w 3456709"/>
                <a:gd name="connsiteY0" fmla="*/ 0 h 499661"/>
                <a:gd name="connsiteX1" fmla="*/ 3456709 w 3456709"/>
                <a:gd name="connsiteY1" fmla="*/ 0 h 499661"/>
                <a:gd name="connsiteX2" fmla="*/ 3456709 w 3456709"/>
                <a:gd name="connsiteY2" fmla="*/ 499661 h 499661"/>
                <a:gd name="connsiteX3" fmla="*/ 0 w 3456709"/>
                <a:gd name="connsiteY3" fmla="*/ 499661 h 499661"/>
                <a:gd name="connsiteX4" fmla="*/ 0 w 3456709"/>
                <a:gd name="connsiteY4" fmla="*/ 0 h 499661"/>
                <a:gd name="connsiteX0" fmla="*/ 0 w 3952895"/>
                <a:gd name="connsiteY0" fmla="*/ 0 h 648517"/>
                <a:gd name="connsiteX1" fmla="*/ 3456709 w 3952895"/>
                <a:gd name="connsiteY1" fmla="*/ 0 h 648517"/>
                <a:gd name="connsiteX2" fmla="*/ 3952895 w 3952895"/>
                <a:gd name="connsiteY2" fmla="*/ 648517 h 648517"/>
                <a:gd name="connsiteX3" fmla="*/ 0 w 3952895"/>
                <a:gd name="connsiteY3" fmla="*/ 499661 h 648517"/>
                <a:gd name="connsiteX4" fmla="*/ 0 w 3952895"/>
                <a:gd name="connsiteY4" fmla="*/ 0 h 648517"/>
                <a:gd name="connsiteX0" fmla="*/ 0 w 3952895"/>
                <a:gd name="connsiteY0" fmla="*/ 0 h 648517"/>
                <a:gd name="connsiteX1" fmla="*/ 3456709 w 3952895"/>
                <a:gd name="connsiteY1" fmla="*/ 0 h 648517"/>
                <a:gd name="connsiteX2" fmla="*/ 3952895 w 3952895"/>
                <a:gd name="connsiteY2" fmla="*/ 648517 h 648517"/>
                <a:gd name="connsiteX3" fmla="*/ 7089 w 3952895"/>
                <a:gd name="connsiteY3" fmla="*/ 442954 h 648517"/>
                <a:gd name="connsiteX4" fmla="*/ 0 w 3952895"/>
                <a:gd name="connsiteY4" fmla="*/ 0 h 648517"/>
                <a:gd name="connsiteX0" fmla="*/ 92149 w 4045044"/>
                <a:gd name="connsiteY0" fmla="*/ 0 h 648517"/>
                <a:gd name="connsiteX1" fmla="*/ 3548858 w 4045044"/>
                <a:gd name="connsiteY1" fmla="*/ 0 h 648517"/>
                <a:gd name="connsiteX2" fmla="*/ 4045044 w 4045044"/>
                <a:gd name="connsiteY2" fmla="*/ 648517 h 648517"/>
                <a:gd name="connsiteX3" fmla="*/ 0 w 4045044"/>
                <a:gd name="connsiteY3" fmla="*/ 435865 h 648517"/>
                <a:gd name="connsiteX4" fmla="*/ 92149 w 4045044"/>
                <a:gd name="connsiteY4" fmla="*/ 0 h 64851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4045044" h="648517">
                  <a:moveTo>
                    <a:pt x="92149" y="0"/>
                  </a:moveTo>
                  <a:lnTo>
                    <a:pt x="3548858" y="0"/>
                  </a:lnTo>
                  <a:lnTo>
                    <a:pt x="4045044" y="648517"/>
                  </a:lnTo>
                  <a:lnTo>
                    <a:pt x="0" y="435865"/>
                  </a:lnTo>
                  <a:lnTo>
                    <a:pt x="92149" y="0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  <a:effectLst>
              <a:outerShdw blurRad="254000" dist="165100" dir="2700000" algn="tl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grpSp>
          <p:nvGrpSpPr>
            <p:cNvPr id="49" name="Group 48">
              <a:extLst>
                <a:ext uri="{FF2B5EF4-FFF2-40B4-BE49-F238E27FC236}">
                  <a16:creationId xmlns:a16="http://schemas.microsoft.com/office/drawing/2014/main" id="{7129FF25-9D99-967E-2C56-B8A31D4CC0AD}"/>
                </a:ext>
              </a:extLst>
            </p:cNvPr>
            <p:cNvGrpSpPr/>
            <p:nvPr/>
          </p:nvGrpSpPr>
          <p:grpSpPr>
            <a:xfrm>
              <a:off x="859784" y="4929876"/>
              <a:ext cx="4849574" cy="886691"/>
              <a:chOff x="859784" y="4929876"/>
              <a:chExt cx="4849574" cy="886691"/>
            </a:xfrm>
          </p:grpSpPr>
          <p:sp>
            <p:nvSpPr>
              <p:cNvPr id="50" name="Rectangle 49">
                <a:extLst>
                  <a:ext uri="{FF2B5EF4-FFF2-40B4-BE49-F238E27FC236}">
                    <a16:creationId xmlns:a16="http://schemas.microsoft.com/office/drawing/2014/main" id="{3B0C5F98-20D6-58FC-E7FE-C6C6CA7E5ECB}"/>
                  </a:ext>
                </a:extLst>
              </p:cNvPr>
              <p:cNvSpPr/>
              <p:nvPr/>
            </p:nvSpPr>
            <p:spPr>
              <a:xfrm>
                <a:off x="859784" y="4929876"/>
                <a:ext cx="3831265" cy="886691"/>
              </a:xfrm>
              <a:prstGeom prst="rect">
                <a:avLst/>
              </a:prstGeom>
              <a:gradFill flip="none" rotWithShape="1">
                <a:gsLst>
                  <a:gs pos="0">
                    <a:srgbClr val="F2F2F2"/>
                  </a:gs>
                  <a:gs pos="100000">
                    <a:schemeClr val="bg1"/>
                  </a:gs>
                </a:gsLst>
                <a:lin ang="0" scaled="1"/>
                <a:tileRect/>
              </a:gradFill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grpSp>
            <p:nvGrpSpPr>
              <p:cNvPr id="51" name="Group 50">
                <a:extLst>
                  <a:ext uri="{FF2B5EF4-FFF2-40B4-BE49-F238E27FC236}">
                    <a16:creationId xmlns:a16="http://schemas.microsoft.com/office/drawing/2014/main" id="{8970B6A3-C7D9-F90F-92F0-7AC055A5BE0A}"/>
                  </a:ext>
                </a:extLst>
              </p:cNvPr>
              <p:cNvGrpSpPr/>
              <p:nvPr/>
            </p:nvGrpSpPr>
            <p:grpSpPr>
              <a:xfrm>
                <a:off x="4691049" y="4929876"/>
                <a:ext cx="1018309" cy="886691"/>
                <a:chOff x="4691049" y="4929876"/>
                <a:chExt cx="1018309" cy="886691"/>
              </a:xfrm>
            </p:grpSpPr>
            <p:sp>
              <p:nvSpPr>
                <p:cNvPr id="52" name="Arrow: Pentagon 51">
                  <a:extLst>
                    <a:ext uri="{FF2B5EF4-FFF2-40B4-BE49-F238E27FC236}">
                      <a16:creationId xmlns:a16="http://schemas.microsoft.com/office/drawing/2014/main" id="{AB37EA5F-E5D5-68B9-88A8-C3BF2BF86C7C}"/>
                    </a:ext>
                  </a:extLst>
                </p:cNvPr>
                <p:cNvSpPr/>
                <p:nvPr/>
              </p:nvSpPr>
              <p:spPr>
                <a:xfrm>
                  <a:off x="4691049" y="4929876"/>
                  <a:ext cx="1018309" cy="886691"/>
                </a:xfrm>
                <a:prstGeom prst="homePlate">
                  <a:avLst/>
                </a:prstGeom>
                <a:solidFill>
                  <a:schemeClr val="accent5"/>
                </a:solidFill>
                <a:ln>
                  <a:noFill/>
                </a:ln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r>
                    <a:rPr lang="en-US" sz="2800" b="1" dirty="0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</a:rPr>
                    <a:t>04</a:t>
                  </a:r>
                </a:p>
              </p:txBody>
            </p:sp>
            <p:sp>
              <p:nvSpPr>
                <p:cNvPr id="53" name="Rectangle 52">
                  <a:extLst>
                    <a:ext uri="{FF2B5EF4-FFF2-40B4-BE49-F238E27FC236}">
                      <a16:creationId xmlns:a16="http://schemas.microsoft.com/office/drawing/2014/main" id="{73AE4ED0-A4C7-8508-606B-AD4E653BF27A}"/>
                    </a:ext>
                  </a:extLst>
                </p:cNvPr>
                <p:cNvSpPr/>
                <p:nvPr/>
              </p:nvSpPr>
              <p:spPr>
                <a:xfrm>
                  <a:off x="4691049" y="4929876"/>
                  <a:ext cx="91440" cy="886691"/>
                </a:xfrm>
                <a:prstGeom prst="rect">
                  <a:avLst/>
                </a:prstGeom>
                <a:solidFill>
                  <a:schemeClr val="tx1">
                    <a:alpha val="2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 sz="2800" b="1" dirty="0">
                    <a:solidFill>
                      <a:schemeClr val="tx1">
                        <a:lumMod val="85000"/>
                        <a:lumOff val="15000"/>
                      </a:schemeClr>
                    </a:solidFill>
                  </a:endParaRPr>
                </a:p>
              </p:txBody>
            </p:sp>
          </p:grpSp>
        </p:grpSp>
      </p:grpSp>
      <p:grpSp>
        <p:nvGrpSpPr>
          <p:cNvPr id="54" name="Group 53">
            <a:extLst>
              <a:ext uri="{FF2B5EF4-FFF2-40B4-BE49-F238E27FC236}">
                <a16:creationId xmlns:a16="http://schemas.microsoft.com/office/drawing/2014/main" id="{FA289264-96F7-109B-33E8-E505C66E9121}"/>
              </a:ext>
            </a:extLst>
          </p:cNvPr>
          <p:cNvGrpSpPr/>
          <p:nvPr/>
        </p:nvGrpSpPr>
        <p:grpSpPr>
          <a:xfrm>
            <a:off x="859784" y="3751699"/>
            <a:ext cx="4849574" cy="886691"/>
            <a:chOff x="859784" y="3751699"/>
            <a:chExt cx="4849574" cy="886691"/>
          </a:xfrm>
        </p:grpSpPr>
        <p:sp>
          <p:nvSpPr>
            <p:cNvPr id="55" name="Rectangle 5">
              <a:extLst>
                <a:ext uri="{FF2B5EF4-FFF2-40B4-BE49-F238E27FC236}">
                  <a16:creationId xmlns:a16="http://schemas.microsoft.com/office/drawing/2014/main" id="{51F5B1E4-5D88-0A51-E259-45EB4E865B0E}"/>
                </a:ext>
              </a:extLst>
            </p:cNvPr>
            <p:cNvSpPr/>
            <p:nvPr/>
          </p:nvSpPr>
          <p:spPr>
            <a:xfrm>
              <a:off x="1142191" y="3989873"/>
              <a:ext cx="4045044" cy="648517"/>
            </a:xfrm>
            <a:custGeom>
              <a:avLst/>
              <a:gdLst>
                <a:gd name="connsiteX0" fmla="*/ 0 w 3456709"/>
                <a:gd name="connsiteY0" fmla="*/ 0 h 499661"/>
                <a:gd name="connsiteX1" fmla="*/ 3456709 w 3456709"/>
                <a:gd name="connsiteY1" fmla="*/ 0 h 499661"/>
                <a:gd name="connsiteX2" fmla="*/ 3456709 w 3456709"/>
                <a:gd name="connsiteY2" fmla="*/ 499661 h 499661"/>
                <a:gd name="connsiteX3" fmla="*/ 0 w 3456709"/>
                <a:gd name="connsiteY3" fmla="*/ 499661 h 499661"/>
                <a:gd name="connsiteX4" fmla="*/ 0 w 3456709"/>
                <a:gd name="connsiteY4" fmla="*/ 0 h 499661"/>
                <a:gd name="connsiteX0" fmla="*/ 0 w 3952895"/>
                <a:gd name="connsiteY0" fmla="*/ 0 h 648517"/>
                <a:gd name="connsiteX1" fmla="*/ 3456709 w 3952895"/>
                <a:gd name="connsiteY1" fmla="*/ 0 h 648517"/>
                <a:gd name="connsiteX2" fmla="*/ 3952895 w 3952895"/>
                <a:gd name="connsiteY2" fmla="*/ 648517 h 648517"/>
                <a:gd name="connsiteX3" fmla="*/ 0 w 3952895"/>
                <a:gd name="connsiteY3" fmla="*/ 499661 h 648517"/>
                <a:gd name="connsiteX4" fmla="*/ 0 w 3952895"/>
                <a:gd name="connsiteY4" fmla="*/ 0 h 648517"/>
                <a:gd name="connsiteX0" fmla="*/ 0 w 3952895"/>
                <a:gd name="connsiteY0" fmla="*/ 0 h 648517"/>
                <a:gd name="connsiteX1" fmla="*/ 3456709 w 3952895"/>
                <a:gd name="connsiteY1" fmla="*/ 0 h 648517"/>
                <a:gd name="connsiteX2" fmla="*/ 3952895 w 3952895"/>
                <a:gd name="connsiteY2" fmla="*/ 648517 h 648517"/>
                <a:gd name="connsiteX3" fmla="*/ 7089 w 3952895"/>
                <a:gd name="connsiteY3" fmla="*/ 442954 h 648517"/>
                <a:gd name="connsiteX4" fmla="*/ 0 w 3952895"/>
                <a:gd name="connsiteY4" fmla="*/ 0 h 648517"/>
                <a:gd name="connsiteX0" fmla="*/ 92149 w 4045044"/>
                <a:gd name="connsiteY0" fmla="*/ 0 h 648517"/>
                <a:gd name="connsiteX1" fmla="*/ 3548858 w 4045044"/>
                <a:gd name="connsiteY1" fmla="*/ 0 h 648517"/>
                <a:gd name="connsiteX2" fmla="*/ 4045044 w 4045044"/>
                <a:gd name="connsiteY2" fmla="*/ 648517 h 648517"/>
                <a:gd name="connsiteX3" fmla="*/ 0 w 4045044"/>
                <a:gd name="connsiteY3" fmla="*/ 435865 h 648517"/>
                <a:gd name="connsiteX4" fmla="*/ 92149 w 4045044"/>
                <a:gd name="connsiteY4" fmla="*/ 0 h 64851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4045044" h="648517">
                  <a:moveTo>
                    <a:pt x="92149" y="0"/>
                  </a:moveTo>
                  <a:lnTo>
                    <a:pt x="3548858" y="0"/>
                  </a:lnTo>
                  <a:lnTo>
                    <a:pt x="4045044" y="648517"/>
                  </a:lnTo>
                  <a:lnTo>
                    <a:pt x="0" y="435865"/>
                  </a:lnTo>
                  <a:lnTo>
                    <a:pt x="92149" y="0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  <a:effectLst>
              <a:outerShdw blurRad="254000" dist="165100" dir="2700000" algn="tl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grpSp>
          <p:nvGrpSpPr>
            <p:cNvPr id="56" name="Group 55">
              <a:extLst>
                <a:ext uri="{FF2B5EF4-FFF2-40B4-BE49-F238E27FC236}">
                  <a16:creationId xmlns:a16="http://schemas.microsoft.com/office/drawing/2014/main" id="{DA94E9B3-B5FF-5B09-7BD1-7FBDAE1B1A1A}"/>
                </a:ext>
              </a:extLst>
            </p:cNvPr>
            <p:cNvGrpSpPr/>
            <p:nvPr/>
          </p:nvGrpSpPr>
          <p:grpSpPr>
            <a:xfrm>
              <a:off x="859784" y="3751699"/>
              <a:ext cx="4849574" cy="886691"/>
              <a:chOff x="859784" y="3751699"/>
              <a:chExt cx="4849574" cy="886691"/>
            </a:xfrm>
          </p:grpSpPr>
          <p:sp>
            <p:nvSpPr>
              <p:cNvPr id="57" name="Rectangle 56">
                <a:extLst>
                  <a:ext uri="{FF2B5EF4-FFF2-40B4-BE49-F238E27FC236}">
                    <a16:creationId xmlns:a16="http://schemas.microsoft.com/office/drawing/2014/main" id="{F81B10B6-36B4-16CD-24E6-B678CEAC7DDB}"/>
                  </a:ext>
                </a:extLst>
              </p:cNvPr>
              <p:cNvSpPr/>
              <p:nvPr/>
            </p:nvSpPr>
            <p:spPr>
              <a:xfrm>
                <a:off x="859784" y="3751699"/>
                <a:ext cx="3831265" cy="886691"/>
              </a:xfrm>
              <a:prstGeom prst="rect">
                <a:avLst/>
              </a:prstGeom>
              <a:gradFill flip="none" rotWithShape="1">
                <a:gsLst>
                  <a:gs pos="0">
                    <a:srgbClr val="F2F2F2"/>
                  </a:gs>
                  <a:gs pos="100000">
                    <a:schemeClr val="bg1"/>
                  </a:gs>
                </a:gsLst>
                <a:lin ang="0" scaled="1"/>
                <a:tileRect/>
              </a:gradFill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grpSp>
            <p:nvGrpSpPr>
              <p:cNvPr id="58" name="Group 57">
                <a:extLst>
                  <a:ext uri="{FF2B5EF4-FFF2-40B4-BE49-F238E27FC236}">
                    <a16:creationId xmlns:a16="http://schemas.microsoft.com/office/drawing/2014/main" id="{F6B82F0B-D1E8-2542-2B52-47CA62B560FB}"/>
                  </a:ext>
                </a:extLst>
              </p:cNvPr>
              <p:cNvGrpSpPr/>
              <p:nvPr/>
            </p:nvGrpSpPr>
            <p:grpSpPr>
              <a:xfrm>
                <a:off x="4691049" y="3751699"/>
                <a:ext cx="1018309" cy="886691"/>
                <a:chOff x="4691049" y="3751699"/>
                <a:chExt cx="1018309" cy="886691"/>
              </a:xfrm>
            </p:grpSpPr>
            <p:sp>
              <p:nvSpPr>
                <p:cNvPr id="59" name="Arrow: Pentagon 58">
                  <a:extLst>
                    <a:ext uri="{FF2B5EF4-FFF2-40B4-BE49-F238E27FC236}">
                      <a16:creationId xmlns:a16="http://schemas.microsoft.com/office/drawing/2014/main" id="{AE7C4C18-CACF-9B1C-3D8E-66DCF56732C2}"/>
                    </a:ext>
                  </a:extLst>
                </p:cNvPr>
                <p:cNvSpPr/>
                <p:nvPr/>
              </p:nvSpPr>
              <p:spPr>
                <a:xfrm>
                  <a:off x="4691049" y="3751699"/>
                  <a:ext cx="1018309" cy="886691"/>
                </a:xfrm>
                <a:prstGeom prst="homePlate">
                  <a:avLst/>
                </a:prstGeom>
                <a:solidFill>
                  <a:schemeClr val="accent4"/>
                </a:solidFill>
                <a:ln>
                  <a:noFill/>
                </a:ln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r>
                    <a:rPr lang="en-US" sz="2800" b="1" dirty="0"/>
                    <a:t>03</a:t>
                  </a:r>
                </a:p>
              </p:txBody>
            </p:sp>
            <p:sp>
              <p:nvSpPr>
                <p:cNvPr id="60" name="Rectangle 59">
                  <a:extLst>
                    <a:ext uri="{FF2B5EF4-FFF2-40B4-BE49-F238E27FC236}">
                      <a16:creationId xmlns:a16="http://schemas.microsoft.com/office/drawing/2014/main" id="{71B6EBCC-E947-4A11-C5E6-F022ED48CE8F}"/>
                    </a:ext>
                  </a:extLst>
                </p:cNvPr>
                <p:cNvSpPr/>
                <p:nvPr/>
              </p:nvSpPr>
              <p:spPr>
                <a:xfrm>
                  <a:off x="4691049" y="3751699"/>
                  <a:ext cx="91440" cy="886691"/>
                </a:xfrm>
                <a:prstGeom prst="rect">
                  <a:avLst/>
                </a:prstGeom>
                <a:solidFill>
                  <a:schemeClr val="tx1">
                    <a:alpha val="2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 sz="2800" b="1" dirty="0">
                    <a:solidFill>
                      <a:schemeClr val="tx1">
                        <a:lumMod val="85000"/>
                        <a:lumOff val="15000"/>
                      </a:schemeClr>
                    </a:solidFill>
                  </a:endParaRPr>
                </a:p>
              </p:txBody>
            </p:sp>
          </p:grpSp>
        </p:grpSp>
      </p:grpSp>
      <p:grpSp>
        <p:nvGrpSpPr>
          <p:cNvPr id="61" name="Group 60">
            <a:extLst>
              <a:ext uri="{FF2B5EF4-FFF2-40B4-BE49-F238E27FC236}">
                <a16:creationId xmlns:a16="http://schemas.microsoft.com/office/drawing/2014/main" id="{AF32CFBE-1058-8346-F109-19F5BDD90025}"/>
              </a:ext>
            </a:extLst>
          </p:cNvPr>
          <p:cNvGrpSpPr/>
          <p:nvPr/>
        </p:nvGrpSpPr>
        <p:grpSpPr>
          <a:xfrm>
            <a:off x="859784" y="2573522"/>
            <a:ext cx="4849574" cy="886691"/>
            <a:chOff x="859784" y="2573522"/>
            <a:chExt cx="4849574" cy="886691"/>
          </a:xfrm>
        </p:grpSpPr>
        <p:sp>
          <p:nvSpPr>
            <p:cNvPr id="62" name="Rectangle 5">
              <a:extLst>
                <a:ext uri="{FF2B5EF4-FFF2-40B4-BE49-F238E27FC236}">
                  <a16:creationId xmlns:a16="http://schemas.microsoft.com/office/drawing/2014/main" id="{0DDAF72B-86F6-56B2-EE57-D79945BB1B42}"/>
                </a:ext>
              </a:extLst>
            </p:cNvPr>
            <p:cNvSpPr/>
            <p:nvPr/>
          </p:nvSpPr>
          <p:spPr>
            <a:xfrm>
              <a:off x="1142191" y="2811696"/>
              <a:ext cx="4045044" cy="648517"/>
            </a:xfrm>
            <a:custGeom>
              <a:avLst/>
              <a:gdLst>
                <a:gd name="connsiteX0" fmla="*/ 0 w 3456709"/>
                <a:gd name="connsiteY0" fmla="*/ 0 h 499661"/>
                <a:gd name="connsiteX1" fmla="*/ 3456709 w 3456709"/>
                <a:gd name="connsiteY1" fmla="*/ 0 h 499661"/>
                <a:gd name="connsiteX2" fmla="*/ 3456709 w 3456709"/>
                <a:gd name="connsiteY2" fmla="*/ 499661 h 499661"/>
                <a:gd name="connsiteX3" fmla="*/ 0 w 3456709"/>
                <a:gd name="connsiteY3" fmla="*/ 499661 h 499661"/>
                <a:gd name="connsiteX4" fmla="*/ 0 w 3456709"/>
                <a:gd name="connsiteY4" fmla="*/ 0 h 499661"/>
                <a:gd name="connsiteX0" fmla="*/ 0 w 3952895"/>
                <a:gd name="connsiteY0" fmla="*/ 0 h 648517"/>
                <a:gd name="connsiteX1" fmla="*/ 3456709 w 3952895"/>
                <a:gd name="connsiteY1" fmla="*/ 0 h 648517"/>
                <a:gd name="connsiteX2" fmla="*/ 3952895 w 3952895"/>
                <a:gd name="connsiteY2" fmla="*/ 648517 h 648517"/>
                <a:gd name="connsiteX3" fmla="*/ 0 w 3952895"/>
                <a:gd name="connsiteY3" fmla="*/ 499661 h 648517"/>
                <a:gd name="connsiteX4" fmla="*/ 0 w 3952895"/>
                <a:gd name="connsiteY4" fmla="*/ 0 h 648517"/>
                <a:gd name="connsiteX0" fmla="*/ 0 w 3952895"/>
                <a:gd name="connsiteY0" fmla="*/ 0 h 648517"/>
                <a:gd name="connsiteX1" fmla="*/ 3456709 w 3952895"/>
                <a:gd name="connsiteY1" fmla="*/ 0 h 648517"/>
                <a:gd name="connsiteX2" fmla="*/ 3952895 w 3952895"/>
                <a:gd name="connsiteY2" fmla="*/ 648517 h 648517"/>
                <a:gd name="connsiteX3" fmla="*/ 7089 w 3952895"/>
                <a:gd name="connsiteY3" fmla="*/ 442954 h 648517"/>
                <a:gd name="connsiteX4" fmla="*/ 0 w 3952895"/>
                <a:gd name="connsiteY4" fmla="*/ 0 h 648517"/>
                <a:gd name="connsiteX0" fmla="*/ 92149 w 4045044"/>
                <a:gd name="connsiteY0" fmla="*/ 0 h 648517"/>
                <a:gd name="connsiteX1" fmla="*/ 3548858 w 4045044"/>
                <a:gd name="connsiteY1" fmla="*/ 0 h 648517"/>
                <a:gd name="connsiteX2" fmla="*/ 4045044 w 4045044"/>
                <a:gd name="connsiteY2" fmla="*/ 648517 h 648517"/>
                <a:gd name="connsiteX3" fmla="*/ 0 w 4045044"/>
                <a:gd name="connsiteY3" fmla="*/ 435865 h 648517"/>
                <a:gd name="connsiteX4" fmla="*/ 92149 w 4045044"/>
                <a:gd name="connsiteY4" fmla="*/ 0 h 64851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4045044" h="648517">
                  <a:moveTo>
                    <a:pt x="92149" y="0"/>
                  </a:moveTo>
                  <a:lnTo>
                    <a:pt x="3548858" y="0"/>
                  </a:lnTo>
                  <a:lnTo>
                    <a:pt x="4045044" y="648517"/>
                  </a:lnTo>
                  <a:lnTo>
                    <a:pt x="0" y="435865"/>
                  </a:lnTo>
                  <a:lnTo>
                    <a:pt x="92149" y="0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  <a:effectLst>
              <a:outerShdw blurRad="254000" dist="165100" dir="2700000" algn="tl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grpSp>
          <p:nvGrpSpPr>
            <p:cNvPr id="63" name="Group 62">
              <a:extLst>
                <a:ext uri="{FF2B5EF4-FFF2-40B4-BE49-F238E27FC236}">
                  <a16:creationId xmlns:a16="http://schemas.microsoft.com/office/drawing/2014/main" id="{9FAE1700-E641-D38E-519B-54EC4E43B4AC}"/>
                </a:ext>
              </a:extLst>
            </p:cNvPr>
            <p:cNvGrpSpPr/>
            <p:nvPr/>
          </p:nvGrpSpPr>
          <p:grpSpPr>
            <a:xfrm>
              <a:off x="859784" y="2573522"/>
              <a:ext cx="4849574" cy="886691"/>
              <a:chOff x="859784" y="2573522"/>
              <a:chExt cx="4849574" cy="886691"/>
            </a:xfrm>
          </p:grpSpPr>
          <p:sp>
            <p:nvSpPr>
              <p:cNvPr id="64" name="Rectangle 63">
                <a:extLst>
                  <a:ext uri="{FF2B5EF4-FFF2-40B4-BE49-F238E27FC236}">
                    <a16:creationId xmlns:a16="http://schemas.microsoft.com/office/drawing/2014/main" id="{40BB119C-EDEC-A1C1-1F15-911A47B68512}"/>
                  </a:ext>
                </a:extLst>
              </p:cNvPr>
              <p:cNvSpPr/>
              <p:nvPr/>
            </p:nvSpPr>
            <p:spPr>
              <a:xfrm>
                <a:off x="859784" y="2573522"/>
                <a:ext cx="3831265" cy="886691"/>
              </a:xfrm>
              <a:prstGeom prst="rect">
                <a:avLst/>
              </a:prstGeom>
              <a:gradFill flip="none" rotWithShape="1">
                <a:gsLst>
                  <a:gs pos="0">
                    <a:srgbClr val="F2F2F2"/>
                  </a:gs>
                  <a:gs pos="100000">
                    <a:schemeClr val="bg1"/>
                  </a:gs>
                </a:gsLst>
                <a:lin ang="0" scaled="1"/>
                <a:tileRect/>
              </a:gradFill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grpSp>
            <p:nvGrpSpPr>
              <p:cNvPr id="65" name="Group 64">
                <a:extLst>
                  <a:ext uri="{FF2B5EF4-FFF2-40B4-BE49-F238E27FC236}">
                    <a16:creationId xmlns:a16="http://schemas.microsoft.com/office/drawing/2014/main" id="{77BAC478-D49B-6F56-E97D-0E95CC8F9B1E}"/>
                  </a:ext>
                </a:extLst>
              </p:cNvPr>
              <p:cNvGrpSpPr/>
              <p:nvPr/>
            </p:nvGrpSpPr>
            <p:grpSpPr>
              <a:xfrm>
                <a:off x="4691049" y="2573522"/>
                <a:ext cx="1018309" cy="886691"/>
                <a:chOff x="4691049" y="2573522"/>
                <a:chExt cx="1018309" cy="886691"/>
              </a:xfrm>
            </p:grpSpPr>
            <p:sp>
              <p:nvSpPr>
                <p:cNvPr id="66" name="Arrow: Pentagon 65">
                  <a:extLst>
                    <a:ext uri="{FF2B5EF4-FFF2-40B4-BE49-F238E27FC236}">
                      <a16:creationId xmlns:a16="http://schemas.microsoft.com/office/drawing/2014/main" id="{AFE8DEBF-EDA8-10DC-B5E4-5A4E4D231508}"/>
                    </a:ext>
                  </a:extLst>
                </p:cNvPr>
                <p:cNvSpPr/>
                <p:nvPr/>
              </p:nvSpPr>
              <p:spPr>
                <a:xfrm>
                  <a:off x="4691049" y="2573522"/>
                  <a:ext cx="1018309" cy="886691"/>
                </a:xfrm>
                <a:prstGeom prst="homePlate">
                  <a:avLst/>
                </a:prstGeom>
                <a:solidFill>
                  <a:schemeClr val="accent2"/>
                </a:solidFill>
                <a:ln>
                  <a:noFill/>
                </a:ln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r>
                    <a:rPr lang="en-US" sz="2800" b="1" dirty="0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</a:rPr>
                    <a:t>02</a:t>
                  </a:r>
                </a:p>
              </p:txBody>
            </p:sp>
            <p:sp>
              <p:nvSpPr>
                <p:cNvPr id="67" name="Rectangle 66">
                  <a:extLst>
                    <a:ext uri="{FF2B5EF4-FFF2-40B4-BE49-F238E27FC236}">
                      <a16:creationId xmlns:a16="http://schemas.microsoft.com/office/drawing/2014/main" id="{118B6AF1-411C-E878-BB0D-4E0EDC4401AF}"/>
                    </a:ext>
                  </a:extLst>
                </p:cNvPr>
                <p:cNvSpPr/>
                <p:nvPr/>
              </p:nvSpPr>
              <p:spPr>
                <a:xfrm>
                  <a:off x="4691049" y="2573522"/>
                  <a:ext cx="91440" cy="886691"/>
                </a:xfrm>
                <a:prstGeom prst="rect">
                  <a:avLst/>
                </a:prstGeom>
                <a:solidFill>
                  <a:schemeClr val="tx1">
                    <a:alpha val="2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 sz="2800" b="1" dirty="0">
                    <a:solidFill>
                      <a:schemeClr val="tx1">
                        <a:lumMod val="85000"/>
                        <a:lumOff val="15000"/>
                      </a:schemeClr>
                    </a:solidFill>
                  </a:endParaRPr>
                </a:p>
              </p:txBody>
            </p:sp>
          </p:grpSp>
        </p:grpSp>
      </p:grpSp>
      <p:grpSp>
        <p:nvGrpSpPr>
          <p:cNvPr id="69" name="Group 68">
            <a:extLst>
              <a:ext uri="{FF2B5EF4-FFF2-40B4-BE49-F238E27FC236}">
                <a16:creationId xmlns:a16="http://schemas.microsoft.com/office/drawing/2014/main" id="{40859530-483D-1418-E44E-39F5CB6DCA1E}"/>
              </a:ext>
            </a:extLst>
          </p:cNvPr>
          <p:cNvGrpSpPr/>
          <p:nvPr/>
        </p:nvGrpSpPr>
        <p:grpSpPr>
          <a:xfrm>
            <a:off x="859784" y="1395345"/>
            <a:ext cx="4849574" cy="886691"/>
            <a:chOff x="859784" y="1395345"/>
            <a:chExt cx="4849574" cy="886691"/>
          </a:xfrm>
        </p:grpSpPr>
        <p:sp>
          <p:nvSpPr>
            <p:cNvPr id="70" name="Rectangle 5">
              <a:extLst>
                <a:ext uri="{FF2B5EF4-FFF2-40B4-BE49-F238E27FC236}">
                  <a16:creationId xmlns:a16="http://schemas.microsoft.com/office/drawing/2014/main" id="{6FDE17E5-E655-B69E-33C1-E77B49140A96}"/>
                </a:ext>
              </a:extLst>
            </p:cNvPr>
            <p:cNvSpPr/>
            <p:nvPr/>
          </p:nvSpPr>
          <p:spPr>
            <a:xfrm>
              <a:off x="1142191" y="1633519"/>
              <a:ext cx="4045044" cy="648517"/>
            </a:xfrm>
            <a:custGeom>
              <a:avLst/>
              <a:gdLst>
                <a:gd name="connsiteX0" fmla="*/ 0 w 3456709"/>
                <a:gd name="connsiteY0" fmla="*/ 0 h 499661"/>
                <a:gd name="connsiteX1" fmla="*/ 3456709 w 3456709"/>
                <a:gd name="connsiteY1" fmla="*/ 0 h 499661"/>
                <a:gd name="connsiteX2" fmla="*/ 3456709 w 3456709"/>
                <a:gd name="connsiteY2" fmla="*/ 499661 h 499661"/>
                <a:gd name="connsiteX3" fmla="*/ 0 w 3456709"/>
                <a:gd name="connsiteY3" fmla="*/ 499661 h 499661"/>
                <a:gd name="connsiteX4" fmla="*/ 0 w 3456709"/>
                <a:gd name="connsiteY4" fmla="*/ 0 h 499661"/>
                <a:gd name="connsiteX0" fmla="*/ 0 w 3952895"/>
                <a:gd name="connsiteY0" fmla="*/ 0 h 648517"/>
                <a:gd name="connsiteX1" fmla="*/ 3456709 w 3952895"/>
                <a:gd name="connsiteY1" fmla="*/ 0 h 648517"/>
                <a:gd name="connsiteX2" fmla="*/ 3952895 w 3952895"/>
                <a:gd name="connsiteY2" fmla="*/ 648517 h 648517"/>
                <a:gd name="connsiteX3" fmla="*/ 0 w 3952895"/>
                <a:gd name="connsiteY3" fmla="*/ 499661 h 648517"/>
                <a:gd name="connsiteX4" fmla="*/ 0 w 3952895"/>
                <a:gd name="connsiteY4" fmla="*/ 0 h 648517"/>
                <a:gd name="connsiteX0" fmla="*/ 0 w 3952895"/>
                <a:gd name="connsiteY0" fmla="*/ 0 h 648517"/>
                <a:gd name="connsiteX1" fmla="*/ 3456709 w 3952895"/>
                <a:gd name="connsiteY1" fmla="*/ 0 h 648517"/>
                <a:gd name="connsiteX2" fmla="*/ 3952895 w 3952895"/>
                <a:gd name="connsiteY2" fmla="*/ 648517 h 648517"/>
                <a:gd name="connsiteX3" fmla="*/ 7089 w 3952895"/>
                <a:gd name="connsiteY3" fmla="*/ 442954 h 648517"/>
                <a:gd name="connsiteX4" fmla="*/ 0 w 3952895"/>
                <a:gd name="connsiteY4" fmla="*/ 0 h 648517"/>
                <a:gd name="connsiteX0" fmla="*/ 92149 w 4045044"/>
                <a:gd name="connsiteY0" fmla="*/ 0 h 648517"/>
                <a:gd name="connsiteX1" fmla="*/ 3548858 w 4045044"/>
                <a:gd name="connsiteY1" fmla="*/ 0 h 648517"/>
                <a:gd name="connsiteX2" fmla="*/ 4045044 w 4045044"/>
                <a:gd name="connsiteY2" fmla="*/ 648517 h 648517"/>
                <a:gd name="connsiteX3" fmla="*/ 0 w 4045044"/>
                <a:gd name="connsiteY3" fmla="*/ 435865 h 648517"/>
                <a:gd name="connsiteX4" fmla="*/ 92149 w 4045044"/>
                <a:gd name="connsiteY4" fmla="*/ 0 h 64851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4045044" h="648517">
                  <a:moveTo>
                    <a:pt x="92149" y="0"/>
                  </a:moveTo>
                  <a:lnTo>
                    <a:pt x="3548858" y="0"/>
                  </a:lnTo>
                  <a:lnTo>
                    <a:pt x="4045044" y="648517"/>
                  </a:lnTo>
                  <a:lnTo>
                    <a:pt x="0" y="435865"/>
                  </a:lnTo>
                  <a:lnTo>
                    <a:pt x="92149" y="0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  <a:effectLst>
              <a:outerShdw blurRad="254000" dist="165100" dir="2700000" algn="tl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grpSp>
          <p:nvGrpSpPr>
            <p:cNvPr id="71" name="Group 70">
              <a:extLst>
                <a:ext uri="{FF2B5EF4-FFF2-40B4-BE49-F238E27FC236}">
                  <a16:creationId xmlns:a16="http://schemas.microsoft.com/office/drawing/2014/main" id="{3B4F1A99-F46D-C886-A08A-D4E682776ED6}"/>
                </a:ext>
              </a:extLst>
            </p:cNvPr>
            <p:cNvGrpSpPr/>
            <p:nvPr/>
          </p:nvGrpSpPr>
          <p:grpSpPr>
            <a:xfrm>
              <a:off x="859784" y="1395345"/>
              <a:ext cx="4849574" cy="886691"/>
              <a:chOff x="859784" y="1395345"/>
              <a:chExt cx="4849574" cy="886691"/>
            </a:xfrm>
          </p:grpSpPr>
          <p:sp>
            <p:nvSpPr>
              <p:cNvPr id="72" name="Rectangle 71">
                <a:extLst>
                  <a:ext uri="{FF2B5EF4-FFF2-40B4-BE49-F238E27FC236}">
                    <a16:creationId xmlns:a16="http://schemas.microsoft.com/office/drawing/2014/main" id="{D08B57FC-9A95-7CA4-351D-FF187E734C40}"/>
                  </a:ext>
                </a:extLst>
              </p:cNvPr>
              <p:cNvSpPr/>
              <p:nvPr/>
            </p:nvSpPr>
            <p:spPr>
              <a:xfrm>
                <a:off x="859784" y="1395345"/>
                <a:ext cx="3831265" cy="886691"/>
              </a:xfrm>
              <a:prstGeom prst="rect">
                <a:avLst/>
              </a:prstGeom>
              <a:gradFill flip="none" rotWithShape="1">
                <a:gsLst>
                  <a:gs pos="0">
                    <a:srgbClr val="F2F2F2"/>
                  </a:gs>
                  <a:gs pos="100000">
                    <a:schemeClr val="bg1"/>
                  </a:gs>
                </a:gsLst>
                <a:lin ang="0" scaled="1"/>
                <a:tileRect/>
              </a:gradFill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grpSp>
            <p:nvGrpSpPr>
              <p:cNvPr id="73" name="Group 72">
                <a:extLst>
                  <a:ext uri="{FF2B5EF4-FFF2-40B4-BE49-F238E27FC236}">
                    <a16:creationId xmlns:a16="http://schemas.microsoft.com/office/drawing/2014/main" id="{BF5D60D9-69CE-2C3D-E9AF-726AE1E2DAFB}"/>
                  </a:ext>
                </a:extLst>
              </p:cNvPr>
              <p:cNvGrpSpPr/>
              <p:nvPr/>
            </p:nvGrpSpPr>
            <p:grpSpPr>
              <a:xfrm>
                <a:off x="4691049" y="1395345"/>
                <a:ext cx="1018309" cy="886691"/>
                <a:chOff x="4691049" y="1395345"/>
                <a:chExt cx="1018309" cy="886691"/>
              </a:xfrm>
            </p:grpSpPr>
            <p:sp>
              <p:nvSpPr>
                <p:cNvPr id="74" name="Arrow: Pentagon 73">
                  <a:extLst>
                    <a:ext uri="{FF2B5EF4-FFF2-40B4-BE49-F238E27FC236}">
                      <a16:creationId xmlns:a16="http://schemas.microsoft.com/office/drawing/2014/main" id="{EB7CE1ED-B3E0-DB90-EBC4-12049E4AE067}"/>
                    </a:ext>
                  </a:extLst>
                </p:cNvPr>
                <p:cNvSpPr/>
                <p:nvPr/>
              </p:nvSpPr>
              <p:spPr>
                <a:xfrm>
                  <a:off x="4691049" y="1395345"/>
                  <a:ext cx="1018309" cy="886691"/>
                </a:xfrm>
                <a:prstGeom prst="homePlate">
                  <a:avLst/>
                </a:prstGeom>
                <a:ln>
                  <a:noFill/>
                </a:ln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r>
                    <a:rPr lang="en-US" sz="2800" b="1" dirty="0"/>
                    <a:t>01</a:t>
                  </a:r>
                </a:p>
              </p:txBody>
            </p:sp>
            <p:sp>
              <p:nvSpPr>
                <p:cNvPr id="75" name="Rectangle 74">
                  <a:extLst>
                    <a:ext uri="{FF2B5EF4-FFF2-40B4-BE49-F238E27FC236}">
                      <a16:creationId xmlns:a16="http://schemas.microsoft.com/office/drawing/2014/main" id="{F867142B-677C-D9A4-AB9A-0555AD3FC981}"/>
                    </a:ext>
                  </a:extLst>
                </p:cNvPr>
                <p:cNvSpPr/>
                <p:nvPr/>
              </p:nvSpPr>
              <p:spPr>
                <a:xfrm>
                  <a:off x="4691049" y="1395345"/>
                  <a:ext cx="91440" cy="886691"/>
                </a:xfrm>
                <a:prstGeom prst="rect">
                  <a:avLst/>
                </a:prstGeom>
                <a:solidFill>
                  <a:schemeClr val="tx1">
                    <a:alpha val="2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 sz="2800" b="1" dirty="0">
                    <a:solidFill>
                      <a:schemeClr val="tx1">
                        <a:lumMod val="85000"/>
                        <a:lumOff val="15000"/>
                      </a:schemeClr>
                    </a:solidFill>
                  </a:endParaRPr>
                </a:p>
              </p:txBody>
            </p:sp>
          </p:grpSp>
        </p:grpSp>
      </p:grpSp>
      <p:grpSp>
        <p:nvGrpSpPr>
          <p:cNvPr id="76" name="Group 75">
            <a:extLst>
              <a:ext uri="{FF2B5EF4-FFF2-40B4-BE49-F238E27FC236}">
                <a16:creationId xmlns:a16="http://schemas.microsoft.com/office/drawing/2014/main" id="{6C8368FC-FFFC-A283-1D42-F4C4370F274F}"/>
              </a:ext>
            </a:extLst>
          </p:cNvPr>
          <p:cNvGrpSpPr/>
          <p:nvPr/>
        </p:nvGrpSpPr>
        <p:grpSpPr>
          <a:xfrm>
            <a:off x="1640931" y="1418791"/>
            <a:ext cx="2926080" cy="839797"/>
            <a:chOff x="8921977" y="1242150"/>
            <a:chExt cx="2926080" cy="839797"/>
          </a:xfrm>
        </p:grpSpPr>
        <p:sp>
          <p:nvSpPr>
            <p:cNvPr id="77" name="TextBox 76">
              <a:extLst>
                <a:ext uri="{FF2B5EF4-FFF2-40B4-BE49-F238E27FC236}">
                  <a16:creationId xmlns:a16="http://schemas.microsoft.com/office/drawing/2014/main" id="{FFA77C09-1217-D29C-9830-595479DED328}"/>
                </a:ext>
              </a:extLst>
            </p:cNvPr>
            <p:cNvSpPr txBox="1"/>
            <p:nvPr/>
          </p:nvSpPr>
          <p:spPr>
            <a:xfrm>
              <a:off x="8921977" y="1242150"/>
              <a:ext cx="2926080" cy="461665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r>
                <a:rPr lang="en-US" sz="2400" b="1" noProof="1"/>
                <a:t>Lorem Ipsum</a:t>
              </a:r>
            </a:p>
          </p:txBody>
        </p:sp>
        <p:sp>
          <p:nvSpPr>
            <p:cNvPr id="78" name="TextBox 77">
              <a:extLst>
                <a:ext uri="{FF2B5EF4-FFF2-40B4-BE49-F238E27FC236}">
                  <a16:creationId xmlns:a16="http://schemas.microsoft.com/office/drawing/2014/main" id="{09741443-00CB-098D-2E66-AD63DE5DE17C}"/>
                </a:ext>
              </a:extLst>
            </p:cNvPr>
            <p:cNvSpPr txBox="1"/>
            <p:nvPr/>
          </p:nvSpPr>
          <p:spPr>
            <a:xfrm>
              <a:off x="8921977" y="1620282"/>
              <a:ext cx="2926080" cy="461665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1200" noProof="1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Lorem ipsum dolor sit amet, nibh est. A magna maecenas, quam magna nec quis, lorem nunc. </a:t>
              </a:r>
            </a:p>
          </p:txBody>
        </p:sp>
      </p:grpSp>
      <p:grpSp>
        <p:nvGrpSpPr>
          <p:cNvPr id="79" name="Group 78">
            <a:extLst>
              <a:ext uri="{FF2B5EF4-FFF2-40B4-BE49-F238E27FC236}">
                <a16:creationId xmlns:a16="http://schemas.microsoft.com/office/drawing/2014/main" id="{D3D49E2F-3451-BEC3-D1E2-52B13181D8E7}"/>
              </a:ext>
            </a:extLst>
          </p:cNvPr>
          <p:cNvGrpSpPr/>
          <p:nvPr/>
        </p:nvGrpSpPr>
        <p:grpSpPr>
          <a:xfrm>
            <a:off x="1640931" y="2596968"/>
            <a:ext cx="2926080" cy="839797"/>
            <a:chOff x="8921977" y="1242150"/>
            <a:chExt cx="2926080" cy="839797"/>
          </a:xfrm>
        </p:grpSpPr>
        <p:sp>
          <p:nvSpPr>
            <p:cNvPr id="80" name="TextBox 79">
              <a:extLst>
                <a:ext uri="{FF2B5EF4-FFF2-40B4-BE49-F238E27FC236}">
                  <a16:creationId xmlns:a16="http://schemas.microsoft.com/office/drawing/2014/main" id="{5BC6F081-573C-92D5-9C62-DA6C68A80505}"/>
                </a:ext>
              </a:extLst>
            </p:cNvPr>
            <p:cNvSpPr txBox="1"/>
            <p:nvPr/>
          </p:nvSpPr>
          <p:spPr>
            <a:xfrm>
              <a:off x="8921977" y="1242150"/>
              <a:ext cx="2926080" cy="461665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r>
                <a:rPr lang="en-US" sz="2400" b="1" noProof="1"/>
                <a:t>Lorem Ipsum</a:t>
              </a:r>
            </a:p>
          </p:txBody>
        </p:sp>
        <p:sp>
          <p:nvSpPr>
            <p:cNvPr id="81" name="TextBox 80">
              <a:extLst>
                <a:ext uri="{FF2B5EF4-FFF2-40B4-BE49-F238E27FC236}">
                  <a16:creationId xmlns:a16="http://schemas.microsoft.com/office/drawing/2014/main" id="{0033F5B5-9EB4-0F80-DC32-1D1318FCB3FF}"/>
                </a:ext>
              </a:extLst>
            </p:cNvPr>
            <p:cNvSpPr txBox="1"/>
            <p:nvPr/>
          </p:nvSpPr>
          <p:spPr>
            <a:xfrm>
              <a:off x="8921977" y="1620282"/>
              <a:ext cx="2926080" cy="461665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1200" noProof="1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Lorem ipsum dolor sit amet, nibh est. A magna maecenas, quam magna nec quis, lorem nunc. </a:t>
              </a:r>
            </a:p>
          </p:txBody>
        </p:sp>
      </p:grpSp>
      <p:grpSp>
        <p:nvGrpSpPr>
          <p:cNvPr id="82" name="Group 81">
            <a:extLst>
              <a:ext uri="{FF2B5EF4-FFF2-40B4-BE49-F238E27FC236}">
                <a16:creationId xmlns:a16="http://schemas.microsoft.com/office/drawing/2014/main" id="{0EF7EFC8-D01F-5185-DE80-80F8DC1D1CEC}"/>
              </a:ext>
            </a:extLst>
          </p:cNvPr>
          <p:cNvGrpSpPr/>
          <p:nvPr/>
        </p:nvGrpSpPr>
        <p:grpSpPr>
          <a:xfrm>
            <a:off x="1640931" y="3775145"/>
            <a:ext cx="2926080" cy="839797"/>
            <a:chOff x="8921977" y="1242150"/>
            <a:chExt cx="2926080" cy="839797"/>
          </a:xfrm>
        </p:grpSpPr>
        <p:sp>
          <p:nvSpPr>
            <p:cNvPr id="83" name="TextBox 82">
              <a:extLst>
                <a:ext uri="{FF2B5EF4-FFF2-40B4-BE49-F238E27FC236}">
                  <a16:creationId xmlns:a16="http://schemas.microsoft.com/office/drawing/2014/main" id="{0180686C-F510-5298-4B16-7A07C393AB72}"/>
                </a:ext>
              </a:extLst>
            </p:cNvPr>
            <p:cNvSpPr txBox="1"/>
            <p:nvPr/>
          </p:nvSpPr>
          <p:spPr>
            <a:xfrm>
              <a:off x="8921977" y="1242150"/>
              <a:ext cx="2926080" cy="461665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r>
                <a:rPr lang="en-US" sz="2400" b="1" noProof="1"/>
                <a:t>Lorem Ipsum</a:t>
              </a:r>
            </a:p>
          </p:txBody>
        </p:sp>
        <p:sp>
          <p:nvSpPr>
            <p:cNvPr id="84" name="TextBox 83">
              <a:extLst>
                <a:ext uri="{FF2B5EF4-FFF2-40B4-BE49-F238E27FC236}">
                  <a16:creationId xmlns:a16="http://schemas.microsoft.com/office/drawing/2014/main" id="{B59A5CB2-C0E2-04BB-EC98-67BD7992D0E5}"/>
                </a:ext>
              </a:extLst>
            </p:cNvPr>
            <p:cNvSpPr txBox="1"/>
            <p:nvPr/>
          </p:nvSpPr>
          <p:spPr>
            <a:xfrm>
              <a:off x="8921977" y="1620282"/>
              <a:ext cx="2926080" cy="461665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1200" noProof="1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Lorem ipsum dolor sit amet, nibh est. A magna maecenas, quam magna nec quis, lorem nunc. </a:t>
              </a:r>
            </a:p>
          </p:txBody>
        </p:sp>
      </p:grpSp>
      <p:grpSp>
        <p:nvGrpSpPr>
          <p:cNvPr id="85" name="Group 84">
            <a:extLst>
              <a:ext uri="{FF2B5EF4-FFF2-40B4-BE49-F238E27FC236}">
                <a16:creationId xmlns:a16="http://schemas.microsoft.com/office/drawing/2014/main" id="{4B5C5E98-AE4A-CE54-42B6-76D4D822AC6B}"/>
              </a:ext>
            </a:extLst>
          </p:cNvPr>
          <p:cNvGrpSpPr/>
          <p:nvPr/>
        </p:nvGrpSpPr>
        <p:grpSpPr>
          <a:xfrm>
            <a:off x="1640931" y="4953322"/>
            <a:ext cx="2926080" cy="839797"/>
            <a:chOff x="8921977" y="1242150"/>
            <a:chExt cx="2926080" cy="839797"/>
          </a:xfrm>
        </p:grpSpPr>
        <p:sp>
          <p:nvSpPr>
            <p:cNvPr id="86" name="TextBox 85">
              <a:extLst>
                <a:ext uri="{FF2B5EF4-FFF2-40B4-BE49-F238E27FC236}">
                  <a16:creationId xmlns:a16="http://schemas.microsoft.com/office/drawing/2014/main" id="{80CC2A81-308C-74BE-EBF6-C305508A865F}"/>
                </a:ext>
              </a:extLst>
            </p:cNvPr>
            <p:cNvSpPr txBox="1"/>
            <p:nvPr/>
          </p:nvSpPr>
          <p:spPr>
            <a:xfrm>
              <a:off x="8921977" y="1242150"/>
              <a:ext cx="2926080" cy="461665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r>
                <a:rPr lang="en-US" sz="2400" b="1" noProof="1"/>
                <a:t>Lorem Ipsum</a:t>
              </a:r>
            </a:p>
          </p:txBody>
        </p:sp>
        <p:sp>
          <p:nvSpPr>
            <p:cNvPr id="87" name="TextBox 86">
              <a:extLst>
                <a:ext uri="{FF2B5EF4-FFF2-40B4-BE49-F238E27FC236}">
                  <a16:creationId xmlns:a16="http://schemas.microsoft.com/office/drawing/2014/main" id="{0914B3BB-A946-31DD-11FC-28718C0551FE}"/>
                </a:ext>
              </a:extLst>
            </p:cNvPr>
            <p:cNvSpPr txBox="1"/>
            <p:nvPr/>
          </p:nvSpPr>
          <p:spPr>
            <a:xfrm>
              <a:off x="8921977" y="1620282"/>
              <a:ext cx="2926080" cy="461665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1200" noProof="1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Lorem ipsum dolor sit amet, nibh est. A magna maecenas, quam magna nec quis, lorem nunc. </a:t>
              </a:r>
            </a:p>
          </p:txBody>
        </p:sp>
      </p:grpSp>
      <p:grpSp>
        <p:nvGrpSpPr>
          <p:cNvPr id="88" name="Group 87">
            <a:extLst>
              <a:ext uri="{FF2B5EF4-FFF2-40B4-BE49-F238E27FC236}">
                <a16:creationId xmlns:a16="http://schemas.microsoft.com/office/drawing/2014/main" id="{BCFDC6B8-C565-8FCF-8169-C3FD98605BEC}"/>
              </a:ext>
            </a:extLst>
          </p:cNvPr>
          <p:cNvGrpSpPr/>
          <p:nvPr/>
        </p:nvGrpSpPr>
        <p:grpSpPr>
          <a:xfrm>
            <a:off x="7273053" y="1418791"/>
            <a:ext cx="2926080" cy="839797"/>
            <a:chOff x="8921977" y="1242150"/>
            <a:chExt cx="2926080" cy="839797"/>
          </a:xfrm>
        </p:grpSpPr>
        <p:sp>
          <p:nvSpPr>
            <p:cNvPr id="89" name="TextBox 88">
              <a:extLst>
                <a:ext uri="{FF2B5EF4-FFF2-40B4-BE49-F238E27FC236}">
                  <a16:creationId xmlns:a16="http://schemas.microsoft.com/office/drawing/2014/main" id="{1B1A78B3-1F89-0107-1784-754FF47D551F}"/>
                </a:ext>
              </a:extLst>
            </p:cNvPr>
            <p:cNvSpPr txBox="1"/>
            <p:nvPr/>
          </p:nvSpPr>
          <p:spPr>
            <a:xfrm>
              <a:off x="8921977" y="1242150"/>
              <a:ext cx="2926080" cy="461665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r>
                <a:rPr lang="en-US" sz="2400" b="1" noProof="1"/>
                <a:t>Lorem Ipsum</a:t>
              </a:r>
            </a:p>
          </p:txBody>
        </p:sp>
        <p:sp>
          <p:nvSpPr>
            <p:cNvPr id="90" name="TextBox 89">
              <a:extLst>
                <a:ext uri="{FF2B5EF4-FFF2-40B4-BE49-F238E27FC236}">
                  <a16:creationId xmlns:a16="http://schemas.microsoft.com/office/drawing/2014/main" id="{28C0594D-C6FE-C8B5-E390-6C30AB1D0F9D}"/>
                </a:ext>
              </a:extLst>
            </p:cNvPr>
            <p:cNvSpPr txBox="1"/>
            <p:nvPr/>
          </p:nvSpPr>
          <p:spPr>
            <a:xfrm>
              <a:off x="8921977" y="1620282"/>
              <a:ext cx="2926080" cy="461665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1200" noProof="1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Lorem ipsum dolor sit amet, nibh est. A magna maecenas, quam magna nec quis, lorem nunc. </a:t>
              </a:r>
            </a:p>
          </p:txBody>
        </p:sp>
      </p:grpSp>
      <p:grpSp>
        <p:nvGrpSpPr>
          <p:cNvPr id="91" name="Group 90">
            <a:extLst>
              <a:ext uri="{FF2B5EF4-FFF2-40B4-BE49-F238E27FC236}">
                <a16:creationId xmlns:a16="http://schemas.microsoft.com/office/drawing/2014/main" id="{CFE08521-8AEF-5975-0359-EB4B510A24A5}"/>
              </a:ext>
            </a:extLst>
          </p:cNvPr>
          <p:cNvGrpSpPr/>
          <p:nvPr/>
        </p:nvGrpSpPr>
        <p:grpSpPr>
          <a:xfrm>
            <a:off x="7273053" y="2596968"/>
            <a:ext cx="2926080" cy="839797"/>
            <a:chOff x="8921977" y="1242150"/>
            <a:chExt cx="2926080" cy="839797"/>
          </a:xfrm>
        </p:grpSpPr>
        <p:sp>
          <p:nvSpPr>
            <p:cNvPr id="92" name="TextBox 91">
              <a:extLst>
                <a:ext uri="{FF2B5EF4-FFF2-40B4-BE49-F238E27FC236}">
                  <a16:creationId xmlns:a16="http://schemas.microsoft.com/office/drawing/2014/main" id="{347701A0-B9FB-7ADA-334E-86DD8DE9181E}"/>
                </a:ext>
              </a:extLst>
            </p:cNvPr>
            <p:cNvSpPr txBox="1"/>
            <p:nvPr/>
          </p:nvSpPr>
          <p:spPr>
            <a:xfrm>
              <a:off x="8921977" y="1242150"/>
              <a:ext cx="2926080" cy="461665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r>
                <a:rPr lang="en-US" sz="2400" b="1" noProof="1"/>
                <a:t>Lorem Ipsum</a:t>
              </a:r>
            </a:p>
          </p:txBody>
        </p:sp>
        <p:sp>
          <p:nvSpPr>
            <p:cNvPr id="93" name="TextBox 92">
              <a:extLst>
                <a:ext uri="{FF2B5EF4-FFF2-40B4-BE49-F238E27FC236}">
                  <a16:creationId xmlns:a16="http://schemas.microsoft.com/office/drawing/2014/main" id="{50EE556C-78C9-455F-493A-DF6A28A69B04}"/>
                </a:ext>
              </a:extLst>
            </p:cNvPr>
            <p:cNvSpPr txBox="1"/>
            <p:nvPr/>
          </p:nvSpPr>
          <p:spPr>
            <a:xfrm>
              <a:off x="8921977" y="1620282"/>
              <a:ext cx="2926080" cy="461665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1200" noProof="1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Lorem ipsum dolor sit amet, nibh est. A magna maecenas, quam magna nec quis, lorem nunc. </a:t>
              </a:r>
            </a:p>
          </p:txBody>
        </p:sp>
      </p:grpSp>
      <p:grpSp>
        <p:nvGrpSpPr>
          <p:cNvPr id="94" name="Group 93">
            <a:extLst>
              <a:ext uri="{FF2B5EF4-FFF2-40B4-BE49-F238E27FC236}">
                <a16:creationId xmlns:a16="http://schemas.microsoft.com/office/drawing/2014/main" id="{9A29B2A9-42A1-64BD-46BF-DA7FB9B81BD9}"/>
              </a:ext>
            </a:extLst>
          </p:cNvPr>
          <p:cNvGrpSpPr/>
          <p:nvPr/>
        </p:nvGrpSpPr>
        <p:grpSpPr>
          <a:xfrm>
            <a:off x="7273053" y="3775145"/>
            <a:ext cx="2926080" cy="839797"/>
            <a:chOff x="8921977" y="1242150"/>
            <a:chExt cx="2926080" cy="839797"/>
          </a:xfrm>
        </p:grpSpPr>
        <p:sp>
          <p:nvSpPr>
            <p:cNvPr id="95" name="TextBox 94">
              <a:extLst>
                <a:ext uri="{FF2B5EF4-FFF2-40B4-BE49-F238E27FC236}">
                  <a16:creationId xmlns:a16="http://schemas.microsoft.com/office/drawing/2014/main" id="{B4AEB662-6FED-1309-FB80-6D5AE634C19E}"/>
                </a:ext>
              </a:extLst>
            </p:cNvPr>
            <p:cNvSpPr txBox="1"/>
            <p:nvPr/>
          </p:nvSpPr>
          <p:spPr>
            <a:xfrm>
              <a:off x="8921977" y="1242150"/>
              <a:ext cx="2926080" cy="461665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r>
                <a:rPr lang="en-US" sz="2400" b="1" noProof="1"/>
                <a:t>Lorem Ipsum</a:t>
              </a:r>
            </a:p>
          </p:txBody>
        </p:sp>
        <p:sp>
          <p:nvSpPr>
            <p:cNvPr id="96" name="TextBox 95">
              <a:extLst>
                <a:ext uri="{FF2B5EF4-FFF2-40B4-BE49-F238E27FC236}">
                  <a16:creationId xmlns:a16="http://schemas.microsoft.com/office/drawing/2014/main" id="{57996C1A-48C3-98FB-73D5-9719242EC083}"/>
                </a:ext>
              </a:extLst>
            </p:cNvPr>
            <p:cNvSpPr txBox="1"/>
            <p:nvPr/>
          </p:nvSpPr>
          <p:spPr>
            <a:xfrm>
              <a:off x="8921977" y="1620282"/>
              <a:ext cx="2926080" cy="461665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1200" noProof="1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Lorem ipsum dolor sit amet, nibh est. A magna maecenas, quam magna nec quis, lorem nunc. </a:t>
              </a:r>
            </a:p>
          </p:txBody>
        </p:sp>
      </p:grpSp>
      <p:grpSp>
        <p:nvGrpSpPr>
          <p:cNvPr id="97" name="Group 96">
            <a:extLst>
              <a:ext uri="{FF2B5EF4-FFF2-40B4-BE49-F238E27FC236}">
                <a16:creationId xmlns:a16="http://schemas.microsoft.com/office/drawing/2014/main" id="{70F09309-16C7-1B5A-2A37-8E8401296248}"/>
              </a:ext>
            </a:extLst>
          </p:cNvPr>
          <p:cNvGrpSpPr/>
          <p:nvPr/>
        </p:nvGrpSpPr>
        <p:grpSpPr>
          <a:xfrm>
            <a:off x="7273053" y="4953322"/>
            <a:ext cx="2926080" cy="839797"/>
            <a:chOff x="8921977" y="1242150"/>
            <a:chExt cx="2926080" cy="839797"/>
          </a:xfrm>
        </p:grpSpPr>
        <p:sp>
          <p:nvSpPr>
            <p:cNvPr id="98" name="TextBox 97">
              <a:extLst>
                <a:ext uri="{FF2B5EF4-FFF2-40B4-BE49-F238E27FC236}">
                  <a16:creationId xmlns:a16="http://schemas.microsoft.com/office/drawing/2014/main" id="{88FD5404-E306-5E19-85FD-B8E716F93C21}"/>
                </a:ext>
              </a:extLst>
            </p:cNvPr>
            <p:cNvSpPr txBox="1"/>
            <p:nvPr/>
          </p:nvSpPr>
          <p:spPr>
            <a:xfrm>
              <a:off x="8921977" y="1242150"/>
              <a:ext cx="2926080" cy="461665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r>
                <a:rPr lang="en-US" sz="2400" b="1" noProof="1"/>
                <a:t>Lorem Ipsum</a:t>
              </a:r>
            </a:p>
          </p:txBody>
        </p:sp>
        <p:sp>
          <p:nvSpPr>
            <p:cNvPr id="99" name="TextBox 98">
              <a:extLst>
                <a:ext uri="{FF2B5EF4-FFF2-40B4-BE49-F238E27FC236}">
                  <a16:creationId xmlns:a16="http://schemas.microsoft.com/office/drawing/2014/main" id="{74EFC64E-BE5B-3AEE-BD36-70C63BA67DA3}"/>
                </a:ext>
              </a:extLst>
            </p:cNvPr>
            <p:cNvSpPr txBox="1"/>
            <p:nvPr/>
          </p:nvSpPr>
          <p:spPr>
            <a:xfrm>
              <a:off x="8921977" y="1620282"/>
              <a:ext cx="2926080" cy="461665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1200" noProof="1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Lorem ipsum dolor sit amet, nibh est. A magna maecenas, quam magna nec quis, lorem nunc. </a:t>
              </a:r>
            </a:p>
          </p:txBody>
        </p:sp>
      </p:grpSp>
      <p:pic>
        <p:nvPicPr>
          <p:cNvPr id="100" name="Graphic 99" descr="Lightbulb with solid fill">
            <a:extLst>
              <a:ext uri="{FF2B5EF4-FFF2-40B4-BE49-F238E27FC236}">
                <a16:creationId xmlns:a16="http://schemas.microsoft.com/office/drawing/2014/main" id="{25A7B2DE-726D-F63C-116C-DE3913954081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rcRect/>
          <a:stretch/>
        </p:blipFill>
        <p:spPr>
          <a:xfrm>
            <a:off x="965637" y="1586517"/>
            <a:ext cx="515186" cy="515186"/>
          </a:xfrm>
          <a:prstGeom prst="rect">
            <a:avLst/>
          </a:prstGeom>
        </p:spPr>
      </p:pic>
      <p:pic>
        <p:nvPicPr>
          <p:cNvPr id="101" name="Graphic 100" descr="Bullseye with solid fill">
            <a:extLst>
              <a:ext uri="{FF2B5EF4-FFF2-40B4-BE49-F238E27FC236}">
                <a16:creationId xmlns:a16="http://schemas.microsoft.com/office/drawing/2014/main" id="{14C39A6A-32F9-C931-D7E6-06883F330A36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96DAC541-7B7A-43D3-8B79-37D633B846F1}">
                <asvg:svgBlip xmlns:asvg="http://schemas.microsoft.com/office/drawing/2016/SVG/main" r:embed="rId5"/>
              </a:ext>
            </a:extLst>
          </a:blip>
          <a:srcRect/>
          <a:stretch/>
        </p:blipFill>
        <p:spPr>
          <a:xfrm>
            <a:off x="965637" y="2762887"/>
            <a:ext cx="515186" cy="515186"/>
          </a:xfrm>
          <a:prstGeom prst="rect">
            <a:avLst/>
          </a:prstGeom>
        </p:spPr>
      </p:pic>
      <p:pic>
        <p:nvPicPr>
          <p:cNvPr id="102" name="Graphic 101" descr="Calligraphy Pen with solid fill">
            <a:extLst>
              <a:ext uri="{FF2B5EF4-FFF2-40B4-BE49-F238E27FC236}">
                <a16:creationId xmlns:a16="http://schemas.microsoft.com/office/drawing/2014/main" id="{C1CCBFF4-6490-FC16-399F-19F24B1440D0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96DAC541-7B7A-43D3-8B79-37D633B846F1}">
                <asvg:svgBlip xmlns:asvg="http://schemas.microsoft.com/office/drawing/2016/SVG/main" r:embed="rId7"/>
              </a:ext>
            </a:extLst>
          </a:blip>
          <a:stretch>
            <a:fillRect/>
          </a:stretch>
        </p:blipFill>
        <p:spPr>
          <a:xfrm>
            <a:off x="965637" y="3939257"/>
            <a:ext cx="515186" cy="515186"/>
          </a:xfrm>
          <a:prstGeom prst="rect">
            <a:avLst/>
          </a:prstGeom>
        </p:spPr>
      </p:pic>
      <p:pic>
        <p:nvPicPr>
          <p:cNvPr id="103" name="Graphic 102" descr="Flowchart with solid fill">
            <a:extLst>
              <a:ext uri="{FF2B5EF4-FFF2-40B4-BE49-F238E27FC236}">
                <a16:creationId xmlns:a16="http://schemas.microsoft.com/office/drawing/2014/main" id="{6DDCC056-D7CE-1D6D-5DF5-F0266D162613}"/>
              </a:ext>
            </a:extLst>
          </p:cNvPr>
          <p:cNvPicPr>
            <a:picLocks noChangeAspect="1"/>
          </p:cNvPicPr>
          <p:nvPr/>
        </p:nvPicPr>
        <p:blipFill>
          <a:blip r:embed="rId8">
            <a:extLst>
              <a:ext uri="{96DAC541-7B7A-43D3-8B79-37D633B846F1}">
                <asvg:svgBlip xmlns:asvg="http://schemas.microsoft.com/office/drawing/2016/SVG/main" r:embed="rId9"/>
              </a:ext>
            </a:extLst>
          </a:blip>
          <a:srcRect/>
          <a:stretch/>
        </p:blipFill>
        <p:spPr>
          <a:xfrm>
            <a:off x="965637" y="5115628"/>
            <a:ext cx="515186" cy="515186"/>
          </a:xfrm>
          <a:prstGeom prst="rect">
            <a:avLst/>
          </a:prstGeom>
        </p:spPr>
      </p:pic>
      <p:pic>
        <p:nvPicPr>
          <p:cNvPr id="104" name="Graphic 103" descr="Users with solid fill">
            <a:extLst>
              <a:ext uri="{FF2B5EF4-FFF2-40B4-BE49-F238E27FC236}">
                <a16:creationId xmlns:a16="http://schemas.microsoft.com/office/drawing/2014/main" id="{735FE3AA-7927-8056-6BC4-C91EB2FBDA44}"/>
              </a:ext>
            </a:extLst>
          </p:cNvPr>
          <p:cNvPicPr>
            <a:picLocks noChangeAspect="1"/>
          </p:cNvPicPr>
          <p:nvPr/>
        </p:nvPicPr>
        <p:blipFill>
          <a:blip r:embed="rId10">
            <a:extLst>
              <a:ext uri="{96DAC541-7B7A-43D3-8B79-37D633B846F1}">
                <asvg:svgBlip xmlns:asvg="http://schemas.microsoft.com/office/drawing/2016/SVG/main" r:embed="rId11"/>
              </a:ext>
            </a:extLst>
          </a:blip>
          <a:srcRect/>
          <a:stretch/>
        </p:blipFill>
        <p:spPr>
          <a:xfrm>
            <a:off x="6588496" y="1586517"/>
            <a:ext cx="515186" cy="515186"/>
          </a:xfrm>
          <a:prstGeom prst="rect">
            <a:avLst/>
          </a:prstGeom>
        </p:spPr>
      </p:pic>
      <p:pic>
        <p:nvPicPr>
          <p:cNvPr id="105" name="Graphic 104" descr="Gears with solid fill">
            <a:extLst>
              <a:ext uri="{FF2B5EF4-FFF2-40B4-BE49-F238E27FC236}">
                <a16:creationId xmlns:a16="http://schemas.microsoft.com/office/drawing/2014/main" id="{077732BD-C6CB-09A8-E6AF-B5EE3E1B1FC9}"/>
              </a:ext>
            </a:extLst>
          </p:cNvPr>
          <p:cNvPicPr>
            <a:picLocks noChangeAspect="1"/>
          </p:cNvPicPr>
          <p:nvPr/>
        </p:nvPicPr>
        <p:blipFill>
          <a:blip r:embed="rId12">
            <a:extLst>
              <a:ext uri="{96DAC541-7B7A-43D3-8B79-37D633B846F1}">
                <asvg:svgBlip xmlns:asvg="http://schemas.microsoft.com/office/drawing/2016/SVG/main" r:embed="rId13"/>
              </a:ext>
            </a:extLst>
          </a:blip>
          <a:srcRect/>
          <a:stretch/>
        </p:blipFill>
        <p:spPr>
          <a:xfrm>
            <a:off x="6588496" y="2762887"/>
            <a:ext cx="515186" cy="515186"/>
          </a:xfrm>
          <a:prstGeom prst="rect">
            <a:avLst/>
          </a:prstGeom>
        </p:spPr>
      </p:pic>
      <p:pic>
        <p:nvPicPr>
          <p:cNvPr id="106" name="Graphic 105" descr="Upward trend with solid fill">
            <a:extLst>
              <a:ext uri="{FF2B5EF4-FFF2-40B4-BE49-F238E27FC236}">
                <a16:creationId xmlns:a16="http://schemas.microsoft.com/office/drawing/2014/main" id="{352740EC-C170-946D-7E94-842A5FCF404B}"/>
              </a:ext>
            </a:extLst>
          </p:cNvPr>
          <p:cNvPicPr>
            <a:picLocks noChangeAspect="1"/>
          </p:cNvPicPr>
          <p:nvPr/>
        </p:nvPicPr>
        <p:blipFill>
          <a:blip r:embed="rId14">
            <a:extLst>
              <a:ext uri="{96DAC541-7B7A-43D3-8B79-37D633B846F1}">
                <asvg:svgBlip xmlns:asvg="http://schemas.microsoft.com/office/drawing/2016/SVG/main" r:embed="rId15"/>
              </a:ext>
            </a:extLst>
          </a:blip>
          <a:srcRect/>
          <a:stretch/>
        </p:blipFill>
        <p:spPr>
          <a:xfrm>
            <a:off x="6588496" y="3939257"/>
            <a:ext cx="515186" cy="515186"/>
          </a:xfrm>
          <a:prstGeom prst="rect">
            <a:avLst/>
          </a:prstGeom>
        </p:spPr>
      </p:pic>
      <p:pic>
        <p:nvPicPr>
          <p:cNvPr id="107" name="Graphic 106" descr="Trophy with solid fill">
            <a:extLst>
              <a:ext uri="{FF2B5EF4-FFF2-40B4-BE49-F238E27FC236}">
                <a16:creationId xmlns:a16="http://schemas.microsoft.com/office/drawing/2014/main" id="{FDAEBF78-FF24-29CA-F5E6-25BE3C4794F2}"/>
              </a:ext>
            </a:extLst>
          </p:cNvPr>
          <p:cNvPicPr>
            <a:picLocks noChangeAspect="1"/>
          </p:cNvPicPr>
          <p:nvPr/>
        </p:nvPicPr>
        <p:blipFill>
          <a:blip r:embed="rId16">
            <a:extLst>
              <a:ext uri="{96DAC541-7B7A-43D3-8B79-37D633B846F1}">
                <asvg:svgBlip xmlns:asvg="http://schemas.microsoft.com/office/drawing/2016/SVG/main" r:embed="rId17"/>
              </a:ext>
            </a:extLst>
          </a:blip>
          <a:srcRect/>
          <a:stretch/>
        </p:blipFill>
        <p:spPr>
          <a:xfrm>
            <a:off x="6588496" y="5115628"/>
            <a:ext cx="515186" cy="51518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733734736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46743E17-71F5-04E5-B41D-86E23849EDC2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816FD44-8577-D28B-2AB3-E11B3A92459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Index Arrow Process – Slide Template</a:t>
            </a:r>
          </a:p>
        </p:txBody>
      </p:sp>
      <p:grpSp>
        <p:nvGrpSpPr>
          <p:cNvPr id="3" name="Group 2">
            <a:extLst>
              <a:ext uri="{FF2B5EF4-FFF2-40B4-BE49-F238E27FC236}">
                <a16:creationId xmlns:a16="http://schemas.microsoft.com/office/drawing/2014/main" id="{1FBA4D7E-CBE0-328D-6077-1A6B48FCAFA6}"/>
              </a:ext>
            </a:extLst>
          </p:cNvPr>
          <p:cNvGrpSpPr/>
          <p:nvPr/>
        </p:nvGrpSpPr>
        <p:grpSpPr>
          <a:xfrm>
            <a:off x="6482643" y="4929876"/>
            <a:ext cx="4849574" cy="886691"/>
            <a:chOff x="6482643" y="4929876"/>
            <a:chExt cx="4849574" cy="886691"/>
          </a:xfrm>
        </p:grpSpPr>
        <p:sp>
          <p:nvSpPr>
            <p:cNvPr id="4" name="Rectangle 5">
              <a:extLst>
                <a:ext uri="{FF2B5EF4-FFF2-40B4-BE49-F238E27FC236}">
                  <a16:creationId xmlns:a16="http://schemas.microsoft.com/office/drawing/2014/main" id="{F00F916A-0D99-9BCD-1862-5640FDA45B24}"/>
                </a:ext>
              </a:extLst>
            </p:cNvPr>
            <p:cNvSpPr/>
            <p:nvPr/>
          </p:nvSpPr>
          <p:spPr>
            <a:xfrm>
              <a:off x="6765050" y="5168050"/>
              <a:ext cx="4045044" cy="648517"/>
            </a:xfrm>
            <a:custGeom>
              <a:avLst/>
              <a:gdLst>
                <a:gd name="connsiteX0" fmla="*/ 0 w 3456709"/>
                <a:gd name="connsiteY0" fmla="*/ 0 h 499661"/>
                <a:gd name="connsiteX1" fmla="*/ 3456709 w 3456709"/>
                <a:gd name="connsiteY1" fmla="*/ 0 h 499661"/>
                <a:gd name="connsiteX2" fmla="*/ 3456709 w 3456709"/>
                <a:gd name="connsiteY2" fmla="*/ 499661 h 499661"/>
                <a:gd name="connsiteX3" fmla="*/ 0 w 3456709"/>
                <a:gd name="connsiteY3" fmla="*/ 499661 h 499661"/>
                <a:gd name="connsiteX4" fmla="*/ 0 w 3456709"/>
                <a:gd name="connsiteY4" fmla="*/ 0 h 499661"/>
                <a:gd name="connsiteX0" fmla="*/ 0 w 3952895"/>
                <a:gd name="connsiteY0" fmla="*/ 0 h 648517"/>
                <a:gd name="connsiteX1" fmla="*/ 3456709 w 3952895"/>
                <a:gd name="connsiteY1" fmla="*/ 0 h 648517"/>
                <a:gd name="connsiteX2" fmla="*/ 3952895 w 3952895"/>
                <a:gd name="connsiteY2" fmla="*/ 648517 h 648517"/>
                <a:gd name="connsiteX3" fmla="*/ 0 w 3952895"/>
                <a:gd name="connsiteY3" fmla="*/ 499661 h 648517"/>
                <a:gd name="connsiteX4" fmla="*/ 0 w 3952895"/>
                <a:gd name="connsiteY4" fmla="*/ 0 h 648517"/>
                <a:gd name="connsiteX0" fmla="*/ 0 w 3952895"/>
                <a:gd name="connsiteY0" fmla="*/ 0 h 648517"/>
                <a:gd name="connsiteX1" fmla="*/ 3456709 w 3952895"/>
                <a:gd name="connsiteY1" fmla="*/ 0 h 648517"/>
                <a:gd name="connsiteX2" fmla="*/ 3952895 w 3952895"/>
                <a:gd name="connsiteY2" fmla="*/ 648517 h 648517"/>
                <a:gd name="connsiteX3" fmla="*/ 7089 w 3952895"/>
                <a:gd name="connsiteY3" fmla="*/ 442954 h 648517"/>
                <a:gd name="connsiteX4" fmla="*/ 0 w 3952895"/>
                <a:gd name="connsiteY4" fmla="*/ 0 h 648517"/>
                <a:gd name="connsiteX0" fmla="*/ 92149 w 4045044"/>
                <a:gd name="connsiteY0" fmla="*/ 0 h 648517"/>
                <a:gd name="connsiteX1" fmla="*/ 3548858 w 4045044"/>
                <a:gd name="connsiteY1" fmla="*/ 0 h 648517"/>
                <a:gd name="connsiteX2" fmla="*/ 4045044 w 4045044"/>
                <a:gd name="connsiteY2" fmla="*/ 648517 h 648517"/>
                <a:gd name="connsiteX3" fmla="*/ 0 w 4045044"/>
                <a:gd name="connsiteY3" fmla="*/ 435865 h 648517"/>
                <a:gd name="connsiteX4" fmla="*/ 92149 w 4045044"/>
                <a:gd name="connsiteY4" fmla="*/ 0 h 64851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4045044" h="648517">
                  <a:moveTo>
                    <a:pt x="92149" y="0"/>
                  </a:moveTo>
                  <a:lnTo>
                    <a:pt x="3548858" y="0"/>
                  </a:lnTo>
                  <a:lnTo>
                    <a:pt x="4045044" y="648517"/>
                  </a:lnTo>
                  <a:lnTo>
                    <a:pt x="0" y="435865"/>
                  </a:lnTo>
                  <a:lnTo>
                    <a:pt x="92149" y="0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  <a:effectLst>
              <a:outerShdw blurRad="254000" dist="165100" dir="2700000" algn="tl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grpSp>
          <p:nvGrpSpPr>
            <p:cNvPr id="5" name="Group 4">
              <a:extLst>
                <a:ext uri="{FF2B5EF4-FFF2-40B4-BE49-F238E27FC236}">
                  <a16:creationId xmlns:a16="http://schemas.microsoft.com/office/drawing/2014/main" id="{91164E03-5EEB-4400-0B46-A55F7870E41D}"/>
                </a:ext>
              </a:extLst>
            </p:cNvPr>
            <p:cNvGrpSpPr/>
            <p:nvPr/>
          </p:nvGrpSpPr>
          <p:grpSpPr>
            <a:xfrm>
              <a:off x="6482643" y="4929876"/>
              <a:ext cx="4849574" cy="886691"/>
              <a:chOff x="6482643" y="4929876"/>
              <a:chExt cx="4849574" cy="886691"/>
            </a:xfrm>
          </p:grpSpPr>
          <p:sp>
            <p:nvSpPr>
              <p:cNvPr id="6" name="Rectangle 5">
                <a:extLst>
                  <a:ext uri="{FF2B5EF4-FFF2-40B4-BE49-F238E27FC236}">
                    <a16:creationId xmlns:a16="http://schemas.microsoft.com/office/drawing/2014/main" id="{29D4FABF-D052-A21D-618F-95DC1504065E}"/>
                  </a:ext>
                </a:extLst>
              </p:cNvPr>
              <p:cNvSpPr/>
              <p:nvPr/>
            </p:nvSpPr>
            <p:spPr>
              <a:xfrm>
                <a:off x="6482643" y="4929876"/>
                <a:ext cx="3831265" cy="886691"/>
              </a:xfrm>
              <a:prstGeom prst="rect">
                <a:avLst/>
              </a:prstGeom>
              <a:gradFill flip="none" rotWithShape="1">
                <a:gsLst>
                  <a:gs pos="5000">
                    <a:srgbClr val="002033"/>
                  </a:gs>
                  <a:gs pos="100000">
                    <a:schemeClr val="bg1">
                      <a:lumMod val="50000"/>
                    </a:schemeClr>
                  </a:gs>
                </a:gsLst>
                <a:lin ang="0" scaled="1"/>
                <a:tileRect/>
              </a:gradFill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grpSp>
            <p:nvGrpSpPr>
              <p:cNvPr id="7" name="Group 6">
                <a:extLst>
                  <a:ext uri="{FF2B5EF4-FFF2-40B4-BE49-F238E27FC236}">
                    <a16:creationId xmlns:a16="http://schemas.microsoft.com/office/drawing/2014/main" id="{9D9A9946-985B-7587-D1FB-CAD90643CBC7}"/>
                  </a:ext>
                </a:extLst>
              </p:cNvPr>
              <p:cNvGrpSpPr/>
              <p:nvPr/>
            </p:nvGrpSpPr>
            <p:grpSpPr>
              <a:xfrm>
                <a:off x="10313908" y="4929876"/>
                <a:ext cx="1018309" cy="886691"/>
                <a:chOff x="10313908" y="4929876"/>
                <a:chExt cx="1018309" cy="886691"/>
              </a:xfrm>
            </p:grpSpPr>
            <p:sp>
              <p:nvSpPr>
                <p:cNvPr id="8" name="Arrow: Pentagon 7">
                  <a:extLst>
                    <a:ext uri="{FF2B5EF4-FFF2-40B4-BE49-F238E27FC236}">
                      <a16:creationId xmlns:a16="http://schemas.microsoft.com/office/drawing/2014/main" id="{BDA00730-54AA-E294-C520-5E7D58F4EDB5}"/>
                    </a:ext>
                  </a:extLst>
                </p:cNvPr>
                <p:cNvSpPr/>
                <p:nvPr/>
              </p:nvSpPr>
              <p:spPr>
                <a:xfrm>
                  <a:off x="10313908" y="4929876"/>
                  <a:ext cx="1018309" cy="886691"/>
                </a:xfrm>
                <a:prstGeom prst="homePlate">
                  <a:avLst/>
                </a:prstGeom>
                <a:solidFill>
                  <a:srgbClr val="941651"/>
                </a:solidFill>
                <a:ln>
                  <a:noFill/>
                </a:ln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r>
                    <a:rPr lang="en-US" sz="2800" b="1" dirty="0"/>
                    <a:t>08</a:t>
                  </a:r>
                </a:p>
              </p:txBody>
            </p:sp>
            <p:sp>
              <p:nvSpPr>
                <p:cNvPr id="9" name="Rectangle 8">
                  <a:extLst>
                    <a:ext uri="{FF2B5EF4-FFF2-40B4-BE49-F238E27FC236}">
                      <a16:creationId xmlns:a16="http://schemas.microsoft.com/office/drawing/2014/main" id="{B8D55A5B-E2F3-957E-8AD0-E65ED8F928B8}"/>
                    </a:ext>
                  </a:extLst>
                </p:cNvPr>
                <p:cNvSpPr/>
                <p:nvPr/>
              </p:nvSpPr>
              <p:spPr>
                <a:xfrm>
                  <a:off x="10313908" y="4929876"/>
                  <a:ext cx="91440" cy="886691"/>
                </a:xfrm>
                <a:prstGeom prst="rect">
                  <a:avLst/>
                </a:prstGeom>
                <a:solidFill>
                  <a:schemeClr val="tx1">
                    <a:alpha val="2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 sz="2800" b="1" dirty="0">
                    <a:solidFill>
                      <a:schemeClr val="tx1">
                        <a:lumMod val="85000"/>
                        <a:lumOff val="15000"/>
                      </a:schemeClr>
                    </a:solidFill>
                  </a:endParaRPr>
                </a:p>
              </p:txBody>
            </p:sp>
          </p:grpSp>
        </p:grpSp>
      </p:grpSp>
      <p:grpSp>
        <p:nvGrpSpPr>
          <p:cNvPr id="26" name="Group 25">
            <a:extLst>
              <a:ext uri="{FF2B5EF4-FFF2-40B4-BE49-F238E27FC236}">
                <a16:creationId xmlns:a16="http://schemas.microsoft.com/office/drawing/2014/main" id="{8604C2B8-F5F4-342B-8F56-4C94A63AE966}"/>
              </a:ext>
            </a:extLst>
          </p:cNvPr>
          <p:cNvGrpSpPr/>
          <p:nvPr/>
        </p:nvGrpSpPr>
        <p:grpSpPr>
          <a:xfrm>
            <a:off x="6482643" y="3751699"/>
            <a:ext cx="4849574" cy="886691"/>
            <a:chOff x="6482643" y="3751699"/>
            <a:chExt cx="4849574" cy="886691"/>
          </a:xfrm>
        </p:grpSpPr>
        <p:sp>
          <p:nvSpPr>
            <p:cNvPr id="27" name="Rectangle 5">
              <a:extLst>
                <a:ext uri="{FF2B5EF4-FFF2-40B4-BE49-F238E27FC236}">
                  <a16:creationId xmlns:a16="http://schemas.microsoft.com/office/drawing/2014/main" id="{069CAF94-0E67-72D4-5BEB-3C22033A1BFF}"/>
                </a:ext>
              </a:extLst>
            </p:cNvPr>
            <p:cNvSpPr/>
            <p:nvPr/>
          </p:nvSpPr>
          <p:spPr>
            <a:xfrm>
              <a:off x="6765050" y="3989873"/>
              <a:ext cx="4045044" cy="648517"/>
            </a:xfrm>
            <a:custGeom>
              <a:avLst/>
              <a:gdLst>
                <a:gd name="connsiteX0" fmla="*/ 0 w 3456709"/>
                <a:gd name="connsiteY0" fmla="*/ 0 h 499661"/>
                <a:gd name="connsiteX1" fmla="*/ 3456709 w 3456709"/>
                <a:gd name="connsiteY1" fmla="*/ 0 h 499661"/>
                <a:gd name="connsiteX2" fmla="*/ 3456709 w 3456709"/>
                <a:gd name="connsiteY2" fmla="*/ 499661 h 499661"/>
                <a:gd name="connsiteX3" fmla="*/ 0 w 3456709"/>
                <a:gd name="connsiteY3" fmla="*/ 499661 h 499661"/>
                <a:gd name="connsiteX4" fmla="*/ 0 w 3456709"/>
                <a:gd name="connsiteY4" fmla="*/ 0 h 499661"/>
                <a:gd name="connsiteX0" fmla="*/ 0 w 3952895"/>
                <a:gd name="connsiteY0" fmla="*/ 0 h 648517"/>
                <a:gd name="connsiteX1" fmla="*/ 3456709 w 3952895"/>
                <a:gd name="connsiteY1" fmla="*/ 0 h 648517"/>
                <a:gd name="connsiteX2" fmla="*/ 3952895 w 3952895"/>
                <a:gd name="connsiteY2" fmla="*/ 648517 h 648517"/>
                <a:gd name="connsiteX3" fmla="*/ 0 w 3952895"/>
                <a:gd name="connsiteY3" fmla="*/ 499661 h 648517"/>
                <a:gd name="connsiteX4" fmla="*/ 0 w 3952895"/>
                <a:gd name="connsiteY4" fmla="*/ 0 h 648517"/>
                <a:gd name="connsiteX0" fmla="*/ 0 w 3952895"/>
                <a:gd name="connsiteY0" fmla="*/ 0 h 648517"/>
                <a:gd name="connsiteX1" fmla="*/ 3456709 w 3952895"/>
                <a:gd name="connsiteY1" fmla="*/ 0 h 648517"/>
                <a:gd name="connsiteX2" fmla="*/ 3952895 w 3952895"/>
                <a:gd name="connsiteY2" fmla="*/ 648517 h 648517"/>
                <a:gd name="connsiteX3" fmla="*/ 7089 w 3952895"/>
                <a:gd name="connsiteY3" fmla="*/ 442954 h 648517"/>
                <a:gd name="connsiteX4" fmla="*/ 0 w 3952895"/>
                <a:gd name="connsiteY4" fmla="*/ 0 h 648517"/>
                <a:gd name="connsiteX0" fmla="*/ 92149 w 4045044"/>
                <a:gd name="connsiteY0" fmla="*/ 0 h 648517"/>
                <a:gd name="connsiteX1" fmla="*/ 3548858 w 4045044"/>
                <a:gd name="connsiteY1" fmla="*/ 0 h 648517"/>
                <a:gd name="connsiteX2" fmla="*/ 4045044 w 4045044"/>
                <a:gd name="connsiteY2" fmla="*/ 648517 h 648517"/>
                <a:gd name="connsiteX3" fmla="*/ 0 w 4045044"/>
                <a:gd name="connsiteY3" fmla="*/ 435865 h 648517"/>
                <a:gd name="connsiteX4" fmla="*/ 92149 w 4045044"/>
                <a:gd name="connsiteY4" fmla="*/ 0 h 64851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4045044" h="648517">
                  <a:moveTo>
                    <a:pt x="92149" y="0"/>
                  </a:moveTo>
                  <a:lnTo>
                    <a:pt x="3548858" y="0"/>
                  </a:lnTo>
                  <a:lnTo>
                    <a:pt x="4045044" y="648517"/>
                  </a:lnTo>
                  <a:lnTo>
                    <a:pt x="0" y="435865"/>
                  </a:lnTo>
                  <a:lnTo>
                    <a:pt x="92149" y="0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  <a:effectLst>
              <a:outerShdw blurRad="254000" dist="165100" dir="2700000" algn="tl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grpSp>
          <p:nvGrpSpPr>
            <p:cNvPr id="28" name="Group 27">
              <a:extLst>
                <a:ext uri="{FF2B5EF4-FFF2-40B4-BE49-F238E27FC236}">
                  <a16:creationId xmlns:a16="http://schemas.microsoft.com/office/drawing/2014/main" id="{318A9886-19E9-E0B0-819F-01C7F4B347B8}"/>
                </a:ext>
              </a:extLst>
            </p:cNvPr>
            <p:cNvGrpSpPr/>
            <p:nvPr/>
          </p:nvGrpSpPr>
          <p:grpSpPr>
            <a:xfrm>
              <a:off x="6482643" y="3751699"/>
              <a:ext cx="4849574" cy="886691"/>
              <a:chOff x="6482643" y="3751699"/>
              <a:chExt cx="4849574" cy="886691"/>
            </a:xfrm>
          </p:grpSpPr>
          <p:sp>
            <p:nvSpPr>
              <p:cNvPr id="29" name="Rectangle 28">
                <a:extLst>
                  <a:ext uri="{FF2B5EF4-FFF2-40B4-BE49-F238E27FC236}">
                    <a16:creationId xmlns:a16="http://schemas.microsoft.com/office/drawing/2014/main" id="{E345D197-D4F2-94FB-07F6-F368A42B7ADB}"/>
                  </a:ext>
                </a:extLst>
              </p:cNvPr>
              <p:cNvSpPr/>
              <p:nvPr/>
            </p:nvSpPr>
            <p:spPr>
              <a:xfrm>
                <a:off x="6482643" y="3751699"/>
                <a:ext cx="3831265" cy="886691"/>
              </a:xfrm>
              <a:prstGeom prst="rect">
                <a:avLst/>
              </a:prstGeom>
              <a:gradFill flip="none" rotWithShape="1">
                <a:gsLst>
                  <a:gs pos="5000">
                    <a:srgbClr val="002033"/>
                  </a:gs>
                  <a:gs pos="100000">
                    <a:schemeClr val="bg1">
                      <a:lumMod val="50000"/>
                    </a:schemeClr>
                  </a:gs>
                </a:gsLst>
                <a:lin ang="0" scaled="1"/>
                <a:tileRect/>
              </a:gradFill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grpSp>
            <p:nvGrpSpPr>
              <p:cNvPr id="30" name="Group 29">
                <a:extLst>
                  <a:ext uri="{FF2B5EF4-FFF2-40B4-BE49-F238E27FC236}">
                    <a16:creationId xmlns:a16="http://schemas.microsoft.com/office/drawing/2014/main" id="{B8AAA25D-452C-4D64-27AE-CEC189DE0F69}"/>
                  </a:ext>
                </a:extLst>
              </p:cNvPr>
              <p:cNvGrpSpPr/>
              <p:nvPr/>
            </p:nvGrpSpPr>
            <p:grpSpPr>
              <a:xfrm>
                <a:off x="10313908" y="3751699"/>
                <a:ext cx="1018309" cy="886691"/>
                <a:chOff x="10313908" y="3751699"/>
                <a:chExt cx="1018309" cy="886691"/>
              </a:xfrm>
            </p:grpSpPr>
            <p:sp>
              <p:nvSpPr>
                <p:cNvPr id="31" name="Arrow: Pentagon 30">
                  <a:extLst>
                    <a:ext uri="{FF2B5EF4-FFF2-40B4-BE49-F238E27FC236}">
                      <a16:creationId xmlns:a16="http://schemas.microsoft.com/office/drawing/2014/main" id="{3049380C-B053-1BF6-3E61-3007DD5A658F}"/>
                    </a:ext>
                  </a:extLst>
                </p:cNvPr>
                <p:cNvSpPr/>
                <p:nvPr/>
              </p:nvSpPr>
              <p:spPr>
                <a:xfrm>
                  <a:off x="10313908" y="3751699"/>
                  <a:ext cx="1018309" cy="886691"/>
                </a:xfrm>
                <a:prstGeom prst="homePlate">
                  <a:avLst/>
                </a:prstGeom>
                <a:solidFill>
                  <a:srgbClr val="F595A6"/>
                </a:solidFill>
                <a:ln>
                  <a:noFill/>
                </a:ln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r>
                    <a:rPr lang="en-US" sz="2800" b="1" dirty="0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</a:rPr>
                    <a:t>07</a:t>
                  </a:r>
                </a:p>
              </p:txBody>
            </p:sp>
            <p:sp>
              <p:nvSpPr>
                <p:cNvPr id="32" name="Rectangle 31">
                  <a:extLst>
                    <a:ext uri="{FF2B5EF4-FFF2-40B4-BE49-F238E27FC236}">
                      <a16:creationId xmlns:a16="http://schemas.microsoft.com/office/drawing/2014/main" id="{97822FFF-5FF7-0DB3-D41A-4E2282A97915}"/>
                    </a:ext>
                  </a:extLst>
                </p:cNvPr>
                <p:cNvSpPr/>
                <p:nvPr/>
              </p:nvSpPr>
              <p:spPr>
                <a:xfrm>
                  <a:off x="10313908" y="3751699"/>
                  <a:ext cx="91440" cy="886691"/>
                </a:xfrm>
                <a:prstGeom prst="rect">
                  <a:avLst/>
                </a:prstGeom>
                <a:solidFill>
                  <a:schemeClr val="tx1">
                    <a:alpha val="2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 sz="2800" b="1" dirty="0">
                    <a:solidFill>
                      <a:schemeClr val="tx1">
                        <a:lumMod val="85000"/>
                        <a:lumOff val="15000"/>
                      </a:schemeClr>
                    </a:solidFill>
                  </a:endParaRPr>
                </a:p>
              </p:txBody>
            </p:sp>
          </p:grpSp>
        </p:grpSp>
      </p:grpSp>
      <p:grpSp>
        <p:nvGrpSpPr>
          <p:cNvPr id="33" name="Group 32">
            <a:extLst>
              <a:ext uri="{FF2B5EF4-FFF2-40B4-BE49-F238E27FC236}">
                <a16:creationId xmlns:a16="http://schemas.microsoft.com/office/drawing/2014/main" id="{F6030A02-EE7A-2489-F5A0-38EA982DD38D}"/>
              </a:ext>
            </a:extLst>
          </p:cNvPr>
          <p:cNvGrpSpPr/>
          <p:nvPr/>
        </p:nvGrpSpPr>
        <p:grpSpPr>
          <a:xfrm>
            <a:off x="6482643" y="2573522"/>
            <a:ext cx="4849574" cy="886691"/>
            <a:chOff x="6482643" y="2573522"/>
            <a:chExt cx="4849574" cy="886691"/>
          </a:xfrm>
        </p:grpSpPr>
        <p:sp>
          <p:nvSpPr>
            <p:cNvPr id="34" name="Rectangle 5">
              <a:extLst>
                <a:ext uri="{FF2B5EF4-FFF2-40B4-BE49-F238E27FC236}">
                  <a16:creationId xmlns:a16="http://schemas.microsoft.com/office/drawing/2014/main" id="{5C4C6F88-94B4-5D4E-8419-CFF70B46B2ED}"/>
                </a:ext>
              </a:extLst>
            </p:cNvPr>
            <p:cNvSpPr/>
            <p:nvPr/>
          </p:nvSpPr>
          <p:spPr>
            <a:xfrm>
              <a:off x="6765050" y="2811696"/>
              <a:ext cx="4045044" cy="648517"/>
            </a:xfrm>
            <a:custGeom>
              <a:avLst/>
              <a:gdLst>
                <a:gd name="connsiteX0" fmla="*/ 0 w 3456709"/>
                <a:gd name="connsiteY0" fmla="*/ 0 h 499661"/>
                <a:gd name="connsiteX1" fmla="*/ 3456709 w 3456709"/>
                <a:gd name="connsiteY1" fmla="*/ 0 h 499661"/>
                <a:gd name="connsiteX2" fmla="*/ 3456709 w 3456709"/>
                <a:gd name="connsiteY2" fmla="*/ 499661 h 499661"/>
                <a:gd name="connsiteX3" fmla="*/ 0 w 3456709"/>
                <a:gd name="connsiteY3" fmla="*/ 499661 h 499661"/>
                <a:gd name="connsiteX4" fmla="*/ 0 w 3456709"/>
                <a:gd name="connsiteY4" fmla="*/ 0 h 499661"/>
                <a:gd name="connsiteX0" fmla="*/ 0 w 3952895"/>
                <a:gd name="connsiteY0" fmla="*/ 0 h 648517"/>
                <a:gd name="connsiteX1" fmla="*/ 3456709 w 3952895"/>
                <a:gd name="connsiteY1" fmla="*/ 0 h 648517"/>
                <a:gd name="connsiteX2" fmla="*/ 3952895 w 3952895"/>
                <a:gd name="connsiteY2" fmla="*/ 648517 h 648517"/>
                <a:gd name="connsiteX3" fmla="*/ 0 w 3952895"/>
                <a:gd name="connsiteY3" fmla="*/ 499661 h 648517"/>
                <a:gd name="connsiteX4" fmla="*/ 0 w 3952895"/>
                <a:gd name="connsiteY4" fmla="*/ 0 h 648517"/>
                <a:gd name="connsiteX0" fmla="*/ 0 w 3952895"/>
                <a:gd name="connsiteY0" fmla="*/ 0 h 648517"/>
                <a:gd name="connsiteX1" fmla="*/ 3456709 w 3952895"/>
                <a:gd name="connsiteY1" fmla="*/ 0 h 648517"/>
                <a:gd name="connsiteX2" fmla="*/ 3952895 w 3952895"/>
                <a:gd name="connsiteY2" fmla="*/ 648517 h 648517"/>
                <a:gd name="connsiteX3" fmla="*/ 7089 w 3952895"/>
                <a:gd name="connsiteY3" fmla="*/ 442954 h 648517"/>
                <a:gd name="connsiteX4" fmla="*/ 0 w 3952895"/>
                <a:gd name="connsiteY4" fmla="*/ 0 h 648517"/>
                <a:gd name="connsiteX0" fmla="*/ 92149 w 4045044"/>
                <a:gd name="connsiteY0" fmla="*/ 0 h 648517"/>
                <a:gd name="connsiteX1" fmla="*/ 3548858 w 4045044"/>
                <a:gd name="connsiteY1" fmla="*/ 0 h 648517"/>
                <a:gd name="connsiteX2" fmla="*/ 4045044 w 4045044"/>
                <a:gd name="connsiteY2" fmla="*/ 648517 h 648517"/>
                <a:gd name="connsiteX3" fmla="*/ 0 w 4045044"/>
                <a:gd name="connsiteY3" fmla="*/ 435865 h 648517"/>
                <a:gd name="connsiteX4" fmla="*/ 92149 w 4045044"/>
                <a:gd name="connsiteY4" fmla="*/ 0 h 64851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4045044" h="648517">
                  <a:moveTo>
                    <a:pt x="92149" y="0"/>
                  </a:moveTo>
                  <a:lnTo>
                    <a:pt x="3548858" y="0"/>
                  </a:lnTo>
                  <a:lnTo>
                    <a:pt x="4045044" y="648517"/>
                  </a:lnTo>
                  <a:lnTo>
                    <a:pt x="0" y="435865"/>
                  </a:lnTo>
                  <a:lnTo>
                    <a:pt x="92149" y="0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  <a:effectLst>
              <a:outerShdw blurRad="254000" dist="165100" dir="2700000" algn="tl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grpSp>
          <p:nvGrpSpPr>
            <p:cNvPr id="35" name="Group 34">
              <a:extLst>
                <a:ext uri="{FF2B5EF4-FFF2-40B4-BE49-F238E27FC236}">
                  <a16:creationId xmlns:a16="http://schemas.microsoft.com/office/drawing/2014/main" id="{3F317319-CFB8-7901-C99E-77E99A12D34F}"/>
                </a:ext>
              </a:extLst>
            </p:cNvPr>
            <p:cNvGrpSpPr/>
            <p:nvPr/>
          </p:nvGrpSpPr>
          <p:grpSpPr>
            <a:xfrm>
              <a:off x="6482643" y="2573522"/>
              <a:ext cx="4849574" cy="886691"/>
              <a:chOff x="6482643" y="2573522"/>
              <a:chExt cx="4849574" cy="886691"/>
            </a:xfrm>
          </p:grpSpPr>
          <p:sp>
            <p:nvSpPr>
              <p:cNvPr id="36" name="Rectangle 35">
                <a:extLst>
                  <a:ext uri="{FF2B5EF4-FFF2-40B4-BE49-F238E27FC236}">
                    <a16:creationId xmlns:a16="http://schemas.microsoft.com/office/drawing/2014/main" id="{35DC2B06-8FCF-29DD-9B12-FFDB977953CB}"/>
                  </a:ext>
                </a:extLst>
              </p:cNvPr>
              <p:cNvSpPr/>
              <p:nvPr/>
            </p:nvSpPr>
            <p:spPr>
              <a:xfrm>
                <a:off x="6482643" y="2573522"/>
                <a:ext cx="3831265" cy="886691"/>
              </a:xfrm>
              <a:prstGeom prst="rect">
                <a:avLst/>
              </a:prstGeom>
              <a:gradFill flip="none" rotWithShape="1">
                <a:gsLst>
                  <a:gs pos="5000">
                    <a:srgbClr val="002033"/>
                  </a:gs>
                  <a:gs pos="100000">
                    <a:schemeClr val="bg1">
                      <a:lumMod val="50000"/>
                    </a:schemeClr>
                  </a:gs>
                </a:gsLst>
                <a:lin ang="0" scaled="1"/>
                <a:tileRect/>
              </a:gradFill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grpSp>
            <p:nvGrpSpPr>
              <p:cNvPr id="37" name="Group 36">
                <a:extLst>
                  <a:ext uri="{FF2B5EF4-FFF2-40B4-BE49-F238E27FC236}">
                    <a16:creationId xmlns:a16="http://schemas.microsoft.com/office/drawing/2014/main" id="{8031C008-3330-FFC3-F289-41D32487536D}"/>
                  </a:ext>
                </a:extLst>
              </p:cNvPr>
              <p:cNvGrpSpPr/>
              <p:nvPr/>
            </p:nvGrpSpPr>
            <p:grpSpPr>
              <a:xfrm>
                <a:off x="10313908" y="2573522"/>
                <a:ext cx="1018309" cy="886691"/>
                <a:chOff x="10313908" y="2573522"/>
                <a:chExt cx="1018309" cy="886691"/>
              </a:xfrm>
            </p:grpSpPr>
            <p:sp>
              <p:nvSpPr>
                <p:cNvPr id="38" name="Arrow: Pentagon 37">
                  <a:extLst>
                    <a:ext uri="{FF2B5EF4-FFF2-40B4-BE49-F238E27FC236}">
                      <a16:creationId xmlns:a16="http://schemas.microsoft.com/office/drawing/2014/main" id="{EA02AFDA-D9D6-98D0-1DDA-97EAA1BD9E3E}"/>
                    </a:ext>
                  </a:extLst>
                </p:cNvPr>
                <p:cNvSpPr/>
                <p:nvPr/>
              </p:nvSpPr>
              <p:spPr>
                <a:xfrm>
                  <a:off x="10313908" y="2573522"/>
                  <a:ext cx="1018309" cy="886691"/>
                </a:xfrm>
                <a:prstGeom prst="homePlate">
                  <a:avLst/>
                </a:prstGeom>
                <a:solidFill>
                  <a:schemeClr val="accent6">
                    <a:lumMod val="60000"/>
                    <a:lumOff val="4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r>
                    <a:rPr lang="en-US" sz="2800" b="1" dirty="0"/>
                    <a:t>06</a:t>
                  </a:r>
                </a:p>
              </p:txBody>
            </p:sp>
            <p:sp>
              <p:nvSpPr>
                <p:cNvPr id="39" name="Rectangle 38">
                  <a:extLst>
                    <a:ext uri="{FF2B5EF4-FFF2-40B4-BE49-F238E27FC236}">
                      <a16:creationId xmlns:a16="http://schemas.microsoft.com/office/drawing/2014/main" id="{C043C90A-9A3F-7A06-D9DA-35C30A10A17F}"/>
                    </a:ext>
                  </a:extLst>
                </p:cNvPr>
                <p:cNvSpPr/>
                <p:nvPr/>
              </p:nvSpPr>
              <p:spPr>
                <a:xfrm>
                  <a:off x="10313908" y="2573522"/>
                  <a:ext cx="91440" cy="886691"/>
                </a:xfrm>
                <a:prstGeom prst="rect">
                  <a:avLst/>
                </a:prstGeom>
                <a:solidFill>
                  <a:schemeClr val="tx1">
                    <a:alpha val="2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 sz="2800" b="1" dirty="0">
                    <a:solidFill>
                      <a:schemeClr val="tx1">
                        <a:lumMod val="85000"/>
                        <a:lumOff val="15000"/>
                      </a:schemeClr>
                    </a:solidFill>
                  </a:endParaRPr>
                </a:p>
              </p:txBody>
            </p:sp>
          </p:grpSp>
        </p:grpSp>
      </p:grpSp>
      <p:grpSp>
        <p:nvGrpSpPr>
          <p:cNvPr id="40" name="Group 39">
            <a:extLst>
              <a:ext uri="{FF2B5EF4-FFF2-40B4-BE49-F238E27FC236}">
                <a16:creationId xmlns:a16="http://schemas.microsoft.com/office/drawing/2014/main" id="{D9691855-411E-0B8D-23BC-808EDB755A22}"/>
              </a:ext>
            </a:extLst>
          </p:cNvPr>
          <p:cNvGrpSpPr/>
          <p:nvPr/>
        </p:nvGrpSpPr>
        <p:grpSpPr>
          <a:xfrm>
            <a:off x="6482643" y="1395345"/>
            <a:ext cx="4849574" cy="886691"/>
            <a:chOff x="6482643" y="1395345"/>
            <a:chExt cx="4849574" cy="886691"/>
          </a:xfrm>
        </p:grpSpPr>
        <p:sp>
          <p:nvSpPr>
            <p:cNvPr id="41" name="Rectangle 5">
              <a:extLst>
                <a:ext uri="{FF2B5EF4-FFF2-40B4-BE49-F238E27FC236}">
                  <a16:creationId xmlns:a16="http://schemas.microsoft.com/office/drawing/2014/main" id="{85343865-2741-4996-9503-B15E0359A1AE}"/>
                </a:ext>
              </a:extLst>
            </p:cNvPr>
            <p:cNvSpPr/>
            <p:nvPr/>
          </p:nvSpPr>
          <p:spPr>
            <a:xfrm>
              <a:off x="6765050" y="1633519"/>
              <a:ext cx="4045044" cy="648517"/>
            </a:xfrm>
            <a:custGeom>
              <a:avLst/>
              <a:gdLst>
                <a:gd name="connsiteX0" fmla="*/ 0 w 3456709"/>
                <a:gd name="connsiteY0" fmla="*/ 0 h 499661"/>
                <a:gd name="connsiteX1" fmla="*/ 3456709 w 3456709"/>
                <a:gd name="connsiteY1" fmla="*/ 0 h 499661"/>
                <a:gd name="connsiteX2" fmla="*/ 3456709 w 3456709"/>
                <a:gd name="connsiteY2" fmla="*/ 499661 h 499661"/>
                <a:gd name="connsiteX3" fmla="*/ 0 w 3456709"/>
                <a:gd name="connsiteY3" fmla="*/ 499661 h 499661"/>
                <a:gd name="connsiteX4" fmla="*/ 0 w 3456709"/>
                <a:gd name="connsiteY4" fmla="*/ 0 h 499661"/>
                <a:gd name="connsiteX0" fmla="*/ 0 w 3952895"/>
                <a:gd name="connsiteY0" fmla="*/ 0 h 648517"/>
                <a:gd name="connsiteX1" fmla="*/ 3456709 w 3952895"/>
                <a:gd name="connsiteY1" fmla="*/ 0 h 648517"/>
                <a:gd name="connsiteX2" fmla="*/ 3952895 w 3952895"/>
                <a:gd name="connsiteY2" fmla="*/ 648517 h 648517"/>
                <a:gd name="connsiteX3" fmla="*/ 0 w 3952895"/>
                <a:gd name="connsiteY3" fmla="*/ 499661 h 648517"/>
                <a:gd name="connsiteX4" fmla="*/ 0 w 3952895"/>
                <a:gd name="connsiteY4" fmla="*/ 0 h 648517"/>
                <a:gd name="connsiteX0" fmla="*/ 0 w 3952895"/>
                <a:gd name="connsiteY0" fmla="*/ 0 h 648517"/>
                <a:gd name="connsiteX1" fmla="*/ 3456709 w 3952895"/>
                <a:gd name="connsiteY1" fmla="*/ 0 h 648517"/>
                <a:gd name="connsiteX2" fmla="*/ 3952895 w 3952895"/>
                <a:gd name="connsiteY2" fmla="*/ 648517 h 648517"/>
                <a:gd name="connsiteX3" fmla="*/ 7089 w 3952895"/>
                <a:gd name="connsiteY3" fmla="*/ 442954 h 648517"/>
                <a:gd name="connsiteX4" fmla="*/ 0 w 3952895"/>
                <a:gd name="connsiteY4" fmla="*/ 0 h 648517"/>
                <a:gd name="connsiteX0" fmla="*/ 92149 w 4045044"/>
                <a:gd name="connsiteY0" fmla="*/ 0 h 648517"/>
                <a:gd name="connsiteX1" fmla="*/ 3548858 w 4045044"/>
                <a:gd name="connsiteY1" fmla="*/ 0 h 648517"/>
                <a:gd name="connsiteX2" fmla="*/ 4045044 w 4045044"/>
                <a:gd name="connsiteY2" fmla="*/ 648517 h 648517"/>
                <a:gd name="connsiteX3" fmla="*/ 0 w 4045044"/>
                <a:gd name="connsiteY3" fmla="*/ 435865 h 648517"/>
                <a:gd name="connsiteX4" fmla="*/ 92149 w 4045044"/>
                <a:gd name="connsiteY4" fmla="*/ 0 h 64851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4045044" h="648517">
                  <a:moveTo>
                    <a:pt x="92149" y="0"/>
                  </a:moveTo>
                  <a:lnTo>
                    <a:pt x="3548858" y="0"/>
                  </a:lnTo>
                  <a:lnTo>
                    <a:pt x="4045044" y="648517"/>
                  </a:lnTo>
                  <a:lnTo>
                    <a:pt x="0" y="435865"/>
                  </a:lnTo>
                  <a:lnTo>
                    <a:pt x="92149" y="0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  <a:effectLst>
              <a:outerShdw blurRad="254000" dist="165100" dir="2700000" algn="tl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grpSp>
          <p:nvGrpSpPr>
            <p:cNvPr id="42" name="Group 41">
              <a:extLst>
                <a:ext uri="{FF2B5EF4-FFF2-40B4-BE49-F238E27FC236}">
                  <a16:creationId xmlns:a16="http://schemas.microsoft.com/office/drawing/2014/main" id="{C412138F-4719-E2E8-0C56-BAE530F88568}"/>
                </a:ext>
              </a:extLst>
            </p:cNvPr>
            <p:cNvGrpSpPr/>
            <p:nvPr/>
          </p:nvGrpSpPr>
          <p:grpSpPr>
            <a:xfrm>
              <a:off x="6482643" y="1395345"/>
              <a:ext cx="4849574" cy="886691"/>
              <a:chOff x="6482643" y="1395345"/>
              <a:chExt cx="4849574" cy="886691"/>
            </a:xfrm>
          </p:grpSpPr>
          <p:sp>
            <p:nvSpPr>
              <p:cNvPr id="43" name="Rectangle 42">
                <a:extLst>
                  <a:ext uri="{FF2B5EF4-FFF2-40B4-BE49-F238E27FC236}">
                    <a16:creationId xmlns:a16="http://schemas.microsoft.com/office/drawing/2014/main" id="{3F98E976-4CBD-929E-0E9B-3C71D965D190}"/>
                  </a:ext>
                </a:extLst>
              </p:cNvPr>
              <p:cNvSpPr/>
              <p:nvPr/>
            </p:nvSpPr>
            <p:spPr>
              <a:xfrm>
                <a:off x="6482643" y="1395345"/>
                <a:ext cx="3831265" cy="886691"/>
              </a:xfrm>
              <a:prstGeom prst="rect">
                <a:avLst/>
              </a:prstGeom>
              <a:gradFill flip="none" rotWithShape="1">
                <a:gsLst>
                  <a:gs pos="5000">
                    <a:srgbClr val="002033"/>
                  </a:gs>
                  <a:gs pos="100000">
                    <a:schemeClr val="bg1">
                      <a:lumMod val="50000"/>
                    </a:schemeClr>
                  </a:gs>
                </a:gsLst>
                <a:lin ang="0" scaled="1"/>
                <a:tileRect/>
              </a:gradFill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grpSp>
            <p:nvGrpSpPr>
              <p:cNvPr id="44" name="Group 43">
                <a:extLst>
                  <a:ext uri="{FF2B5EF4-FFF2-40B4-BE49-F238E27FC236}">
                    <a16:creationId xmlns:a16="http://schemas.microsoft.com/office/drawing/2014/main" id="{58235A9F-AEC0-B603-2DAF-2D48B2E890E5}"/>
                  </a:ext>
                </a:extLst>
              </p:cNvPr>
              <p:cNvGrpSpPr/>
              <p:nvPr/>
            </p:nvGrpSpPr>
            <p:grpSpPr>
              <a:xfrm>
                <a:off x="10313908" y="1395345"/>
                <a:ext cx="1018309" cy="886691"/>
                <a:chOff x="10313908" y="1395345"/>
                <a:chExt cx="1018309" cy="886691"/>
              </a:xfrm>
            </p:grpSpPr>
            <p:sp>
              <p:nvSpPr>
                <p:cNvPr id="45" name="Arrow: Pentagon 44">
                  <a:extLst>
                    <a:ext uri="{FF2B5EF4-FFF2-40B4-BE49-F238E27FC236}">
                      <a16:creationId xmlns:a16="http://schemas.microsoft.com/office/drawing/2014/main" id="{93FA1649-2B1B-65CA-D989-8562A7FE76EE}"/>
                    </a:ext>
                  </a:extLst>
                </p:cNvPr>
                <p:cNvSpPr/>
                <p:nvPr/>
              </p:nvSpPr>
              <p:spPr>
                <a:xfrm>
                  <a:off x="10313908" y="1395345"/>
                  <a:ext cx="1018309" cy="886691"/>
                </a:xfrm>
                <a:prstGeom prst="homePlate">
                  <a:avLst/>
                </a:prstGeom>
                <a:solidFill>
                  <a:schemeClr val="accent3"/>
                </a:solidFill>
                <a:ln>
                  <a:noFill/>
                </a:ln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r>
                    <a:rPr lang="en-US" sz="2800" b="1" dirty="0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</a:rPr>
                    <a:t>05</a:t>
                  </a:r>
                </a:p>
              </p:txBody>
            </p:sp>
            <p:sp>
              <p:nvSpPr>
                <p:cNvPr id="46" name="Rectangle 45">
                  <a:extLst>
                    <a:ext uri="{FF2B5EF4-FFF2-40B4-BE49-F238E27FC236}">
                      <a16:creationId xmlns:a16="http://schemas.microsoft.com/office/drawing/2014/main" id="{1966A504-0FAC-E168-D03D-2AD3C257EF69}"/>
                    </a:ext>
                  </a:extLst>
                </p:cNvPr>
                <p:cNvSpPr/>
                <p:nvPr/>
              </p:nvSpPr>
              <p:spPr>
                <a:xfrm>
                  <a:off x="10313908" y="1395345"/>
                  <a:ext cx="91440" cy="886691"/>
                </a:xfrm>
                <a:prstGeom prst="rect">
                  <a:avLst/>
                </a:prstGeom>
                <a:solidFill>
                  <a:schemeClr val="tx1">
                    <a:alpha val="2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 sz="2800" b="1" dirty="0">
                    <a:solidFill>
                      <a:schemeClr val="tx1">
                        <a:lumMod val="85000"/>
                        <a:lumOff val="15000"/>
                      </a:schemeClr>
                    </a:solidFill>
                  </a:endParaRPr>
                </a:p>
              </p:txBody>
            </p:sp>
          </p:grpSp>
        </p:grpSp>
      </p:grpSp>
      <p:grpSp>
        <p:nvGrpSpPr>
          <p:cNvPr id="47" name="Group 46">
            <a:extLst>
              <a:ext uri="{FF2B5EF4-FFF2-40B4-BE49-F238E27FC236}">
                <a16:creationId xmlns:a16="http://schemas.microsoft.com/office/drawing/2014/main" id="{7B22EDBA-EEA4-4654-DA17-851E0559087A}"/>
              </a:ext>
            </a:extLst>
          </p:cNvPr>
          <p:cNvGrpSpPr/>
          <p:nvPr/>
        </p:nvGrpSpPr>
        <p:grpSpPr>
          <a:xfrm>
            <a:off x="859784" y="4929876"/>
            <a:ext cx="4849574" cy="886691"/>
            <a:chOff x="859784" y="4929876"/>
            <a:chExt cx="4849574" cy="886691"/>
          </a:xfrm>
        </p:grpSpPr>
        <p:sp>
          <p:nvSpPr>
            <p:cNvPr id="48" name="Rectangle 5">
              <a:extLst>
                <a:ext uri="{FF2B5EF4-FFF2-40B4-BE49-F238E27FC236}">
                  <a16:creationId xmlns:a16="http://schemas.microsoft.com/office/drawing/2014/main" id="{89021F8A-F9C6-CE2D-D13A-0AC537A6B70A}"/>
                </a:ext>
              </a:extLst>
            </p:cNvPr>
            <p:cNvSpPr/>
            <p:nvPr/>
          </p:nvSpPr>
          <p:spPr>
            <a:xfrm>
              <a:off x="1142191" y="5168050"/>
              <a:ext cx="4045044" cy="648517"/>
            </a:xfrm>
            <a:custGeom>
              <a:avLst/>
              <a:gdLst>
                <a:gd name="connsiteX0" fmla="*/ 0 w 3456709"/>
                <a:gd name="connsiteY0" fmla="*/ 0 h 499661"/>
                <a:gd name="connsiteX1" fmla="*/ 3456709 w 3456709"/>
                <a:gd name="connsiteY1" fmla="*/ 0 h 499661"/>
                <a:gd name="connsiteX2" fmla="*/ 3456709 w 3456709"/>
                <a:gd name="connsiteY2" fmla="*/ 499661 h 499661"/>
                <a:gd name="connsiteX3" fmla="*/ 0 w 3456709"/>
                <a:gd name="connsiteY3" fmla="*/ 499661 h 499661"/>
                <a:gd name="connsiteX4" fmla="*/ 0 w 3456709"/>
                <a:gd name="connsiteY4" fmla="*/ 0 h 499661"/>
                <a:gd name="connsiteX0" fmla="*/ 0 w 3952895"/>
                <a:gd name="connsiteY0" fmla="*/ 0 h 648517"/>
                <a:gd name="connsiteX1" fmla="*/ 3456709 w 3952895"/>
                <a:gd name="connsiteY1" fmla="*/ 0 h 648517"/>
                <a:gd name="connsiteX2" fmla="*/ 3952895 w 3952895"/>
                <a:gd name="connsiteY2" fmla="*/ 648517 h 648517"/>
                <a:gd name="connsiteX3" fmla="*/ 0 w 3952895"/>
                <a:gd name="connsiteY3" fmla="*/ 499661 h 648517"/>
                <a:gd name="connsiteX4" fmla="*/ 0 w 3952895"/>
                <a:gd name="connsiteY4" fmla="*/ 0 h 648517"/>
                <a:gd name="connsiteX0" fmla="*/ 0 w 3952895"/>
                <a:gd name="connsiteY0" fmla="*/ 0 h 648517"/>
                <a:gd name="connsiteX1" fmla="*/ 3456709 w 3952895"/>
                <a:gd name="connsiteY1" fmla="*/ 0 h 648517"/>
                <a:gd name="connsiteX2" fmla="*/ 3952895 w 3952895"/>
                <a:gd name="connsiteY2" fmla="*/ 648517 h 648517"/>
                <a:gd name="connsiteX3" fmla="*/ 7089 w 3952895"/>
                <a:gd name="connsiteY3" fmla="*/ 442954 h 648517"/>
                <a:gd name="connsiteX4" fmla="*/ 0 w 3952895"/>
                <a:gd name="connsiteY4" fmla="*/ 0 h 648517"/>
                <a:gd name="connsiteX0" fmla="*/ 92149 w 4045044"/>
                <a:gd name="connsiteY0" fmla="*/ 0 h 648517"/>
                <a:gd name="connsiteX1" fmla="*/ 3548858 w 4045044"/>
                <a:gd name="connsiteY1" fmla="*/ 0 h 648517"/>
                <a:gd name="connsiteX2" fmla="*/ 4045044 w 4045044"/>
                <a:gd name="connsiteY2" fmla="*/ 648517 h 648517"/>
                <a:gd name="connsiteX3" fmla="*/ 0 w 4045044"/>
                <a:gd name="connsiteY3" fmla="*/ 435865 h 648517"/>
                <a:gd name="connsiteX4" fmla="*/ 92149 w 4045044"/>
                <a:gd name="connsiteY4" fmla="*/ 0 h 64851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4045044" h="648517">
                  <a:moveTo>
                    <a:pt x="92149" y="0"/>
                  </a:moveTo>
                  <a:lnTo>
                    <a:pt x="3548858" y="0"/>
                  </a:lnTo>
                  <a:lnTo>
                    <a:pt x="4045044" y="648517"/>
                  </a:lnTo>
                  <a:lnTo>
                    <a:pt x="0" y="435865"/>
                  </a:lnTo>
                  <a:lnTo>
                    <a:pt x="92149" y="0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  <a:effectLst>
              <a:outerShdw blurRad="254000" dist="165100" dir="2700000" algn="tl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grpSp>
          <p:nvGrpSpPr>
            <p:cNvPr id="49" name="Group 48">
              <a:extLst>
                <a:ext uri="{FF2B5EF4-FFF2-40B4-BE49-F238E27FC236}">
                  <a16:creationId xmlns:a16="http://schemas.microsoft.com/office/drawing/2014/main" id="{62450CE3-E698-3DDE-C624-D050A2D2A969}"/>
                </a:ext>
              </a:extLst>
            </p:cNvPr>
            <p:cNvGrpSpPr/>
            <p:nvPr/>
          </p:nvGrpSpPr>
          <p:grpSpPr>
            <a:xfrm>
              <a:off x="859784" y="4929876"/>
              <a:ext cx="4849574" cy="886691"/>
              <a:chOff x="859784" y="4929876"/>
              <a:chExt cx="4849574" cy="886691"/>
            </a:xfrm>
          </p:grpSpPr>
          <p:sp>
            <p:nvSpPr>
              <p:cNvPr id="50" name="Rectangle 49">
                <a:extLst>
                  <a:ext uri="{FF2B5EF4-FFF2-40B4-BE49-F238E27FC236}">
                    <a16:creationId xmlns:a16="http://schemas.microsoft.com/office/drawing/2014/main" id="{C60765AD-E7FA-F10C-64E8-4ECB513DCAD7}"/>
                  </a:ext>
                </a:extLst>
              </p:cNvPr>
              <p:cNvSpPr/>
              <p:nvPr/>
            </p:nvSpPr>
            <p:spPr>
              <a:xfrm>
                <a:off x="859784" y="4929876"/>
                <a:ext cx="3831265" cy="886691"/>
              </a:xfrm>
              <a:prstGeom prst="rect">
                <a:avLst/>
              </a:prstGeom>
              <a:gradFill flip="none" rotWithShape="1">
                <a:gsLst>
                  <a:gs pos="5000">
                    <a:srgbClr val="002033"/>
                  </a:gs>
                  <a:gs pos="100000">
                    <a:schemeClr val="bg1">
                      <a:lumMod val="50000"/>
                    </a:schemeClr>
                  </a:gs>
                </a:gsLst>
                <a:lin ang="0" scaled="1"/>
                <a:tileRect/>
              </a:gradFill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grpSp>
            <p:nvGrpSpPr>
              <p:cNvPr id="51" name="Group 50">
                <a:extLst>
                  <a:ext uri="{FF2B5EF4-FFF2-40B4-BE49-F238E27FC236}">
                    <a16:creationId xmlns:a16="http://schemas.microsoft.com/office/drawing/2014/main" id="{C590484C-8D0B-A18D-50C9-7FC8B499BB34}"/>
                  </a:ext>
                </a:extLst>
              </p:cNvPr>
              <p:cNvGrpSpPr/>
              <p:nvPr/>
            </p:nvGrpSpPr>
            <p:grpSpPr>
              <a:xfrm>
                <a:off x="4691049" y="4929876"/>
                <a:ext cx="1018309" cy="886691"/>
                <a:chOff x="4691049" y="4929876"/>
                <a:chExt cx="1018309" cy="886691"/>
              </a:xfrm>
            </p:grpSpPr>
            <p:sp>
              <p:nvSpPr>
                <p:cNvPr id="52" name="Arrow: Pentagon 51">
                  <a:extLst>
                    <a:ext uri="{FF2B5EF4-FFF2-40B4-BE49-F238E27FC236}">
                      <a16:creationId xmlns:a16="http://schemas.microsoft.com/office/drawing/2014/main" id="{297002BC-2A0C-B82C-6237-88F8A0ECFB7C}"/>
                    </a:ext>
                  </a:extLst>
                </p:cNvPr>
                <p:cNvSpPr/>
                <p:nvPr/>
              </p:nvSpPr>
              <p:spPr>
                <a:xfrm>
                  <a:off x="4691049" y="4929876"/>
                  <a:ext cx="1018309" cy="886691"/>
                </a:xfrm>
                <a:prstGeom prst="homePlate">
                  <a:avLst/>
                </a:prstGeom>
                <a:solidFill>
                  <a:schemeClr val="accent5"/>
                </a:solidFill>
                <a:ln>
                  <a:noFill/>
                </a:ln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r>
                    <a:rPr lang="en-US" sz="2800" b="1" dirty="0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</a:rPr>
                    <a:t>04</a:t>
                  </a:r>
                </a:p>
              </p:txBody>
            </p:sp>
            <p:sp>
              <p:nvSpPr>
                <p:cNvPr id="53" name="Rectangle 52">
                  <a:extLst>
                    <a:ext uri="{FF2B5EF4-FFF2-40B4-BE49-F238E27FC236}">
                      <a16:creationId xmlns:a16="http://schemas.microsoft.com/office/drawing/2014/main" id="{237F1636-1E5A-BC75-B9EC-2BFC4635ACD8}"/>
                    </a:ext>
                  </a:extLst>
                </p:cNvPr>
                <p:cNvSpPr/>
                <p:nvPr/>
              </p:nvSpPr>
              <p:spPr>
                <a:xfrm>
                  <a:off x="4691049" y="4929876"/>
                  <a:ext cx="91440" cy="886691"/>
                </a:xfrm>
                <a:prstGeom prst="rect">
                  <a:avLst/>
                </a:prstGeom>
                <a:solidFill>
                  <a:schemeClr val="tx1">
                    <a:alpha val="2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 sz="2800" b="1" dirty="0">
                    <a:solidFill>
                      <a:schemeClr val="tx1">
                        <a:lumMod val="85000"/>
                        <a:lumOff val="15000"/>
                      </a:schemeClr>
                    </a:solidFill>
                  </a:endParaRPr>
                </a:p>
              </p:txBody>
            </p:sp>
          </p:grpSp>
        </p:grpSp>
      </p:grpSp>
      <p:grpSp>
        <p:nvGrpSpPr>
          <p:cNvPr id="54" name="Group 53">
            <a:extLst>
              <a:ext uri="{FF2B5EF4-FFF2-40B4-BE49-F238E27FC236}">
                <a16:creationId xmlns:a16="http://schemas.microsoft.com/office/drawing/2014/main" id="{E77A4B32-1BE5-6D44-3F04-B926ACAA8B32}"/>
              </a:ext>
            </a:extLst>
          </p:cNvPr>
          <p:cNvGrpSpPr/>
          <p:nvPr/>
        </p:nvGrpSpPr>
        <p:grpSpPr>
          <a:xfrm>
            <a:off x="859784" y="3751699"/>
            <a:ext cx="4849574" cy="886691"/>
            <a:chOff x="859784" y="3751699"/>
            <a:chExt cx="4849574" cy="886691"/>
          </a:xfrm>
        </p:grpSpPr>
        <p:sp>
          <p:nvSpPr>
            <p:cNvPr id="55" name="Rectangle 5">
              <a:extLst>
                <a:ext uri="{FF2B5EF4-FFF2-40B4-BE49-F238E27FC236}">
                  <a16:creationId xmlns:a16="http://schemas.microsoft.com/office/drawing/2014/main" id="{739EBD84-7BD5-D991-95D6-6102393A36B5}"/>
                </a:ext>
              </a:extLst>
            </p:cNvPr>
            <p:cNvSpPr/>
            <p:nvPr/>
          </p:nvSpPr>
          <p:spPr>
            <a:xfrm>
              <a:off x="1142191" y="3989873"/>
              <a:ext cx="4045044" cy="648517"/>
            </a:xfrm>
            <a:custGeom>
              <a:avLst/>
              <a:gdLst>
                <a:gd name="connsiteX0" fmla="*/ 0 w 3456709"/>
                <a:gd name="connsiteY0" fmla="*/ 0 h 499661"/>
                <a:gd name="connsiteX1" fmla="*/ 3456709 w 3456709"/>
                <a:gd name="connsiteY1" fmla="*/ 0 h 499661"/>
                <a:gd name="connsiteX2" fmla="*/ 3456709 w 3456709"/>
                <a:gd name="connsiteY2" fmla="*/ 499661 h 499661"/>
                <a:gd name="connsiteX3" fmla="*/ 0 w 3456709"/>
                <a:gd name="connsiteY3" fmla="*/ 499661 h 499661"/>
                <a:gd name="connsiteX4" fmla="*/ 0 w 3456709"/>
                <a:gd name="connsiteY4" fmla="*/ 0 h 499661"/>
                <a:gd name="connsiteX0" fmla="*/ 0 w 3952895"/>
                <a:gd name="connsiteY0" fmla="*/ 0 h 648517"/>
                <a:gd name="connsiteX1" fmla="*/ 3456709 w 3952895"/>
                <a:gd name="connsiteY1" fmla="*/ 0 h 648517"/>
                <a:gd name="connsiteX2" fmla="*/ 3952895 w 3952895"/>
                <a:gd name="connsiteY2" fmla="*/ 648517 h 648517"/>
                <a:gd name="connsiteX3" fmla="*/ 0 w 3952895"/>
                <a:gd name="connsiteY3" fmla="*/ 499661 h 648517"/>
                <a:gd name="connsiteX4" fmla="*/ 0 w 3952895"/>
                <a:gd name="connsiteY4" fmla="*/ 0 h 648517"/>
                <a:gd name="connsiteX0" fmla="*/ 0 w 3952895"/>
                <a:gd name="connsiteY0" fmla="*/ 0 h 648517"/>
                <a:gd name="connsiteX1" fmla="*/ 3456709 w 3952895"/>
                <a:gd name="connsiteY1" fmla="*/ 0 h 648517"/>
                <a:gd name="connsiteX2" fmla="*/ 3952895 w 3952895"/>
                <a:gd name="connsiteY2" fmla="*/ 648517 h 648517"/>
                <a:gd name="connsiteX3" fmla="*/ 7089 w 3952895"/>
                <a:gd name="connsiteY3" fmla="*/ 442954 h 648517"/>
                <a:gd name="connsiteX4" fmla="*/ 0 w 3952895"/>
                <a:gd name="connsiteY4" fmla="*/ 0 h 648517"/>
                <a:gd name="connsiteX0" fmla="*/ 92149 w 4045044"/>
                <a:gd name="connsiteY0" fmla="*/ 0 h 648517"/>
                <a:gd name="connsiteX1" fmla="*/ 3548858 w 4045044"/>
                <a:gd name="connsiteY1" fmla="*/ 0 h 648517"/>
                <a:gd name="connsiteX2" fmla="*/ 4045044 w 4045044"/>
                <a:gd name="connsiteY2" fmla="*/ 648517 h 648517"/>
                <a:gd name="connsiteX3" fmla="*/ 0 w 4045044"/>
                <a:gd name="connsiteY3" fmla="*/ 435865 h 648517"/>
                <a:gd name="connsiteX4" fmla="*/ 92149 w 4045044"/>
                <a:gd name="connsiteY4" fmla="*/ 0 h 64851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4045044" h="648517">
                  <a:moveTo>
                    <a:pt x="92149" y="0"/>
                  </a:moveTo>
                  <a:lnTo>
                    <a:pt x="3548858" y="0"/>
                  </a:lnTo>
                  <a:lnTo>
                    <a:pt x="4045044" y="648517"/>
                  </a:lnTo>
                  <a:lnTo>
                    <a:pt x="0" y="435865"/>
                  </a:lnTo>
                  <a:lnTo>
                    <a:pt x="92149" y="0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  <a:effectLst>
              <a:outerShdw blurRad="254000" dist="165100" dir="2700000" algn="tl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grpSp>
          <p:nvGrpSpPr>
            <p:cNvPr id="56" name="Group 55">
              <a:extLst>
                <a:ext uri="{FF2B5EF4-FFF2-40B4-BE49-F238E27FC236}">
                  <a16:creationId xmlns:a16="http://schemas.microsoft.com/office/drawing/2014/main" id="{EE8CEAFA-D24C-8877-F310-1E15F8FBF8F0}"/>
                </a:ext>
              </a:extLst>
            </p:cNvPr>
            <p:cNvGrpSpPr/>
            <p:nvPr/>
          </p:nvGrpSpPr>
          <p:grpSpPr>
            <a:xfrm>
              <a:off x="859784" y="3751699"/>
              <a:ext cx="4849574" cy="886691"/>
              <a:chOff x="859784" y="3751699"/>
              <a:chExt cx="4849574" cy="886691"/>
            </a:xfrm>
          </p:grpSpPr>
          <p:sp>
            <p:nvSpPr>
              <p:cNvPr id="57" name="Rectangle 56">
                <a:extLst>
                  <a:ext uri="{FF2B5EF4-FFF2-40B4-BE49-F238E27FC236}">
                    <a16:creationId xmlns:a16="http://schemas.microsoft.com/office/drawing/2014/main" id="{BB4245CA-AFB8-C97E-14DA-3149BEDA1C87}"/>
                  </a:ext>
                </a:extLst>
              </p:cNvPr>
              <p:cNvSpPr/>
              <p:nvPr/>
            </p:nvSpPr>
            <p:spPr>
              <a:xfrm>
                <a:off x="859784" y="3751699"/>
                <a:ext cx="3831265" cy="886691"/>
              </a:xfrm>
              <a:prstGeom prst="rect">
                <a:avLst/>
              </a:prstGeom>
              <a:gradFill flip="none" rotWithShape="1">
                <a:gsLst>
                  <a:gs pos="5000">
                    <a:srgbClr val="002033"/>
                  </a:gs>
                  <a:gs pos="100000">
                    <a:schemeClr val="bg1">
                      <a:lumMod val="50000"/>
                    </a:schemeClr>
                  </a:gs>
                </a:gsLst>
                <a:lin ang="0" scaled="1"/>
                <a:tileRect/>
              </a:gradFill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grpSp>
            <p:nvGrpSpPr>
              <p:cNvPr id="58" name="Group 57">
                <a:extLst>
                  <a:ext uri="{FF2B5EF4-FFF2-40B4-BE49-F238E27FC236}">
                    <a16:creationId xmlns:a16="http://schemas.microsoft.com/office/drawing/2014/main" id="{F5C82697-97C3-3DC7-C70E-E9635ABD6A92}"/>
                  </a:ext>
                </a:extLst>
              </p:cNvPr>
              <p:cNvGrpSpPr/>
              <p:nvPr/>
            </p:nvGrpSpPr>
            <p:grpSpPr>
              <a:xfrm>
                <a:off x="4691049" y="3751699"/>
                <a:ext cx="1018309" cy="886691"/>
                <a:chOff x="4691049" y="3751699"/>
                <a:chExt cx="1018309" cy="886691"/>
              </a:xfrm>
            </p:grpSpPr>
            <p:sp>
              <p:nvSpPr>
                <p:cNvPr id="59" name="Arrow: Pentagon 58">
                  <a:extLst>
                    <a:ext uri="{FF2B5EF4-FFF2-40B4-BE49-F238E27FC236}">
                      <a16:creationId xmlns:a16="http://schemas.microsoft.com/office/drawing/2014/main" id="{3C5D220B-E451-B721-81D7-AE3495F17A13}"/>
                    </a:ext>
                  </a:extLst>
                </p:cNvPr>
                <p:cNvSpPr/>
                <p:nvPr/>
              </p:nvSpPr>
              <p:spPr>
                <a:xfrm>
                  <a:off x="4691049" y="3751699"/>
                  <a:ext cx="1018309" cy="886691"/>
                </a:xfrm>
                <a:prstGeom prst="homePlate">
                  <a:avLst/>
                </a:prstGeom>
                <a:solidFill>
                  <a:schemeClr val="accent4"/>
                </a:solidFill>
                <a:ln>
                  <a:noFill/>
                </a:ln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r>
                    <a:rPr lang="en-US" sz="2800" b="1" dirty="0"/>
                    <a:t>03</a:t>
                  </a:r>
                </a:p>
              </p:txBody>
            </p:sp>
            <p:sp>
              <p:nvSpPr>
                <p:cNvPr id="60" name="Rectangle 59">
                  <a:extLst>
                    <a:ext uri="{FF2B5EF4-FFF2-40B4-BE49-F238E27FC236}">
                      <a16:creationId xmlns:a16="http://schemas.microsoft.com/office/drawing/2014/main" id="{D02EB41E-AD65-F9E1-AFF6-D2D83571B2ED}"/>
                    </a:ext>
                  </a:extLst>
                </p:cNvPr>
                <p:cNvSpPr/>
                <p:nvPr/>
              </p:nvSpPr>
              <p:spPr>
                <a:xfrm>
                  <a:off x="4691049" y="3751699"/>
                  <a:ext cx="91440" cy="886691"/>
                </a:xfrm>
                <a:prstGeom prst="rect">
                  <a:avLst/>
                </a:prstGeom>
                <a:solidFill>
                  <a:schemeClr val="tx1">
                    <a:alpha val="2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 sz="2800" b="1" dirty="0">
                    <a:solidFill>
                      <a:schemeClr val="tx1">
                        <a:lumMod val="85000"/>
                        <a:lumOff val="15000"/>
                      </a:schemeClr>
                    </a:solidFill>
                  </a:endParaRPr>
                </a:p>
              </p:txBody>
            </p:sp>
          </p:grpSp>
        </p:grpSp>
      </p:grpSp>
      <p:grpSp>
        <p:nvGrpSpPr>
          <p:cNvPr id="61" name="Group 60">
            <a:extLst>
              <a:ext uri="{FF2B5EF4-FFF2-40B4-BE49-F238E27FC236}">
                <a16:creationId xmlns:a16="http://schemas.microsoft.com/office/drawing/2014/main" id="{253338A1-64C7-071D-A772-CD241C665A81}"/>
              </a:ext>
            </a:extLst>
          </p:cNvPr>
          <p:cNvGrpSpPr/>
          <p:nvPr/>
        </p:nvGrpSpPr>
        <p:grpSpPr>
          <a:xfrm>
            <a:off x="859784" y="2573522"/>
            <a:ext cx="4849574" cy="886691"/>
            <a:chOff x="859784" y="2573522"/>
            <a:chExt cx="4849574" cy="886691"/>
          </a:xfrm>
        </p:grpSpPr>
        <p:sp>
          <p:nvSpPr>
            <p:cNvPr id="62" name="Rectangle 5">
              <a:extLst>
                <a:ext uri="{FF2B5EF4-FFF2-40B4-BE49-F238E27FC236}">
                  <a16:creationId xmlns:a16="http://schemas.microsoft.com/office/drawing/2014/main" id="{332C7D1E-FE3C-936E-B37F-FDCEECA3EBBC}"/>
                </a:ext>
              </a:extLst>
            </p:cNvPr>
            <p:cNvSpPr/>
            <p:nvPr/>
          </p:nvSpPr>
          <p:spPr>
            <a:xfrm>
              <a:off x="1142191" y="2811696"/>
              <a:ext cx="4045044" cy="648517"/>
            </a:xfrm>
            <a:custGeom>
              <a:avLst/>
              <a:gdLst>
                <a:gd name="connsiteX0" fmla="*/ 0 w 3456709"/>
                <a:gd name="connsiteY0" fmla="*/ 0 h 499661"/>
                <a:gd name="connsiteX1" fmla="*/ 3456709 w 3456709"/>
                <a:gd name="connsiteY1" fmla="*/ 0 h 499661"/>
                <a:gd name="connsiteX2" fmla="*/ 3456709 w 3456709"/>
                <a:gd name="connsiteY2" fmla="*/ 499661 h 499661"/>
                <a:gd name="connsiteX3" fmla="*/ 0 w 3456709"/>
                <a:gd name="connsiteY3" fmla="*/ 499661 h 499661"/>
                <a:gd name="connsiteX4" fmla="*/ 0 w 3456709"/>
                <a:gd name="connsiteY4" fmla="*/ 0 h 499661"/>
                <a:gd name="connsiteX0" fmla="*/ 0 w 3952895"/>
                <a:gd name="connsiteY0" fmla="*/ 0 h 648517"/>
                <a:gd name="connsiteX1" fmla="*/ 3456709 w 3952895"/>
                <a:gd name="connsiteY1" fmla="*/ 0 h 648517"/>
                <a:gd name="connsiteX2" fmla="*/ 3952895 w 3952895"/>
                <a:gd name="connsiteY2" fmla="*/ 648517 h 648517"/>
                <a:gd name="connsiteX3" fmla="*/ 0 w 3952895"/>
                <a:gd name="connsiteY3" fmla="*/ 499661 h 648517"/>
                <a:gd name="connsiteX4" fmla="*/ 0 w 3952895"/>
                <a:gd name="connsiteY4" fmla="*/ 0 h 648517"/>
                <a:gd name="connsiteX0" fmla="*/ 0 w 3952895"/>
                <a:gd name="connsiteY0" fmla="*/ 0 h 648517"/>
                <a:gd name="connsiteX1" fmla="*/ 3456709 w 3952895"/>
                <a:gd name="connsiteY1" fmla="*/ 0 h 648517"/>
                <a:gd name="connsiteX2" fmla="*/ 3952895 w 3952895"/>
                <a:gd name="connsiteY2" fmla="*/ 648517 h 648517"/>
                <a:gd name="connsiteX3" fmla="*/ 7089 w 3952895"/>
                <a:gd name="connsiteY3" fmla="*/ 442954 h 648517"/>
                <a:gd name="connsiteX4" fmla="*/ 0 w 3952895"/>
                <a:gd name="connsiteY4" fmla="*/ 0 h 648517"/>
                <a:gd name="connsiteX0" fmla="*/ 92149 w 4045044"/>
                <a:gd name="connsiteY0" fmla="*/ 0 h 648517"/>
                <a:gd name="connsiteX1" fmla="*/ 3548858 w 4045044"/>
                <a:gd name="connsiteY1" fmla="*/ 0 h 648517"/>
                <a:gd name="connsiteX2" fmla="*/ 4045044 w 4045044"/>
                <a:gd name="connsiteY2" fmla="*/ 648517 h 648517"/>
                <a:gd name="connsiteX3" fmla="*/ 0 w 4045044"/>
                <a:gd name="connsiteY3" fmla="*/ 435865 h 648517"/>
                <a:gd name="connsiteX4" fmla="*/ 92149 w 4045044"/>
                <a:gd name="connsiteY4" fmla="*/ 0 h 64851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4045044" h="648517">
                  <a:moveTo>
                    <a:pt x="92149" y="0"/>
                  </a:moveTo>
                  <a:lnTo>
                    <a:pt x="3548858" y="0"/>
                  </a:lnTo>
                  <a:lnTo>
                    <a:pt x="4045044" y="648517"/>
                  </a:lnTo>
                  <a:lnTo>
                    <a:pt x="0" y="435865"/>
                  </a:lnTo>
                  <a:lnTo>
                    <a:pt x="92149" y="0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  <a:effectLst>
              <a:outerShdw blurRad="254000" dist="165100" dir="2700000" algn="tl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grpSp>
          <p:nvGrpSpPr>
            <p:cNvPr id="63" name="Group 62">
              <a:extLst>
                <a:ext uri="{FF2B5EF4-FFF2-40B4-BE49-F238E27FC236}">
                  <a16:creationId xmlns:a16="http://schemas.microsoft.com/office/drawing/2014/main" id="{21AD7F13-B830-FCF2-9A64-D94C974D9C88}"/>
                </a:ext>
              </a:extLst>
            </p:cNvPr>
            <p:cNvGrpSpPr/>
            <p:nvPr/>
          </p:nvGrpSpPr>
          <p:grpSpPr>
            <a:xfrm>
              <a:off x="859784" y="2573522"/>
              <a:ext cx="4849574" cy="886691"/>
              <a:chOff x="859784" y="2573522"/>
              <a:chExt cx="4849574" cy="886691"/>
            </a:xfrm>
          </p:grpSpPr>
          <p:sp>
            <p:nvSpPr>
              <p:cNvPr id="64" name="Rectangle 63">
                <a:extLst>
                  <a:ext uri="{FF2B5EF4-FFF2-40B4-BE49-F238E27FC236}">
                    <a16:creationId xmlns:a16="http://schemas.microsoft.com/office/drawing/2014/main" id="{2D362E55-24F7-74D3-C207-71093EDEDD49}"/>
                  </a:ext>
                </a:extLst>
              </p:cNvPr>
              <p:cNvSpPr/>
              <p:nvPr/>
            </p:nvSpPr>
            <p:spPr>
              <a:xfrm>
                <a:off x="859784" y="2573522"/>
                <a:ext cx="3831265" cy="886691"/>
              </a:xfrm>
              <a:prstGeom prst="rect">
                <a:avLst/>
              </a:prstGeom>
              <a:gradFill>
                <a:gsLst>
                  <a:gs pos="5000">
                    <a:srgbClr val="002033"/>
                  </a:gs>
                  <a:gs pos="100000">
                    <a:schemeClr val="bg1">
                      <a:lumMod val="50000"/>
                    </a:schemeClr>
                  </a:gs>
                </a:gsLst>
                <a:lin ang="0" scaled="1"/>
              </a:gradFill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grpSp>
            <p:nvGrpSpPr>
              <p:cNvPr id="65" name="Group 64">
                <a:extLst>
                  <a:ext uri="{FF2B5EF4-FFF2-40B4-BE49-F238E27FC236}">
                    <a16:creationId xmlns:a16="http://schemas.microsoft.com/office/drawing/2014/main" id="{80CAAADB-2B20-6D61-4D6C-366B1EB5AE8E}"/>
                  </a:ext>
                </a:extLst>
              </p:cNvPr>
              <p:cNvGrpSpPr/>
              <p:nvPr/>
            </p:nvGrpSpPr>
            <p:grpSpPr>
              <a:xfrm>
                <a:off x="4691049" y="2573522"/>
                <a:ext cx="1018309" cy="886691"/>
                <a:chOff x="4691049" y="2573522"/>
                <a:chExt cx="1018309" cy="886691"/>
              </a:xfrm>
            </p:grpSpPr>
            <p:sp>
              <p:nvSpPr>
                <p:cNvPr id="66" name="Arrow: Pentagon 65">
                  <a:extLst>
                    <a:ext uri="{FF2B5EF4-FFF2-40B4-BE49-F238E27FC236}">
                      <a16:creationId xmlns:a16="http://schemas.microsoft.com/office/drawing/2014/main" id="{C156B365-FF47-6FD0-4D50-FEFFE5C90D47}"/>
                    </a:ext>
                  </a:extLst>
                </p:cNvPr>
                <p:cNvSpPr/>
                <p:nvPr/>
              </p:nvSpPr>
              <p:spPr>
                <a:xfrm>
                  <a:off x="4691049" y="2573522"/>
                  <a:ext cx="1018309" cy="886691"/>
                </a:xfrm>
                <a:prstGeom prst="homePlate">
                  <a:avLst/>
                </a:prstGeom>
                <a:solidFill>
                  <a:schemeClr val="accent2"/>
                </a:solidFill>
                <a:ln>
                  <a:noFill/>
                </a:ln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r>
                    <a:rPr lang="en-US" sz="2800" b="1" dirty="0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</a:rPr>
                    <a:t>02</a:t>
                  </a:r>
                </a:p>
              </p:txBody>
            </p:sp>
            <p:sp>
              <p:nvSpPr>
                <p:cNvPr id="67" name="Rectangle 66">
                  <a:extLst>
                    <a:ext uri="{FF2B5EF4-FFF2-40B4-BE49-F238E27FC236}">
                      <a16:creationId xmlns:a16="http://schemas.microsoft.com/office/drawing/2014/main" id="{D5783E95-A0FF-2C37-63E9-505EF0D29C2C}"/>
                    </a:ext>
                  </a:extLst>
                </p:cNvPr>
                <p:cNvSpPr/>
                <p:nvPr/>
              </p:nvSpPr>
              <p:spPr>
                <a:xfrm>
                  <a:off x="4691049" y="2573522"/>
                  <a:ext cx="91440" cy="886691"/>
                </a:xfrm>
                <a:prstGeom prst="rect">
                  <a:avLst/>
                </a:prstGeom>
                <a:solidFill>
                  <a:schemeClr val="tx1">
                    <a:alpha val="2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 sz="2800" b="1" dirty="0">
                    <a:solidFill>
                      <a:schemeClr val="tx1">
                        <a:lumMod val="85000"/>
                        <a:lumOff val="15000"/>
                      </a:schemeClr>
                    </a:solidFill>
                  </a:endParaRPr>
                </a:p>
              </p:txBody>
            </p:sp>
          </p:grpSp>
        </p:grpSp>
      </p:grpSp>
      <p:grpSp>
        <p:nvGrpSpPr>
          <p:cNvPr id="69" name="Group 68">
            <a:extLst>
              <a:ext uri="{FF2B5EF4-FFF2-40B4-BE49-F238E27FC236}">
                <a16:creationId xmlns:a16="http://schemas.microsoft.com/office/drawing/2014/main" id="{11DC19B2-636C-BD7F-49C8-F54A3473FD1B}"/>
              </a:ext>
            </a:extLst>
          </p:cNvPr>
          <p:cNvGrpSpPr/>
          <p:nvPr/>
        </p:nvGrpSpPr>
        <p:grpSpPr>
          <a:xfrm>
            <a:off x="859784" y="1395345"/>
            <a:ext cx="4849574" cy="886691"/>
            <a:chOff x="859784" y="1395345"/>
            <a:chExt cx="4849574" cy="886691"/>
          </a:xfrm>
        </p:grpSpPr>
        <p:sp>
          <p:nvSpPr>
            <p:cNvPr id="70" name="Rectangle 5">
              <a:extLst>
                <a:ext uri="{FF2B5EF4-FFF2-40B4-BE49-F238E27FC236}">
                  <a16:creationId xmlns:a16="http://schemas.microsoft.com/office/drawing/2014/main" id="{7BCBF8EC-7233-9C97-FF50-BF6C75810FAD}"/>
                </a:ext>
              </a:extLst>
            </p:cNvPr>
            <p:cNvSpPr/>
            <p:nvPr/>
          </p:nvSpPr>
          <p:spPr>
            <a:xfrm>
              <a:off x="1142191" y="1633519"/>
              <a:ext cx="4045044" cy="648517"/>
            </a:xfrm>
            <a:custGeom>
              <a:avLst/>
              <a:gdLst>
                <a:gd name="connsiteX0" fmla="*/ 0 w 3456709"/>
                <a:gd name="connsiteY0" fmla="*/ 0 h 499661"/>
                <a:gd name="connsiteX1" fmla="*/ 3456709 w 3456709"/>
                <a:gd name="connsiteY1" fmla="*/ 0 h 499661"/>
                <a:gd name="connsiteX2" fmla="*/ 3456709 w 3456709"/>
                <a:gd name="connsiteY2" fmla="*/ 499661 h 499661"/>
                <a:gd name="connsiteX3" fmla="*/ 0 w 3456709"/>
                <a:gd name="connsiteY3" fmla="*/ 499661 h 499661"/>
                <a:gd name="connsiteX4" fmla="*/ 0 w 3456709"/>
                <a:gd name="connsiteY4" fmla="*/ 0 h 499661"/>
                <a:gd name="connsiteX0" fmla="*/ 0 w 3952895"/>
                <a:gd name="connsiteY0" fmla="*/ 0 h 648517"/>
                <a:gd name="connsiteX1" fmla="*/ 3456709 w 3952895"/>
                <a:gd name="connsiteY1" fmla="*/ 0 h 648517"/>
                <a:gd name="connsiteX2" fmla="*/ 3952895 w 3952895"/>
                <a:gd name="connsiteY2" fmla="*/ 648517 h 648517"/>
                <a:gd name="connsiteX3" fmla="*/ 0 w 3952895"/>
                <a:gd name="connsiteY3" fmla="*/ 499661 h 648517"/>
                <a:gd name="connsiteX4" fmla="*/ 0 w 3952895"/>
                <a:gd name="connsiteY4" fmla="*/ 0 h 648517"/>
                <a:gd name="connsiteX0" fmla="*/ 0 w 3952895"/>
                <a:gd name="connsiteY0" fmla="*/ 0 h 648517"/>
                <a:gd name="connsiteX1" fmla="*/ 3456709 w 3952895"/>
                <a:gd name="connsiteY1" fmla="*/ 0 h 648517"/>
                <a:gd name="connsiteX2" fmla="*/ 3952895 w 3952895"/>
                <a:gd name="connsiteY2" fmla="*/ 648517 h 648517"/>
                <a:gd name="connsiteX3" fmla="*/ 7089 w 3952895"/>
                <a:gd name="connsiteY3" fmla="*/ 442954 h 648517"/>
                <a:gd name="connsiteX4" fmla="*/ 0 w 3952895"/>
                <a:gd name="connsiteY4" fmla="*/ 0 h 648517"/>
                <a:gd name="connsiteX0" fmla="*/ 92149 w 4045044"/>
                <a:gd name="connsiteY0" fmla="*/ 0 h 648517"/>
                <a:gd name="connsiteX1" fmla="*/ 3548858 w 4045044"/>
                <a:gd name="connsiteY1" fmla="*/ 0 h 648517"/>
                <a:gd name="connsiteX2" fmla="*/ 4045044 w 4045044"/>
                <a:gd name="connsiteY2" fmla="*/ 648517 h 648517"/>
                <a:gd name="connsiteX3" fmla="*/ 0 w 4045044"/>
                <a:gd name="connsiteY3" fmla="*/ 435865 h 648517"/>
                <a:gd name="connsiteX4" fmla="*/ 92149 w 4045044"/>
                <a:gd name="connsiteY4" fmla="*/ 0 h 64851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4045044" h="648517">
                  <a:moveTo>
                    <a:pt x="92149" y="0"/>
                  </a:moveTo>
                  <a:lnTo>
                    <a:pt x="3548858" y="0"/>
                  </a:lnTo>
                  <a:lnTo>
                    <a:pt x="4045044" y="648517"/>
                  </a:lnTo>
                  <a:lnTo>
                    <a:pt x="0" y="435865"/>
                  </a:lnTo>
                  <a:lnTo>
                    <a:pt x="92149" y="0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  <a:effectLst>
              <a:outerShdw blurRad="254000" dist="165100" dir="2700000" algn="tl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grpSp>
          <p:nvGrpSpPr>
            <p:cNvPr id="71" name="Group 70">
              <a:extLst>
                <a:ext uri="{FF2B5EF4-FFF2-40B4-BE49-F238E27FC236}">
                  <a16:creationId xmlns:a16="http://schemas.microsoft.com/office/drawing/2014/main" id="{1632EB89-94D6-C8E7-5A07-FD88C92E603E}"/>
                </a:ext>
              </a:extLst>
            </p:cNvPr>
            <p:cNvGrpSpPr/>
            <p:nvPr/>
          </p:nvGrpSpPr>
          <p:grpSpPr>
            <a:xfrm>
              <a:off x="859784" y="1395345"/>
              <a:ext cx="4849574" cy="886691"/>
              <a:chOff x="859784" y="1395345"/>
              <a:chExt cx="4849574" cy="886691"/>
            </a:xfrm>
          </p:grpSpPr>
          <p:sp>
            <p:nvSpPr>
              <p:cNvPr id="72" name="Rectangle 71">
                <a:extLst>
                  <a:ext uri="{FF2B5EF4-FFF2-40B4-BE49-F238E27FC236}">
                    <a16:creationId xmlns:a16="http://schemas.microsoft.com/office/drawing/2014/main" id="{80298FB8-9722-AD10-4B49-A1BFD6D28F24}"/>
                  </a:ext>
                </a:extLst>
              </p:cNvPr>
              <p:cNvSpPr/>
              <p:nvPr/>
            </p:nvSpPr>
            <p:spPr>
              <a:xfrm>
                <a:off x="859784" y="1395345"/>
                <a:ext cx="3831265" cy="886691"/>
              </a:xfrm>
              <a:prstGeom prst="rect">
                <a:avLst/>
              </a:prstGeom>
              <a:gradFill>
                <a:gsLst>
                  <a:gs pos="5000">
                    <a:srgbClr val="002033"/>
                  </a:gs>
                  <a:gs pos="100000">
                    <a:schemeClr val="bg1">
                      <a:lumMod val="50000"/>
                    </a:schemeClr>
                  </a:gs>
                </a:gsLst>
                <a:lin ang="0" scaled="1"/>
              </a:gradFill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grpSp>
            <p:nvGrpSpPr>
              <p:cNvPr id="73" name="Group 72">
                <a:extLst>
                  <a:ext uri="{FF2B5EF4-FFF2-40B4-BE49-F238E27FC236}">
                    <a16:creationId xmlns:a16="http://schemas.microsoft.com/office/drawing/2014/main" id="{5E114A05-F489-C016-AE47-1DD8209A8848}"/>
                  </a:ext>
                </a:extLst>
              </p:cNvPr>
              <p:cNvGrpSpPr/>
              <p:nvPr/>
            </p:nvGrpSpPr>
            <p:grpSpPr>
              <a:xfrm>
                <a:off x="4691049" y="1395345"/>
                <a:ext cx="1018309" cy="886691"/>
                <a:chOff x="4691049" y="1395345"/>
                <a:chExt cx="1018309" cy="886691"/>
              </a:xfrm>
            </p:grpSpPr>
            <p:sp>
              <p:nvSpPr>
                <p:cNvPr id="74" name="Arrow: Pentagon 73">
                  <a:extLst>
                    <a:ext uri="{FF2B5EF4-FFF2-40B4-BE49-F238E27FC236}">
                      <a16:creationId xmlns:a16="http://schemas.microsoft.com/office/drawing/2014/main" id="{40E1EB52-E395-0BCC-27F1-1092E72B71BA}"/>
                    </a:ext>
                  </a:extLst>
                </p:cNvPr>
                <p:cNvSpPr/>
                <p:nvPr/>
              </p:nvSpPr>
              <p:spPr>
                <a:xfrm>
                  <a:off x="4691049" y="1395345"/>
                  <a:ext cx="1018309" cy="886691"/>
                </a:xfrm>
                <a:prstGeom prst="homePlate">
                  <a:avLst/>
                </a:prstGeom>
                <a:ln>
                  <a:noFill/>
                </a:ln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r>
                    <a:rPr lang="en-US" sz="2800" b="1" dirty="0"/>
                    <a:t>01</a:t>
                  </a:r>
                </a:p>
              </p:txBody>
            </p:sp>
            <p:sp>
              <p:nvSpPr>
                <p:cNvPr id="75" name="Rectangle 74">
                  <a:extLst>
                    <a:ext uri="{FF2B5EF4-FFF2-40B4-BE49-F238E27FC236}">
                      <a16:creationId xmlns:a16="http://schemas.microsoft.com/office/drawing/2014/main" id="{1F5FD37F-32F5-FE0D-CBF9-B62E61DCE254}"/>
                    </a:ext>
                  </a:extLst>
                </p:cNvPr>
                <p:cNvSpPr/>
                <p:nvPr/>
              </p:nvSpPr>
              <p:spPr>
                <a:xfrm>
                  <a:off x="4691049" y="1395345"/>
                  <a:ext cx="91440" cy="886691"/>
                </a:xfrm>
                <a:prstGeom prst="rect">
                  <a:avLst/>
                </a:prstGeom>
                <a:solidFill>
                  <a:schemeClr val="tx1">
                    <a:alpha val="2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 sz="2800" b="1" dirty="0">
                    <a:solidFill>
                      <a:schemeClr val="tx1">
                        <a:lumMod val="85000"/>
                        <a:lumOff val="15000"/>
                      </a:schemeClr>
                    </a:solidFill>
                  </a:endParaRPr>
                </a:p>
              </p:txBody>
            </p:sp>
          </p:grpSp>
        </p:grpSp>
      </p:grpSp>
      <p:grpSp>
        <p:nvGrpSpPr>
          <p:cNvPr id="76" name="Group 75">
            <a:extLst>
              <a:ext uri="{FF2B5EF4-FFF2-40B4-BE49-F238E27FC236}">
                <a16:creationId xmlns:a16="http://schemas.microsoft.com/office/drawing/2014/main" id="{7C9523BD-E728-CC38-B9BB-5085EFE6D4C6}"/>
              </a:ext>
            </a:extLst>
          </p:cNvPr>
          <p:cNvGrpSpPr/>
          <p:nvPr/>
        </p:nvGrpSpPr>
        <p:grpSpPr>
          <a:xfrm>
            <a:off x="1640931" y="1418791"/>
            <a:ext cx="2926080" cy="839797"/>
            <a:chOff x="8921977" y="1242150"/>
            <a:chExt cx="2926080" cy="839797"/>
          </a:xfrm>
        </p:grpSpPr>
        <p:sp>
          <p:nvSpPr>
            <p:cNvPr id="77" name="TextBox 76">
              <a:extLst>
                <a:ext uri="{FF2B5EF4-FFF2-40B4-BE49-F238E27FC236}">
                  <a16:creationId xmlns:a16="http://schemas.microsoft.com/office/drawing/2014/main" id="{681CCD6B-97C3-692E-E6D9-2C2712F883A5}"/>
                </a:ext>
              </a:extLst>
            </p:cNvPr>
            <p:cNvSpPr txBox="1"/>
            <p:nvPr/>
          </p:nvSpPr>
          <p:spPr>
            <a:xfrm>
              <a:off x="8921977" y="1242150"/>
              <a:ext cx="2926080" cy="461665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r>
                <a:rPr lang="en-US" sz="2400" b="1" noProof="1">
                  <a:solidFill>
                    <a:schemeClr val="bg1"/>
                  </a:solidFill>
                </a:rPr>
                <a:t>Lorem Ipsum</a:t>
              </a:r>
            </a:p>
          </p:txBody>
        </p:sp>
        <p:sp>
          <p:nvSpPr>
            <p:cNvPr id="78" name="TextBox 77">
              <a:extLst>
                <a:ext uri="{FF2B5EF4-FFF2-40B4-BE49-F238E27FC236}">
                  <a16:creationId xmlns:a16="http://schemas.microsoft.com/office/drawing/2014/main" id="{DAAFA83F-78E7-6DC4-A880-4847DF13C737}"/>
                </a:ext>
              </a:extLst>
            </p:cNvPr>
            <p:cNvSpPr txBox="1"/>
            <p:nvPr/>
          </p:nvSpPr>
          <p:spPr>
            <a:xfrm>
              <a:off x="8921977" y="1620282"/>
              <a:ext cx="2926080" cy="461665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1200" noProof="1">
                  <a:solidFill>
                    <a:schemeClr val="bg1"/>
                  </a:solidFill>
                </a:rPr>
                <a:t>Lorem ipsum dolor sit amet, nibh est. A magna maecenas, quam magna nec quis, lorem nunc. </a:t>
              </a:r>
            </a:p>
          </p:txBody>
        </p:sp>
      </p:grpSp>
      <p:grpSp>
        <p:nvGrpSpPr>
          <p:cNvPr id="79" name="Group 78">
            <a:extLst>
              <a:ext uri="{FF2B5EF4-FFF2-40B4-BE49-F238E27FC236}">
                <a16:creationId xmlns:a16="http://schemas.microsoft.com/office/drawing/2014/main" id="{FEF6691B-FF74-0859-706E-EE1CAFDA8FE7}"/>
              </a:ext>
            </a:extLst>
          </p:cNvPr>
          <p:cNvGrpSpPr/>
          <p:nvPr/>
        </p:nvGrpSpPr>
        <p:grpSpPr>
          <a:xfrm>
            <a:off x="1640931" y="2596968"/>
            <a:ext cx="2926080" cy="839797"/>
            <a:chOff x="8921977" y="1242150"/>
            <a:chExt cx="2926080" cy="839797"/>
          </a:xfrm>
        </p:grpSpPr>
        <p:sp>
          <p:nvSpPr>
            <p:cNvPr id="80" name="TextBox 79">
              <a:extLst>
                <a:ext uri="{FF2B5EF4-FFF2-40B4-BE49-F238E27FC236}">
                  <a16:creationId xmlns:a16="http://schemas.microsoft.com/office/drawing/2014/main" id="{D49EA3D0-3B1C-E3D5-AD8F-9838EE464FAC}"/>
                </a:ext>
              </a:extLst>
            </p:cNvPr>
            <p:cNvSpPr txBox="1"/>
            <p:nvPr/>
          </p:nvSpPr>
          <p:spPr>
            <a:xfrm>
              <a:off x="8921977" y="1242150"/>
              <a:ext cx="2926080" cy="461665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r>
                <a:rPr lang="en-US" sz="2400" b="1" noProof="1">
                  <a:solidFill>
                    <a:schemeClr val="bg1"/>
                  </a:solidFill>
                </a:rPr>
                <a:t>Lorem Ipsum</a:t>
              </a:r>
            </a:p>
          </p:txBody>
        </p:sp>
        <p:sp>
          <p:nvSpPr>
            <p:cNvPr id="81" name="TextBox 80">
              <a:extLst>
                <a:ext uri="{FF2B5EF4-FFF2-40B4-BE49-F238E27FC236}">
                  <a16:creationId xmlns:a16="http://schemas.microsoft.com/office/drawing/2014/main" id="{A0C04DCD-018B-2AD1-9483-2BA6BBC6858A}"/>
                </a:ext>
              </a:extLst>
            </p:cNvPr>
            <p:cNvSpPr txBox="1"/>
            <p:nvPr/>
          </p:nvSpPr>
          <p:spPr>
            <a:xfrm>
              <a:off x="8921977" y="1620282"/>
              <a:ext cx="2926080" cy="461665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1200" noProof="1">
                  <a:solidFill>
                    <a:schemeClr val="bg1"/>
                  </a:solidFill>
                </a:rPr>
                <a:t>Lorem ipsum dolor sit amet, nibh est. A magna maecenas, quam magna nec quis, lorem nunc. </a:t>
              </a:r>
            </a:p>
          </p:txBody>
        </p:sp>
      </p:grpSp>
      <p:grpSp>
        <p:nvGrpSpPr>
          <p:cNvPr id="82" name="Group 81">
            <a:extLst>
              <a:ext uri="{FF2B5EF4-FFF2-40B4-BE49-F238E27FC236}">
                <a16:creationId xmlns:a16="http://schemas.microsoft.com/office/drawing/2014/main" id="{8C9C6AA8-517F-A1F5-06AA-692118119354}"/>
              </a:ext>
            </a:extLst>
          </p:cNvPr>
          <p:cNvGrpSpPr/>
          <p:nvPr/>
        </p:nvGrpSpPr>
        <p:grpSpPr>
          <a:xfrm>
            <a:off x="1640931" y="3775145"/>
            <a:ext cx="2926080" cy="839797"/>
            <a:chOff x="8921977" y="1242150"/>
            <a:chExt cx="2926080" cy="839797"/>
          </a:xfrm>
        </p:grpSpPr>
        <p:sp>
          <p:nvSpPr>
            <p:cNvPr id="83" name="TextBox 82">
              <a:extLst>
                <a:ext uri="{FF2B5EF4-FFF2-40B4-BE49-F238E27FC236}">
                  <a16:creationId xmlns:a16="http://schemas.microsoft.com/office/drawing/2014/main" id="{04E2CA3A-2200-8014-218F-9F63100AF065}"/>
                </a:ext>
              </a:extLst>
            </p:cNvPr>
            <p:cNvSpPr txBox="1"/>
            <p:nvPr/>
          </p:nvSpPr>
          <p:spPr>
            <a:xfrm>
              <a:off x="8921977" y="1242150"/>
              <a:ext cx="2926080" cy="461665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r>
                <a:rPr lang="en-US" sz="2400" b="1" noProof="1">
                  <a:solidFill>
                    <a:schemeClr val="bg1"/>
                  </a:solidFill>
                </a:rPr>
                <a:t>Lorem Ipsum</a:t>
              </a:r>
            </a:p>
          </p:txBody>
        </p:sp>
        <p:sp>
          <p:nvSpPr>
            <p:cNvPr id="84" name="TextBox 83">
              <a:extLst>
                <a:ext uri="{FF2B5EF4-FFF2-40B4-BE49-F238E27FC236}">
                  <a16:creationId xmlns:a16="http://schemas.microsoft.com/office/drawing/2014/main" id="{0BA65BC9-4D0F-F26E-8487-A266B14CE1E2}"/>
                </a:ext>
              </a:extLst>
            </p:cNvPr>
            <p:cNvSpPr txBox="1"/>
            <p:nvPr/>
          </p:nvSpPr>
          <p:spPr>
            <a:xfrm>
              <a:off x="8921977" y="1620282"/>
              <a:ext cx="2926080" cy="461665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1200" noProof="1">
                  <a:solidFill>
                    <a:schemeClr val="bg1"/>
                  </a:solidFill>
                </a:rPr>
                <a:t>Lorem ipsum dolor sit amet, nibh est. A magna maecenas, quam magna nec quis, lorem nunc. </a:t>
              </a:r>
            </a:p>
          </p:txBody>
        </p:sp>
      </p:grpSp>
      <p:grpSp>
        <p:nvGrpSpPr>
          <p:cNvPr id="85" name="Group 84">
            <a:extLst>
              <a:ext uri="{FF2B5EF4-FFF2-40B4-BE49-F238E27FC236}">
                <a16:creationId xmlns:a16="http://schemas.microsoft.com/office/drawing/2014/main" id="{DE5C5027-8F25-818A-EFA2-3661C921A82B}"/>
              </a:ext>
            </a:extLst>
          </p:cNvPr>
          <p:cNvGrpSpPr/>
          <p:nvPr/>
        </p:nvGrpSpPr>
        <p:grpSpPr>
          <a:xfrm>
            <a:off x="1640931" y="4953322"/>
            <a:ext cx="2926080" cy="839797"/>
            <a:chOff x="8921977" y="1242150"/>
            <a:chExt cx="2926080" cy="839797"/>
          </a:xfrm>
        </p:grpSpPr>
        <p:sp>
          <p:nvSpPr>
            <p:cNvPr id="86" name="TextBox 85">
              <a:extLst>
                <a:ext uri="{FF2B5EF4-FFF2-40B4-BE49-F238E27FC236}">
                  <a16:creationId xmlns:a16="http://schemas.microsoft.com/office/drawing/2014/main" id="{A33C49FE-02F6-5718-994D-C100475E30B1}"/>
                </a:ext>
              </a:extLst>
            </p:cNvPr>
            <p:cNvSpPr txBox="1"/>
            <p:nvPr/>
          </p:nvSpPr>
          <p:spPr>
            <a:xfrm>
              <a:off x="8921977" y="1242150"/>
              <a:ext cx="2926080" cy="461665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r>
                <a:rPr lang="en-US" sz="2400" b="1" noProof="1">
                  <a:solidFill>
                    <a:schemeClr val="bg1"/>
                  </a:solidFill>
                </a:rPr>
                <a:t>Lorem Ipsum</a:t>
              </a:r>
            </a:p>
          </p:txBody>
        </p:sp>
        <p:sp>
          <p:nvSpPr>
            <p:cNvPr id="87" name="TextBox 86">
              <a:extLst>
                <a:ext uri="{FF2B5EF4-FFF2-40B4-BE49-F238E27FC236}">
                  <a16:creationId xmlns:a16="http://schemas.microsoft.com/office/drawing/2014/main" id="{12F6B9EC-80C4-EF52-F3C5-9582B4FE7A88}"/>
                </a:ext>
              </a:extLst>
            </p:cNvPr>
            <p:cNvSpPr txBox="1"/>
            <p:nvPr/>
          </p:nvSpPr>
          <p:spPr>
            <a:xfrm>
              <a:off x="8921977" y="1620282"/>
              <a:ext cx="2926080" cy="461665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1200" noProof="1">
                  <a:solidFill>
                    <a:schemeClr val="bg1"/>
                  </a:solidFill>
                </a:rPr>
                <a:t>Lorem ipsum dolor sit amet, nibh est. A magna maecenas, quam magna nec quis, lorem nunc. </a:t>
              </a:r>
            </a:p>
          </p:txBody>
        </p:sp>
      </p:grpSp>
      <p:grpSp>
        <p:nvGrpSpPr>
          <p:cNvPr id="88" name="Group 87">
            <a:extLst>
              <a:ext uri="{FF2B5EF4-FFF2-40B4-BE49-F238E27FC236}">
                <a16:creationId xmlns:a16="http://schemas.microsoft.com/office/drawing/2014/main" id="{D79CDAAE-8600-1B55-9342-19017903E832}"/>
              </a:ext>
            </a:extLst>
          </p:cNvPr>
          <p:cNvGrpSpPr/>
          <p:nvPr/>
        </p:nvGrpSpPr>
        <p:grpSpPr>
          <a:xfrm>
            <a:off x="7273053" y="1418791"/>
            <a:ext cx="2926080" cy="839797"/>
            <a:chOff x="8921977" y="1242150"/>
            <a:chExt cx="2926080" cy="839797"/>
          </a:xfrm>
        </p:grpSpPr>
        <p:sp>
          <p:nvSpPr>
            <p:cNvPr id="89" name="TextBox 88">
              <a:extLst>
                <a:ext uri="{FF2B5EF4-FFF2-40B4-BE49-F238E27FC236}">
                  <a16:creationId xmlns:a16="http://schemas.microsoft.com/office/drawing/2014/main" id="{063FC1A6-F76F-EB7C-9D7E-343B6810F032}"/>
                </a:ext>
              </a:extLst>
            </p:cNvPr>
            <p:cNvSpPr txBox="1"/>
            <p:nvPr/>
          </p:nvSpPr>
          <p:spPr>
            <a:xfrm>
              <a:off x="8921977" y="1242150"/>
              <a:ext cx="2926080" cy="461665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r>
                <a:rPr lang="en-US" sz="2400" b="1" noProof="1">
                  <a:solidFill>
                    <a:schemeClr val="bg1"/>
                  </a:solidFill>
                </a:rPr>
                <a:t>Lorem Ipsum</a:t>
              </a:r>
            </a:p>
          </p:txBody>
        </p:sp>
        <p:sp>
          <p:nvSpPr>
            <p:cNvPr id="90" name="TextBox 89">
              <a:extLst>
                <a:ext uri="{FF2B5EF4-FFF2-40B4-BE49-F238E27FC236}">
                  <a16:creationId xmlns:a16="http://schemas.microsoft.com/office/drawing/2014/main" id="{83CF1BC6-B28F-FA0D-59BE-32DED173B562}"/>
                </a:ext>
              </a:extLst>
            </p:cNvPr>
            <p:cNvSpPr txBox="1"/>
            <p:nvPr/>
          </p:nvSpPr>
          <p:spPr>
            <a:xfrm>
              <a:off x="8921977" y="1620282"/>
              <a:ext cx="2926080" cy="461665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1200" noProof="1">
                  <a:solidFill>
                    <a:schemeClr val="bg1"/>
                  </a:solidFill>
                </a:rPr>
                <a:t>Lorem ipsum dolor sit amet, nibh est. A magna maecenas, quam magna nec quis, lorem nunc. </a:t>
              </a:r>
            </a:p>
          </p:txBody>
        </p:sp>
      </p:grpSp>
      <p:grpSp>
        <p:nvGrpSpPr>
          <p:cNvPr id="91" name="Group 90">
            <a:extLst>
              <a:ext uri="{FF2B5EF4-FFF2-40B4-BE49-F238E27FC236}">
                <a16:creationId xmlns:a16="http://schemas.microsoft.com/office/drawing/2014/main" id="{F154B8D6-934B-D4F8-DCF1-952D35447BBE}"/>
              </a:ext>
            </a:extLst>
          </p:cNvPr>
          <p:cNvGrpSpPr/>
          <p:nvPr/>
        </p:nvGrpSpPr>
        <p:grpSpPr>
          <a:xfrm>
            <a:off x="7273053" y="2596968"/>
            <a:ext cx="2926080" cy="839797"/>
            <a:chOff x="8921977" y="1242150"/>
            <a:chExt cx="2926080" cy="839797"/>
          </a:xfrm>
        </p:grpSpPr>
        <p:sp>
          <p:nvSpPr>
            <p:cNvPr id="92" name="TextBox 91">
              <a:extLst>
                <a:ext uri="{FF2B5EF4-FFF2-40B4-BE49-F238E27FC236}">
                  <a16:creationId xmlns:a16="http://schemas.microsoft.com/office/drawing/2014/main" id="{18B534BE-5F99-D50F-BA80-97B5E513E268}"/>
                </a:ext>
              </a:extLst>
            </p:cNvPr>
            <p:cNvSpPr txBox="1"/>
            <p:nvPr/>
          </p:nvSpPr>
          <p:spPr>
            <a:xfrm>
              <a:off x="8921977" y="1242150"/>
              <a:ext cx="2926080" cy="461665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r>
                <a:rPr lang="en-US" sz="2400" b="1" noProof="1">
                  <a:solidFill>
                    <a:schemeClr val="bg1"/>
                  </a:solidFill>
                </a:rPr>
                <a:t>Lorem Ipsum</a:t>
              </a:r>
            </a:p>
          </p:txBody>
        </p:sp>
        <p:sp>
          <p:nvSpPr>
            <p:cNvPr id="93" name="TextBox 92">
              <a:extLst>
                <a:ext uri="{FF2B5EF4-FFF2-40B4-BE49-F238E27FC236}">
                  <a16:creationId xmlns:a16="http://schemas.microsoft.com/office/drawing/2014/main" id="{DCDF7B88-31C3-6564-81BF-BF9882348921}"/>
                </a:ext>
              </a:extLst>
            </p:cNvPr>
            <p:cNvSpPr txBox="1"/>
            <p:nvPr/>
          </p:nvSpPr>
          <p:spPr>
            <a:xfrm>
              <a:off x="8921977" y="1620282"/>
              <a:ext cx="2926080" cy="461665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1200" noProof="1">
                  <a:solidFill>
                    <a:schemeClr val="bg1"/>
                  </a:solidFill>
                </a:rPr>
                <a:t>Lorem ipsum dolor sit amet, nibh est. A magna maecenas, quam magna nec quis, lorem nunc. </a:t>
              </a:r>
            </a:p>
          </p:txBody>
        </p:sp>
      </p:grpSp>
      <p:grpSp>
        <p:nvGrpSpPr>
          <p:cNvPr id="94" name="Group 93">
            <a:extLst>
              <a:ext uri="{FF2B5EF4-FFF2-40B4-BE49-F238E27FC236}">
                <a16:creationId xmlns:a16="http://schemas.microsoft.com/office/drawing/2014/main" id="{5A9F20E6-00FF-315C-BBD9-166577AD65D2}"/>
              </a:ext>
            </a:extLst>
          </p:cNvPr>
          <p:cNvGrpSpPr/>
          <p:nvPr/>
        </p:nvGrpSpPr>
        <p:grpSpPr>
          <a:xfrm>
            <a:off x="7273053" y="3775145"/>
            <a:ext cx="2926080" cy="839797"/>
            <a:chOff x="8921977" y="1242150"/>
            <a:chExt cx="2926080" cy="839797"/>
          </a:xfrm>
        </p:grpSpPr>
        <p:sp>
          <p:nvSpPr>
            <p:cNvPr id="95" name="TextBox 94">
              <a:extLst>
                <a:ext uri="{FF2B5EF4-FFF2-40B4-BE49-F238E27FC236}">
                  <a16:creationId xmlns:a16="http://schemas.microsoft.com/office/drawing/2014/main" id="{7184C37F-7382-D72F-CE93-FC3A7F5D4615}"/>
                </a:ext>
              </a:extLst>
            </p:cNvPr>
            <p:cNvSpPr txBox="1"/>
            <p:nvPr/>
          </p:nvSpPr>
          <p:spPr>
            <a:xfrm>
              <a:off x="8921977" y="1242150"/>
              <a:ext cx="2926080" cy="461665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r>
                <a:rPr lang="en-US" sz="2400" b="1" noProof="1">
                  <a:solidFill>
                    <a:schemeClr val="bg1"/>
                  </a:solidFill>
                </a:rPr>
                <a:t>Lorem Ipsum</a:t>
              </a:r>
            </a:p>
          </p:txBody>
        </p:sp>
        <p:sp>
          <p:nvSpPr>
            <p:cNvPr id="96" name="TextBox 95">
              <a:extLst>
                <a:ext uri="{FF2B5EF4-FFF2-40B4-BE49-F238E27FC236}">
                  <a16:creationId xmlns:a16="http://schemas.microsoft.com/office/drawing/2014/main" id="{8B405AD8-0FBA-8200-9701-00A987DF599D}"/>
                </a:ext>
              </a:extLst>
            </p:cNvPr>
            <p:cNvSpPr txBox="1"/>
            <p:nvPr/>
          </p:nvSpPr>
          <p:spPr>
            <a:xfrm>
              <a:off x="8921977" y="1620282"/>
              <a:ext cx="2926080" cy="461665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1200" noProof="1">
                  <a:solidFill>
                    <a:schemeClr val="bg1"/>
                  </a:solidFill>
                </a:rPr>
                <a:t>Lorem ipsum dolor sit amet, nibh est. A magna maecenas, quam magna nec quis, lorem nunc. </a:t>
              </a:r>
            </a:p>
          </p:txBody>
        </p:sp>
      </p:grpSp>
      <p:grpSp>
        <p:nvGrpSpPr>
          <p:cNvPr id="97" name="Group 96">
            <a:extLst>
              <a:ext uri="{FF2B5EF4-FFF2-40B4-BE49-F238E27FC236}">
                <a16:creationId xmlns:a16="http://schemas.microsoft.com/office/drawing/2014/main" id="{36B48BC3-913A-A5FB-BB03-4D54F830713C}"/>
              </a:ext>
            </a:extLst>
          </p:cNvPr>
          <p:cNvGrpSpPr/>
          <p:nvPr/>
        </p:nvGrpSpPr>
        <p:grpSpPr>
          <a:xfrm>
            <a:off x="7273053" y="4953322"/>
            <a:ext cx="2926080" cy="839797"/>
            <a:chOff x="8921977" y="1242150"/>
            <a:chExt cx="2926080" cy="839797"/>
          </a:xfrm>
        </p:grpSpPr>
        <p:sp>
          <p:nvSpPr>
            <p:cNvPr id="98" name="TextBox 97">
              <a:extLst>
                <a:ext uri="{FF2B5EF4-FFF2-40B4-BE49-F238E27FC236}">
                  <a16:creationId xmlns:a16="http://schemas.microsoft.com/office/drawing/2014/main" id="{0A3E24FE-0615-5690-3CEF-CAAD15869CBF}"/>
                </a:ext>
              </a:extLst>
            </p:cNvPr>
            <p:cNvSpPr txBox="1"/>
            <p:nvPr/>
          </p:nvSpPr>
          <p:spPr>
            <a:xfrm>
              <a:off x="8921977" y="1242150"/>
              <a:ext cx="2926080" cy="461665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r>
                <a:rPr lang="en-US" sz="2400" b="1" noProof="1">
                  <a:solidFill>
                    <a:schemeClr val="bg1"/>
                  </a:solidFill>
                </a:rPr>
                <a:t>Lorem Ipsum</a:t>
              </a:r>
            </a:p>
          </p:txBody>
        </p:sp>
        <p:sp>
          <p:nvSpPr>
            <p:cNvPr id="99" name="TextBox 98">
              <a:extLst>
                <a:ext uri="{FF2B5EF4-FFF2-40B4-BE49-F238E27FC236}">
                  <a16:creationId xmlns:a16="http://schemas.microsoft.com/office/drawing/2014/main" id="{B1D371CB-1A8C-CE5B-A8B4-8B68609E72E2}"/>
                </a:ext>
              </a:extLst>
            </p:cNvPr>
            <p:cNvSpPr txBox="1"/>
            <p:nvPr/>
          </p:nvSpPr>
          <p:spPr>
            <a:xfrm>
              <a:off x="8921977" y="1620282"/>
              <a:ext cx="2926080" cy="461665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1200" noProof="1">
                  <a:solidFill>
                    <a:schemeClr val="bg1"/>
                  </a:solidFill>
                </a:rPr>
                <a:t>Lorem ipsum dolor sit amet, nibh est. A magna maecenas, quam magna nec quis, lorem nunc. </a:t>
              </a:r>
            </a:p>
          </p:txBody>
        </p:sp>
      </p:grpSp>
      <p:pic>
        <p:nvPicPr>
          <p:cNvPr id="100" name="Graphic 99" descr="Lightbulb with solid fill">
            <a:extLst>
              <a:ext uri="{FF2B5EF4-FFF2-40B4-BE49-F238E27FC236}">
                <a16:creationId xmlns:a16="http://schemas.microsoft.com/office/drawing/2014/main" id="{CF01AD74-8157-89B6-40CF-E7B00AC3A817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rcRect/>
          <a:stretch/>
        </p:blipFill>
        <p:spPr>
          <a:xfrm>
            <a:off x="965637" y="1586517"/>
            <a:ext cx="515186" cy="515186"/>
          </a:xfrm>
          <a:prstGeom prst="rect">
            <a:avLst/>
          </a:prstGeom>
        </p:spPr>
      </p:pic>
      <p:pic>
        <p:nvPicPr>
          <p:cNvPr id="101" name="Graphic 100" descr="Bullseye with solid fill">
            <a:extLst>
              <a:ext uri="{FF2B5EF4-FFF2-40B4-BE49-F238E27FC236}">
                <a16:creationId xmlns:a16="http://schemas.microsoft.com/office/drawing/2014/main" id="{EFE8BC28-85FB-D9D6-B542-B858C34C089C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96DAC541-7B7A-43D3-8B79-37D633B846F1}">
                <asvg:svgBlip xmlns:asvg="http://schemas.microsoft.com/office/drawing/2016/SVG/main" r:embed="rId5"/>
              </a:ext>
            </a:extLst>
          </a:blip>
          <a:srcRect/>
          <a:stretch/>
        </p:blipFill>
        <p:spPr>
          <a:xfrm>
            <a:off x="965637" y="2762887"/>
            <a:ext cx="515186" cy="515186"/>
          </a:xfrm>
          <a:prstGeom prst="rect">
            <a:avLst/>
          </a:prstGeom>
        </p:spPr>
      </p:pic>
      <p:pic>
        <p:nvPicPr>
          <p:cNvPr id="102" name="Graphic 101" descr="Calligraphy Pen with solid fill">
            <a:extLst>
              <a:ext uri="{FF2B5EF4-FFF2-40B4-BE49-F238E27FC236}">
                <a16:creationId xmlns:a16="http://schemas.microsoft.com/office/drawing/2014/main" id="{B8C4BFD2-9BDD-B5C0-04C1-CA0A5781EC1A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96DAC541-7B7A-43D3-8B79-37D633B846F1}">
                <asvg:svgBlip xmlns:asvg="http://schemas.microsoft.com/office/drawing/2016/SVG/main" r:embed="rId7"/>
              </a:ext>
            </a:extLst>
          </a:blip>
          <a:stretch>
            <a:fillRect/>
          </a:stretch>
        </p:blipFill>
        <p:spPr>
          <a:xfrm>
            <a:off x="965637" y="3939257"/>
            <a:ext cx="515186" cy="515186"/>
          </a:xfrm>
          <a:prstGeom prst="rect">
            <a:avLst/>
          </a:prstGeom>
        </p:spPr>
      </p:pic>
      <p:pic>
        <p:nvPicPr>
          <p:cNvPr id="103" name="Graphic 102" descr="Flowchart with solid fill">
            <a:extLst>
              <a:ext uri="{FF2B5EF4-FFF2-40B4-BE49-F238E27FC236}">
                <a16:creationId xmlns:a16="http://schemas.microsoft.com/office/drawing/2014/main" id="{3FC5AFE7-BAB8-8043-7403-161FC7A0917F}"/>
              </a:ext>
            </a:extLst>
          </p:cNvPr>
          <p:cNvPicPr>
            <a:picLocks noChangeAspect="1"/>
          </p:cNvPicPr>
          <p:nvPr/>
        </p:nvPicPr>
        <p:blipFill>
          <a:blip r:embed="rId8">
            <a:extLst>
              <a:ext uri="{96DAC541-7B7A-43D3-8B79-37D633B846F1}">
                <asvg:svgBlip xmlns:asvg="http://schemas.microsoft.com/office/drawing/2016/SVG/main" r:embed="rId9"/>
              </a:ext>
            </a:extLst>
          </a:blip>
          <a:srcRect/>
          <a:stretch/>
        </p:blipFill>
        <p:spPr>
          <a:xfrm>
            <a:off x="965637" y="5115628"/>
            <a:ext cx="515186" cy="515186"/>
          </a:xfrm>
          <a:prstGeom prst="rect">
            <a:avLst/>
          </a:prstGeom>
        </p:spPr>
      </p:pic>
      <p:pic>
        <p:nvPicPr>
          <p:cNvPr id="104" name="Graphic 103" descr="Users with solid fill">
            <a:extLst>
              <a:ext uri="{FF2B5EF4-FFF2-40B4-BE49-F238E27FC236}">
                <a16:creationId xmlns:a16="http://schemas.microsoft.com/office/drawing/2014/main" id="{0276BA1A-C2F2-8326-C27D-E630728D245C}"/>
              </a:ext>
            </a:extLst>
          </p:cNvPr>
          <p:cNvPicPr>
            <a:picLocks noChangeAspect="1"/>
          </p:cNvPicPr>
          <p:nvPr/>
        </p:nvPicPr>
        <p:blipFill>
          <a:blip r:embed="rId10">
            <a:extLst>
              <a:ext uri="{96DAC541-7B7A-43D3-8B79-37D633B846F1}">
                <asvg:svgBlip xmlns:asvg="http://schemas.microsoft.com/office/drawing/2016/SVG/main" r:embed="rId11"/>
              </a:ext>
            </a:extLst>
          </a:blip>
          <a:srcRect/>
          <a:stretch/>
        </p:blipFill>
        <p:spPr>
          <a:xfrm>
            <a:off x="6588496" y="1586517"/>
            <a:ext cx="515186" cy="515186"/>
          </a:xfrm>
          <a:prstGeom prst="rect">
            <a:avLst/>
          </a:prstGeom>
        </p:spPr>
      </p:pic>
      <p:pic>
        <p:nvPicPr>
          <p:cNvPr id="105" name="Graphic 104" descr="Gears with solid fill">
            <a:extLst>
              <a:ext uri="{FF2B5EF4-FFF2-40B4-BE49-F238E27FC236}">
                <a16:creationId xmlns:a16="http://schemas.microsoft.com/office/drawing/2014/main" id="{6DA952AC-AF3E-7FE6-55DE-0FF5C5790348}"/>
              </a:ext>
            </a:extLst>
          </p:cNvPr>
          <p:cNvPicPr>
            <a:picLocks noChangeAspect="1"/>
          </p:cNvPicPr>
          <p:nvPr/>
        </p:nvPicPr>
        <p:blipFill>
          <a:blip r:embed="rId12">
            <a:extLst>
              <a:ext uri="{96DAC541-7B7A-43D3-8B79-37D633B846F1}">
                <asvg:svgBlip xmlns:asvg="http://schemas.microsoft.com/office/drawing/2016/SVG/main" r:embed="rId13"/>
              </a:ext>
            </a:extLst>
          </a:blip>
          <a:srcRect/>
          <a:stretch/>
        </p:blipFill>
        <p:spPr>
          <a:xfrm>
            <a:off x="6588496" y="2762887"/>
            <a:ext cx="515186" cy="515186"/>
          </a:xfrm>
          <a:prstGeom prst="rect">
            <a:avLst/>
          </a:prstGeom>
        </p:spPr>
      </p:pic>
      <p:pic>
        <p:nvPicPr>
          <p:cNvPr id="106" name="Graphic 105" descr="Upward trend with solid fill">
            <a:extLst>
              <a:ext uri="{FF2B5EF4-FFF2-40B4-BE49-F238E27FC236}">
                <a16:creationId xmlns:a16="http://schemas.microsoft.com/office/drawing/2014/main" id="{9E7462E2-52AB-B9E6-79AE-6294F69842D7}"/>
              </a:ext>
            </a:extLst>
          </p:cNvPr>
          <p:cNvPicPr>
            <a:picLocks noChangeAspect="1"/>
          </p:cNvPicPr>
          <p:nvPr/>
        </p:nvPicPr>
        <p:blipFill>
          <a:blip r:embed="rId14">
            <a:extLst>
              <a:ext uri="{96DAC541-7B7A-43D3-8B79-37D633B846F1}">
                <asvg:svgBlip xmlns:asvg="http://schemas.microsoft.com/office/drawing/2016/SVG/main" r:embed="rId15"/>
              </a:ext>
            </a:extLst>
          </a:blip>
          <a:srcRect/>
          <a:stretch/>
        </p:blipFill>
        <p:spPr>
          <a:xfrm>
            <a:off x="6588496" y="3939257"/>
            <a:ext cx="515186" cy="515186"/>
          </a:xfrm>
          <a:prstGeom prst="rect">
            <a:avLst/>
          </a:prstGeom>
        </p:spPr>
      </p:pic>
      <p:pic>
        <p:nvPicPr>
          <p:cNvPr id="107" name="Graphic 106" descr="Trophy with solid fill">
            <a:extLst>
              <a:ext uri="{FF2B5EF4-FFF2-40B4-BE49-F238E27FC236}">
                <a16:creationId xmlns:a16="http://schemas.microsoft.com/office/drawing/2014/main" id="{7279ED52-6818-7FDD-24E4-FE801BCADD65}"/>
              </a:ext>
            </a:extLst>
          </p:cNvPr>
          <p:cNvPicPr>
            <a:picLocks noChangeAspect="1"/>
          </p:cNvPicPr>
          <p:nvPr/>
        </p:nvPicPr>
        <p:blipFill>
          <a:blip r:embed="rId16">
            <a:extLst>
              <a:ext uri="{96DAC541-7B7A-43D3-8B79-37D633B846F1}">
                <asvg:svgBlip xmlns:asvg="http://schemas.microsoft.com/office/drawing/2016/SVG/main" r:embed="rId17"/>
              </a:ext>
            </a:extLst>
          </a:blip>
          <a:srcRect/>
          <a:stretch/>
        </p:blipFill>
        <p:spPr>
          <a:xfrm>
            <a:off x="6588496" y="5115628"/>
            <a:ext cx="515186" cy="51518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279177115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TextBox 14">
            <a:extLst>
              <a:ext uri="{FF2B5EF4-FFF2-40B4-BE49-F238E27FC236}">
                <a16:creationId xmlns:a16="http://schemas.microsoft.com/office/drawing/2014/main" id="{BA46F724-D3C0-8C2C-8F9E-DABDEC9945EC}"/>
              </a:ext>
            </a:extLst>
          </p:cNvPr>
          <p:cNvSpPr txBox="1"/>
          <p:nvPr/>
        </p:nvSpPr>
        <p:spPr>
          <a:xfrm>
            <a:off x="667330" y="5930556"/>
            <a:ext cx="3987117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CA" sz="1600" b="0" i="0" u="none" strike="noStrike" kern="1200" cap="none" spc="0" normalizeH="0" baseline="0" noProof="0" dirty="0">
                <a:ln>
                  <a:noFill/>
                </a:ln>
                <a:solidFill>
                  <a:srgbClr val="FFFFFF">
                    <a:alpha val="41000"/>
                  </a:srgbClr>
                </a:solidFill>
                <a:effectLst/>
                <a:uLnTx/>
                <a:uFillTx/>
                <a:latin typeface="Calibri Light" panose="020F0302020204030204"/>
                <a:ea typeface="+mn-ea"/>
                <a:cs typeface="+mn-cs"/>
              </a:rPr>
              <a:t>Visit our </a:t>
            </a:r>
            <a:r>
              <a:rPr kumimoji="0" lang="en-CA" sz="1600" b="1" i="0" u="none" strike="noStrike" kern="1200" cap="none" spc="0" normalizeH="0" baseline="0" noProof="0" dirty="0">
                <a:ln>
                  <a:noFill/>
                </a:ln>
                <a:solidFill>
                  <a:srgbClr val="FFFFFF">
                    <a:alpha val="41000"/>
                  </a:srgbClr>
                </a:solidFill>
                <a:effectLst/>
                <a:uLnTx/>
                <a:uFillTx/>
                <a:latin typeface="Calibri Light" panose="020F0302020204030204"/>
                <a:ea typeface="+mn-ea"/>
                <a:cs typeface="+mn-cs"/>
              </a:rPr>
              <a:t>FAQ</a:t>
            </a:r>
            <a:r>
              <a:rPr kumimoji="0" lang="en-CA" sz="1600" b="0" i="0" u="none" strike="noStrike" kern="1200" cap="none" spc="0" normalizeH="0" baseline="0" noProof="0" dirty="0">
                <a:ln>
                  <a:noFill/>
                </a:ln>
                <a:solidFill>
                  <a:srgbClr val="FFFFFF">
                    <a:alpha val="41000"/>
                  </a:srgbClr>
                </a:solidFill>
                <a:effectLst/>
                <a:uLnTx/>
                <a:uFillTx/>
                <a:latin typeface="Calibri Light" panose="020F0302020204030204"/>
                <a:ea typeface="+mn-ea"/>
                <a:cs typeface="+mn-cs"/>
              </a:rPr>
              <a:t> : </a:t>
            </a:r>
            <a:r>
              <a:rPr kumimoji="0" lang="en-CA" sz="1600" b="0" i="0" u="none" strike="noStrike" kern="1200" cap="none" spc="0" normalizeH="0" baseline="0" noProof="0" dirty="0">
                <a:ln>
                  <a:noFill/>
                </a:ln>
                <a:solidFill>
                  <a:srgbClr val="FFFFFF">
                    <a:alpha val="41000"/>
                  </a:srgbClr>
                </a:solidFill>
                <a:effectLst/>
                <a:uLnTx/>
                <a:uFillTx/>
                <a:latin typeface="Calibri Light" panose="020F0302020204030204"/>
                <a:ea typeface="+mn-ea"/>
                <a:cs typeface="+mn-cs"/>
                <a:hlinkClick r:id="rId3"/>
              </a:rPr>
              <a:t>www.presentationgo.com/faq/</a:t>
            </a:r>
            <a:endParaRPr kumimoji="0" lang="en-US" sz="1600" b="0" i="0" u="none" strike="noStrike" kern="1200" cap="none" spc="0" normalizeH="0" baseline="0" noProof="0" dirty="0">
              <a:ln>
                <a:noFill/>
              </a:ln>
              <a:solidFill>
                <a:srgbClr val="FFFFFF">
                  <a:alpha val="41000"/>
                </a:srgbClr>
              </a:solidFill>
              <a:effectLst/>
              <a:uLnTx/>
              <a:uFillTx/>
              <a:latin typeface="Calibri Light" panose="020F03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83232470"/>
      </p:ext>
    </p:extLst>
  </p:cSld>
  <p:clrMapOvr>
    <a:masterClrMapping/>
  </p:clrMapOvr>
</p:sld>
</file>

<file path=ppt/theme/theme1.xml><?xml version="1.0" encoding="utf-8"?>
<a:theme xmlns:a="http://schemas.openxmlformats.org/drawingml/2006/main" name="Template PresentationGO">
  <a:themeElements>
    <a:clrScheme name="PresentationGo">
      <a:dk1>
        <a:srgbClr val="000000"/>
      </a:dk1>
      <a:lt1>
        <a:srgbClr val="FFFFFF"/>
      </a:lt1>
      <a:dk2>
        <a:srgbClr val="001F33"/>
      </a:dk2>
      <a:lt2>
        <a:srgbClr val="F2F2F2"/>
      </a:lt2>
      <a:accent1>
        <a:srgbClr val="F15F47"/>
      </a:accent1>
      <a:accent2>
        <a:srgbClr val="FBA91E"/>
      </a:accent2>
      <a:accent3>
        <a:srgbClr val="FEDA2F"/>
      </a:accent3>
      <a:accent4>
        <a:srgbClr val="6EA56C"/>
      </a:accent4>
      <a:accent5>
        <a:srgbClr val="3AC6E1"/>
      </a:accent5>
      <a:accent6>
        <a:srgbClr val="244470"/>
      </a:accent6>
      <a:hlink>
        <a:srgbClr val="008B58"/>
      </a:hlink>
      <a:folHlink>
        <a:srgbClr val="008B58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Template PresentationGO Dark">
  <a:themeElements>
    <a:clrScheme name="PresentationGO">
      <a:dk1>
        <a:srgbClr val="000000"/>
      </a:dk1>
      <a:lt1>
        <a:srgbClr val="FFFFFF"/>
      </a:lt1>
      <a:dk2>
        <a:srgbClr val="001F33"/>
      </a:dk2>
      <a:lt2>
        <a:srgbClr val="F2F2F2"/>
      </a:lt2>
      <a:accent1>
        <a:srgbClr val="F15F47"/>
      </a:accent1>
      <a:accent2>
        <a:srgbClr val="FBA91E"/>
      </a:accent2>
      <a:accent3>
        <a:srgbClr val="FEDA2F"/>
      </a:accent3>
      <a:accent4>
        <a:srgbClr val="6EA56C"/>
      </a:accent4>
      <a:accent5>
        <a:srgbClr val="3AC6E1"/>
      </a:accent5>
      <a:accent6>
        <a:srgbClr val="244470"/>
      </a:accent6>
      <a:hlink>
        <a:srgbClr val="008B58"/>
      </a:hlink>
      <a:folHlink>
        <a:srgbClr val="008B58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Designed by PresentationGO">
  <a:themeElements>
    <a:clrScheme name="PresentationGo">
      <a:dk1>
        <a:srgbClr val="000000"/>
      </a:dk1>
      <a:lt1>
        <a:srgbClr val="FFFFFF"/>
      </a:lt1>
      <a:dk2>
        <a:srgbClr val="001F33"/>
      </a:dk2>
      <a:lt2>
        <a:srgbClr val="F2F2F2"/>
      </a:lt2>
      <a:accent1>
        <a:srgbClr val="F15F47"/>
      </a:accent1>
      <a:accent2>
        <a:srgbClr val="FBA91E"/>
      </a:accent2>
      <a:accent3>
        <a:srgbClr val="FEDA2F"/>
      </a:accent3>
      <a:accent4>
        <a:srgbClr val="6EA56C"/>
      </a:accent4>
      <a:accent5>
        <a:srgbClr val="3AC6E1"/>
      </a:accent5>
      <a:accent6>
        <a:srgbClr val="244470"/>
      </a:accent6>
      <a:hlink>
        <a:srgbClr val="008B58"/>
      </a:hlink>
      <a:folHlink>
        <a:srgbClr val="008B58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0345_T_PGO_Hibiscus-Muse-Faces.pptx" id="{FD44498F-482F-4F9E-81B1-5997801C5709}" vid="{D77A0240-FC3B-48C6-9788-DF5B8B2B41D3}"/>
    </a:ext>
  </a:extLst>
</a:theme>
</file>

<file path=ppt/theme/theme4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TEMPLATE-PGO(16_9)</Template>
  <TotalTime>9508</TotalTime>
  <Words>424</Words>
  <Application>Microsoft Office PowerPoint</Application>
  <PresentationFormat>Widescreen</PresentationFormat>
  <Paragraphs>53</Paragraphs>
  <Slides>3</Slides>
  <Notes>1</Notes>
  <HiddenSlides>0</HiddenSlides>
  <MMClips>0</MMClips>
  <ScaleCrop>false</ScaleCrop>
  <HeadingPairs>
    <vt:vector size="6" baseType="variant">
      <vt:variant>
        <vt:lpstr>Fonts Used</vt:lpstr>
      </vt:variant>
      <vt:variant>
        <vt:i4>4</vt:i4>
      </vt:variant>
      <vt:variant>
        <vt:lpstr>Theme</vt:lpstr>
      </vt:variant>
      <vt:variant>
        <vt:i4>3</vt:i4>
      </vt:variant>
      <vt:variant>
        <vt:lpstr>Slide Titles</vt:lpstr>
      </vt:variant>
      <vt:variant>
        <vt:i4>3</vt:i4>
      </vt:variant>
    </vt:vector>
  </HeadingPairs>
  <TitlesOfParts>
    <vt:vector size="10" baseType="lpstr">
      <vt:lpstr>Arial</vt:lpstr>
      <vt:lpstr>Calibri</vt:lpstr>
      <vt:lpstr>Calibri Light</vt:lpstr>
      <vt:lpstr>Helvetica</vt:lpstr>
      <vt:lpstr>Template PresentationGO</vt:lpstr>
      <vt:lpstr>Template PresentationGO Dark</vt:lpstr>
      <vt:lpstr>Designed by PresentationGO</vt:lpstr>
      <vt:lpstr>Index Arrow Process – Slide Template</vt:lpstr>
      <vt:lpstr>Index Arrow Process – Slide Template</vt:lpstr>
      <vt:lpstr>PowerPoint Presentation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Index Arrow Process</dc:title>
  <dc:creator>PresentationGO.com</dc:creator>
  <dc:description>© Copyright PresentationGO.com - Do not distribute or sale without written permission.</dc:description>
  <cp:lastModifiedBy>Christophe Barroche</cp:lastModifiedBy>
  <cp:revision>51</cp:revision>
  <dcterms:created xsi:type="dcterms:W3CDTF">2014-11-26T05:14:11Z</dcterms:created>
  <dcterms:modified xsi:type="dcterms:W3CDTF">2025-09-26T17:23:05Z</dcterms:modified>
  <cp:category>Charts &amp; Diagrams</cp:category>
</cp:coreProperties>
</file>