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0" r:id="rId4"/>
    <p:sldId id="43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0D32"/>
    <a:srgbClr val="941651"/>
    <a:srgbClr val="F595A6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EBD78B-7F46-D5E5-DE17-C010F96CA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6DDB3B-9DFF-5A86-8674-987A94FF22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0AD59E-3407-A248-E82F-A28B6BC2CC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59650-B78E-769C-C226-C13E22C86B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306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1D73A-CAEE-E854-0495-9B271BEE4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1F0E3E-C6C8-4659-D2C7-B9BF01ED48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DA4940-403E-36F4-747E-72C84E97C7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146FA-51E8-6CFC-0B99-6333F47146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06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2F73B-4A55-A189-12F3-F83FBB866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860B-ACA1-DD9C-0089-6AF72F349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Ten-Part Petal Cycle Diagram – Slide Template</a:t>
            </a:r>
          </a:p>
        </p:txBody>
      </p:sp>
      <p:sp>
        <p:nvSpPr>
          <p:cNvPr id="71" name="Forme libre 70">
            <a:extLst>
              <a:ext uri="{FF2B5EF4-FFF2-40B4-BE49-F238E27FC236}">
                <a16:creationId xmlns:a16="http://schemas.microsoft.com/office/drawing/2014/main" id="{DFFF3861-C96B-595E-B016-067ACF3D1B79}"/>
              </a:ext>
            </a:extLst>
          </p:cNvPr>
          <p:cNvSpPr/>
          <p:nvPr/>
        </p:nvSpPr>
        <p:spPr>
          <a:xfrm>
            <a:off x="6019870" y="1159351"/>
            <a:ext cx="2106832" cy="2023033"/>
          </a:xfrm>
          <a:custGeom>
            <a:avLst/>
            <a:gdLst>
              <a:gd name="connsiteX0" fmla="*/ 0 w 802338"/>
              <a:gd name="connsiteY0" fmla="*/ 770426 h 770425"/>
              <a:gd name="connsiteX1" fmla="*/ 802338 w 802338"/>
              <a:gd name="connsiteY1" fmla="*/ 187577 h 770425"/>
              <a:gd name="connsiteX2" fmla="*/ 789409 w 802338"/>
              <a:gd name="connsiteY2" fmla="*/ 167779 h 770425"/>
              <a:gd name="connsiteX3" fmla="*/ 246329 w 802338"/>
              <a:gd name="connsiteY3" fmla="*/ 12321 h 770425"/>
              <a:gd name="connsiteX4" fmla="*/ 0 w 802338"/>
              <a:gd name="connsiteY4" fmla="*/ 770358 h 77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338" h="770425">
                <a:moveTo>
                  <a:pt x="0" y="770426"/>
                </a:moveTo>
                <a:lnTo>
                  <a:pt x="802338" y="187577"/>
                </a:lnTo>
                <a:cubicBezTo>
                  <a:pt x="798188" y="180842"/>
                  <a:pt x="793901" y="174243"/>
                  <a:pt x="789409" y="167779"/>
                </a:cubicBezTo>
                <a:cubicBezTo>
                  <a:pt x="661346" y="-14620"/>
                  <a:pt x="438834" y="-13328"/>
                  <a:pt x="246329" y="12321"/>
                </a:cubicBezTo>
                <a:lnTo>
                  <a:pt x="0" y="770358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2" name="Forme libre 71">
            <a:extLst>
              <a:ext uri="{FF2B5EF4-FFF2-40B4-BE49-F238E27FC236}">
                <a16:creationId xmlns:a16="http://schemas.microsoft.com/office/drawing/2014/main" id="{69B7B4AA-F89D-1FC3-E926-86C5D81B82DB}"/>
              </a:ext>
            </a:extLst>
          </p:cNvPr>
          <p:cNvSpPr/>
          <p:nvPr/>
        </p:nvSpPr>
        <p:spPr>
          <a:xfrm>
            <a:off x="5403958" y="1202783"/>
            <a:ext cx="1183943" cy="1957452"/>
          </a:xfrm>
          <a:custGeom>
            <a:avLst/>
            <a:gdLst>
              <a:gd name="connsiteX0" fmla="*/ 208631 w 450877"/>
              <a:gd name="connsiteY0" fmla="*/ 745450 h 745450"/>
              <a:gd name="connsiteX1" fmla="*/ 450877 w 450877"/>
              <a:gd name="connsiteY1" fmla="*/ 0 h 745450"/>
              <a:gd name="connsiteX2" fmla="*/ 0 w 450877"/>
              <a:gd name="connsiteY2" fmla="*/ 103412 h 745450"/>
              <a:gd name="connsiteX3" fmla="*/ 208631 w 450877"/>
              <a:gd name="connsiteY3" fmla="*/ 745382 h 74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77" h="745450">
                <a:moveTo>
                  <a:pt x="208631" y="745450"/>
                </a:moveTo>
                <a:lnTo>
                  <a:pt x="450877" y="0"/>
                </a:lnTo>
                <a:cubicBezTo>
                  <a:pt x="298861" y="22247"/>
                  <a:pt x="147117" y="54427"/>
                  <a:pt x="0" y="103412"/>
                </a:cubicBezTo>
                <a:lnTo>
                  <a:pt x="208631" y="74538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3" name="Forme libre 72">
            <a:extLst>
              <a:ext uri="{FF2B5EF4-FFF2-40B4-BE49-F238E27FC236}">
                <a16:creationId xmlns:a16="http://schemas.microsoft.com/office/drawing/2014/main" id="{BCF2980D-4276-6E2B-0AFA-1E51E60280B0}"/>
              </a:ext>
            </a:extLst>
          </p:cNvPr>
          <p:cNvSpPr/>
          <p:nvPr/>
        </p:nvSpPr>
        <p:spPr>
          <a:xfrm>
            <a:off x="6061863" y="1714611"/>
            <a:ext cx="2295359" cy="1525836"/>
          </a:xfrm>
          <a:custGeom>
            <a:avLst/>
            <a:gdLst>
              <a:gd name="connsiteX0" fmla="*/ 870113 w 874134"/>
              <a:gd name="connsiteY0" fmla="*/ 285403 h 581079"/>
              <a:gd name="connsiteX1" fmla="*/ 799888 w 874134"/>
              <a:gd name="connsiteY1" fmla="*/ 0 h 581079"/>
              <a:gd name="connsiteX2" fmla="*/ 0 w 874134"/>
              <a:gd name="connsiteY2" fmla="*/ 581079 h 581079"/>
              <a:gd name="connsiteX3" fmla="*/ 863376 w 874134"/>
              <a:gd name="connsiteY3" fmla="*/ 581079 h 581079"/>
              <a:gd name="connsiteX4" fmla="*/ 870113 w 874134"/>
              <a:gd name="connsiteY4" fmla="*/ 285471 h 581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134" h="581079">
                <a:moveTo>
                  <a:pt x="870113" y="285403"/>
                </a:moveTo>
                <a:cubicBezTo>
                  <a:pt x="862899" y="186209"/>
                  <a:pt x="844867" y="84906"/>
                  <a:pt x="799888" y="0"/>
                </a:cubicBezTo>
                <a:lnTo>
                  <a:pt x="0" y="581079"/>
                </a:lnTo>
                <a:lnTo>
                  <a:pt x="863376" y="581079"/>
                </a:lnTo>
                <a:cubicBezTo>
                  <a:pt x="874807" y="482974"/>
                  <a:pt x="877257" y="383780"/>
                  <a:pt x="870113" y="285471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4" name="Forme libre 73">
            <a:extLst>
              <a:ext uri="{FF2B5EF4-FFF2-40B4-BE49-F238E27FC236}">
                <a16:creationId xmlns:a16="http://schemas.microsoft.com/office/drawing/2014/main" id="{1C0CEC13-78FA-BACD-D24A-2F901EEC62CB}"/>
              </a:ext>
            </a:extLst>
          </p:cNvPr>
          <p:cNvSpPr/>
          <p:nvPr/>
        </p:nvSpPr>
        <p:spPr>
          <a:xfrm>
            <a:off x="6061863" y="3311907"/>
            <a:ext cx="2258531" cy="1343792"/>
          </a:xfrm>
          <a:custGeom>
            <a:avLst/>
            <a:gdLst>
              <a:gd name="connsiteX0" fmla="*/ 0 w 860109"/>
              <a:gd name="connsiteY0" fmla="*/ 0 h 511752"/>
              <a:gd name="connsiteX1" fmla="*/ 704486 w 860109"/>
              <a:gd name="connsiteY1" fmla="*/ 511753 h 511752"/>
              <a:gd name="connsiteX2" fmla="*/ 784918 w 860109"/>
              <a:gd name="connsiteY2" fmla="*/ 314658 h 511752"/>
              <a:gd name="connsiteX3" fmla="*/ 860109 w 860109"/>
              <a:gd name="connsiteY3" fmla="*/ 0 h 511752"/>
              <a:gd name="connsiteX4" fmla="*/ 0 w 860109"/>
              <a:gd name="connsiteY4" fmla="*/ 0 h 51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109" h="511752">
                <a:moveTo>
                  <a:pt x="0" y="0"/>
                </a:moveTo>
                <a:lnTo>
                  <a:pt x="704486" y="511753"/>
                </a:lnTo>
                <a:cubicBezTo>
                  <a:pt x="735516" y="446712"/>
                  <a:pt x="762055" y="379698"/>
                  <a:pt x="784918" y="314658"/>
                </a:cubicBezTo>
                <a:cubicBezTo>
                  <a:pt x="820574" y="213083"/>
                  <a:pt x="845751" y="107358"/>
                  <a:pt x="86010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5" name="Forme libre 74">
            <a:extLst>
              <a:ext uri="{FF2B5EF4-FFF2-40B4-BE49-F238E27FC236}">
                <a16:creationId xmlns:a16="http://schemas.microsoft.com/office/drawing/2014/main" id="{7E2B74C6-FE12-1A71-46DD-5E44586A0B80}"/>
              </a:ext>
            </a:extLst>
          </p:cNvPr>
          <p:cNvSpPr/>
          <p:nvPr/>
        </p:nvSpPr>
        <p:spPr>
          <a:xfrm>
            <a:off x="4284517" y="1497731"/>
            <a:ext cx="1599197" cy="1684653"/>
          </a:xfrm>
          <a:custGeom>
            <a:avLst/>
            <a:gdLst>
              <a:gd name="connsiteX0" fmla="*/ 609018 w 609017"/>
              <a:gd name="connsiteY0" fmla="*/ 641562 h 641561"/>
              <a:gd name="connsiteX1" fmla="*/ 400523 w 609017"/>
              <a:gd name="connsiteY1" fmla="*/ 0 h 641561"/>
              <a:gd name="connsiteX2" fmla="*/ 220812 w 609017"/>
              <a:gd name="connsiteY2" fmla="*/ 72864 h 641561"/>
              <a:gd name="connsiteX3" fmla="*/ 0 w 609017"/>
              <a:gd name="connsiteY3" fmla="*/ 199204 h 641561"/>
              <a:gd name="connsiteX4" fmla="*/ 608950 w 609017"/>
              <a:gd name="connsiteY4" fmla="*/ 641562 h 64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017" h="641561">
                <a:moveTo>
                  <a:pt x="609018" y="641562"/>
                </a:moveTo>
                <a:lnTo>
                  <a:pt x="400523" y="0"/>
                </a:lnTo>
                <a:cubicBezTo>
                  <a:pt x="339689" y="21159"/>
                  <a:pt x="279672" y="45242"/>
                  <a:pt x="220812" y="72864"/>
                </a:cubicBezTo>
                <a:cubicBezTo>
                  <a:pt x="150519" y="105861"/>
                  <a:pt x="69884" y="146205"/>
                  <a:pt x="0" y="199204"/>
                </a:cubicBezTo>
                <a:lnTo>
                  <a:pt x="608950" y="641562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6" name="Forme libre 75">
            <a:extLst>
              <a:ext uri="{FF2B5EF4-FFF2-40B4-BE49-F238E27FC236}">
                <a16:creationId xmlns:a16="http://schemas.microsoft.com/office/drawing/2014/main" id="{94AD0C87-366A-029B-9DB0-7565A2BD9AF7}"/>
              </a:ext>
            </a:extLst>
          </p:cNvPr>
          <p:cNvSpPr/>
          <p:nvPr/>
        </p:nvSpPr>
        <p:spPr>
          <a:xfrm>
            <a:off x="4527882" y="3369789"/>
            <a:ext cx="1355834" cy="1754328"/>
          </a:xfrm>
          <a:custGeom>
            <a:avLst/>
            <a:gdLst>
              <a:gd name="connsiteX0" fmla="*/ 516338 w 516338"/>
              <a:gd name="connsiteY0" fmla="*/ 0 h 668095"/>
              <a:gd name="connsiteX1" fmla="*/ 0 w 516338"/>
              <a:gd name="connsiteY1" fmla="*/ 375072 h 668095"/>
              <a:gd name="connsiteX2" fmla="*/ 50763 w 516338"/>
              <a:gd name="connsiteY2" fmla="*/ 435759 h 668095"/>
              <a:gd name="connsiteX3" fmla="*/ 299202 w 516338"/>
              <a:gd name="connsiteY3" fmla="*/ 668095 h 668095"/>
              <a:gd name="connsiteX4" fmla="*/ 516270 w 516338"/>
              <a:gd name="connsiteY4" fmla="*/ 0 h 66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338" h="668095">
                <a:moveTo>
                  <a:pt x="516338" y="0"/>
                </a:moveTo>
                <a:lnTo>
                  <a:pt x="0" y="375072"/>
                </a:lnTo>
                <a:cubicBezTo>
                  <a:pt x="17148" y="396367"/>
                  <a:pt x="34228" y="416709"/>
                  <a:pt x="50763" y="435759"/>
                </a:cubicBezTo>
                <a:cubicBezTo>
                  <a:pt x="122756" y="518760"/>
                  <a:pt x="207066" y="598837"/>
                  <a:pt x="299202" y="668095"/>
                </a:cubicBezTo>
                <a:lnTo>
                  <a:pt x="516270" y="0"/>
                </a:lnTo>
                <a:close/>
              </a:path>
            </a:pathLst>
          </a:custGeom>
          <a:solidFill>
            <a:schemeClr val="accent5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7" name="Forme libre 76">
            <a:extLst>
              <a:ext uri="{FF2B5EF4-FFF2-40B4-BE49-F238E27FC236}">
                <a16:creationId xmlns:a16="http://schemas.microsoft.com/office/drawing/2014/main" id="{4DB1F2F0-2AE1-E6B0-2917-11F7AED82DD5}"/>
              </a:ext>
            </a:extLst>
          </p:cNvPr>
          <p:cNvSpPr/>
          <p:nvPr/>
        </p:nvSpPr>
        <p:spPr>
          <a:xfrm>
            <a:off x="5374296" y="3391941"/>
            <a:ext cx="1327065" cy="2306708"/>
          </a:xfrm>
          <a:custGeom>
            <a:avLst/>
            <a:gdLst>
              <a:gd name="connsiteX0" fmla="*/ 219927 w 505382"/>
              <a:gd name="connsiteY0" fmla="*/ 0 h 878456"/>
              <a:gd name="connsiteX1" fmla="*/ 0 w 505382"/>
              <a:gd name="connsiteY1" fmla="*/ 676668 h 878456"/>
              <a:gd name="connsiteX2" fmla="*/ 429783 w 505382"/>
              <a:gd name="connsiteY2" fmla="*/ 870769 h 878456"/>
              <a:gd name="connsiteX3" fmla="*/ 505383 w 505382"/>
              <a:gd name="connsiteY3" fmla="*/ 878457 h 878456"/>
              <a:gd name="connsiteX4" fmla="*/ 219859 w 505382"/>
              <a:gd name="connsiteY4" fmla="*/ 0 h 878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82" h="878456">
                <a:moveTo>
                  <a:pt x="219927" y="0"/>
                </a:moveTo>
                <a:lnTo>
                  <a:pt x="0" y="676668"/>
                </a:lnTo>
                <a:cubicBezTo>
                  <a:pt x="132487" y="772256"/>
                  <a:pt x="279944" y="844576"/>
                  <a:pt x="429783" y="870769"/>
                </a:cubicBezTo>
                <a:cubicBezTo>
                  <a:pt x="455029" y="875191"/>
                  <a:pt x="480342" y="877913"/>
                  <a:pt x="505383" y="878457"/>
                </a:cubicBezTo>
                <a:lnTo>
                  <a:pt x="219859" y="0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8" name="Forme libre 77">
            <a:extLst>
              <a:ext uri="{FF2B5EF4-FFF2-40B4-BE49-F238E27FC236}">
                <a16:creationId xmlns:a16="http://schemas.microsoft.com/office/drawing/2014/main" id="{40EF54BF-974E-E8AD-0FC7-E08112394084}"/>
              </a:ext>
            </a:extLst>
          </p:cNvPr>
          <p:cNvSpPr/>
          <p:nvPr/>
        </p:nvSpPr>
        <p:spPr>
          <a:xfrm>
            <a:off x="3834777" y="2066905"/>
            <a:ext cx="2006768" cy="1173363"/>
          </a:xfrm>
          <a:custGeom>
            <a:avLst/>
            <a:gdLst>
              <a:gd name="connsiteX0" fmla="*/ 149158 w 764231"/>
              <a:gd name="connsiteY0" fmla="*/ 0 h 446848"/>
              <a:gd name="connsiteX1" fmla="*/ 136 w 764231"/>
              <a:gd name="connsiteY1" fmla="*/ 277035 h 446848"/>
              <a:gd name="connsiteX2" fmla="*/ 23884 w 764231"/>
              <a:gd name="connsiteY2" fmla="*/ 446848 h 446848"/>
              <a:gd name="connsiteX3" fmla="*/ 764232 w 764231"/>
              <a:gd name="connsiteY3" fmla="*/ 446848 h 446848"/>
              <a:gd name="connsiteX4" fmla="*/ 149090 w 764231"/>
              <a:gd name="connsiteY4" fmla="*/ 0 h 44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231" h="446848">
                <a:moveTo>
                  <a:pt x="149158" y="0"/>
                </a:moveTo>
                <a:cubicBezTo>
                  <a:pt x="66141" y="68851"/>
                  <a:pt x="3130" y="157771"/>
                  <a:pt x="136" y="277035"/>
                </a:cubicBezTo>
                <a:cubicBezTo>
                  <a:pt x="-1225" y="333367"/>
                  <a:pt x="7689" y="390380"/>
                  <a:pt x="23884" y="446848"/>
                </a:cubicBezTo>
                <a:lnTo>
                  <a:pt x="764232" y="446848"/>
                </a:lnTo>
                <a:cubicBezTo>
                  <a:pt x="764232" y="446848"/>
                  <a:pt x="149090" y="0"/>
                  <a:pt x="149090" y="0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9" name="Forme libre 78">
            <a:extLst>
              <a:ext uri="{FF2B5EF4-FFF2-40B4-BE49-F238E27FC236}">
                <a16:creationId xmlns:a16="http://schemas.microsoft.com/office/drawing/2014/main" id="{BADBA3E4-B19E-ED71-BF8A-103553B6DFBC}"/>
              </a:ext>
            </a:extLst>
          </p:cNvPr>
          <p:cNvSpPr/>
          <p:nvPr/>
        </p:nvSpPr>
        <p:spPr>
          <a:xfrm>
            <a:off x="6019870" y="3369789"/>
            <a:ext cx="1860074" cy="2328145"/>
          </a:xfrm>
          <a:custGeom>
            <a:avLst/>
            <a:gdLst>
              <a:gd name="connsiteX0" fmla="*/ 0 w 708366"/>
              <a:gd name="connsiteY0" fmla="*/ 0 h 886620"/>
              <a:gd name="connsiteX1" fmla="*/ 288110 w 708366"/>
              <a:gd name="connsiteY1" fmla="*/ 886621 h 886620"/>
              <a:gd name="connsiteX2" fmla="*/ 512460 w 708366"/>
              <a:gd name="connsiteY2" fmla="*/ 793210 h 886620"/>
              <a:gd name="connsiteX3" fmla="*/ 708366 w 708366"/>
              <a:gd name="connsiteY3" fmla="*/ 514542 h 886620"/>
              <a:gd name="connsiteX4" fmla="*/ 0 w 708366"/>
              <a:gd name="connsiteY4" fmla="*/ 0 h 88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366" h="886620">
                <a:moveTo>
                  <a:pt x="0" y="0"/>
                </a:moveTo>
                <a:lnTo>
                  <a:pt x="288110" y="886621"/>
                </a:lnTo>
                <a:cubicBezTo>
                  <a:pt x="368541" y="883219"/>
                  <a:pt x="445842" y="856414"/>
                  <a:pt x="512460" y="793210"/>
                </a:cubicBezTo>
                <a:cubicBezTo>
                  <a:pt x="591871" y="717828"/>
                  <a:pt x="656106" y="619383"/>
                  <a:pt x="708366" y="5145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0" name="Forme libre 79">
            <a:extLst>
              <a:ext uri="{FF2B5EF4-FFF2-40B4-BE49-F238E27FC236}">
                <a16:creationId xmlns:a16="http://schemas.microsoft.com/office/drawing/2014/main" id="{D55AF261-C0A1-3AF0-CAF1-E302F412FDCE}"/>
              </a:ext>
            </a:extLst>
          </p:cNvPr>
          <p:cNvSpPr/>
          <p:nvPr/>
        </p:nvSpPr>
        <p:spPr>
          <a:xfrm>
            <a:off x="3919653" y="3311907"/>
            <a:ext cx="1922074" cy="986674"/>
          </a:xfrm>
          <a:custGeom>
            <a:avLst/>
            <a:gdLst>
              <a:gd name="connsiteX0" fmla="*/ 731978 w 731977"/>
              <a:gd name="connsiteY0" fmla="*/ 0 h 375752"/>
              <a:gd name="connsiteX1" fmla="*/ 0 w 731977"/>
              <a:gd name="connsiteY1" fmla="*/ 0 h 375752"/>
              <a:gd name="connsiteX2" fmla="*/ 214687 w 731977"/>
              <a:gd name="connsiteY2" fmla="*/ 375752 h 375752"/>
              <a:gd name="connsiteX3" fmla="*/ 731978 w 731977"/>
              <a:gd name="connsiteY3" fmla="*/ 0 h 37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977" h="375752">
                <a:moveTo>
                  <a:pt x="731978" y="0"/>
                </a:moveTo>
                <a:lnTo>
                  <a:pt x="0" y="0"/>
                </a:lnTo>
                <a:cubicBezTo>
                  <a:pt x="44843" y="136204"/>
                  <a:pt x="129969" y="267782"/>
                  <a:pt x="214687" y="375752"/>
                </a:cubicBezTo>
                <a:lnTo>
                  <a:pt x="731978" y="0"/>
                </a:lnTo>
                <a:close/>
              </a:path>
            </a:pathLst>
          </a:custGeom>
          <a:solidFill>
            <a:schemeClr val="accent5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7" name="Forme libre 66">
            <a:extLst>
              <a:ext uri="{FF2B5EF4-FFF2-40B4-BE49-F238E27FC236}">
                <a16:creationId xmlns:a16="http://schemas.microsoft.com/office/drawing/2014/main" id="{B30BA9B7-DFE4-81CD-2093-3D695A2654BF}"/>
              </a:ext>
            </a:extLst>
          </p:cNvPr>
          <p:cNvSpPr/>
          <p:nvPr/>
        </p:nvSpPr>
        <p:spPr>
          <a:xfrm>
            <a:off x="4841736" y="2170333"/>
            <a:ext cx="2231148" cy="2227094"/>
          </a:xfrm>
          <a:custGeom>
            <a:avLst/>
            <a:gdLst>
              <a:gd name="connsiteX0" fmla="*/ 446284 w 849681"/>
              <a:gd name="connsiteY0" fmla="*/ 839205 h 848137"/>
              <a:gd name="connsiteX1" fmla="*/ 611365 w 849681"/>
              <a:gd name="connsiteY1" fmla="*/ 812536 h 848137"/>
              <a:gd name="connsiteX2" fmla="*/ 776855 w 849681"/>
              <a:gd name="connsiteY2" fmla="*/ 579655 h 848137"/>
              <a:gd name="connsiteX3" fmla="*/ 849460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2" y="854785"/>
                  <a:pt x="560466" y="852404"/>
                  <a:pt x="611365" y="812536"/>
                </a:cubicBezTo>
                <a:cubicBezTo>
                  <a:pt x="683426" y="756067"/>
                  <a:pt x="737388" y="664902"/>
                  <a:pt x="776855" y="579655"/>
                </a:cubicBezTo>
                <a:cubicBezTo>
                  <a:pt x="821493" y="483182"/>
                  <a:pt x="846671" y="376437"/>
                  <a:pt x="849460" y="269691"/>
                </a:cubicBezTo>
                <a:cubicBezTo>
                  <a:pt x="850957" y="211726"/>
                  <a:pt x="845310" y="151652"/>
                  <a:pt x="818023" y="103008"/>
                </a:cubicBezTo>
                <a:cubicBezTo>
                  <a:pt x="761680" y="2793"/>
                  <a:pt x="645252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38F217-8EEC-46E9-8969-C047F97171C2}"/>
              </a:ext>
            </a:extLst>
          </p:cNvPr>
          <p:cNvSpPr/>
          <p:nvPr/>
        </p:nvSpPr>
        <p:spPr>
          <a:xfrm>
            <a:off x="4956072" y="2282090"/>
            <a:ext cx="1991513" cy="1988158"/>
          </a:xfrm>
          <a:custGeom>
            <a:avLst/>
            <a:gdLst>
              <a:gd name="connsiteX0" fmla="*/ 1591984 w 1991513"/>
              <a:gd name="connsiteY0" fmla="*/ 1003913 h 1988158"/>
              <a:gd name="connsiteX1" fmla="*/ 1685612 w 1991513"/>
              <a:gd name="connsiteY1" fmla="*/ 1275817 h 1988158"/>
              <a:gd name="connsiteX2" fmla="*/ 1590375 w 1991513"/>
              <a:gd name="connsiteY2" fmla="*/ 1569336 h 1988158"/>
              <a:gd name="connsiteX3" fmla="*/ 1493887 w 1991513"/>
              <a:gd name="connsiteY3" fmla="*/ 1277602 h 1988158"/>
              <a:gd name="connsiteX4" fmla="*/ 1591984 w 1991513"/>
              <a:gd name="connsiteY4" fmla="*/ 1003913 h 1988158"/>
              <a:gd name="connsiteX5" fmla="*/ 1030206 w 1991513"/>
              <a:gd name="connsiteY5" fmla="*/ 860636 h 1988158"/>
              <a:gd name="connsiteX6" fmla="*/ 864926 w 1991513"/>
              <a:gd name="connsiteY6" fmla="*/ 936563 h 1988158"/>
              <a:gd name="connsiteX7" fmla="*/ 864926 w 1991513"/>
              <a:gd name="connsiteY7" fmla="*/ 1088590 h 1988158"/>
              <a:gd name="connsiteX8" fmla="*/ 961238 w 1991513"/>
              <a:gd name="connsiteY8" fmla="*/ 1096809 h 1988158"/>
              <a:gd name="connsiteX9" fmla="*/ 961238 w 1991513"/>
              <a:gd name="connsiteY9" fmla="*/ 1712611 h 1988158"/>
              <a:gd name="connsiteX10" fmla="*/ 1195132 w 1991513"/>
              <a:gd name="connsiteY10" fmla="*/ 1712611 h 1988158"/>
              <a:gd name="connsiteX11" fmla="*/ 1195310 w 1991513"/>
              <a:gd name="connsiteY11" fmla="*/ 1712611 h 1988158"/>
              <a:gd name="connsiteX12" fmla="*/ 1195310 w 1991513"/>
              <a:gd name="connsiteY12" fmla="*/ 860636 h 1988158"/>
              <a:gd name="connsiteX13" fmla="*/ 1459773 w 1991513"/>
              <a:gd name="connsiteY13" fmla="*/ 2199 h 1988158"/>
              <a:gd name="connsiteX14" fmla="*/ 1917360 w 1991513"/>
              <a:gd name="connsiteY14" fmla="*/ 241441 h 1988158"/>
              <a:gd name="connsiteX15" fmla="*/ 1990979 w 1991513"/>
              <a:gd name="connsiteY15" fmla="*/ 632143 h 1988158"/>
              <a:gd name="connsiteX16" fmla="*/ 1909141 w 1991513"/>
              <a:gd name="connsiteY16" fmla="*/ 1128072 h 1988158"/>
              <a:gd name="connsiteX17" fmla="*/ 1592877 w 1991513"/>
              <a:gd name="connsiteY17" fmla="*/ 845629 h 1988158"/>
              <a:gd name="connsiteX18" fmla="*/ 1258383 w 1991513"/>
              <a:gd name="connsiteY18" fmla="*/ 1277421 h 1988158"/>
              <a:gd name="connsiteX19" fmla="*/ 1589124 w 1991513"/>
              <a:gd name="connsiteY19" fmla="*/ 1727797 h 1988158"/>
              <a:gd name="connsiteX20" fmla="*/ 1604848 w 1991513"/>
              <a:gd name="connsiteY20" fmla="*/ 1727437 h 1988158"/>
              <a:gd name="connsiteX21" fmla="*/ 1433135 w 1991513"/>
              <a:gd name="connsiteY21" fmla="*/ 1904657 h 1988158"/>
              <a:gd name="connsiteX22" fmla="*/ 1046111 w 1991513"/>
              <a:gd name="connsiteY22" fmla="*/ 1967184 h 1988158"/>
              <a:gd name="connsiteX23" fmla="*/ 291183 w 1991513"/>
              <a:gd name="connsiteY23" fmla="*/ 1376750 h 1988158"/>
              <a:gd name="connsiteX24" fmla="*/ 4220 w 1991513"/>
              <a:gd name="connsiteY24" fmla="*/ 585516 h 1988158"/>
              <a:gd name="connsiteX25" fmla="*/ 502026 w 1991513"/>
              <a:gd name="connsiteY25" fmla="*/ 143362 h 1988158"/>
              <a:gd name="connsiteX26" fmla="*/ 1281793 w 1991513"/>
              <a:gd name="connsiteY26" fmla="*/ 2587 h 1988158"/>
              <a:gd name="connsiteX27" fmla="*/ 1459773 w 1991513"/>
              <a:gd name="connsiteY27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91513" h="1988158">
                <a:moveTo>
                  <a:pt x="1591984" y="1003913"/>
                </a:moveTo>
                <a:cubicBezTo>
                  <a:pt x="1664705" y="1003913"/>
                  <a:pt x="1685612" y="1074300"/>
                  <a:pt x="1685612" y="1275817"/>
                </a:cubicBezTo>
                <a:cubicBezTo>
                  <a:pt x="1685612" y="1477331"/>
                  <a:pt x="1669531" y="1569336"/>
                  <a:pt x="1590375" y="1569336"/>
                </a:cubicBezTo>
                <a:cubicBezTo>
                  <a:pt x="1514970" y="1569336"/>
                  <a:pt x="1493887" y="1482690"/>
                  <a:pt x="1493887" y="1277602"/>
                </a:cubicBezTo>
                <a:cubicBezTo>
                  <a:pt x="1493887" y="1072514"/>
                  <a:pt x="1521761" y="1003913"/>
                  <a:pt x="1591984" y="1003913"/>
                </a:cubicBezTo>
                <a:close/>
                <a:moveTo>
                  <a:pt x="1030206" y="860636"/>
                </a:moveTo>
                <a:cubicBezTo>
                  <a:pt x="994295" y="899937"/>
                  <a:pt x="933186" y="932272"/>
                  <a:pt x="864926" y="936563"/>
                </a:cubicBezTo>
                <a:lnTo>
                  <a:pt x="864926" y="1088590"/>
                </a:lnTo>
                <a:cubicBezTo>
                  <a:pt x="881903" y="1091628"/>
                  <a:pt x="932469" y="1095916"/>
                  <a:pt x="961238" y="1096809"/>
                </a:cubicBezTo>
                <a:lnTo>
                  <a:pt x="961238" y="1712611"/>
                </a:lnTo>
                <a:lnTo>
                  <a:pt x="1195132" y="1712611"/>
                </a:lnTo>
                <a:lnTo>
                  <a:pt x="1195310" y="1712611"/>
                </a:lnTo>
                <a:lnTo>
                  <a:pt x="1195310" y="860636"/>
                </a:lnTo>
                <a:close/>
                <a:moveTo>
                  <a:pt x="1459773" y="2199"/>
                </a:moveTo>
                <a:cubicBezTo>
                  <a:pt x="1639993" y="12759"/>
                  <a:pt x="1818327" y="65248"/>
                  <a:pt x="1917360" y="241441"/>
                </a:cubicBezTo>
                <a:cubicBezTo>
                  <a:pt x="1981332" y="355416"/>
                  <a:pt x="1994553" y="496370"/>
                  <a:pt x="1990979" y="632143"/>
                </a:cubicBezTo>
                <a:cubicBezTo>
                  <a:pt x="1986688" y="799894"/>
                  <a:pt x="1958639" y="967648"/>
                  <a:pt x="1909141" y="1128072"/>
                </a:cubicBezTo>
                <a:cubicBezTo>
                  <a:pt x="1876444" y="949781"/>
                  <a:pt x="1774773" y="845629"/>
                  <a:pt x="1592877" y="845629"/>
                </a:cubicBezTo>
                <a:cubicBezTo>
                  <a:pt x="1361126" y="845629"/>
                  <a:pt x="1258383" y="1014451"/>
                  <a:pt x="1258383" y="1277421"/>
                </a:cubicBezTo>
                <a:cubicBezTo>
                  <a:pt x="1258383" y="1540394"/>
                  <a:pt x="1348619" y="1727797"/>
                  <a:pt x="1589124" y="1727797"/>
                </a:cubicBezTo>
                <a:cubicBezTo>
                  <a:pt x="1594484" y="1727797"/>
                  <a:pt x="1599667" y="1727618"/>
                  <a:pt x="1604848" y="1727437"/>
                </a:cubicBezTo>
                <a:cubicBezTo>
                  <a:pt x="1553208" y="1794609"/>
                  <a:pt x="1496211" y="1855172"/>
                  <a:pt x="1433135" y="1904657"/>
                </a:cubicBezTo>
                <a:cubicBezTo>
                  <a:pt x="1313776" y="1998090"/>
                  <a:pt x="1177798" y="2003807"/>
                  <a:pt x="1046111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3" y="1171126"/>
                  <a:pt x="-29552" y="860279"/>
                  <a:pt x="4220" y="585516"/>
                </a:cubicBezTo>
                <a:cubicBezTo>
                  <a:pt x="36382" y="325048"/>
                  <a:pt x="304404" y="214284"/>
                  <a:pt x="502026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8" y="-183"/>
                  <a:pt x="1399700" y="-1321"/>
                  <a:pt x="1459773" y="219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83" name="Graphique 82" descr="Bar graph with upward trend contour">
            <a:extLst>
              <a:ext uri="{FF2B5EF4-FFF2-40B4-BE49-F238E27FC236}">
                <a16:creationId xmlns:a16="http://schemas.microsoft.com/office/drawing/2014/main" id="{07151A44-52B6-D75E-6B48-F91EE097F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3920" y="3467414"/>
            <a:ext cx="554375" cy="554375"/>
          </a:xfrm>
          <a:prstGeom prst="rect">
            <a:avLst/>
          </a:prstGeom>
        </p:spPr>
      </p:pic>
      <p:pic>
        <p:nvPicPr>
          <p:cNvPr id="85" name="Graphique 84" descr="Briefcase contour">
            <a:extLst>
              <a:ext uri="{FF2B5EF4-FFF2-40B4-BE49-F238E27FC236}">
                <a16:creationId xmlns:a16="http://schemas.microsoft.com/office/drawing/2014/main" id="{F8B13768-B740-B9F8-4856-1B75D047D8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0745" y="2386552"/>
            <a:ext cx="554375" cy="554375"/>
          </a:xfrm>
          <a:prstGeom prst="rect">
            <a:avLst/>
          </a:prstGeom>
        </p:spPr>
      </p:pic>
      <p:pic>
        <p:nvPicPr>
          <p:cNvPr id="87" name="Graphique 86" descr="Bullseye contour">
            <a:extLst>
              <a:ext uri="{FF2B5EF4-FFF2-40B4-BE49-F238E27FC236}">
                <a16:creationId xmlns:a16="http://schemas.microsoft.com/office/drawing/2014/main" id="{83CC8C13-85C8-0403-219C-6424F6FB0C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02926" y="1502877"/>
            <a:ext cx="554375" cy="554375"/>
          </a:xfrm>
          <a:prstGeom prst="rect">
            <a:avLst/>
          </a:prstGeom>
        </p:spPr>
      </p:pic>
      <p:pic>
        <p:nvPicPr>
          <p:cNvPr id="89" name="Graphique 88" descr="Database contour">
            <a:extLst>
              <a:ext uri="{FF2B5EF4-FFF2-40B4-BE49-F238E27FC236}">
                <a16:creationId xmlns:a16="http://schemas.microsoft.com/office/drawing/2014/main" id="{4AA6874B-811C-4684-2FF8-E956BCF8E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43032" y="4503069"/>
            <a:ext cx="554375" cy="554375"/>
          </a:xfrm>
          <a:prstGeom prst="rect">
            <a:avLst/>
          </a:prstGeom>
        </p:spPr>
      </p:pic>
      <p:pic>
        <p:nvPicPr>
          <p:cNvPr id="91" name="Graphique 90" descr="Delivery contour">
            <a:extLst>
              <a:ext uri="{FF2B5EF4-FFF2-40B4-BE49-F238E27FC236}">
                <a16:creationId xmlns:a16="http://schemas.microsoft.com/office/drawing/2014/main" id="{EF725FB8-E397-673E-CAB7-DBF94816FB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16439" y="3418802"/>
            <a:ext cx="554375" cy="554375"/>
          </a:xfrm>
          <a:prstGeom prst="rect">
            <a:avLst/>
          </a:prstGeom>
        </p:spPr>
      </p:pic>
      <p:pic>
        <p:nvPicPr>
          <p:cNvPr id="93" name="Graphique 92" descr="Lock contour">
            <a:extLst>
              <a:ext uri="{FF2B5EF4-FFF2-40B4-BE49-F238E27FC236}">
                <a16:creationId xmlns:a16="http://schemas.microsoft.com/office/drawing/2014/main" id="{0D149DA6-74F7-D27F-6FAF-1969529B9E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82958" y="4105972"/>
            <a:ext cx="554375" cy="554375"/>
          </a:xfrm>
          <a:prstGeom prst="rect">
            <a:avLst/>
          </a:prstGeom>
        </p:spPr>
      </p:pic>
      <p:pic>
        <p:nvPicPr>
          <p:cNvPr id="95" name="Graphique 94" descr="Gears contour">
            <a:extLst>
              <a:ext uri="{FF2B5EF4-FFF2-40B4-BE49-F238E27FC236}">
                <a16:creationId xmlns:a16="http://schemas.microsoft.com/office/drawing/2014/main" id="{DB5EA42E-8215-F7ED-580C-80A9FD0F9C6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2261" y="4655699"/>
            <a:ext cx="554375" cy="554375"/>
          </a:xfrm>
          <a:prstGeom prst="rect">
            <a:avLst/>
          </a:prstGeom>
        </p:spPr>
      </p:pic>
      <p:pic>
        <p:nvPicPr>
          <p:cNvPr id="97" name="Graphique 96" descr="Hourglass 30% contour">
            <a:extLst>
              <a:ext uri="{FF2B5EF4-FFF2-40B4-BE49-F238E27FC236}">
                <a16:creationId xmlns:a16="http://schemas.microsoft.com/office/drawing/2014/main" id="{2231E776-44CA-41CF-9D97-180955703B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56432" y="2494768"/>
            <a:ext cx="554375" cy="554375"/>
          </a:xfrm>
          <a:prstGeom prst="rect">
            <a:avLst/>
          </a:prstGeom>
        </p:spPr>
      </p:pic>
      <p:pic>
        <p:nvPicPr>
          <p:cNvPr id="99" name="Graphique 98" descr="Lightbulb contour">
            <a:extLst>
              <a:ext uri="{FF2B5EF4-FFF2-40B4-BE49-F238E27FC236}">
                <a16:creationId xmlns:a16="http://schemas.microsoft.com/office/drawing/2014/main" id="{9D2D61DA-4297-D329-F6EA-850062507EA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101" name="Graphique 100" descr="Magnifying glass contour">
            <a:extLst>
              <a:ext uri="{FF2B5EF4-FFF2-40B4-BE49-F238E27FC236}">
                <a16:creationId xmlns:a16="http://schemas.microsoft.com/office/drawing/2014/main" id="{475CE99F-18D0-5416-9A73-904587D8E40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720431" y="1758291"/>
            <a:ext cx="554375" cy="554375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93529A5F-E6F6-8A4B-06D2-0C96D78F2D22}"/>
              </a:ext>
            </a:extLst>
          </p:cNvPr>
          <p:cNvGrpSpPr/>
          <p:nvPr/>
        </p:nvGrpSpPr>
        <p:grpSpPr>
          <a:xfrm>
            <a:off x="8927481" y="2200884"/>
            <a:ext cx="2926080" cy="865405"/>
            <a:chOff x="8927481" y="2242446"/>
            <a:chExt cx="2926080" cy="86540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EC79B90-FDE9-F32E-CF40-64A7F709D96C}"/>
                </a:ext>
              </a:extLst>
            </p:cNvPr>
            <p:cNvSpPr txBox="1"/>
            <p:nvPr/>
          </p:nvSpPr>
          <p:spPr>
            <a:xfrm>
              <a:off x="8927481" y="22424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7F20C4C-BCFF-6C25-8C54-724F4BCF880A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8599652-99D6-1EAC-CC0F-9808F5EFCD3C}"/>
              </a:ext>
            </a:extLst>
          </p:cNvPr>
          <p:cNvGrpSpPr/>
          <p:nvPr/>
        </p:nvGrpSpPr>
        <p:grpSpPr>
          <a:xfrm>
            <a:off x="8128236" y="5077086"/>
            <a:ext cx="2926080" cy="865405"/>
            <a:chOff x="8927481" y="5077086"/>
            <a:chExt cx="2926080" cy="86540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9AC96E-A59A-3D89-5146-5A9813C323EE}"/>
                </a:ext>
              </a:extLst>
            </p:cNvPr>
            <p:cNvSpPr txBox="1"/>
            <p:nvPr/>
          </p:nvSpPr>
          <p:spPr>
            <a:xfrm>
              <a:off x="8927481" y="50770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05 -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9648C2C-10B8-238D-3FF0-639018C8106E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5BAF693-D752-0BCF-D886-AD0774E2FBA0}"/>
              </a:ext>
            </a:extLst>
          </p:cNvPr>
          <p:cNvGrpSpPr/>
          <p:nvPr/>
        </p:nvGrpSpPr>
        <p:grpSpPr>
          <a:xfrm>
            <a:off x="338439" y="2200884"/>
            <a:ext cx="2926080" cy="865405"/>
            <a:chOff x="338440" y="2242446"/>
            <a:chExt cx="2926080" cy="86540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6C1B4D-DA93-61E1-869F-3EA2AA1BF5AD}"/>
                </a:ext>
              </a:extLst>
            </p:cNvPr>
            <p:cNvSpPr txBox="1"/>
            <p:nvPr/>
          </p:nvSpPr>
          <p:spPr>
            <a:xfrm>
              <a:off x="338440" y="22424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09 -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216F75D-F613-4388-D49B-E606A19FD133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6679046-7565-60F4-885E-BF42C5D23109}"/>
              </a:ext>
            </a:extLst>
          </p:cNvPr>
          <p:cNvGrpSpPr/>
          <p:nvPr/>
        </p:nvGrpSpPr>
        <p:grpSpPr>
          <a:xfrm>
            <a:off x="2097846" y="5077086"/>
            <a:ext cx="2926080" cy="865405"/>
            <a:chOff x="338440" y="5077086"/>
            <a:chExt cx="2926080" cy="86540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80DB82B-953C-BD38-8E3A-A1735AD24D49}"/>
                </a:ext>
              </a:extLst>
            </p:cNvPr>
            <p:cNvSpPr txBox="1"/>
            <p:nvPr/>
          </p:nvSpPr>
          <p:spPr>
            <a:xfrm>
              <a:off x="338440" y="50770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06 -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C9D193F-7325-BB25-1FF3-2A51F413431F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C86B31A-91A9-C3DC-A8D0-0D998ADE770E}"/>
              </a:ext>
            </a:extLst>
          </p:cNvPr>
          <p:cNvGrpSpPr/>
          <p:nvPr/>
        </p:nvGrpSpPr>
        <p:grpSpPr>
          <a:xfrm>
            <a:off x="8849437" y="1242150"/>
            <a:ext cx="2926080" cy="865405"/>
            <a:chOff x="8927481" y="1297566"/>
            <a:chExt cx="2926080" cy="8654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8F300B8-9777-CBDF-EA77-D86238E02D2D}"/>
                </a:ext>
              </a:extLst>
            </p:cNvPr>
            <p:cNvSpPr txBox="1"/>
            <p:nvPr/>
          </p:nvSpPr>
          <p:spPr>
            <a:xfrm>
              <a:off x="8927481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49D1567-59FD-87F1-019A-E92EA6CF0526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9B528D6-C5D0-8436-A9A1-360EC5E92005}"/>
              </a:ext>
            </a:extLst>
          </p:cNvPr>
          <p:cNvGrpSpPr/>
          <p:nvPr/>
        </p:nvGrpSpPr>
        <p:grpSpPr>
          <a:xfrm>
            <a:off x="864410" y="1242150"/>
            <a:ext cx="2926080" cy="865405"/>
            <a:chOff x="338440" y="1297566"/>
            <a:chExt cx="2926080" cy="86540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3C42DFC-1FFE-D1D8-4054-98923CF2F267}"/>
                </a:ext>
              </a:extLst>
            </p:cNvPr>
            <p:cNvSpPr txBox="1"/>
            <p:nvPr/>
          </p:nvSpPr>
          <p:spPr>
            <a:xfrm>
              <a:off x="338440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10 -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A243094-E151-FC0B-5731-9A7B5F80DD7E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5DB633F-11D9-9CA9-7A3C-36FBC67C8E6B}"/>
              </a:ext>
            </a:extLst>
          </p:cNvPr>
          <p:cNvGrpSpPr/>
          <p:nvPr/>
        </p:nvGrpSpPr>
        <p:grpSpPr>
          <a:xfrm>
            <a:off x="460418" y="3159618"/>
            <a:ext cx="2926080" cy="865405"/>
            <a:chOff x="338440" y="3187326"/>
            <a:chExt cx="2926080" cy="86540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589BAEA-91F3-1C82-3925-60D968388D34}"/>
                </a:ext>
              </a:extLst>
            </p:cNvPr>
            <p:cNvSpPr txBox="1"/>
            <p:nvPr/>
          </p:nvSpPr>
          <p:spPr>
            <a:xfrm>
              <a:off x="338440" y="31873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08 -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CB3819-7939-DB30-32CC-9399C66F3123}"/>
                </a:ext>
              </a:extLst>
            </p:cNvPr>
            <p:cNvSpPr txBox="1"/>
            <p:nvPr/>
          </p:nvSpPr>
          <p:spPr>
            <a:xfrm>
              <a:off x="338440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9303A98E-935C-B96C-4F07-D3C9078BC63A}"/>
              </a:ext>
            </a:extLst>
          </p:cNvPr>
          <p:cNvGrpSpPr/>
          <p:nvPr/>
        </p:nvGrpSpPr>
        <p:grpSpPr>
          <a:xfrm>
            <a:off x="8900855" y="3159618"/>
            <a:ext cx="2926080" cy="865405"/>
            <a:chOff x="8927481" y="3187326"/>
            <a:chExt cx="2926080" cy="86540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29A126D-B1C5-1862-DED7-71E8374BD922}"/>
                </a:ext>
              </a:extLst>
            </p:cNvPr>
            <p:cNvSpPr txBox="1"/>
            <p:nvPr/>
          </p:nvSpPr>
          <p:spPr>
            <a:xfrm>
              <a:off x="8927481" y="31873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C428FAC-EF22-8D4E-6B61-0894AABF5CA3}"/>
                </a:ext>
              </a:extLst>
            </p:cNvPr>
            <p:cNvSpPr txBox="1"/>
            <p:nvPr/>
          </p:nvSpPr>
          <p:spPr>
            <a:xfrm>
              <a:off x="8927481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73C6B8F-7751-9776-3F51-479D53754D55}"/>
              </a:ext>
            </a:extLst>
          </p:cNvPr>
          <p:cNvGrpSpPr/>
          <p:nvPr/>
        </p:nvGrpSpPr>
        <p:grpSpPr>
          <a:xfrm>
            <a:off x="1013412" y="4118352"/>
            <a:ext cx="2926080" cy="865405"/>
            <a:chOff x="338440" y="4132206"/>
            <a:chExt cx="2926080" cy="86540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7BDEAC4-927B-3E2A-F570-22DAF2C9DA78}"/>
                </a:ext>
              </a:extLst>
            </p:cNvPr>
            <p:cNvSpPr txBox="1"/>
            <p:nvPr/>
          </p:nvSpPr>
          <p:spPr>
            <a:xfrm>
              <a:off x="338440" y="41322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07 -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4B84949-59DA-FBB1-3521-CBD50A2B2EA4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407163FB-4D1B-B188-DA8F-73ADB8BA42DC}"/>
              </a:ext>
            </a:extLst>
          </p:cNvPr>
          <p:cNvGrpSpPr/>
          <p:nvPr/>
        </p:nvGrpSpPr>
        <p:grpSpPr>
          <a:xfrm>
            <a:off x="8638552" y="4118352"/>
            <a:ext cx="2926080" cy="865405"/>
            <a:chOff x="8927481" y="4132206"/>
            <a:chExt cx="2926080" cy="86540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3F14F23-7393-F512-4B38-0099433F5E42}"/>
                </a:ext>
              </a:extLst>
            </p:cNvPr>
            <p:cNvSpPr txBox="1"/>
            <p:nvPr/>
          </p:nvSpPr>
          <p:spPr>
            <a:xfrm>
              <a:off x="8927481" y="41322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3C1FBEE-CCFE-57C8-7180-30B5BE8C043C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6130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A8CAC-DD1F-294B-728C-89C1F1F34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260B3-7778-E367-D7AF-38718C331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Ten-Part Petal Cycle Diagram – Slide Template</a:t>
            </a:r>
          </a:p>
        </p:txBody>
      </p:sp>
      <p:sp>
        <p:nvSpPr>
          <p:cNvPr id="71" name="Forme libre 70">
            <a:extLst>
              <a:ext uri="{FF2B5EF4-FFF2-40B4-BE49-F238E27FC236}">
                <a16:creationId xmlns:a16="http://schemas.microsoft.com/office/drawing/2014/main" id="{5D24C87B-BB77-C5E8-7A6F-A7FC0D55191B}"/>
              </a:ext>
            </a:extLst>
          </p:cNvPr>
          <p:cNvSpPr/>
          <p:nvPr/>
        </p:nvSpPr>
        <p:spPr>
          <a:xfrm>
            <a:off x="6019870" y="1159351"/>
            <a:ext cx="2106832" cy="2023033"/>
          </a:xfrm>
          <a:custGeom>
            <a:avLst/>
            <a:gdLst>
              <a:gd name="connsiteX0" fmla="*/ 0 w 802338"/>
              <a:gd name="connsiteY0" fmla="*/ 770426 h 770425"/>
              <a:gd name="connsiteX1" fmla="*/ 802338 w 802338"/>
              <a:gd name="connsiteY1" fmla="*/ 187577 h 770425"/>
              <a:gd name="connsiteX2" fmla="*/ 789409 w 802338"/>
              <a:gd name="connsiteY2" fmla="*/ 167779 h 770425"/>
              <a:gd name="connsiteX3" fmla="*/ 246329 w 802338"/>
              <a:gd name="connsiteY3" fmla="*/ 12321 h 770425"/>
              <a:gd name="connsiteX4" fmla="*/ 0 w 802338"/>
              <a:gd name="connsiteY4" fmla="*/ 770358 h 77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338" h="770425">
                <a:moveTo>
                  <a:pt x="0" y="770426"/>
                </a:moveTo>
                <a:lnTo>
                  <a:pt x="802338" y="187577"/>
                </a:lnTo>
                <a:cubicBezTo>
                  <a:pt x="798188" y="180842"/>
                  <a:pt x="793901" y="174243"/>
                  <a:pt x="789409" y="167779"/>
                </a:cubicBezTo>
                <a:cubicBezTo>
                  <a:pt x="661346" y="-14620"/>
                  <a:pt x="438834" y="-13328"/>
                  <a:pt x="246329" y="12321"/>
                </a:cubicBezTo>
                <a:lnTo>
                  <a:pt x="0" y="770358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2" name="Forme libre 71">
            <a:extLst>
              <a:ext uri="{FF2B5EF4-FFF2-40B4-BE49-F238E27FC236}">
                <a16:creationId xmlns:a16="http://schemas.microsoft.com/office/drawing/2014/main" id="{F33CD355-B524-BC9C-8EE2-DBD8233038EF}"/>
              </a:ext>
            </a:extLst>
          </p:cNvPr>
          <p:cNvSpPr/>
          <p:nvPr/>
        </p:nvSpPr>
        <p:spPr>
          <a:xfrm>
            <a:off x="5403958" y="1202783"/>
            <a:ext cx="1183943" cy="1957452"/>
          </a:xfrm>
          <a:custGeom>
            <a:avLst/>
            <a:gdLst>
              <a:gd name="connsiteX0" fmla="*/ 208631 w 450877"/>
              <a:gd name="connsiteY0" fmla="*/ 745450 h 745450"/>
              <a:gd name="connsiteX1" fmla="*/ 450877 w 450877"/>
              <a:gd name="connsiteY1" fmla="*/ 0 h 745450"/>
              <a:gd name="connsiteX2" fmla="*/ 0 w 450877"/>
              <a:gd name="connsiteY2" fmla="*/ 103412 h 745450"/>
              <a:gd name="connsiteX3" fmla="*/ 208631 w 450877"/>
              <a:gd name="connsiteY3" fmla="*/ 745382 h 745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77" h="745450">
                <a:moveTo>
                  <a:pt x="208631" y="745450"/>
                </a:moveTo>
                <a:lnTo>
                  <a:pt x="450877" y="0"/>
                </a:lnTo>
                <a:cubicBezTo>
                  <a:pt x="298861" y="22247"/>
                  <a:pt x="147117" y="54427"/>
                  <a:pt x="0" y="103412"/>
                </a:cubicBezTo>
                <a:lnTo>
                  <a:pt x="208631" y="745382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3" name="Forme libre 72">
            <a:extLst>
              <a:ext uri="{FF2B5EF4-FFF2-40B4-BE49-F238E27FC236}">
                <a16:creationId xmlns:a16="http://schemas.microsoft.com/office/drawing/2014/main" id="{C5572090-91B0-CFFF-1B89-E029889D0D1D}"/>
              </a:ext>
            </a:extLst>
          </p:cNvPr>
          <p:cNvSpPr/>
          <p:nvPr/>
        </p:nvSpPr>
        <p:spPr>
          <a:xfrm>
            <a:off x="6061863" y="1714611"/>
            <a:ext cx="2295359" cy="1525836"/>
          </a:xfrm>
          <a:custGeom>
            <a:avLst/>
            <a:gdLst>
              <a:gd name="connsiteX0" fmla="*/ 870113 w 874134"/>
              <a:gd name="connsiteY0" fmla="*/ 285403 h 581079"/>
              <a:gd name="connsiteX1" fmla="*/ 799888 w 874134"/>
              <a:gd name="connsiteY1" fmla="*/ 0 h 581079"/>
              <a:gd name="connsiteX2" fmla="*/ 0 w 874134"/>
              <a:gd name="connsiteY2" fmla="*/ 581079 h 581079"/>
              <a:gd name="connsiteX3" fmla="*/ 863376 w 874134"/>
              <a:gd name="connsiteY3" fmla="*/ 581079 h 581079"/>
              <a:gd name="connsiteX4" fmla="*/ 870113 w 874134"/>
              <a:gd name="connsiteY4" fmla="*/ 285471 h 581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134" h="581079">
                <a:moveTo>
                  <a:pt x="870113" y="285403"/>
                </a:moveTo>
                <a:cubicBezTo>
                  <a:pt x="862899" y="186209"/>
                  <a:pt x="844867" y="84906"/>
                  <a:pt x="799888" y="0"/>
                </a:cubicBezTo>
                <a:lnTo>
                  <a:pt x="0" y="581079"/>
                </a:lnTo>
                <a:lnTo>
                  <a:pt x="863376" y="581079"/>
                </a:lnTo>
                <a:cubicBezTo>
                  <a:pt x="874807" y="482974"/>
                  <a:pt x="877257" y="383780"/>
                  <a:pt x="870113" y="285471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4" name="Forme libre 73">
            <a:extLst>
              <a:ext uri="{FF2B5EF4-FFF2-40B4-BE49-F238E27FC236}">
                <a16:creationId xmlns:a16="http://schemas.microsoft.com/office/drawing/2014/main" id="{D0130D48-D07B-09B2-55DD-70D0B6F5EBE2}"/>
              </a:ext>
            </a:extLst>
          </p:cNvPr>
          <p:cNvSpPr/>
          <p:nvPr/>
        </p:nvSpPr>
        <p:spPr>
          <a:xfrm>
            <a:off x="6061863" y="3311907"/>
            <a:ext cx="2258531" cy="1343792"/>
          </a:xfrm>
          <a:custGeom>
            <a:avLst/>
            <a:gdLst>
              <a:gd name="connsiteX0" fmla="*/ 0 w 860109"/>
              <a:gd name="connsiteY0" fmla="*/ 0 h 511752"/>
              <a:gd name="connsiteX1" fmla="*/ 704486 w 860109"/>
              <a:gd name="connsiteY1" fmla="*/ 511753 h 511752"/>
              <a:gd name="connsiteX2" fmla="*/ 784918 w 860109"/>
              <a:gd name="connsiteY2" fmla="*/ 314658 h 511752"/>
              <a:gd name="connsiteX3" fmla="*/ 860109 w 860109"/>
              <a:gd name="connsiteY3" fmla="*/ 0 h 511752"/>
              <a:gd name="connsiteX4" fmla="*/ 0 w 860109"/>
              <a:gd name="connsiteY4" fmla="*/ 0 h 51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0109" h="511752">
                <a:moveTo>
                  <a:pt x="0" y="0"/>
                </a:moveTo>
                <a:lnTo>
                  <a:pt x="704486" y="511753"/>
                </a:lnTo>
                <a:cubicBezTo>
                  <a:pt x="735516" y="446712"/>
                  <a:pt x="762055" y="379698"/>
                  <a:pt x="784918" y="314658"/>
                </a:cubicBezTo>
                <a:cubicBezTo>
                  <a:pt x="820574" y="213083"/>
                  <a:pt x="845751" y="107358"/>
                  <a:pt x="86010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5" name="Forme libre 74">
            <a:extLst>
              <a:ext uri="{FF2B5EF4-FFF2-40B4-BE49-F238E27FC236}">
                <a16:creationId xmlns:a16="http://schemas.microsoft.com/office/drawing/2014/main" id="{260959B1-216E-5938-D114-1AB3A72FBF40}"/>
              </a:ext>
            </a:extLst>
          </p:cNvPr>
          <p:cNvSpPr/>
          <p:nvPr/>
        </p:nvSpPr>
        <p:spPr>
          <a:xfrm>
            <a:off x="4284517" y="1497731"/>
            <a:ext cx="1599197" cy="1684653"/>
          </a:xfrm>
          <a:custGeom>
            <a:avLst/>
            <a:gdLst>
              <a:gd name="connsiteX0" fmla="*/ 609018 w 609017"/>
              <a:gd name="connsiteY0" fmla="*/ 641562 h 641561"/>
              <a:gd name="connsiteX1" fmla="*/ 400523 w 609017"/>
              <a:gd name="connsiteY1" fmla="*/ 0 h 641561"/>
              <a:gd name="connsiteX2" fmla="*/ 220812 w 609017"/>
              <a:gd name="connsiteY2" fmla="*/ 72864 h 641561"/>
              <a:gd name="connsiteX3" fmla="*/ 0 w 609017"/>
              <a:gd name="connsiteY3" fmla="*/ 199204 h 641561"/>
              <a:gd name="connsiteX4" fmla="*/ 608950 w 609017"/>
              <a:gd name="connsiteY4" fmla="*/ 641562 h 64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9017" h="641561">
                <a:moveTo>
                  <a:pt x="609018" y="641562"/>
                </a:moveTo>
                <a:lnTo>
                  <a:pt x="400523" y="0"/>
                </a:lnTo>
                <a:cubicBezTo>
                  <a:pt x="339689" y="21159"/>
                  <a:pt x="279672" y="45242"/>
                  <a:pt x="220812" y="72864"/>
                </a:cubicBezTo>
                <a:cubicBezTo>
                  <a:pt x="150519" y="105861"/>
                  <a:pt x="69884" y="146205"/>
                  <a:pt x="0" y="199204"/>
                </a:cubicBezTo>
                <a:lnTo>
                  <a:pt x="608950" y="641562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6" name="Forme libre 75">
            <a:extLst>
              <a:ext uri="{FF2B5EF4-FFF2-40B4-BE49-F238E27FC236}">
                <a16:creationId xmlns:a16="http://schemas.microsoft.com/office/drawing/2014/main" id="{4840E6E5-245F-A14D-BD1A-EBADABB24C16}"/>
              </a:ext>
            </a:extLst>
          </p:cNvPr>
          <p:cNvSpPr/>
          <p:nvPr/>
        </p:nvSpPr>
        <p:spPr>
          <a:xfrm>
            <a:off x="4527882" y="3369789"/>
            <a:ext cx="1355834" cy="1754328"/>
          </a:xfrm>
          <a:custGeom>
            <a:avLst/>
            <a:gdLst>
              <a:gd name="connsiteX0" fmla="*/ 516338 w 516338"/>
              <a:gd name="connsiteY0" fmla="*/ 0 h 668095"/>
              <a:gd name="connsiteX1" fmla="*/ 0 w 516338"/>
              <a:gd name="connsiteY1" fmla="*/ 375072 h 668095"/>
              <a:gd name="connsiteX2" fmla="*/ 50763 w 516338"/>
              <a:gd name="connsiteY2" fmla="*/ 435759 h 668095"/>
              <a:gd name="connsiteX3" fmla="*/ 299202 w 516338"/>
              <a:gd name="connsiteY3" fmla="*/ 668095 h 668095"/>
              <a:gd name="connsiteX4" fmla="*/ 516270 w 516338"/>
              <a:gd name="connsiteY4" fmla="*/ 0 h 668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338" h="668095">
                <a:moveTo>
                  <a:pt x="516338" y="0"/>
                </a:moveTo>
                <a:lnTo>
                  <a:pt x="0" y="375072"/>
                </a:lnTo>
                <a:cubicBezTo>
                  <a:pt x="17148" y="396367"/>
                  <a:pt x="34228" y="416709"/>
                  <a:pt x="50763" y="435759"/>
                </a:cubicBezTo>
                <a:cubicBezTo>
                  <a:pt x="122756" y="518760"/>
                  <a:pt x="207066" y="598837"/>
                  <a:pt x="299202" y="668095"/>
                </a:cubicBezTo>
                <a:lnTo>
                  <a:pt x="516270" y="0"/>
                </a:lnTo>
                <a:close/>
              </a:path>
            </a:pathLst>
          </a:custGeom>
          <a:solidFill>
            <a:schemeClr val="accent5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7" name="Forme libre 76">
            <a:extLst>
              <a:ext uri="{FF2B5EF4-FFF2-40B4-BE49-F238E27FC236}">
                <a16:creationId xmlns:a16="http://schemas.microsoft.com/office/drawing/2014/main" id="{F9367F0D-676A-08D3-627B-04A64341322F}"/>
              </a:ext>
            </a:extLst>
          </p:cNvPr>
          <p:cNvSpPr/>
          <p:nvPr/>
        </p:nvSpPr>
        <p:spPr>
          <a:xfrm>
            <a:off x="5374296" y="3391941"/>
            <a:ext cx="1327065" cy="2306708"/>
          </a:xfrm>
          <a:custGeom>
            <a:avLst/>
            <a:gdLst>
              <a:gd name="connsiteX0" fmla="*/ 219927 w 505382"/>
              <a:gd name="connsiteY0" fmla="*/ 0 h 878456"/>
              <a:gd name="connsiteX1" fmla="*/ 0 w 505382"/>
              <a:gd name="connsiteY1" fmla="*/ 676668 h 878456"/>
              <a:gd name="connsiteX2" fmla="*/ 429783 w 505382"/>
              <a:gd name="connsiteY2" fmla="*/ 870769 h 878456"/>
              <a:gd name="connsiteX3" fmla="*/ 505383 w 505382"/>
              <a:gd name="connsiteY3" fmla="*/ 878457 h 878456"/>
              <a:gd name="connsiteX4" fmla="*/ 219859 w 505382"/>
              <a:gd name="connsiteY4" fmla="*/ 0 h 878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82" h="878456">
                <a:moveTo>
                  <a:pt x="219927" y="0"/>
                </a:moveTo>
                <a:lnTo>
                  <a:pt x="0" y="676668"/>
                </a:lnTo>
                <a:cubicBezTo>
                  <a:pt x="132487" y="772256"/>
                  <a:pt x="279944" y="844576"/>
                  <a:pt x="429783" y="870769"/>
                </a:cubicBezTo>
                <a:cubicBezTo>
                  <a:pt x="455029" y="875191"/>
                  <a:pt x="480342" y="877913"/>
                  <a:pt x="505383" y="878457"/>
                </a:cubicBezTo>
                <a:lnTo>
                  <a:pt x="219859" y="0"/>
                </a:lnTo>
                <a:close/>
              </a:path>
            </a:pathLst>
          </a:custGeom>
          <a:solidFill>
            <a:schemeClr val="accent5">
              <a:alpha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8" name="Forme libre 77">
            <a:extLst>
              <a:ext uri="{FF2B5EF4-FFF2-40B4-BE49-F238E27FC236}">
                <a16:creationId xmlns:a16="http://schemas.microsoft.com/office/drawing/2014/main" id="{75BE22A0-3239-507D-4A0A-BF6FF7D2EC35}"/>
              </a:ext>
            </a:extLst>
          </p:cNvPr>
          <p:cNvSpPr/>
          <p:nvPr/>
        </p:nvSpPr>
        <p:spPr>
          <a:xfrm>
            <a:off x="3834777" y="2066905"/>
            <a:ext cx="2006768" cy="1173363"/>
          </a:xfrm>
          <a:custGeom>
            <a:avLst/>
            <a:gdLst>
              <a:gd name="connsiteX0" fmla="*/ 149158 w 764231"/>
              <a:gd name="connsiteY0" fmla="*/ 0 h 446848"/>
              <a:gd name="connsiteX1" fmla="*/ 136 w 764231"/>
              <a:gd name="connsiteY1" fmla="*/ 277035 h 446848"/>
              <a:gd name="connsiteX2" fmla="*/ 23884 w 764231"/>
              <a:gd name="connsiteY2" fmla="*/ 446848 h 446848"/>
              <a:gd name="connsiteX3" fmla="*/ 764232 w 764231"/>
              <a:gd name="connsiteY3" fmla="*/ 446848 h 446848"/>
              <a:gd name="connsiteX4" fmla="*/ 149090 w 764231"/>
              <a:gd name="connsiteY4" fmla="*/ 0 h 44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4231" h="446848">
                <a:moveTo>
                  <a:pt x="149158" y="0"/>
                </a:moveTo>
                <a:cubicBezTo>
                  <a:pt x="66141" y="68851"/>
                  <a:pt x="3130" y="157771"/>
                  <a:pt x="136" y="277035"/>
                </a:cubicBezTo>
                <a:cubicBezTo>
                  <a:pt x="-1225" y="333367"/>
                  <a:pt x="7689" y="390380"/>
                  <a:pt x="23884" y="446848"/>
                </a:cubicBezTo>
                <a:lnTo>
                  <a:pt x="764232" y="446848"/>
                </a:lnTo>
                <a:cubicBezTo>
                  <a:pt x="764232" y="446848"/>
                  <a:pt x="149090" y="0"/>
                  <a:pt x="149090" y="0"/>
                </a:cubicBezTo>
                <a:close/>
              </a:path>
            </a:pathLst>
          </a:custGeom>
          <a:solidFill>
            <a:schemeClr val="accent5">
              <a:alpha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9" name="Forme libre 78">
            <a:extLst>
              <a:ext uri="{FF2B5EF4-FFF2-40B4-BE49-F238E27FC236}">
                <a16:creationId xmlns:a16="http://schemas.microsoft.com/office/drawing/2014/main" id="{2A7AEC46-00E8-8D05-98DB-23715C32CA58}"/>
              </a:ext>
            </a:extLst>
          </p:cNvPr>
          <p:cNvSpPr/>
          <p:nvPr/>
        </p:nvSpPr>
        <p:spPr>
          <a:xfrm>
            <a:off x="6019870" y="3369789"/>
            <a:ext cx="1860074" cy="2328145"/>
          </a:xfrm>
          <a:custGeom>
            <a:avLst/>
            <a:gdLst>
              <a:gd name="connsiteX0" fmla="*/ 0 w 708366"/>
              <a:gd name="connsiteY0" fmla="*/ 0 h 886620"/>
              <a:gd name="connsiteX1" fmla="*/ 288110 w 708366"/>
              <a:gd name="connsiteY1" fmla="*/ 886621 h 886620"/>
              <a:gd name="connsiteX2" fmla="*/ 512460 w 708366"/>
              <a:gd name="connsiteY2" fmla="*/ 793210 h 886620"/>
              <a:gd name="connsiteX3" fmla="*/ 708366 w 708366"/>
              <a:gd name="connsiteY3" fmla="*/ 514542 h 886620"/>
              <a:gd name="connsiteX4" fmla="*/ 0 w 708366"/>
              <a:gd name="connsiteY4" fmla="*/ 0 h 886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8366" h="886620">
                <a:moveTo>
                  <a:pt x="0" y="0"/>
                </a:moveTo>
                <a:lnTo>
                  <a:pt x="288110" y="886621"/>
                </a:lnTo>
                <a:cubicBezTo>
                  <a:pt x="368541" y="883219"/>
                  <a:pt x="445842" y="856414"/>
                  <a:pt x="512460" y="793210"/>
                </a:cubicBezTo>
                <a:cubicBezTo>
                  <a:pt x="591871" y="717828"/>
                  <a:pt x="656106" y="619383"/>
                  <a:pt x="708366" y="51454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5">
              <a:alpha val="6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0" name="Forme libre 79">
            <a:extLst>
              <a:ext uri="{FF2B5EF4-FFF2-40B4-BE49-F238E27FC236}">
                <a16:creationId xmlns:a16="http://schemas.microsoft.com/office/drawing/2014/main" id="{920E6940-8D78-A999-D25A-7EFD3410749F}"/>
              </a:ext>
            </a:extLst>
          </p:cNvPr>
          <p:cNvSpPr/>
          <p:nvPr/>
        </p:nvSpPr>
        <p:spPr>
          <a:xfrm>
            <a:off x="3919653" y="3311907"/>
            <a:ext cx="1922074" cy="986674"/>
          </a:xfrm>
          <a:custGeom>
            <a:avLst/>
            <a:gdLst>
              <a:gd name="connsiteX0" fmla="*/ 731978 w 731977"/>
              <a:gd name="connsiteY0" fmla="*/ 0 h 375752"/>
              <a:gd name="connsiteX1" fmla="*/ 0 w 731977"/>
              <a:gd name="connsiteY1" fmla="*/ 0 h 375752"/>
              <a:gd name="connsiteX2" fmla="*/ 214687 w 731977"/>
              <a:gd name="connsiteY2" fmla="*/ 375752 h 375752"/>
              <a:gd name="connsiteX3" fmla="*/ 731978 w 731977"/>
              <a:gd name="connsiteY3" fmla="*/ 0 h 375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1977" h="375752">
                <a:moveTo>
                  <a:pt x="731978" y="0"/>
                </a:moveTo>
                <a:lnTo>
                  <a:pt x="0" y="0"/>
                </a:lnTo>
                <a:cubicBezTo>
                  <a:pt x="44843" y="136204"/>
                  <a:pt x="129969" y="267782"/>
                  <a:pt x="214687" y="375752"/>
                </a:cubicBezTo>
                <a:lnTo>
                  <a:pt x="731978" y="0"/>
                </a:lnTo>
                <a:close/>
              </a:path>
            </a:pathLst>
          </a:custGeom>
          <a:solidFill>
            <a:schemeClr val="accent5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7" name="Forme libre 66">
            <a:extLst>
              <a:ext uri="{FF2B5EF4-FFF2-40B4-BE49-F238E27FC236}">
                <a16:creationId xmlns:a16="http://schemas.microsoft.com/office/drawing/2014/main" id="{A8F7431C-1BC6-3F81-E8AC-0BE67C4CCB72}"/>
              </a:ext>
            </a:extLst>
          </p:cNvPr>
          <p:cNvSpPr/>
          <p:nvPr/>
        </p:nvSpPr>
        <p:spPr>
          <a:xfrm>
            <a:off x="4841736" y="2170333"/>
            <a:ext cx="2231148" cy="2227094"/>
          </a:xfrm>
          <a:custGeom>
            <a:avLst/>
            <a:gdLst>
              <a:gd name="connsiteX0" fmla="*/ 446284 w 849681"/>
              <a:gd name="connsiteY0" fmla="*/ 839205 h 848137"/>
              <a:gd name="connsiteX1" fmla="*/ 611365 w 849681"/>
              <a:gd name="connsiteY1" fmla="*/ 812536 h 848137"/>
              <a:gd name="connsiteX2" fmla="*/ 776855 w 849681"/>
              <a:gd name="connsiteY2" fmla="*/ 579655 h 848137"/>
              <a:gd name="connsiteX3" fmla="*/ 849460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2" y="854785"/>
                  <a:pt x="560466" y="852404"/>
                  <a:pt x="611365" y="812536"/>
                </a:cubicBezTo>
                <a:cubicBezTo>
                  <a:pt x="683426" y="756067"/>
                  <a:pt x="737388" y="664902"/>
                  <a:pt x="776855" y="579655"/>
                </a:cubicBezTo>
                <a:cubicBezTo>
                  <a:pt x="821493" y="483182"/>
                  <a:pt x="846671" y="376437"/>
                  <a:pt x="849460" y="269691"/>
                </a:cubicBezTo>
                <a:cubicBezTo>
                  <a:pt x="850957" y="211726"/>
                  <a:pt x="845310" y="151652"/>
                  <a:pt x="818023" y="103008"/>
                </a:cubicBezTo>
                <a:cubicBezTo>
                  <a:pt x="761680" y="2793"/>
                  <a:pt x="645252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A51E85B-02B3-E261-7DAF-4855C5209D85}"/>
              </a:ext>
            </a:extLst>
          </p:cNvPr>
          <p:cNvSpPr/>
          <p:nvPr/>
        </p:nvSpPr>
        <p:spPr>
          <a:xfrm>
            <a:off x="4956072" y="2282090"/>
            <a:ext cx="1991513" cy="1988158"/>
          </a:xfrm>
          <a:custGeom>
            <a:avLst/>
            <a:gdLst>
              <a:gd name="connsiteX0" fmla="*/ 1591984 w 1991513"/>
              <a:gd name="connsiteY0" fmla="*/ 1003913 h 1988158"/>
              <a:gd name="connsiteX1" fmla="*/ 1685612 w 1991513"/>
              <a:gd name="connsiteY1" fmla="*/ 1275817 h 1988158"/>
              <a:gd name="connsiteX2" fmla="*/ 1590375 w 1991513"/>
              <a:gd name="connsiteY2" fmla="*/ 1569336 h 1988158"/>
              <a:gd name="connsiteX3" fmla="*/ 1493887 w 1991513"/>
              <a:gd name="connsiteY3" fmla="*/ 1277602 h 1988158"/>
              <a:gd name="connsiteX4" fmla="*/ 1591984 w 1991513"/>
              <a:gd name="connsiteY4" fmla="*/ 1003913 h 1988158"/>
              <a:gd name="connsiteX5" fmla="*/ 1030206 w 1991513"/>
              <a:gd name="connsiteY5" fmla="*/ 860636 h 1988158"/>
              <a:gd name="connsiteX6" fmla="*/ 864926 w 1991513"/>
              <a:gd name="connsiteY6" fmla="*/ 936563 h 1988158"/>
              <a:gd name="connsiteX7" fmla="*/ 864926 w 1991513"/>
              <a:gd name="connsiteY7" fmla="*/ 1088590 h 1988158"/>
              <a:gd name="connsiteX8" fmla="*/ 961238 w 1991513"/>
              <a:gd name="connsiteY8" fmla="*/ 1096809 h 1988158"/>
              <a:gd name="connsiteX9" fmla="*/ 961238 w 1991513"/>
              <a:gd name="connsiteY9" fmla="*/ 1712611 h 1988158"/>
              <a:gd name="connsiteX10" fmla="*/ 1195132 w 1991513"/>
              <a:gd name="connsiteY10" fmla="*/ 1712611 h 1988158"/>
              <a:gd name="connsiteX11" fmla="*/ 1195310 w 1991513"/>
              <a:gd name="connsiteY11" fmla="*/ 1712611 h 1988158"/>
              <a:gd name="connsiteX12" fmla="*/ 1195310 w 1991513"/>
              <a:gd name="connsiteY12" fmla="*/ 860636 h 1988158"/>
              <a:gd name="connsiteX13" fmla="*/ 1459773 w 1991513"/>
              <a:gd name="connsiteY13" fmla="*/ 2199 h 1988158"/>
              <a:gd name="connsiteX14" fmla="*/ 1917360 w 1991513"/>
              <a:gd name="connsiteY14" fmla="*/ 241441 h 1988158"/>
              <a:gd name="connsiteX15" fmla="*/ 1990979 w 1991513"/>
              <a:gd name="connsiteY15" fmla="*/ 632143 h 1988158"/>
              <a:gd name="connsiteX16" fmla="*/ 1909141 w 1991513"/>
              <a:gd name="connsiteY16" fmla="*/ 1128072 h 1988158"/>
              <a:gd name="connsiteX17" fmla="*/ 1592877 w 1991513"/>
              <a:gd name="connsiteY17" fmla="*/ 845629 h 1988158"/>
              <a:gd name="connsiteX18" fmla="*/ 1258383 w 1991513"/>
              <a:gd name="connsiteY18" fmla="*/ 1277421 h 1988158"/>
              <a:gd name="connsiteX19" fmla="*/ 1589124 w 1991513"/>
              <a:gd name="connsiteY19" fmla="*/ 1727797 h 1988158"/>
              <a:gd name="connsiteX20" fmla="*/ 1604848 w 1991513"/>
              <a:gd name="connsiteY20" fmla="*/ 1727437 h 1988158"/>
              <a:gd name="connsiteX21" fmla="*/ 1433135 w 1991513"/>
              <a:gd name="connsiteY21" fmla="*/ 1904657 h 1988158"/>
              <a:gd name="connsiteX22" fmla="*/ 1046111 w 1991513"/>
              <a:gd name="connsiteY22" fmla="*/ 1967184 h 1988158"/>
              <a:gd name="connsiteX23" fmla="*/ 291183 w 1991513"/>
              <a:gd name="connsiteY23" fmla="*/ 1376750 h 1988158"/>
              <a:gd name="connsiteX24" fmla="*/ 4220 w 1991513"/>
              <a:gd name="connsiteY24" fmla="*/ 585516 h 1988158"/>
              <a:gd name="connsiteX25" fmla="*/ 502026 w 1991513"/>
              <a:gd name="connsiteY25" fmla="*/ 143362 h 1988158"/>
              <a:gd name="connsiteX26" fmla="*/ 1281793 w 1991513"/>
              <a:gd name="connsiteY26" fmla="*/ 2587 h 1988158"/>
              <a:gd name="connsiteX27" fmla="*/ 1459773 w 1991513"/>
              <a:gd name="connsiteY27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991513" h="1988158">
                <a:moveTo>
                  <a:pt x="1591984" y="1003913"/>
                </a:moveTo>
                <a:cubicBezTo>
                  <a:pt x="1664705" y="1003913"/>
                  <a:pt x="1685612" y="1074300"/>
                  <a:pt x="1685612" y="1275817"/>
                </a:cubicBezTo>
                <a:cubicBezTo>
                  <a:pt x="1685612" y="1477331"/>
                  <a:pt x="1669531" y="1569336"/>
                  <a:pt x="1590375" y="1569336"/>
                </a:cubicBezTo>
                <a:cubicBezTo>
                  <a:pt x="1514970" y="1569336"/>
                  <a:pt x="1493887" y="1482690"/>
                  <a:pt x="1493887" y="1277602"/>
                </a:cubicBezTo>
                <a:cubicBezTo>
                  <a:pt x="1493887" y="1072514"/>
                  <a:pt x="1521761" y="1003913"/>
                  <a:pt x="1591984" y="1003913"/>
                </a:cubicBezTo>
                <a:close/>
                <a:moveTo>
                  <a:pt x="1030206" y="860636"/>
                </a:moveTo>
                <a:cubicBezTo>
                  <a:pt x="994295" y="899937"/>
                  <a:pt x="933186" y="932272"/>
                  <a:pt x="864926" y="936563"/>
                </a:cubicBezTo>
                <a:lnTo>
                  <a:pt x="864926" y="1088590"/>
                </a:lnTo>
                <a:cubicBezTo>
                  <a:pt x="881903" y="1091628"/>
                  <a:pt x="932469" y="1095916"/>
                  <a:pt x="961238" y="1096809"/>
                </a:cubicBezTo>
                <a:lnTo>
                  <a:pt x="961238" y="1712611"/>
                </a:lnTo>
                <a:lnTo>
                  <a:pt x="1195132" y="1712611"/>
                </a:lnTo>
                <a:lnTo>
                  <a:pt x="1195310" y="1712611"/>
                </a:lnTo>
                <a:lnTo>
                  <a:pt x="1195310" y="860636"/>
                </a:lnTo>
                <a:close/>
                <a:moveTo>
                  <a:pt x="1459773" y="2199"/>
                </a:moveTo>
                <a:cubicBezTo>
                  <a:pt x="1639993" y="12759"/>
                  <a:pt x="1818327" y="65248"/>
                  <a:pt x="1917360" y="241441"/>
                </a:cubicBezTo>
                <a:cubicBezTo>
                  <a:pt x="1981332" y="355416"/>
                  <a:pt x="1994553" y="496370"/>
                  <a:pt x="1990979" y="632143"/>
                </a:cubicBezTo>
                <a:cubicBezTo>
                  <a:pt x="1986688" y="799894"/>
                  <a:pt x="1958639" y="967648"/>
                  <a:pt x="1909141" y="1128072"/>
                </a:cubicBezTo>
                <a:cubicBezTo>
                  <a:pt x="1876444" y="949781"/>
                  <a:pt x="1774773" y="845629"/>
                  <a:pt x="1592877" y="845629"/>
                </a:cubicBezTo>
                <a:cubicBezTo>
                  <a:pt x="1361126" y="845629"/>
                  <a:pt x="1258383" y="1014451"/>
                  <a:pt x="1258383" y="1277421"/>
                </a:cubicBezTo>
                <a:cubicBezTo>
                  <a:pt x="1258383" y="1540394"/>
                  <a:pt x="1348619" y="1727797"/>
                  <a:pt x="1589124" y="1727797"/>
                </a:cubicBezTo>
                <a:cubicBezTo>
                  <a:pt x="1594484" y="1727797"/>
                  <a:pt x="1599667" y="1727618"/>
                  <a:pt x="1604848" y="1727437"/>
                </a:cubicBezTo>
                <a:cubicBezTo>
                  <a:pt x="1553208" y="1794609"/>
                  <a:pt x="1496211" y="1855172"/>
                  <a:pt x="1433135" y="1904657"/>
                </a:cubicBezTo>
                <a:cubicBezTo>
                  <a:pt x="1313776" y="1998090"/>
                  <a:pt x="1177798" y="2003807"/>
                  <a:pt x="1046111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3" y="1171126"/>
                  <a:pt x="-29552" y="860279"/>
                  <a:pt x="4220" y="585516"/>
                </a:cubicBezTo>
                <a:cubicBezTo>
                  <a:pt x="36382" y="325048"/>
                  <a:pt x="304404" y="214284"/>
                  <a:pt x="502026" y="143362"/>
                </a:cubicBezTo>
                <a:cubicBezTo>
                  <a:pt x="754682" y="52788"/>
                  <a:pt x="1019309" y="15091"/>
                  <a:pt x="1281793" y="2587"/>
                </a:cubicBezTo>
                <a:cubicBezTo>
                  <a:pt x="1339418" y="-183"/>
                  <a:pt x="1399700" y="-1321"/>
                  <a:pt x="1459773" y="2199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83" name="Graphique 82" descr="Bar graph with upward trend contour">
            <a:extLst>
              <a:ext uri="{FF2B5EF4-FFF2-40B4-BE49-F238E27FC236}">
                <a16:creationId xmlns:a16="http://schemas.microsoft.com/office/drawing/2014/main" id="{2468FCE0-D9DA-7203-077B-BC3191EBE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3920" y="3467414"/>
            <a:ext cx="554375" cy="554375"/>
          </a:xfrm>
          <a:prstGeom prst="rect">
            <a:avLst/>
          </a:prstGeom>
        </p:spPr>
      </p:pic>
      <p:pic>
        <p:nvPicPr>
          <p:cNvPr id="85" name="Graphique 84" descr="Briefcase contour">
            <a:extLst>
              <a:ext uri="{FF2B5EF4-FFF2-40B4-BE49-F238E27FC236}">
                <a16:creationId xmlns:a16="http://schemas.microsoft.com/office/drawing/2014/main" id="{D91D1BE6-B09B-8E31-BA45-CBED7F7B88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0745" y="2386552"/>
            <a:ext cx="554375" cy="554375"/>
          </a:xfrm>
          <a:prstGeom prst="rect">
            <a:avLst/>
          </a:prstGeom>
        </p:spPr>
      </p:pic>
      <p:pic>
        <p:nvPicPr>
          <p:cNvPr id="87" name="Graphique 86" descr="Bullseye contour">
            <a:extLst>
              <a:ext uri="{FF2B5EF4-FFF2-40B4-BE49-F238E27FC236}">
                <a16:creationId xmlns:a16="http://schemas.microsoft.com/office/drawing/2014/main" id="{32BDB4FA-2363-3F5A-D571-3DA0587C5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02926" y="1502877"/>
            <a:ext cx="554375" cy="554375"/>
          </a:xfrm>
          <a:prstGeom prst="rect">
            <a:avLst/>
          </a:prstGeom>
        </p:spPr>
      </p:pic>
      <p:pic>
        <p:nvPicPr>
          <p:cNvPr id="89" name="Graphique 88" descr="Database contour">
            <a:extLst>
              <a:ext uri="{FF2B5EF4-FFF2-40B4-BE49-F238E27FC236}">
                <a16:creationId xmlns:a16="http://schemas.microsoft.com/office/drawing/2014/main" id="{9F4443C3-F40F-47BD-D594-A2BE254A8B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43032" y="4503069"/>
            <a:ext cx="554375" cy="554375"/>
          </a:xfrm>
          <a:prstGeom prst="rect">
            <a:avLst/>
          </a:prstGeom>
        </p:spPr>
      </p:pic>
      <p:pic>
        <p:nvPicPr>
          <p:cNvPr id="91" name="Graphique 90" descr="Delivery contour">
            <a:extLst>
              <a:ext uri="{FF2B5EF4-FFF2-40B4-BE49-F238E27FC236}">
                <a16:creationId xmlns:a16="http://schemas.microsoft.com/office/drawing/2014/main" id="{596409C9-D967-A221-9E89-A07A0996476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16439" y="3418802"/>
            <a:ext cx="554375" cy="554375"/>
          </a:xfrm>
          <a:prstGeom prst="rect">
            <a:avLst/>
          </a:prstGeom>
        </p:spPr>
      </p:pic>
      <p:pic>
        <p:nvPicPr>
          <p:cNvPr id="93" name="Graphique 92" descr="Lock contour">
            <a:extLst>
              <a:ext uri="{FF2B5EF4-FFF2-40B4-BE49-F238E27FC236}">
                <a16:creationId xmlns:a16="http://schemas.microsoft.com/office/drawing/2014/main" id="{98F01E23-9638-B40D-AC92-34673642AF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82958" y="4105972"/>
            <a:ext cx="554375" cy="554375"/>
          </a:xfrm>
          <a:prstGeom prst="rect">
            <a:avLst/>
          </a:prstGeom>
        </p:spPr>
      </p:pic>
      <p:pic>
        <p:nvPicPr>
          <p:cNvPr id="95" name="Graphique 94" descr="Gears contour">
            <a:extLst>
              <a:ext uri="{FF2B5EF4-FFF2-40B4-BE49-F238E27FC236}">
                <a16:creationId xmlns:a16="http://schemas.microsoft.com/office/drawing/2014/main" id="{DF905254-6019-2E80-C818-1455C0F82AE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62261" y="4655699"/>
            <a:ext cx="554375" cy="554375"/>
          </a:xfrm>
          <a:prstGeom prst="rect">
            <a:avLst/>
          </a:prstGeom>
        </p:spPr>
      </p:pic>
      <p:pic>
        <p:nvPicPr>
          <p:cNvPr id="97" name="Graphique 96" descr="Hourglass 30% contour">
            <a:extLst>
              <a:ext uri="{FF2B5EF4-FFF2-40B4-BE49-F238E27FC236}">
                <a16:creationId xmlns:a16="http://schemas.microsoft.com/office/drawing/2014/main" id="{50138AB6-4F15-5CEA-10EA-894A3792ACB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056432" y="2494768"/>
            <a:ext cx="554375" cy="554375"/>
          </a:xfrm>
          <a:prstGeom prst="rect">
            <a:avLst/>
          </a:prstGeom>
        </p:spPr>
      </p:pic>
      <p:pic>
        <p:nvPicPr>
          <p:cNvPr id="99" name="Graphique 98" descr="Lightbulb contour">
            <a:extLst>
              <a:ext uri="{FF2B5EF4-FFF2-40B4-BE49-F238E27FC236}">
                <a16:creationId xmlns:a16="http://schemas.microsoft.com/office/drawing/2014/main" id="{A73B53D8-4CE6-DE65-6A8D-F0DBAF9541A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101" name="Graphique 100" descr="Magnifying glass contour">
            <a:extLst>
              <a:ext uri="{FF2B5EF4-FFF2-40B4-BE49-F238E27FC236}">
                <a16:creationId xmlns:a16="http://schemas.microsoft.com/office/drawing/2014/main" id="{F0FD51E2-1E3A-9B4E-9688-1FDF0377A59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720431" y="1758291"/>
            <a:ext cx="554375" cy="554375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4E60E872-B894-682C-5729-5B395DFAD8A7}"/>
              </a:ext>
            </a:extLst>
          </p:cNvPr>
          <p:cNvGrpSpPr/>
          <p:nvPr/>
        </p:nvGrpSpPr>
        <p:grpSpPr>
          <a:xfrm>
            <a:off x="8927481" y="2200884"/>
            <a:ext cx="2926080" cy="865405"/>
            <a:chOff x="8927481" y="2242446"/>
            <a:chExt cx="2926080" cy="86540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98D9964-B1BE-AC5A-6076-7CC219DAF9DB}"/>
                </a:ext>
              </a:extLst>
            </p:cNvPr>
            <p:cNvSpPr txBox="1"/>
            <p:nvPr/>
          </p:nvSpPr>
          <p:spPr>
            <a:xfrm>
              <a:off x="8927481" y="22424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512923D-C341-14A7-C913-E0E95DC7A907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E843005-30F8-5C59-31ED-9E9EDFE43BB0}"/>
              </a:ext>
            </a:extLst>
          </p:cNvPr>
          <p:cNvGrpSpPr/>
          <p:nvPr/>
        </p:nvGrpSpPr>
        <p:grpSpPr>
          <a:xfrm>
            <a:off x="8128236" y="5077086"/>
            <a:ext cx="2926080" cy="865405"/>
            <a:chOff x="8927481" y="5077086"/>
            <a:chExt cx="2926080" cy="86540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5ED4A9-52A0-F558-C9E0-2B7B5CECDB13}"/>
                </a:ext>
              </a:extLst>
            </p:cNvPr>
            <p:cNvSpPr txBox="1"/>
            <p:nvPr/>
          </p:nvSpPr>
          <p:spPr>
            <a:xfrm>
              <a:off x="8927481" y="50770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2A9CDE-74C1-D213-F347-11412FC340E1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AEABD98-DFB8-1FB0-7E86-9208B4BE5F00}"/>
              </a:ext>
            </a:extLst>
          </p:cNvPr>
          <p:cNvGrpSpPr/>
          <p:nvPr/>
        </p:nvGrpSpPr>
        <p:grpSpPr>
          <a:xfrm>
            <a:off x="338439" y="2200884"/>
            <a:ext cx="2926080" cy="865405"/>
            <a:chOff x="338440" y="2242446"/>
            <a:chExt cx="2926080" cy="86540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3B52D6-661A-3B4F-5BD3-6BED63D0941B}"/>
                </a:ext>
              </a:extLst>
            </p:cNvPr>
            <p:cNvSpPr txBox="1"/>
            <p:nvPr/>
          </p:nvSpPr>
          <p:spPr>
            <a:xfrm>
              <a:off x="338440" y="22424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09 -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AC593E8-B898-312A-EB1F-0347897E4017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5C3C23C-9F44-E716-A393-BECCD61F0D03}"/>
              </a:ext>
            </a:extLst>
          </p:cNvPr>
          <p:cNvGrpSpPr/>
          <p:nvPr/>
        </p:nvGrpSpPr>
        <p:grpSpPr>
          <a:xfrm>
            <a:off x="2097846" y="5077086"/>
            <a:ext cx="2926080" cy="865405"/>
            <a:chOff x="338440" y="5077086"/>
            <a:chExt cx="2926080" cy="86540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87B2B48-0905-C10C-6D06-3975FD453B7D}"/>
                </a:ext>
              </a:extLst>
            </p:cNvPr>
            <p:cNvSpPr txBox="1"/>
            <p:nvPr/>
          </p:nvSpPr>
          <p:spPr>
            <a:xfrm>
              <a:off x="338440" y="50770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0CD6EB1-F9CA-F572-2ED6-46A183DA78D8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2DB4136-7467-77C7-74ED-9758020187B9}"/>
              </a:ext>
            </a:extLst>
          </p:cNvPr>
          <p:cNvGrpSpPr/>
          <p:nvPr/>
        </p:nvGrpSpPr>
        <p:grpSpPr>
          <a:xfrm>
            <a:off x="8849437" y="1242150"/>
            <a:ext cx="2926080" cy="865405"/>
            <a:chOff x="8927481" y="1297566"/>
            <a:chExt cx="2926080" cy="8654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13A0E44-BB44-7B0D-8989-C417A9C6E8FE}"/>
                </a:ext>
              </a:extLst>
            </p:cNvPr>
            <p:cNvSpPr txBox="1"/>
            <p:nvPr/>
          </p:nvSpPr>
          <p:spPr>
            <a:xfrm>
              <a:off x="8927481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9E06D2-6397-71D2-6635-BE3B35286235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BD212A1-9BA2-86E0-D869-073BA6A64896}"/>
              </a:ext>
            </a:extLst>
          </p:cNvPr>
          <p:cNvGrpSpPr/>
          <p:nvPr/>
        </p:nvGrpSpPr>
        <p:grpSpPr>
          <a:xfrm>
            <a:off x="864410" y="1242150"/>
            <a:ext cx="2926080" cy="865405"/>
            <a:chOff x="338440" y="1297566"/>
            <a:chExt cx="2926080" cy="86540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B342EDB-04EC-1D1C-EF91-7A01C8B99AFC}"/>
                </a:ext>
              </a:extLst>
            </p:cNvPr>
            <p:cNvSpPr txBox="1"/>
            <p:nvPr/>
          </p:nvSpPr>
          <p:spPr>
            <a:xfrm>
              <a:off x="338440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10 -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FEB8356-D582-6C0A-DDD7-3EEBBA813252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EB51E6B-0B1D-0979-715A-4552CA861F74}"/>
              </a:ext>
            </a:extLst>
          </p:cNvPr>
          <p:cNvGrpSpPr/>
          <p:nvPr/>
        </p:nvGrpSpPr>
        <p:grpSpPr>
          <a:xfrm>
            <a:off x="460418" y="3159618"/>
            <a:ext cx="2926080" cy="865405"/>
            <a:chOff x="338440" y="3187326"/>
            <a:chExt cx="2926080" cy="86540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6427D62-9375-175E-A623-697B7D6D4B5A}"/>
                </a:ext>
              </a:extLst>
            </p:cNvPr>
            <p:cNvSpPr txBox="1"/>
            <p:nvPr/>
          </p:nvSpPr>
          <p:spPr>
            <a:xfrm>
              <a:off x="338440" y="31873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02E0B7E-4E75-DC89-5D65-F1C6E8E1C558}"/>
                </a:ext>
              </a:extLst>
            </p:cNvPr>
            <p:cNvSpPr txBox="1"/>
            <p:nvPr/>
          </p:nvSpPr>
          <p:spPr>
            <a:xfrm>
              <a:off x="338440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705EDFB-ABA7-4436-4127-784863BE3BED}"/>
              </a:ext>
            </a:extLst>
          </p:cNvPr>
          <p:cNvGrpSpPr/>
          <p:nvPr/>
        </p:nvGrpSpPr>
        <p:grpSpPr>
          <a:xfrm>
            <a:off x="8900855" y="3159618"/>
            <a:ext cx="2926080" cy="865405"/>
            <a:chOff x="8927481" y="3187326"/>
            <a:chExt cx="2926080" cy="865405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5256F22-9AB6-8F7A-BDD2-F29CDB905A49}"/>
                </a:ext>
              </a:extLst>
            </p:cNvPr>
            <p:cNvSpPr txBox="1"/>
            <p:nvPr/>
          </p:nvSpPr>
          <p:spPr>
            <a:xfrm>
              <a:off x="8927481" y="31873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742ACAE-34B2-A9B7-6612-AFC382AFC72E}"/>
                </a:ext>
              </a:extLst>
            </p:cNvPr>
            <p:cNvSpPr txBox="1"/>
            <p:nvPr/>
          </p:nvSpPr>
          <p:spPr>
            <a:xfrm>
              <a:off x="8927481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60BE5DB-3979-2969-6D64-971615D9D146}"/>
              </a:ext>
            </a:extLst>
          </p:cNvPr>
          <p:cNvGrpSpPr/>
          <p:nvPr/>
        </p:nvGrpSpPr>
        <p:grpSpPr>
          <a:xfrm>
            <a:off x="1013412" y="4118352"/>
            <a:ext cx="2926080" cy="865405"/>
            <a:chOff x="338440" y="4132206"/>
            <a:chExt cx="2926080" cy="86540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07EFD3F-20EC-4ED4-C597-DE26ED93169C}"/>
                </a:ext>
              </a:extLst>
            </p:cNvPr>
            <p:cNvSpPr txBox="1"/>
            <p:nvPr/>
          </p:nvSpPr>
          <p:spPr>
            <a:xfrm>
              <a:off x="338440" y="41322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C8249D2-9614-20F8-53A1-EFFC56EE1FD9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8BC8611-FA9D-EB0A-B842-99F4D8C801FC}"/>
              </a:ext>
            </a:extLst>
          </p:cNvPr>
          <p:cNvGrpSpPr/>
          <p:nvPr/>
        </p:nvGrpSpPr>
        <p:grpSpPr>
          <a:xfrm>
            <a:off x="8638552" y="4118352"/>
            <a:ext cx="2926080" cy="865405"/>
            <a:chOff x="8927481" y="4132206"/>
            <a:chExt cx="2926080" cy="86540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0E79CC7-FFF1-D9B2-E0FC-4A48AE8A4FBB}"/>
                </a:ext>
              </a:extLst>
            </p:cNvPr>
            <p:cNvSpPr txBox="1"/>
            <p:nvPr/>
          </p:nvSpPr>
          <p:spPr>
            <a:xfrm>
              <a:off x="8927481" y="41322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8FADE36-C46A-77A6-D502-443E02F13B1A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901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9541</TotalTime>
  <Words>574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Ten-Part Petal Cycle Diagram – Slide Template</vt:lpstr>
      <vt:lpstr>Ten-Part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2025-09-25T16:35:11Z</dcterms:modified>
  <cp:category>Charts &amp; Diagrams</cp:category>
</cp:coreProperties>
</file>