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28" r:id="rId4"/>
    <p:sldId id="43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69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93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63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E69BD-B49C-051C-239A-1B68C2B88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EEE0D2-0E4A-B76A-573F-F9FD2E334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A842BB-255F-F854-4049-BA150D048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42BA8-2FD1-ED4E-E7B9-37EB6F7D5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32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11.png"/><Relationship Id="rId18" Type="http://schemas.openxmlformats.org/officeDocument/2006/relationships/image" Target="../media/image24.sv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12" Type="http://schemas.openxmlformats.org/officeDocument/2006/relationships/image" Target="../media/image10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9.png"/><Relationship Id="rId5" Type="http://schemas.openxmlformats.org/officeDocument/2006/relationships/image" Target="../media/image19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Nine-Part Petal Cycle Diagram – Slide Template</a:t>
            </a:r>
          </a:p>
        </p:txBody>
      </p:sp>
      <p:sp>
        <p:nvSpPr>
          <p:cNvPr id="56" name="Forme libre 55">
            <a:extLst>
              <a:ext uri="{FF2B5EF4-FFF2-40B4-BE49-F238E27FC236}">
                <a16:creationId xmlns:a16="http://schemas.microsoft.com/office/drawing/2014/main" id="{EB192269-E290-A8A0-1CBE-C76331848F7E}"/>
              </a:ext>
            </a:extLst>
          </p:cNvPr>
          <p:cNvSpPr/>
          <p:nvPr/>
        </p:nvSpPr>
        <p:spPr>
          <a:xfrm>
            <a:off x="4514297" y="1726703"/>
            <a:ext cx="1670045" cy="1527372"/>
          </a:xfrm>
          <a:custGeom>
            <a:avLst/>
            <a:gdLst>
              <a:gd name="connsiteX0" fmla="*/ 0 w 847997"/>
              <a:gd name="connsiteY0" fmla="*/ 775553 h 775552"/>
              <a:gd name="connsiteX1" fmla="*/ 847997 w 847997"/>
              <a:gd name="connsiteY1" fmla="*/ 286047 h 775552"/>
              <a:gd name="connsiteX2" fmla="*/ 789750 w 847997"/>
              <a:gd name="connsiteY2" fmla="*/ 167804 h 775552"/>
              <a:gd name="connsiteX3" fmla="*/ 279332 w 847997"/>
              <a:gd name="connsiteY3" fmla="*/ 8263 h 775552"/>
              <a:gd name="connsiteX4" fmla="*/ 0 w 847997"/>
              <a:gd name="connsiteY4" fmla="*/ 775553 h 77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7997" h="775552">
                <a:moveTo>
                  <a:pt x="0" y="775553"/>
                </a:moveTo>
                <a:lnTo>
                  <a:pt x="847997" y="286047"/>
                </a:lnTo>
                <a:cubicBezTo>
                  <a:pt x="833776" y="243662"/>
                  <a:pt x="814927" y="203658"/>
                  <a:pt x="789750" y="167804"/>
                </a:cubicBezTo>
                <a:cubicBezTo>
                  <a:pt x="668831" y="-4391"/>
                  <a:pt x="463806" y="-12895"/>
                  <a:pt x="279332" y="8263"/>
                </a:cubicBezTo>
                <a:lnTo>
                  <a:pt x="0" y="775553"/>
                </a:lnTo>
                <a:close/>
              </a:path>
            </a:pathLst>
          </a:custGeom>
          <a:solidFill>
            <a:srgbClr val="941651">
              <a:alpha val="85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7" name="Forme libre 56">
            <a:extLst>
              <a:ext uri="{FF2B5EF4-FFF2-40B4-BE49-F238E27FC236}">
                <a16:creationId xmlns:a16="http://schemas.microsoft.com/office/drawing/2014/main" id="{5DCA2175-828A-D6FA-CEEB-98AB18B8EF1F}"/>
              </a:ext>
            </a:extLst>
          </p:cNvPr>
          <p:cNvSpPr/>
          <p:nvPr/>
        </p:nvSpPr>
        <p:spPr>
          <a:xfrm>
            <a:off x="4006261" y="1750480"/>
            <a:ext cx="998247" cy="1485239"/>
          </a:xfrm>
          <a:custGeom>
            <a:avLst/>
            <a:gdLst>
              <a:gd name="connsiteX0" fmla="*/ 232311 w 506879"/>
              <a:gd name="connsiteY0" fmla="*/ 754159 h 754158"/>
              <a:gd name="connsiteX1" fmla="*/ 506880 w 506879"/>
              <a:gd name="connsiteY1" fmla="*/ 0 h 754158"/>
              <a:gd name="connsiteX2" fmla="*/ 479049 w 506879"/>
              <a:gd name="connsiteY2" fmla="*/ 3810 h 754158"/>
              <a:gd name="connsiteX3" fmla="*/ 0 w 506879"/>
              <a:gd name="connsiteY3" fmla="*/ 116066 h 754158"/>
              <a:gd name="connsiteX4" fmla="*/ 232311 w 506879"/>
              <a:gd name="connsiteY4" fmla="*/ 754159 h 7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879" h="754158">
                <a:moveTo>
                  <a:pt x="232311" y="754159"/>
                </a:moveTo>
                <a:lnTo>
                  <a:pt x="506880" y="0"/>
                </a:lnTo>
                <a:cubicBezTo>
                  <a:pt x="497557" y="1225"/>
                  <a:pt x="488235" y="2517"/>
                  <a:pt x="479049" y="3810"/>
                </a:cubicBezTo>
                <a:cubicBezTo>
                  <a:pt x="317370" y="27282"/>
                  <a:pt x="155963" y="61911"/>
                  <a:pt x="0" y="116066"/>
                </a:cubicBezTo>
                <a:lnTo>
                  <a:pt x="232311" y="754159"/>
                </a:lnTo>
                <a:close/>
              </a:path>
            </a:pathLst>
          </a:custGeom>
          <a:solidFill>
            <a:srgbClr val="94165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8" name="Forme libre 57">
            <a:extLst>
              <a:ext uri="{FF2B5EF4-FFF2-40B4-BE49-F238E27FC236}">
                <a16:creationId xmlns:a16="http://schemas.microsoft.com/office/drawing/2014/main" id="{CD51FF8D-5444-543D-6917-14CCBFBBB8E7}"/>
              </a:ext>
            </a:extLst>
          </p:cNvPr>
          <p:cNvSpPr/>
          <p:nvPr/>
        </p:nvSpPr>
        <p:spPr>
          <a:xfrm>
            <a:off x="4541101" y="2342566"/>
            <a:ext cx="1726760" cy="1249824"/>
          </a:xfrm>
          <a:custGeom>
            <a:avLst/>
            <a:gdLst>
              <a:gd name="connsiteX0" fmla="*/ 840308 w 876795"/>
              <a:gd name="connsiteY0" fmla="*/ 634623 h 634622"/>
              <a:gd name="connsiteX1" fmla="*/ 872767 w 876795"/>
              <a:gd name="connsiteY1" fmla="*/ 184100 h 634622"/>
              <a:gd name="connsiteX2" fmla="*/ 842622 w 876795"/>
              <a:gd name="connsiteY2" fmla="*/ 0 h 634622"/>
              <a:gd name="connsiteX3" fmla="*/ 0 w 876795"/>
              <a:gd name="connsiteY3" fmla="*/ 486444 h 634622"/>
              <a:gd name="connsiteX4" fmla="*/ 840376 w 876795"/>
              <a:gd name="connsiteY4" fmla="*/ 634623 h 63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6795" h="634622">
                <a:moveTo>
                  <a:pt x="840308" y="634623"/>
                </a:moveTo>
                <a:cubicBezTo>
                  <a:pt x="872358" y="487125"/>
                  <a:pt x="883654" y="334592"/>
                  <a:pt x="872767" y="184100"/>
                </a:cubicBezTo>
                <a:cubicBezTo>
                  <a:pt x="868275" y="122053"/>
                  <a:pt x="859498" y="59190"/>
                  <a:pt x="842622" y="0"/>
                </a:cubicBezTo>
                <a:lnTo>
                  <a:pt x="0" y="486444"/>
                </a:lnTo>
                <a:lnTo>
                  <a:pt x="840376" y="634623"/>
                </a:lnTo>
                <a:close/>
              </a:path>
            </a:pathLst>
          </a:custGeom>
          <a:solidFill>
            <a:srgbClr val="941651">
              <a:alpha val="70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9" name="Forme libre 58">
            <a:extLst>
              <a:ext uri="{FF2B5EF4-FFF2-40B4-BE49-F238E27FC236}">
                <a16:creationId xmlns:a16="http://schemas.microsoft.com/office/drawing/2014/main" id="{05E54356-7722-4CC3-98BF-524AF0B5B7DC}"/>
              </a:ext>
            </a:extLst>
          </p:cNvPr>
          <p:cNvSpPr/>
          <p:nvPr/>
        </p:nvSpPr>
        <p:spPr>
          <a:xfrm>
            <a:off x="3083864" y="1996881"/>
            <a:ext cx="1329522" cy="1257328"/>
          </a:xfrm>
          <a:custGeom>
            <a:avLst/>
            <a:gdLst>
              <a:gd name="connsiteX0" fmla="*/ 675091 w 675090"/>
              <a:gd name="connsiteY0" fmla="*/ 638364 h 638432"/>
              <a:gd name="connsiteX1" fmla="*/ 442711 w 675090"/>
              <a:gd name="connsiteY1" fmla="*/ 0 h 638432"/>
              <a:gd name="connsiteX2" fmla="*/ 286613 w 675090"/>
              <a:gd name="connsiteY2" fmla="*/ 64564 h 638432"/>
              <a:gd name="connsiteX3" fmla="*/ 0 w 675090"/>
              <a:gd name="connsiteY3" fmla="*/ 248733 h 638432"/>
              <a:gd name="connsiteX4" fmla="*/ 675091 w 675090"/>
              <a:gd name="connsiteY4" fmla="*/ 638432 h 63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090" h="638432">
                <a:moveTo>
                  <a:pt x="675091" y="638364"/>
                </a:moveTo>
                <a:lnTo>
                  <a:pt x="442711" y="0"/>
                </a:lnTo>
                <a:cubicBezTo>
                  <a:pt x="389975" y="19118"/>
                  <a:pt x="337852" y="40480"/>
                  <a:pt x="286613" y="64564"/>
                </a:cubicBezTo>
                <a:cubicBezTo>
                  <a:pt x="192776" y="108651"/>
                  <a:pt x="80363" y="165799"/>
                  <a:pt x="0" y="248733"/>
                </a:cubicBezTo>
                <a:lnTo>
                  <a:pt x="675091" y="638432"/>
                </a:lnTo>
                <a:close/>
              </a:path>
            </a:pathLst>
          </a:custGeom>
          <a:solidFill>
            <a:srgbClr val="941651">
              <a:alpha val="85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0" name="Forme libre 59">
            <a:extLst>
              <a:ext uri="{FF2B5EF4-FFF2-40B4-BE49-F238E27FC236}">
                <a16:creationId xmlns:a16="http://schemas.microsoft.com/office/drawing/2014/main" id="{87727BDA-8CD0-F109-82BC-DB41ED71CD71}"/>
              </a:ext>
            </a:extLst>
          </p:cNvPr>
          <p:cNvSpPr/>
          <p:nvPr/>
        </p:nvSpPr>
        <p:spPr>
          <a:xfrm>
            <a:off x="4531587" y="3353360"/>
            <a:ext cx="1652488" cy="1392117"/>
          </a:xfrm>
          <a:custGeom>
            <a:avLst/>
            <a:gdLst>
              <a:gd name="connsiteX0" fmla="*/ 68 w 839082"/>
              <a:gd name="connsiteY0" fmla="*/ 0 h 706874"/>
              <a:gd name="connsiteX1" fmla="*/ 593298 w 839082"/>
              <a:gd name="connsiteY1" fmla="*/ 706875 h 706874"/>
              <a:gd name="connsiteX2" fmla="*/ 792335 w 839082"/>
              <a:gd name="connsiteY2" fmla="*/ 308331 h 706874"/>
              <a:gd name="connsiteX3" fmla="*/ 839083 w 839082"/>
              <a:gd name="connsiteY3" fmla="*/ 147906 h 706874"/>
              <a:gd name="connsiteX4" fmla="*/ 0 w 839082"/>
              <a:gd name="connsiteY4" fmla="*/ 0 h 70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9082" h="706874">
                <a:moveTo>
                  <a:pt x="68" y="0"/>
                </a:moveTo>
                <a:lnTo>
                  <a:pt x="593298" y="706875"/>
                </a:lnTo>
                <a:cubicBezTo>
                  <a:pt x="680467" y="589176"/>
                  <a:pt x="744566" y="444535"/>
                  <a:pt x="792335" y="308331"/>
                </a:cubicBezTo>
                <a:cubicBezTo>
                  <a:pt x="810708" y="255877"/>
                  <a:pt x="826290" y="202266"/>
                  <a:pt x="839083" y="147906"/>
                </a:cubicBezTo>
                <a:lnTo>
                  <a:pt x="0" y="0"/>
                </a:lnTo>
                <a:close/>
              </a:path>
            </a:pathLst>
          </a:custGeom>
          <a:solidFill>
            <a:srgbClr val="941651">
              <a:alpha val="55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1" name="Forme libre 60">
            <a:extLst>
              <a:ext uri="{FF2B5EF4-FFF2-40B4-BE49-F238E27FC236}">
                <a16:creationId xmlns:a16="http://schemas.microsoft.com/office/drawing/2014/main" id="{44644F90-6C84-D686-25E0-F0A7AC08F5F5}"/>
              </a:ext>
            </a:extLst>
          </p:cNvPr>
          <p:cNvSpPr/>
          <p:nvPr/>
        </p:nvSpPr>
        <p:spPr>
          <a:xfrm>
            <a:off x="4490713" y="3387796"/>
            <a:ext cx="1176080" cy="1743503"/>
          </a:xfrm>
          <a:custGeom>
            <a:avLst/>
            <a:gdLst>
              <a:gd name="connsiteX0" fmla="*/ 0 w 597177"/>
              <a:gd name="connsiteY0" fmla="*/ 68 h 885297"/>
              <a:gd name="connsiteX1" fmla="*/ 0 w 597177"/>
              <a:gd name="connsiteY1" fmla="*/ 817634 h 885297"/>
              <a:gd name="connsiteX2" fmla="*/ 196246 w 597177"/>
              <a:gd name="connsiteY2" fmla="*/ 877436 h 885297"/>
              <a:gd name="connsiteX3" fmla="*/ 524776 w 597177"/>
              <a:gd name="connsiteY3" fmla="*/ 791441 h 885297"/>
              <a:gd name="connsiteX4" fmla="*/ 597178 w 597177"/>
              <a:gd name="connsiteY4" fmla="*/ 711569 h 885297"/>
              <a:gd name="connsiteX5" fmla="*/ 0 w 597177"/>
              <a:gd name="connsiteY5" fmla="*/ 0 h 885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7177" h="885297">
                <a:moveTo>
                  <a:pt x="0" y="68"/>
                </a:moveTo>
                <a:lnTo>
                  <a:pt x="0" y="817634"/>
                </a:lnTo>
                <a:cubicBezTo>
                  <a:pt x="64236" y="845256"/>
                  <a:pt x="130037" y="865871"/>
                  <a:pt x="196246" y="877436"/>
                </a:cubicBezTo>
                <a:cubicBezTo>
                  <a:pt x="312878" y="897847"/>
                  <a:pt x="429715" y="881655"/>
                  <a:pt x="524776" y="791441"/>
                </a:cubicBezTo>
                <a:cubicBezTo>
                  <a:pt x="550498" y="767017"/>
                  <a:pt x="574586" y="740211"/>
                  <a:pt x="597178" y="711569"/>
                </a:cubicBezTo>
                <a:lnTo>
                  <a:pt x="0" y="0"/>
                </a:lnTo>
                <a:close/>
              </a:path>
            </a:pathLst>
          </a:custGeom>
          <a:solidFill>
            <a:srgbClr val="941651">
              <a:alpha val="40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2" name="Forme libre 61">
            <a:extLst>
              <a:ext uri="{FF2B5EF4-FFF2-40B4-BE49-F238E27FC236}">
                <a16:creationId xmlns:a16="http://schemas.microsoft.com/office/drawing/2014/main" id="{53AE3AEC-62F5-2FF8-165C-48109734B97A}"/>
              </a:ext>
            </a:extLst>
          </p:cNvPr>
          <p:cNvSpPr/>
          <p:nvPr/>
        </p:nvSpPr>
        <p:spPr>
          <a:xfrm>
            <a:off x="3612671" y="3387930"/>
            <a:ext cx="824302" cy="1586131"/>
          </a:xfrm>
          <a:custGeom>
            <a:avLst/>
            <a:gdLst>
              <a:gd name="connsiteX0" fmla="*/ 418555 w 418555"/>
              <a:gd name="connsiteY0" fmla="*/ 0 h 805388"/>
              <a:gd name="connsiteX1" fmla="*/ 0 w 418555"/>
              <a:gd name="connsiteY1" fmla="*/ 498690 h 805388"/>
              <a:gd name="connsiteX2" fmla="*/ 418555 w 418555"/>
              <a:gd name="connsiteY2" fmla="*/ 805388 h 805388"/>
              <a:gd name="connsiteX3" fmla="*/ 418555 w 418555"/>
              <a:gd name="connsiteY3" fmla="*/ 0 h 805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555" h="805388">
                <a:moveTo>
                  <a:pt x="418555" y="0"/>
                </a:moveTo>
                <a:lnTo>
                  <a:pt x="0" y="498690"/>
                </a:lnTo>
                <a:cubicBezTo>
                  <a:pt x="119014" y="621968"/>
                  <a:pt x="263749" y="733544"/>
                  <a:pt x="418555" y="805388"/>
                </a:cubicBezTo>
                <a:lnTo>
                  <a:pt x="418555" y="0"/>
                </a:lnTo>
                <a:close/>
              </a:path>
            </a:pathLst>
          </a:custGeom>
          <a:solidFill>
            <a:srgbClr val="941651">
              <a:alpha val="40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3" name="Forme libre 62">
            <a:extLst>
              <a:ext uri="{FF2B5EF4-FFF2-40B4-BE49-F238E27FC236}">
                <a16:creationId xmlns:a16="http://schemas.microsoft.com/office/drawing/2014/main" id="{35D1B176-037F-8770-0581-E3C3EBCA5110}"/>
              </a:ext>
            </a:extLst>
          </p:cNvPr>
          <p:cNvSpPr/>
          <p:nvPr/>
        </p:nvSpPr>
        <p:spPr>
          <a:xfrm>
            <a:off x="3044733" y="3353361"/>
            <a:ext cx="1351099" cy="977431"/>
          </a:xfrm>
          <a:custGeom>
            <a:avLst/>
            <a:gdLst>
              <a:gd name="connsiteX0" fmla="*/ 0 w 686046"/>
              <a:gd name="connsiteY0" fmla="*/ 120965 h 496309"/>
              <a:gd name="connsiteX1" fmla="*/ 229113 w 686046"/>
              <a:gd name="connsiteY1" fmla="*/ 451475 h 496309"/>
              <a:gd name="connsiteX2" fmla="*/ 269533 w 686046"/>
              <a:gd name="connsiteY2" fmla="*/ 496309 h 496309"/>
              <a:gd name="connsiteX3" fmla="*/ 686047 w 686046"/>
              <a:gd name="connsiteY3" fmla="*/ 0 h 496309"/>
              <a:gd name="connsiteX4" fmla="*/ 0 w 686046"/>
              <a:gd name="connsiteY4" fmla="*/ 120965 h 49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046" h="496309">
                <a:moveTo>
                  <a:pt x="0" y="120965"/>
                </a:moveTo>
                <a:cubicBezTo>
                  <a:pt x="63216" y="246284"/>
                  <a:pt x="151404" y="361942"/>
                  <a:pt x="229113" y="451475"/>
                </a:cubicBezTo>
                <a:cubicBezTo>
                  <a:pt x="242179" y="466510"/>
                  <a:pt x="255720" y="481478"/>
                  <a:pt x="269533" y="496309"/>
                </a:cubicBezTo>
                <a:lnTo>
                  <a:pt x="686047" y="0"/>
                </a:lnTo>
                <a:lnTo>
                  <a:pt x="0" y="120965"/>
                </a:lnTo>
                <a:close/>
              </a:path>
            </a:pathLst>
          </a:custGeom>
          <a:solidFill>
            <a:srgbClr val="941651">
              <a:alpha val="55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4" name="Forme libre 63">
            <a:extLst>
              <a:ext uri="{FF2B5EF4-FFF2-40B4-BE49-F238E27FC236}">
                <a16:creationId xmlns:a16="http://schemas.microsoft.com/office/drawing/2014/main" id="{12431C43-D978-D906-C36F-0C6F60D5B5C3}"/>
              </a:ext>
            </a:extLst>
          </p:cNvPr>
          <p:cNvSpPr/>
          <p:nvPr/>
        </p:nvSpPr>
        <p:spPr>
          <a:xfrm>
            <a:off x="2876139" y="2527065"/>
            <a:ext cx="1510313" cy="1014276"/>
          </a:xfrm>
          <a:custGeom>
            <a:avLst/>
            <a:gdLst>
              <a:gd name="connsiteX0" fmla="*/ 86696 w 766890"/>
              <a:gd name="connsiteY0" fmla="*/ 68 h 515018"/>
              <a:gd name="connsiteX1" fmla="*/ 141 w 766890"/>
              <a:gd name="connsiteY1" fmla="*/ 216213 h 515018"/>
              <a:gd name="connsiteX2" fmla="*/ 73155 w 766890"/>
              <a:gd name="connsiteY2" fmla="*/ 515018 h 515018"/>
              <a:gd name="connsiteX3" fmla="*/ 766890 w 766890"/>
              <a:gd name="connsiteY3" fmla="*/ 392693 h 515018"/>
              <a:gd name="connsiteX4" fmla="*/ 86628 w 766890"/>
              <a:gd name="connsiteY4" fmla="*/ 0 h 51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890" h="515018">
                <a:moveTo>
                  <a:pt x="86696" y="68"/>
                </a:moveTo>
                <a:cubicBezTo>
                  <a:pt x="36341" y="58713"/>
                  <a:pt x="2318" y="129469"/>
                  <a:pt x="141" y="216213"/>
                </a:cubicBezTo>
                <a:cubicBezTo>
                  <a:pt x="-2309" y="315951"/>
                  <a:pt x="27428" y="418002"/>
                  <a:pt x="73155" y="515018"/>
                </a:cubicBezTo>
                <a:lnTo>
                  <a:pt x="766890" y="392693"/>
                </a:lnTo>
                <a:lnTo>
                  <a:pt x="86628" y="0"/>
                </a:lnTo>
                <a:close/>
              </a:path>
            </a:pathLst>
          </a:custGeom>
          <a:solidFill>
            <a:srgbClr val="941651">
              <a:alpha val="70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2" name="Forme libre 51">
            <a:extLst>
              <a:ext uri="{FF2B5EF4-FFF2-40B4-BE49-F238E27FC236}">
                <a16:creationId xmlns:a16="http://schemas.microsoft.com/office/drawing/2014/main" id="{39F34124-437A-83CF-22E1-9D184D7CD373}"/>
              </a:ext>
            </a:extLst>
          </p:cNvPr>
          <p:cNvSpPr/>
          <p:nvPr/>
        </p:nvSpPr>
        <p:spPr>
          <a:xfrm>
            <a:off x="3631232" y="2484853"/>
            <a:ext cx="1673361" cy="1670321"/>
          </a:xfrm>
          <a:custGeom>
            <a:avLst/>
            <a:gdLst>
              <a:gd name="connsiteX0" fmla="*/ 446284 w 849681"/>
              <a:gd name="connsiteY0" fmla="*/ 839205 h 848137"/>
              <a:gd name="connsiteX1" fmla="*/ 611365 w 849681"/>
              <a:gd name="connsiteY1" fmla="*/ 812536 h 848137"/>
              <a:gd name="connsiteX2" fmla="*/ 776855 w 849681"/>
              <a:gd name="connsiteY2" fmla="*/ 579655 h 848137"/>
              <a:gd name="connsiteX3" fmla="*/ 849460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2" y="854785"/>
                  <a:pt x="560466" y="852404"/>
                  <a:pt x="611365" y="812536"/>
                </a:cubicBezTo>
                <a:cubicBezTo>
                  <a:pt x="683427" y="756067"/>
                  <a:pt x="737388" y="664902"/>
                  <a:pt x="776855" y="579655"/>
                </a:cubicBezTo>
                <a:cubicBezTo>
                  <a:pt x="821493" y="483182"/>
                  <a:pt x="846671" y="376437"/>
                  <a:pt x="849460" y="269691"/>
                </a:cubicBezTo>
                <a:cubicBezTo>
                  <a:pt x="850958" y="211726"/>
                  <a:pt x="845310" y="151652"/>
                  <a:pt x="818023" y="103008"/>
                </a:cubicBezTo>
                <a:cubicBezTo>
                  <a:pt x="761681" y="2793"/>
                  <a:pt x="645253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E45B4B3-9F6E-29AD-8CC8-1B6BED18ACBF}"/>
              </a:ext>
            </a:extLst>
          </p:cNvPr>
          <p:cNvSpPr/>
          <p:nvPr/>
        </p:nvSpPr>
        <p:spPr>
          <a:xfrm>
            <a:off x="3716983" y="2568670"/>
            <a:ext cx="1493903" cy="1491119"/>
          </a:xfrm>
          <a:custGeom>
            <a:avLst/>
            <a:gdLst>
              <a:gd name="connsiteX0" fmla="*/ 1531767 w 1991870"/>
              <a:gd name="connsiteY0" fmla="*/ 1126465 h 1988158"/>
              <a:gd name="connsiteX1" fmla="*/ 1531777 w 1991870"/>
              <a:gd name="connsiteY1" fmla="*/ 1126551 h 1988158"/>
              <a:gd name="connsiteX2" fmla="*/ 1531767 w 1991870"/>
              <a:gd name="connsiteY2" fmla="*/ 1126643 h 1988158"/>
              <a:gd name="connsiteX3" fmla="*/ 1621286 w 1991870"/>
              <a:gd name="connsiteY3" fmla="*/ 1000875 h 1988158"/>
              <a:gd name="connsiteX4" fmla="*/ 1713131 w 1991870"/>
              <a:gd name="connsiteY4" fmla="*/ 1139686 h 1988158"/>
              <a:gd name="connsiteX5" fmla="*/ 1623431 w 1991870"/>
              <a:gd name="connsiteY5" fmla="*/ 1253840 h 1988158"/>
              <a:gd name="connsiteX6" fmla="*/ 1538351 w 1991870"/>
              <a:gd name="connsiteY6" fmla="*/ 1183373 h 1988158"/>
              <a:gd name="connsiteX7" fmla="*/ 1531777 w 1991870"/>
              <a:gd name="connsiteY7" fmla="*/ 1126551 h 1988158"/>
              <a:gd name="connsiteX8" fmla="*/ 1537739 w 1991870"/>
              <a:gd name="connsiteY8" fmla="*/ 1071720 h 1988158"/>
              <a:gd name="connsiteX9" fmla="*/ 1621286 w 1991870"/>
              <a:gd name="connsiteY9" fmla="*/ 1000875 h 1988158"/>
              <a:gd name="connsiteX10" fmla="*/ 1459774 w 1991870"/>
              <a:gd name="connsiteY10" fmla="*/ 2199 h 1988158"/>
              <a:gd name="connsiteX11" fmla="*/ 1917363 w 1991870"/>
              <a:gd name="connsiteY11" fmla="*/ 241441 h 1988158"/>
              <a:gd name="connsiteX12" fmla="*/ 1917720 w 1991870"/>
              <a:gd name="connsiteY12" fmla="*/ 241619 h 1988158"/>
              <a:gd name="connsiteX13" fmla="*/ 1991336 w 1991870"/>
              <a:gd name="connsiteY13" fmla="*/ 632322 h 1988158"/>
              <a:gd name="connsiteX14" fmla="*/ 1926653 w 1991870"/>
              <a:gd name="connsiteY14" fmla="*/ 1068941 h 1988158"/>
              <a:gd name="connsiteX15" fmla="*/ 1616284 w 1991870"/>
              <a:gd name="connsiteY15" fmla="*/ 845807 h 1988158"/>
              <a:gd name="connsiteX16" fmla="*/ 1296800 w 1991870"/>
              <a:gd name="connsiteY16" fmla="*/ 1148974 h 1988158"/>
              <a:gd name="connsiteX17" fmla="*/ 1566075 w 1991870"/>
              <a:gd name="connsiteY17" fmla="*/ 1414268 h 1988158"/>
              <a:gd name="connsiteX18" fmla="*/ 1717419 w 1991870"/>
              <a:gd name="connsiteY18" fmla="*/ 1360853 h 1988158"/>
              <a:gd name="connsiteX19" fmla="*/ 1620572 w 1991870"/>
              <a:gd name="connsiteY19" fmla="*/ 1571836 h 1988158"/>
              <a:gd name="connsiteX20" fmla="*/ 1539272 w 1991870"/>
              <a:gd name="connsiteY20" fmla="*/ 1502342 h 1988158"/>
              <a:gd name="connsiteX21" fmla="*/ 1312345 w 1991870"/>
              <a:gd name="connsiteY21" fmla="*/ 1502342 h 1988158"/>
              <a:gd name="connsiteX22" fmla="*/ 1605384 w 1991870"/>
              <a:gd name="connsiteY22" fmla="*/ 1726904 h 1988158"/>
              <a:gd name="connsiteX23" fmla="*/ 1433135 w 1991870"/>
              <a:gd name="connsiteY23" fmla="*/ 1904657 h 1988158"/>
              <a:gd name="connsiteX24" fmla="*/ 1046114 w 1991870"/>
              <a:gd name="connsiteY24" fmla="*/ 1967184 h 1988158"/>
              <a:gd name="connsiteX25" fmla="*/ 291183 w 1991870"/>
              <a:gd name="connsiteY25" fmla="*/ 1376750 h 1988158"/>
              <a:gd name="connsiteX26" fmla="*/ 4220 w 1991870"/>
              <a:gd name="connsiteY26" fmla="*/ 585516 h 1988158"/>
              <a:gd name="connsiteX27" fmla="*/ 502026 w 1991870"/>
              <a:gd name="connsiteY27" fmla="*/ 143362 h 1988158"/>
              <a:gd name="connsiteX28" fmla="*/ 1281793 w 1991870"/>
              <a:gd name="connsiteY28" fmla="*/ 2587 h 1988158"/>
              <a:gd name="connsiteX29" fmla="*/ 1459774 w 1991870"/>
              <a:gd name="connsiteY29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991870" h="1988158">
                <a:moveTo>
                  <a:pt x="1531767" y="1126465"/>
                </a:moveTo>
                <a:lnTo>
                  <a:pt x="1531777" y="1126551"/>
                </a:lnTo>
                <a:lnTo>
                  <a:pt x="1531767" y="1126643"/>
                </a:lnTo>
                <a:close/>
                <a:moveTo>
                  <a:pt x="1621286" y="1000875"/>
                </a:moveTo>
                <a:cubicBezTo>
                  <a:pt x="1688828" y="1000875"/>
                  <a:pt x="1713131" y="1051791"/>
                  <a:pt x="1713131" y="1139686"/>
                </a:cubicBezTo>
                <a:cubicBezTo>
                  <a:pt x="1713131" y="1227579"/>
                  <a:pt x="1675250" y="1253840"/>
                  <a:pt x="1623431" y="1253840"/>
                </a:cubicBezTo>
                <a:cubicBezTo>
                  <a:pt x="1582157" y="1253840"/>
                  <a:pt x="1551233" y="1231532"/>
                  <a:pt x="1538351" y="1183373"/>
                </a:cubicBezTo>
                <a:lnTo>
                  <a:pt x="1531777" y="1126551"/>
                </a:lnTo>
                <a:lnTo>
                  <a:pt x="1537739" y="1071720"/>
                </a:lnTo>
                <a:cubicBezTo>
                  <a:pt x="1549558" y="1024591"/>
                  <a:pt x="1578538" y="1000875"/>
                  <a:pt x="1621286" y="1000875"/>
                </a:cubicBezTo>
                <a:close/>
                <a:moveTo>
                  <a:pt x="1459774" y="2199"/>
                </a:moveTo>
                <a:cubicBezTo>
                  <a:pt x="1639994" y="12759"/>
                  <a:pt x="1818330" y="65248"/>
                  <a:pt x="1917363" y="241441"/>
                </a:cubicBezTo>
                <a:lnTo>
                  <a:pt x="1917720" y="241619"/>
                </a:lnTo>
                <a:cubicBezTo>
                  <a:pt x="1981689" y="355598"/>
                  <a:pt x="1994910" y="496551"/>
                  <a:pt x="1991336" y="632322"/>
                </a:cubicBezTo>
                <a:cubicBezTo>
                  <a:pt x="1987584" y="779528"/>
                  <a:pt x="1965427" y="926734"/>
                  <a:pt x="1926653" y="1068941"/>
                </a:cubicBezTo>
                <a:cubicBezTo>
                  <a:pt x="1886270" y="932989"/>
                  <a:pt x="1791214" y="845807"/>
                  <a:pt x="1616284" y="845807"/>
                </a:cubicBezTo>
                <a:cubicBezTo>
                  <a:pt x="1424737" y="845807"/>
                  <a:pt x="1296800" y="964431"/>
                  <a:pt x="1296800" y="1148974"/>
                </a:cubicBezTo>
                <a:cubicBezTo>
                  <a:pt x="1296800" y="1312616"/>
                  <a:pt x="1412230" y="1414268"/>
                  <a:pt x="1566075" y="1414268"/>
                </a:cubicBezTo>
                <a:cubicBezTo>
                  <a:pt x="1621465" y="1414268"/>
                  <a:pt x="1684540" y="1400868"/>
                  <a:pt x="1717419" y="1360853"/>
                </a:cubicBezTo>
                <a:cubicBezTo>
                  <a:pt x="1713128" y="1459465"/>
                  <a:pt x="1699907" y="1571836"/>
                  <a:pt x="1620572" y="1571836"/>
                </a:cubicBezTo>
                <a:cubicBezTo>
                  <a:pt x="1568934" y="1571836"/>
                  <a:pt x="1547313" y="1542537"/>
                  <a:pt x="1539272" y="1502342"/>
                </a:cubicBezTo>
                <a:lnTo>
                  <a:pt x="1312345" y="1502342"/>
                </a:lnTo>
                <a:cubicBezTo>
                  <a:pt x="1324676" y="1607923"/>
                  <a:pt x="1391502" y="1724937"/>
                  <a:pt x="1605384" y="1726904"/>
                </a:cubicBezTo>
                <a:cubicBezTo>
                  <a:pt x="1553565" y="1794252"/>
                  <a:pt x="1496389" y="1855172"/>
                  <a:pt x="1433135" y="1904657"/>
                </a:cubicBezTo>
                <a:cubicBezTo>
                  <a:pt x="1313776" y="1998090"/>
                  <a:pt x="1177801" y="2003807"/>
                  <a:pt x="1046114" y="1967184"/>
                </a:cubicBezTo>
                <a:cubicBezTo>
                  <a:pt x="748070" y="1884293"/>
                  <a:pt x="474510" y="1636684"/>
                  <a:pt x="291183" y="1376750"/>
                </a:cubicBezTo>
                <a:cubicBezTo>
                  <a:pt x="146096" y="1171126"/>
                  <a:pt x="-29552" y="860279"/>
                  <a:pt x="4220" y="585516"/>
                </a:cubicBezTo>
                <a:cubicBezTo>
                  <a:pt x="36384" y="325048"/>
                  <a:pt x="304406" y="214284"/>
                  <a:pt x="502026" y="143362"/>
                </a:cubicBezTo>
                <a:cubicBezTo>
                  <a:pt x="754682" y="52788"/>
                  <a:pt x="1019311" y="15091"/>
                  <a:pt x="1281793" y="2587"/>
                </a:cubicBezTo>
                <a:cubicBezTo>
                  <a:pt x="1339418" y="-183"/>
                  <a:pt x="1399701" y="-1321"/>
                  <a:pt x="1459774" y="2199"/>
                </a:cubicBezTo>
                <a:close/>
              </a:path>
            </a:pathLst>
          </a:custGeom>
          <a:solidFill>
            <a:srgbClr val="5B0D32"/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pic>
        <p:nvPicPr>
          <p:cNvPr id="81" name="Graphique 80" descr="Bar graph with upward trend contour">
            <a:extLst>
              <a:ext uri="{FF2B5EF4-FFF2-40B4-BE49-F238E27FC236}">
                <a16:creationId xmlns:a16="http://schemas.microsoft.com/office/drawing/2014/main" id="{AE5FBD44-2599-99C8-2423-C30C6F855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6104" y="3705580"/>
            <a:ext cx="415781" cy="415781"/>
          </a:xfrm>
          <a:prstGeom prst="rect">
            <a:avLst/>
          </a:prstGeom>
        </p:spPr>
      </p:pic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8E1B58F0-5F41-ECAB-59C2-41AD4B32A9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95061" y="2218828"/>
            <a:ext cx="415781" cy="415781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B963E11B-9316-EDA8-2B81-244CC27EE2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2195" y="1984408"/>
            <a:ext cx="415781" cy="415781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90AB0DEA-4B34-F2F6-19A5-9AC793D31D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72195" y="2826313"/>
            <a:ext cx="415781" cy="415781"/>
          </a:xfrm>
          <a:prstGeom prst="rect">
            <a:avLst/>
          </a:prstGeom>
        </p:spPr>
      </p:pic>
      <p:pic>
        <p:nvPicPr>
          <p:cNvPr id="85" name="Graphique 84" descr="Delivery contour">
            <a:extLst>
              <a:ext uri="{FF2B5EF4-FFF2-40B4-BE49-F238E27FC236}">
                <a16:creationId xmlns:a16="http://schemas.microsoft.com/office/drawing/2014/main" id="{CE0368DB-8BF0-85EE-3F13-FF25AB75A8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77398" y="3606773"/>
            <a:ext cx="415781" cy="415781"/>
          </a:xfrm>
          <a:prstGeom prst="rect">
            <a:avLst/>
          </a:prstGeom>
        </p:spPr>
      </p:pic>
      <p:pic>
        <p:nvPicPr>
          <p:cNvPr id="86" name="Graphique 85" descr="Lock contour">
            <a:extLst>
              <a:ext uri="{FF2B5EF4-FFF2-40B4-BE49-F238E27FC236}">
                <a16:creationId xmlns:a16="http://schemas.microsoft.com/office/drawing/2014/main" id="{04C613BB-9046-3ED0-C7F5-5BBF50CDEA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98634" y="4099495"/>
            <a:ext cx="415781" cy="415781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9D28B23F-3B9C-5564-2442-6D48170C6EC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55879" y="4329697"/>
            <a:ext cx="415781" cy="415781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48254EE3-6C6F-90CC-BF97-CA43984C417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246696" y="1981934"/>
            <a:ext cx="415781" cy="415781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A9BE8654-68B1-47DC-1969-A81AE4A6C93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015988" y="2826313"/>
            <a:ext cx="415781" cy="415781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004CFD75-6026-AECA-9DCE-AA97F163978A}"/>
              </a:ext>
            </a:extLst>
          </p:cNvPr>
          <p:cNvGrpSpPr/>
          <p:nvPr/>
        </p:nvGrpSpPr>
        <p:grpSpPr>
          <a:xfrm>
            <a:off x="6698241" y="2190667"/>
            <a:ext cx="2194560" cy="756776"/>
            <a:chOff x="8927481" y="2170631"/>
            <a:chExt cx="2926080" cy="100903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1BB9163-046C-E8AD-184D-A2685E409D99}"/>
                </a:ext>
              </a:extLst>
            </p:cNvPr>
            <p:cNvSpPr txBox="1"/>
            <p:nvPr/>
          </p:nvSpPr>
          <p:spPr>
            <a:xfrm>
              <a:off x="8927481" y="217063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D3B4E54-0B06-459A-FB2E-94BA2C595F22}"/>
                </a:ext>
              </a:extLst>
            </p:cNvPr>
            <p:cNvSpPr txBox="1"/>
            <p:nvPr/>
          </p:nvSpPr>
          <p:spPr>
            <a:xfrm>
              <a:off x="8927481" y="264618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C68180E-5035-23B2-1F09-D2F7743DBA3F}"/>
              </a:ext>
            </a:extLst>
          </p:cNvPr>
          <p:cNvGrpSpPr/>
          <p:nvPr/>
        </p:nvGrpSpPr>
        <p:grpSpPr>
          <a:xfrm>
            <a:off x="5761407" y="5031819"/>
            <a:ext cx="2194560" cy="756776"/>
            <a:chOff x="8927481" y="5005271"/>
            <a:chExt cx="2926080" cy="100903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8C98CA2-621E-CBEF-F10F-759516113653}"/>
                </a:ext>
              </a:extLst>
            </p:cNvPr>
            <p:cNvSpPr txBox="1"/>
            <p:nvPr/>
          </p:nvSpPr>
          <p:spPr>
            <a:xfrm>
              <a:off x="8927481" y="50052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05 -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797F2D7-9A05-2868-74E9-78BBC1CA73C2}"/>
                </a:ext>
              </a:extLst>
            </p:cNvPr>
            <p:cNvSpPr txBox="1"/>
            <p:nvPr/>
          </p:nvSpPr>
          <p:spPr>
            <a:xfrm>
              <a:off x="8927481" y="548082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839B8BC-A221-7337-B6A5-50350C82C879}"/>
              </a:ext>
            </a:extLst>
          </p:cNvPr>
          <p:cNvGrpSpPr/>
          <p:nvPr/>
        </p:nvGrpSpPr>
        <p:grpSpPr>
          <a:xfrm>
            <a:off x="195307" y="2664192"/>
            <a:ext cx="2194560" cy="756776"/>
            <a:chOff x="338440" y="2170631"/>
            <a:chExt cx="2926080" cy="100903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1DF43B1-D12A-22C0-085F-5F6060AB3111}"/>
                </a:ext>
              </a:extLst>
            </p:cNvPr>
            <p:cNvSpPr txBox="1"/>
            <p:nvPr/>
          </p:nvSpPr>
          <p:spPr>
            <a:xfrm>
              <a:off x="338440" y="217063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08 -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7FA5F46-D51D-74DB-0777-7B155EA3F3A2}"/>
                </a:ext>
              </a:extLst>
            </p:cNvPr>
            <p:cNvSpPr txBox="1"/>
            <p:nvPr/>
          </p:nvSpPr>
          <p:spPr>
            <a:xfrm>
              <a:off x="338440" y="264618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7C3425D-2008-F2E2-B344-5956409C37B0}"/>
              </a:ext>
            </a:extLst>
          </p:cNvPr>
          <p:cNvGrpSpPr/>
          <p:nvPr/>
        </p:nvGrpSpPr>
        <p:grpSpPr>
          <a:xfrm>
            <a:off x="1337942" y="4558294"/>
            <a:ext cx="2194560" cy="756776"/>
            <a:chOff x="338440" y="5005271"/>
            <a:chExt cx="2926080" cy="100903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170D879-D162-AED4-D0C7-66F3232751F4}"/>
                </a:ext>
              </a:extLst>
            </p:cNvPr>
            <p:cNvSpPr txBox="1"/>
            <p:nvPr/>
          </p:nvSpPr>
          <p:spPr>
            <a:xfrm>
              <a:off x="338440" y="50052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06 -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DFBCF53-56C3-4081-27E6-99E232A565F4}"/>
                </a:ext>
              </a:extLst>
            </p:cNvPr>
            <p:cNvSpPr txBox="1"/>
            <p:nvPr/>
          </p:nvSpPr>
          <p:spPr>
            <a:xfrm>
              <a:off x="338440" y="548082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8ECF852-DC7E-216B-6D11-D4317C631176}"/>
              </a:ext>
            </a:extLst>
          </p:cNvPr>
          <p:cNvGrpSpPr/>
          <p:nvPr/>
        </p:nvGrpSpPr>
        <p:grpSpPr>
          <a:xfrm>
            <a:off x="6378662" y="1243616"/>
            <a:ext cx="2194560" cy="756776"/>
            <a:chOff x="8927481" y="1225751"/>
            <a:chExt cx="2926080" cy="100903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CD6CAB3-53B6-53B0-6597-C8499D64ED38}"/>
                </a:ext>
              </a:extLst>
            </p:cNvPr>
            <p:cNvSpPr txBox="1"/>
            <p:nvPr/>
          </p:nvSpPr>
          <p:spPr>
            <a:xfrm>
              <a:off x="8927481" y="12257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A6DA29-A759-9FCD-A3C5-8DFCE56EB826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7642F88-F742-DCC9-6F01-B5ECA661F5ED}"/>
              </a:ext>
            </a:extLst>
          </p:cNvPr>
          <p:cNvGrpSpPr/>
          <p:nvPr/>
        </p:nvGrpSpPr>
        <p:grpSpPr>
          <a:xfrm>
            <a:off x="592991" y="1717141"/>
            <a:ext cx="2194560" cy="756776"/>
            <a:chOff x="338440" y="1225751"/>
            <a:chExt cx="2926080" cy="100903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6ACFF28-1D03-5759-1A12-7C06A5A1147E}"/>
                </a:ext>
              </a:extLst>
            </p:cNvPr>
            <p:cNvSpPr txBox="1"/>
            <p:nvPr/>
          </p:nvSpPr>
          <p:spPr>
            <a:xfrm>
              <a:off x="338440" y="12257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09 -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9AC101F-C0DD-9619-87EA-DC3CFB04B871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22DA0AB-C9B6-D230-B4A5-1ADC2565F2D6}"/>
              </a:ext>
            </a:extLst>
          </p:cNvPr>
          <p:cNvGrpSpPr/>
          <p:nvPr/>
        </p:nvGrpSpPr>
        <p:grpSpPr>
          <a:xfrm>
            <a:off x="6659154" y="3137718"/>
            <a:ext cx="2194560" cy="756776"/>
            <a:chOff x="8927481" y="3115511"/>
            <a:chExt cx="2926080" cy="100903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793DC40-B32A-2C03-764B-2D97B7F63755}"/>
                </a:ext>
              </a:extLst>
            </p:cNvPr>
            <p:cNvSpPr txBox="1"/>
            <p:nvPr/>
          </p:nvSpPr>
          <p:spPr>
            <a:xfrm>
              <a:off x="8927481" y="311551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C89128D-A733-A815-E546-2CA7AD15E4AD}"/>
                </a:ext>
              </a:extLst>
            </p:cNvPr>
            <p:cNvSpPr txBox="1"/>
            <p:nvPr/>
          </p:nvSpPr>
          <p:spPr>
            <a:xfrm>
              <a:off x="8927481" y="359106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926B885-E7E8-292A-C869-75463333A358}"/>
              </a:ext>
            </a:extLst>
          </p:cNvPr>
          <p:cNvGrpSpPr/>
          <p:nvPr/>
        </p:nvGrpSpPr>
        <p:grpSpPr>
          <a:xfrm>
            <a:off x="452979" y="3611243"/>
            <a:ext cx="2194560" cy="756776"/>
            <a:chOff x="338440" y="4060391"/>
            <a:chExt cx="2926080" cy="100903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F2AE435-EEB8-0B55-BF95-1C1023F820BD}"/>
                </a:ext>
              </a:extLst>
            </p:cNvPr>
            <p:cNvSpPr txBox="1"/>
            <p:nvPr/>
          </p:nvSpPr>
          <p:spPr>
            <a:xfrm>
              <a:off x="338440" y="406039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07 -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38093C7-44D3-F310-DE47-106BD0D092D6}"/>
                </a:ext>
              </a:extLst>
            </p:cNvPr>
            <p:cNvSpPr txBox="1"/>
            <p:nvPr/>
          </p:nvSpPr>
          <p:spPr>
            <a:xfrm>
              <a:off x="338440" y="453594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C59F6AB-73CB-25CA-3ADC-4445C448C2C3}"/>
              </a:ext>
            </a:extLst>
          </p:cNvPr>
          <p:cNvGrpSpPr/>
          <p:nvPr/>
        </p:nvGrpSpPr>
        <p:grpSpPr>
          <a:xfrm>
            <a:off x="6391552" y="4084769"/>
            <a:ext cx="2194560" cy="756776"/>
            <a:chOff x="8927481" y="4060391"/>
            <a:chExt cx="2926080" cy="1009036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3400ECB-2A57-B60D-442A-7FB69798488A}"/>
                </a:ext>
              </a:extLst>
            </p:cNvPr>
            <p:cNvSpPr txBox="1"/>
            <p:nvPr/>
          </p:nvSpPr>
          <p:spPr>
            <a:xfrm>
              <a:off x="8927481" y="406039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04 -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CA824DB-95EA-8845-0C17-4B631CABCA5E}"/>
                </a:ext>
              </a:extLst>
            </p:cNvPr>
            <p:cNvSpPr txBox="1"/>
            <p:nvPr/>
          </p:nvSpPr>
          <p:spPr>
            <a:xfrm>
              <a:off x="8927481" y="453594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4852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91784-0CAA-1B18-AB2B-E2FC8C124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E8A6B-6986-CA83-E7C9-4E2451335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Nine-Part Petal Cycle Diagram – Slide Template</a:t>
            </a:r>
          </a:p>
        </p:txBody>
      </p:sp>
      <p:sp>
        <p:nvSpPr>
          <p:cNvPr id="56" name="Forme libre 55">
            <a:extLst>
              <a:ext uri="{FF2B5EF4-FFF2-40B4-BE49-F238E27FC236}">
                <a16:creationId xmlns:a16="http://schemas.microsoft.com/office/drawing/2014/main" id="{BDF82D09-E4DC-E8CC-5888-9E7972D436B4}"/>
              </a:ext>
            </a:extLst>
          </p:cNvPr>
          <p:cNvSpPr/>
          <p:nvPr/>
        </p:nvSpPr>
        <p:spPr>
          <a:xfrm>
            <a:off x="4514297" y="1726703"/>
            <a:ext cx="1670045" cy="1527372"/>
          </a:xfrm>
          <a:custGeom>
            <a:avLst/>
            <a:gdLst>
              <a:gd name="connsiteX0" fmla="*/ 0 w 847997"/>
              <a:gd name="connsiteY0" fmla="*/ 775553 h 775552"/>
              <a:gd name="connsiteX1" fmla="*/ 847997 w 847997"/>
              <a:gd name="connsiteY1" fmla="*/ 286047 h 775552"/>
              <a:gd name="connsiteX2" fmla="*/ 789750 w 847997"/>
              <a:gd name="connsiteY2" fmla="*/ 167804 h 775552"/>
              <a:gd name="connsiteX3" fmla="*/ 279332 w 847997"/>
              <a:gd name="connsiteY3" fmla="*/ 8263 h 775552"/>
              <a:gd name="connsiteX4" fmla="*/ 0 w 847997"/>
              <a:gd name="connsiteY4" fmla="*/ 775553 h 77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7997" h="775552">
                <a:moveTo>
                  <a:pt x="0" y="775553"/>
                </a:moveTo>
                <a:lnTo>
                  <a:pt x="847997" y="286047"/>
                </a:lnTo>
                <a:cubicBezTo>
                  <a:pt x="833776" y="243662"/>
                  <a:pt x="814927" y="203658"/>
                  <a:pt x="789750" y="167804"/>
                </a:cubicBezTo>
                <a:cubicBezTo>
                  <a:pt x="668831" y="-4391"/>
                  <a:pt x="463806" y="-12895"/>
                  <a:pt x="279332" y="8263"/>
                </a:cubicBezTo>
                <a:lnTo>
                  <a:pt x="0" y="775553"/>
                </a:lnTo>
                <a:close/>
              </a:path>
            </a:pathLst>
          </a:custGeom>
          <a:solidFill>
            <a:schemeClr val="accent3">
              <a:alpha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7" name="Forme libre 56">
            <a:extLst>
              <a:ext uri="{FF2B5EF4-FFF2-40B4-BE49-F238E27FC236}">
                <a16:creationId xmlns:a16="http://schemas.microsoft.com/office/drawing/2014/main" id="{15032741-223F-BF31-5123-33E20E72707C}"/>
              </a:ext>
            </a:extLst>
          </p:cNvPr>
          <p:cNvSpPr/>
          <p:nvPr/>
        </p:nvSpPr>
        <p:spPr>
          <a:xfrm>
            <a:off x="4006261" y="1750480"/>
            <a:ext cx="998247" cy="1485239"/>
          </a:xfrm>
          <a:custGeom>
            <a:avLst/>
            <a:gdLst>
              <a:gd name="connsiteX0" fmla="*/ 232311 w 506879"/>
              <a:gd name="connsiteY0" fmla="*/ 754159 h 754158"/>
              <a:gd name="connsiteX1" fmla="*/ 506880 w 506879"/>
              <a:gd name="connsiteY1" fmla="*/ 0 h 754158"/>
              <a:gd name="connsiteX2" fmla="*/ 479049 w 506879"/>
              <a:gd name="connsiteY2" fmla="*/ 3810 h 754158"/>
              <a:gd name="connsiteX3" fmla="*/ 0 w 506879"/>
              <a:gd name="connsiteY3" fmla="*/ 116066 h 754158"/>
              <a:gd name="connsiteX4" fmla="*/ 232311 w 506879"/>
              <a:gd name="connsiteY4" fmla="*/ 754159 h 7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879" h="754158">
                <a:moveTo>
                  <a:pt x="232311" y="754159"/>
                </a:moveTo>
                <a:lnTo>
                  <a:pt x="506880" y="0"/>
                </a:lnTo>
                <a:cubicBezTo>
                  <a:pt x="497557" y="1225"/>
                  <a:pt x="488235" y="2517"/>
                  <a:pt x="479049" y="3810"/>
                </a:cubicBezTo>
                <a:cubicBezTo>
                  <a:pt x="317370" y="27282"/>
                  <a:pt x="155963" y="61911"/>
                  <a:pt x="0" y="116066"/>
                </a:cubicBezTo>
                <a:lnTo>
                  <a:pt x="232311" y="754159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8" name="Forme libre 57">
            <a:extLst>
              <a:ext uri="{FF2B5EF4-FFF2-40B4-BE49-F238E27FC236}">
                <a16:creationId xmlns:a16="http://schemas.microsoft.com/office/drawing/2014/main" id="{45D2ACBA-A887-5C0A-8B62-8D0AD6282DC1}"/>
              </a:ext>
            </a:extLst>
          </p:cNvPr>
          <p:cNvSpPr/>
          <p:nvPr/>
        </p:nvSpPr>
        <p:spPr>
          <a:xfrm>
            <a:off x="4541101" y="2342566"/>
            <a:ext cx="1726760" cy="1249824"/>
          </a:xfrm>
          <a:custGeom>
            <a:avLst/>
            <a:gdLst>
              <a:gd name="connsiteX0" fmla="*/ 840308 w 876795"/>
              <a:gd name="connsiteY0" fmla="*/ 634623 h 634622"/>
              <a:gd name="connsiteX1" fmla="*/ 872767 w 876795"/>
              <a:gd name="connsiteY1" fmla="*/ 184100 h 634622"/>
              <a:gd name="connsiteX2" fmla="*/ 842622 w 876795"/>
              <a:gd name="connsiteY2" fmla="*/ 0 h 634622"/>
              <a:gd name="connsiteX3" fmla="*/ 0 w 876795"/>
              <a:gd name="connsiteY3" fmla="*/ 486444 h 634622"/>
              <a:gd name="connsiteX4" fmla="*/ 840376 w 876795"/>
              <a:gd name="connsiteY4" fmla="*/ 634623 h 63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6795" h="634622">
                <a:moveTo>
                  <a:pt x="840308" y="634623"/>
                </a:moveTo>
                <a:cubicBezTo>
                  <a:pt x="872358" y="487125"/>
                  <a:pt x="883654" y="334592"/>
                  <a:pt x="872767" y="184100"/>
                </a:cubicBezTo>
                <a:cubicBezTo>
                  <a:pt x="868275" y="122053"/>
                  <a:pt x="859498" y="59190"/>
                  <a:pt x="842622" y="0"/>
                </a:cubicBezTo>
                <a:lnTo>
                  <a:pt x="0" y="486444"/>
                </a:lnTo>
                <a:lnTo>
                  <a:pt x="840376" y="634623"/>
                </a:lnTo>
                <a:close/>
              </a:path>
            </a:pathLst>
          </a:custGeom>
          <a:solidFill>
            <a:schemeClr val="accent3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9" name="Forme libre 58">
            <a:extLst>
              <a:ext uri="{FF2B5EF4-FFF2-40B4-BE49-F238E27FC236}">
                <a16:creationId xmlns:a16="http://schemas.microsoft.com/office/drawing/2014/main" id="{C6AED918-D6D1-5F32-3143-DB3AAAF068FB}"/>
              </a:ext>
            </a:extLst>
          </p:cNvPr>
          <p:cNvSpPr/>
          <p:nvPr/>
        </p:nvSpPr>
        <p:spPr>
          <a:xfrm>
            <a:off x="3083864" y="1996881"/>
            <a:ext cx="1329522" cy="1257328"/>
          </a:xfrm>
          <a:custGeom>
            <a:avLst/>
            <a:gdLst>
              <a:gd name="connsiteX0" fmla="*/ 675091 w 675090"/>
              <a:gd name="connsiteY0" fmla="*/ 638364 h 638432"/>
              <a:gd name="connsiteX1" fmla="*/ 442711 w 675090"/>
              <a:gd name="connsiteY1" fmla="*/ 0 h 638432"/>
              <a:gd name="connsiteX2" fmla="*/ 286613 w 675090"/>
              <a:gd name="connsiteY2" fmla="*/ 64564 h 638432"/>
              <a:gd name="connsiteX3" fmla="*/ 0 w 675090"/>
              <a:gd name="connsiteY3" fmla="*/ 248733 h 638432"/>
              <a:gd name="connsiteX4" fmla="*/ 675091 w 675090"/>
              <a:gd name="connsiteY4" fmla="*/ 638432 h 63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090" h="638432">
                <a:moveTo>
                  <a:pt x="675091" y="638364"/>
                </a:moveTo>
                <a:lnTo>
                  <a:pt x="442711" y="0"/>
                </a:lnTo>
                <a:cubicBezTo>
                  <a:pt x="389975" y="19118"/>
                  <a:pt x="337852" y="40480"/>
                  <a:pt x="286613" y="64564"/>
                </a:cubicBezTo>
                <a:cubicBezTo>
                  <a:pt x="192776" y="108651"/>
                  <a:pt x="80363" y="165799"/>
                  <a:pt x="0" y="248733"/>
                </a:cubicBezTo>
                <a:lnTo>
                  <a:pt x="675091" y="638432"/>
                </a:lnTo>
                <a:close/>
              </a:path>
            </a:pathLst>
          </a:custGeom>
          <a:solidFill>
            <a:schemeClr val="accent3">
              <a:alpha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0" name="Forme libre 59">
            <a:extLst>
              <a:ext uri="{FF2B5EF4-FFF2-40B4-BE49-F238E27FC236}">
                <a16:creationId xmlns:a16="http://schemas.microsoft.com/office/drawing/2014/main" id="{B27FA86F-1C28-C9A4-89F0-4B286224060C}"/>
              </a:ext>
            </a:extLst>
          </p:cNvPr>
          <p:cNvSpPr/>
          <p:nvPr/>
        </p:nvSpPr>
        <p:spPr>
          <a:xfrm>
            <a:off x="4531587" y="3353360"/>
            <a:ext cx="1652488" cy="1392117"/>
          </a:xfrm>
          <a:custGeom>
            <a:avLst/>
            <a:gdLst>
              <a:gd name="connsiteX0" fmla="*/ 68 w 839082"/>
              <a:gd name="connsiteY0" fmla="*/ 0 h 706874"/>
              <a:gd name="connsiteX1" fmla="*/ 593298 w 839082"/>
              <a:gd name="connsiteY1" fmla="*/ 706875 h 706874"/>
              <a:gd name="connsiteX2" fmla="*/ 792335 w 839082"/>
              <a:gd name="connsiteY2" fmla="*/ 308331 h 706874"/>
              <a:gd name="connsiteX3" fmla="*/ 839083 w 839082"/>
              <a:gd name="connsiteY3" fmla="*/ 147906 h 706874"/>
              <a:gd name="connsiteX4" fmla="*/ 0 w 839082"/>
              <a:gd name="connsiteY4" fmla="*/ 0 h 70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9082" h="706874">
                <a:moveTo>
                  <a:pt x="68" y="0"/>
                </a:moveTo>
                <a:lnTo>
                  <a:pt x="593298" y="706875"/>
                </a:lnTo>
                <a:cubicBezTo>
                  <a:pt x="680467" y="589176"/>
                  <a:pt x="744566" y="444535"/>
                  <a:pt x="792335" y="308331"/>
                </a:cubicBezTo>
                <a:cubicBezTo>
                  <a:pt x="810708" y="255877"/>
                  <a:pt x="826290" y="202266"/>
                  <a:pt x="839083" y="1479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1" name="Forme libre 60">
            <a:extLst>
              <a:ext uri="{FF2B5EF4-FFF2-40B4-BE49-F238E27FC236}">
                <a16:creationId xmlns:a16="http://schemas.microsoft.com/office/drawing/2014/main" id="{79C08FCF-E1D4-2612-1905-2EFD994A7DBC}"/>
              </a:ext>
            </a:extLst>
          </p:cNvPr>
          <p:cNvSpPr/>
          <p:nvPr/>
        </p:nvSpPr>
        <p:spPr>
          <a:xfrm>
            <a:off x="4490713" y="3387796"/>
            <a:ext cx="1176080" cy="1743503"/>
          </a:xfrm>
          <a:custGeom>
            <a:avLst/>
            <a:gdLst>
              <a:gd name="connsiteX0" fmla="*/ 0 w 597177"/>
              <a:gd name="connsiteY0" fmla="*/ 68 h 885297"/>
              <a:gd name="connsiteX1" fmla="*/ 0 w 597177"/>
              <a:gd name="connsiteY1" fmla="*/ 817634 h 885297"/>
              <a:gd name="connsiteX2" fmla="*/ 196246 w 597177"/>
              <a:gd name="connsiteY2" fmla="*/ 877436 h 885297"/>
              <a:gd name="connsiteX3" fmla="*/ 524776 w 597177"/>
              <a:gd name="connsiteY3" fmla="*/ 791441 h 885297"/>
              <a:gd name="connsiteX4" fmla="*/ 597178 w 597177"/>
              <a:gd name="connsiteY4" fmla="*/ 711569 h 885297"/>
              <a:gd name="connsiteX5" fmla="*/ 0 w 597177"/>
              <a:gd name="connsiteY5" fmla="*/ 0 h 885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7177" h="885297">
                <a:moveTo>
                  <a:pt x="0" y="68"/>
                </a:moveTo>
                <a:lnTo>
                  <a:pt x="0" y="817634"/>
                </a:lnTo>
                <a:cubicBezTo>
                  <a:pt x="64236" y="845256"/>
                  <a:pt x="130037" y="865871"/>
                  <a:pt x="196246" y="877436"/>
                </a:cubicBezTo>
                <a:cubicBezTo>
                  <a:pt x="312878" y="897847"/>
                  <a:pt x="429715" y="881655"/>
                  <a:pt x="524776" y="791441"/>
                </a:cubicBezTo>
                <a:cubicBezTo>
                  <a:pt x="550498" y="767017"/>
                  <a:pt x="574586" y="740211"/>
                  <a:pt x="597178" y="71156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4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2" name="Forme libre 61">
            <a:extLst>
              <a:ext uri="{FF2B5EF4-FFF2-40B4-BE49-F238E27FC236}">
                <a16:creationId xmlns:a16="http://schemas.microsoft.com/office/drawing/2014/main" id="{51AE4B9A-36CA-4DAA-1BAB-E001591CE091}"/>
              </a:ext>
            </a:extLst>
          </p:cNvPr>
          <p:cNvSpPr/>
          <p:nvPr/>
        </p:nvSpPr>
        <p:spPr>
          <a:xfrm>
            <a:off x="3612671" y="3387930"/>
            <a:ext cx="824302" cy="1586131"/>
          </a:xfrm>
          <a:custGeom>
            <a:avLst/>
            <a:gdLst>
              <a:gd name="connsiteX0" fmla="*/ 418555 w 418555"/>
              <a:gd name="connsiteY0" fmla="*/ 0 h 805388"/>
              <a:gd name="connsiteX1" fmla="*/ 0 w 418555"/>
              <a:gd name="connsiteY1" fmla="*/ 498690 h 805388"/>
              <a:gd name="connsiteX2" fmla="*/ 418555 w 418555"/>
              <a:gd name="connsiteY2" fmla="*/ 805388 h 805388"/>
              <a:gd name="connsiteX3" fmla="*/ 418555 w 418555"/>
              <a:gd name="connsiteY3" fmla="*/ 0 h 805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555" h="805388">
                <a:moveTo>
                  <a:pt x="418555" y="0"/>
                </a:moveTo>
                <a:lnTo>
                  <a:pt x="0" y="498690"/>
                </a:lnTo>
                <a:cubicBezTo>
                  <a:pt x="119014" y="621968"/>
                  <a:pt x="263749" y="733544"/>
                  <a:pt x="418555" y="805388"/>
                </a:cubicBezTo>
                <a:lnTo>
                  <a:pt x="418555" y="0"/>
                </a:lnTo>
                <a:close/>
              </a:path>
            </a:pathLst>
          </a:custGeom>
          <a:solidFill>
            <a:schemeClr val="accent3">
              <a:alpha val="4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3" name="Forme libre 62">
            <a:extLst>
              <a:ext uri="{FF2B5EF4-FFF2-40B4-BE49-F238E27FC236}">
                <a16:creationId xmlns:a16="http://schemas.microsoft.com/office/drawing/2014/main" id="{05575ACC-EFEF-3819-7C6C-5E5A07BE7DE9}"/>
              </a:ext>
            </a:extLst>
          </p:cNvPr>
          <p:cNvSpPr/>
          <p:nvPr/>
        </p:nvSpPr>
        <p:spPr>
          <a:xfrm>
            <a:off x="3044733" y="3353361"/>
            <a:ext cx="1351099" cy="977431"/>
          </a:xfrm>
          <a:custGeom>
            <a:avLst/>
            <a:gdLst>
              <a:gd name="connsiteX0" fmla="*/ 0 w 686046"/>
              <a:gd name="connsiteY0" fmla="*/ 120965 h 496309"/>
              <a:gd name="connsiteX1" fmla="*/ 229113 w 686046"/>
              <a:gd name="connsiteY1" fmla="*/ 451475 h 496309"/>
              <a:gd name="connsiteX2" fmla="*/ 269533 w 686046"/>
              <a:gd name="connsiteY2" fmla="*/ 496309 h 496309"/>
              <a:gd name="connsiteX3" fmla="*/ 686047 w 686046"/>
              <a:gd name="connsiteY3" fmla="*/ 0 h 496309"/>
              <a:gd name="connsiteX4" fmla="*/ 0 w 686046"/>
              <a:gd name="connsiteY4" fmla="*/ 120965 h 49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046" h="496309">
                <a:moveTo>
                  <a:pt x="0" y="120965"/>
                </a:moveTo>
                <a:cubicBezTo>
                  <a:pt x="63216" y="246284"/>
                  <a:pt x="151404" y="361942"/>
                  <a:pt x="229113" y="451475"/>
                </a:cubicBezTo>
                <a:cubicBezTo>
                  <a:pt x="242179" y="466510"/>
                  <a:pt x="255720" y="481478"/>
                  <a:pt x="269533" y="496309"/>
                </a:cubicBezTo>
                <a:lnTo>
                  <a:pt x="686047" y="0"/>
                </a:lnTo>
                <a:lnTo>
                  <a:pt x="0" y="120965"/>
                </a:lnTo>
                <a:close/>
              </a:path>
            </a:pathLst>
          </a:custGeom>
          <a:solidFill>
            <a:schemeClr val="accent3">
              <a:alpha val="5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4" name="Forme libre 63">
            <a:extLst>
              <a:ext uri="{FF2B5EF4-FFF2-40B4-BE49-F238E27FC236}">
                <a16:creationId xmlns:a16="http://schemas.microsoft.com/office/drawing/2014/main" id="{26A0D4BE-72BA-30F2-A574-757ABC0C70E0}"/>
              </a:ext>
            </a:extLst>
          </p:cNvPr>
          <p:cNvSpPr/>
          <p:nvPr/>
        </p:nvSpPr>
        <p:spPr>
          <a:xfrm>
            <a:off x="2876139" y="2527065"/>
            <a:ext cx="1510313" cy="1014276"/>
          </a:xfrm>
          <a:custGeom>
            <a:avLst/>
            <a:gdLst>
              <a:gd name="connsiteX0" fmla="*/ 86696 w 766890"/>
              <a:gd name="connsiteY0" fmla="*/ 68 h 515018"/>
              <a:gd name="connsiteX1" fmla="*/ 141 w 766890"/>
              <a:gd name="connsiteY1" fmla="*/ 216213 h 515018"/>
              <a:gd name="connsiteX2" fmla="*/ 73155 w 766890"/>
              <a:gd name="connsiteY2" fmla="*/ 515018 h 515018"/>
              <a:gd name="connsiteX3" fmla="*/ 766890 w 766890"/>
              <a:gd name="connsiteY3" fmla="*/ 392693 h 515018"/>
              <a:gd name="connsiteX4" fmla="*/ 86628 w 766890"/>
              <a:gd name="connsiteY4" fmla="*/ 0 h 51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890" h="515018">
                <a:moveTo>
                  <a:pt x="86696" y="68"/>
                </a:moveTo>
                <a:cubicBezTo>
                  <a:pt x="36341" y="58713"/>
                  <a:pt x="2318" y="129469"/>
                  <a:pt x="141" y="216213"/>
                </a:cubicBezTo>
                <a:cubicBezTo>
                  <a:pt x="-2309" y="315951"/>
                  <a:pt x="27428" y="418002"/>
                  <a:pt x="73155" y="515018"/>
                </a:cubicBezTo>
                <a:lnTo>
                  <a:pt x="766890" y="392693"/>
                </a:lnTo>
                <a:lnTo>
                  <a:pt x="86628" y="0"/>
                </a:lnTo>
                <a:close/>
              </a:path>
            </a:pathLst>
          </a:custGeom>
          <a:solidFill>
            <a:schemeClr val="accent3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2" name="Forme libre 51">
            <a:extLst>
              <a:ext uri="{FF2B5EF4-FFF2-40B4-BE49-F238E27FC236}">
                <a16:creationId xmlns:a16="http://schemas.microsoft.com/office/drawing/2014/main" id="{3390E0BE-2B04-3CB7-ADA0-16DE6C7A96DF}"/>
              </a:ext>
            </a:extLst>
          </p:cNvPr>
          <p:cNvSpPr/>
          <p:nvPr/>
        </p:nvSpPr>
        <p:spPr>
          <a:xfrm>
            <a:off x="3631232" y="2484853"/>
            <a:ext cx="1673361" cy="1670321"/>
          </a:xfrm>
          <a:custGeom>
            <a:avLst/>
            <a:gdLst>
              <a:gd name="connsiteX0" fmla="*/ 446284 w 849681"/>
              <a:gd name="connsiteY0" fmla="*/ 839205 h 848137"/>
              <a:gd name="connsiteX1" fmla="*/ 611365 w 849681"/>
              <a:gd name="connsiteY1" fmla="*/ 812536 h 848137"/>
              <a:gd name="connsiteX2" fmla="*/ 776855 w 849681"/>
              <a:gd name="connsiteY2" fmla="*/ 579655 h 848137"/>
              <a:gd name="connsiteX3" fmla="*/ 849460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2" y="854785"/>
                  <a:pt x="560466" y="852404"/>
                  <a:pt x="611365" y="812536"/>
                </a:cubicBezTo>
                <a:cubicBezTo>
                  <a:pt x="683427" y="756067"/>
                  <a:pt x="737388" y="664902"/>
                  <a:pt x="776855" y="579655"/>
                </a:cubicBezTo>
                <a:cubicBezTo>
                  <a:pt x="821493" y="483182"/>
                  <a:pt x="846671" y="376437"/>
                  <a:pt x="849460" y="269691"/>
                </a:cubicBezTo>
                <a:cubicBezTo>
                  <a:pt x="850958" y="211726"/>
                  <a:pt x="845310" y="151652"/>
                  <a:pt x="818023" y="103008"/>
                </a:cubicBezTo>
                <a:cubicBezTo>
                  <a:pt x="761681" y="2793"/>
                  <a:pt x="645253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8EF0F74-7755-0521-DEEB-4B47CBFFCE26}"/>
              </a:ext>
            </a:extLst>
          </p:cNvPr>
          <p:cNvSpPr/>
          <p:nvPr/>
        </p:nvSpPr>
        <p:spPr>
          <a:xfrm>
            <a:off x="3716983" y="2568670"/>
            <a:ext cx="1493903" cy="1491119"/>
          </a:xfrm>
          <a:custGeom>
            <a:avLst/>
            <a:gdLst>
              <a:gd name="connsiteX0" fmla="*/ 1531767 w 1991870"/>
              <a:gd name="connsiteY0" fmla="*/ 1126465 h 1988158"/>
              <a:gd name="connsiteX1" fmla="*/ 1531777 w 1991870"/>
              <a:gd name="connsiteY1" fmla="*/ 1126551 h 1988158"/>
              <a:gd name="connsiteX2" fmla="*/ 1531767 w 1991870"/>
              <a:gd name="connsiteY2" fmla="*/ 1126643 h 1988158"/>
              <a:gd name="connsiteX3" fmla="*/ 1621286 w 1991870"/>
              <a:gd name="connsiteY3" fmla="*/ 1000875 h 1988158"/>
              <a:gd name="connsiteX4" fmla="*/ 1713131 w 1991870"/>
              <a:gd name="connsiteY4" fmla="*/ 1139686 h 1988158"/>
              <a:gd name="connsiteX5" fmla="*/ 1623431 w 1991870"/>
              <a:gd name="connsiteY5" fmla="*/ 1253840 h 1988158"/>
              <a:gd name="connsiteX6" fmla="*/ 1538351 w 1991870"/>
              <a:gd name="connsiteY6" fmla="*/ 1183373 h 1988158"/>
              <a:gd name="connsiteX7" fmla="*/ 1531777 w 1991870"/>
              <a:gd name="connsiteY7" fmla="*/ 1126551 h 1988158"/>
              <a:gd name="connsiteX8" fmla="*/ 1537739 w 1991870"/>
              <a:gd name="connsiteY8" fmla="*/ 1071720 h 1988158"/>
              <a:gd name="connsiteX9" fmla="*/ 1621286 w 1991870"/>
              <a:gd name="connsiteY9" fmla="*/ 1000875 h 1988158"/>
              <a:gd name="connsiteX10" fmla="*/ 1459774 w 1991870"/>
              <a:gd name="connsiteY10" fmla="*/ 2199 h 1988158"/>
              <a:gd name="connsiteX11" fmla="*/ 1917363 w 1991870"/>
              <a:gd name="connsiteY11" fmla="*/ 241441 h 1988158"/>
              <a:gd name="connsiteX12" fmla="*/ 1917720 w 1991870"/>
              <a:gd name="connsiteY12" fmla="*/ 241619 h 1988158"/>
              <a:gd name="connsiteX13" fmla="*/ 1991336 w 1991870"/>
              <a:gd name="connsiteY13" fmla="*/ 632322 h 1988158"/>
              <a:gd name="connsiteX14" fmla="*/ 1926653 w 1991870"/>
              <a:gd name="connsiteY14" fmla="*/ 1068941 h 1988158"/>
              <a:gd name="connsiteX15" fmla="*/ 1616284 w 1991870"/>
              <a:gd name="connsiteY15" fmla="*/ 845807 h 1988158"/>
              <a:gd name="connsiteX16" fmla="*/ 1296800 w 1991870"/>
              <a:gd name="connsiteY16" fmla="*/ 1148974 h 1988158"/>
              <a:gd name="connsiteX17" fmla="*/ 1566075 w 1991870"/>
              <a:gd name="connsiteY17" fmla="*/ 1414268 h 1988158"/>
              <a:gd name="connsiteX18" fmla="*/ 1717419 w 1991870"/>
              <a:gd name="connsiteY18" fmla="*/ 1360853 h 1988158"/>
              <a:gd name="connsiteX19" fmla="*/ 1620572 w 1991870"/>
              <a:gd name="connsiteY19" fmla="*/ 1571836 h 1988158"/>
              <a:gd name="connsiteX20" fmla="*/ 1539272 w 1991870"/>
              <a:gd name="connsiteY20" fmla="*/ 1502342 h 1988158"/>
              <a:gd name="connsiteX21" fmla="*/ 1312345 w 1991870"/>
              <a:gd name="connsiteY21" fmla="*/ 1502342 h 1988158"/>
              <a:gd name="connsiteX22" fmla="*/ 1605384 w 1991870"/>
              <a:gd name="connsiteY22" fmla="*/ 1726904 h 1988158"/>
              <a:gd name="connsiteX23" fmla="*/ 1433135 w 1991870"/>
              <a:gd name="connsiteY23" fmla="*/ 1904657 h 1988158"/>
              <a:gd name="connsiteX24" fmla="*/ 1046114 w 1991870"/>
              <a:gd name="connsiteY24" fmla="*/ 1967184 h 1988158"/>
              <a:gd name="connsiteX25" fmla="*/ 291183 w 1991870"/>
              <a:gd name="connsiteY25" fmla="*/ 1376750 h 1988158"/>
              <a:gd name="connsiteX26" fmla="*/ 4220 w 1991870"/>
              <a:gd name="connsiteY26" fmla="*/ 585516 h 1988158"/>
              <a:gd name="connsiteX27" fmla="*/ 502026 w 1991870"/>
              <a:gd name="connsiteY27" fmla="*/ 143362 h 1988158"/>
              <a:gd name="connsiteX28" fmla="*/ 1281793 w 1991870"/>
              <a:gd name="connsiteY28" fmla="*/ 2587 h 1988158"/>
              <a:gd name="connsiteX29" fmla="*/ 1459774 w 1991870"/>
              <a:gd name="connsiteY29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991870" h="1988158">
                <a:moveTo>
                  <a:pt x="1531767" y="1126465"/>
                </a:moveTo>
                <a:lnTo>
                  <a:pt x="1531777" y="1126551"/>
                </a:lnTo>
                <a:lnTo>
                  <a:pt x="1531767" y="1126643"/>
                </a:lnTo>
                <a:close/>
                <a:moveTo>
                  <a:pt x="1621286" y="1000875"/>
                </a:moveTo>
                <a:cubicBezTo>
                  <a:pt x="1688828" y="1000875"/>
                  <a:pt x="1713131" y="1051791"/>
                  <a:pt x="1713131" y="1139686"/>
                </a:cubicBezTo>
                <a:cubicBezTo>
                  <a:pt x="1713131" y="1227579"/>
                  <a:pt x="1675250" y="1253840"/>
                  <a:pt x="1623431" y="1253840"/>
                </a:cubicBezTo>
                <a:cubicBezTo>
                  <a:pt x="1582157" y="1253840"/>
                  <a:pt x="1551233" y="1231532"/>
                  <a:pt x="1538351" y="1183373"/>
                </a:cubicBezTo>
                <a:lnTo>
                  <a:pt x="1531777" y="1126551"/>
                </a:lnTo>
                <a:lnTo>
                  <a:pt x="1537739" y="1071720"/>
                </a:lnTo>
                <a:cubicBezTo>
                  <a:pt x="1549558" y="1024591"/>
                  <a:pt x="1578538" y="1000875"/>
                  <a:pt x="1621286" y="1000875"/>
                </a:cubicBezTo>
                <a:close/>
                <a:moveTo>
                  <a:pt x="1459774" y="2199"/>
                </a:moveTo>
                <a:cubicBezTo>
                  <a:pt x="1639994" y="12759"/>
                  <a:pt x="1818330" y="65248"/>
                  <a:pt x="1917363" y="241441"/>
                </a:cubicBezTo>
                <a:lnTo>
                  <a:pt x="1917720" y="241619"/>
                </a:lnTo>
                <a:cubicBezTo>
                  <a:pt x="1981689" y="355598"/>
                  <a:pt x="1994910" y="496551"/>
                  <a:pt x="1991336" y="632322"/>
                </a:cubicBezTo>
                <a:cubicBezTo>
                  <a:pt x="1987584" y="779528"/>
                  <a:pt x="1965427" y="926734"/>
                  <a:pt x="1926653" y="1068941"/>
                </a:cubicBezTo>
                <a:cubicBezTo>
                  <a:pt x="1886270" y="932989"/>
                  <a:pt x="1791214" y="845807"/>
                  <a:pt x="1616284" y="845807"/>
                </a:cubicBezTo>
                <a:cubicBezTo>
                  <a:pt x="1424737" y="845807"/>
                  <a:pt x="1296800" y="964431"/>
                  <a:pt x="1296800" y="1148974"/>
                </a:cubicBezTo>
                <a:cubicBezTo>
                  <a:pt x="1296800" y="1312616"/>
                  <a:pt x="1412230" y="1414268"/>
                  <a:pt x="1566075" y="1414268"/>
                </a:cubicBezTo>
                <a:cubicBezTo>
                  <a:pt x="1621465" y="1414268"/>
                  <a:pt x="1684540" y="1400868"/>
                  <a:pt x="1717419" y="1360853"/>
                </a:cubicBezTo>
                <a:cubicBezTo>
                  <a:pt x="1713128" y="1459465"/>
                  <a:pt x="1699907" y="1571836"/>
                  <a:pt x="1620572" y="1571836"/>
                </a:cubicBezTo>
                <a:cubicBezTo>
                  <a:pt x="1568934" y="1571836"/>
                  <a:pt x="1547313" y="1542537"/>
                  <a:pt x="1539272" y="1502342"/>
                </a:cubicBezTo>
                <a:lnTo>
                  <a:pt x="1312345" y="1502342"/>
                </a:lnTo>
                <a:cubicBezTo>
                  <a:pt x="1324676" y="1607923"/>
                  <a:pt x="1391502" y="1724937"/>
                  <a:pt x="1605384" y="1726904"/>
                </a:cubicBezTo>
                <a:cubicBezTo>
                  <a:pt x="1553565" y="1794252"/>
                  <a:pt x="1496389" y="1855172"/>
                  <a:pt x="1433135" y="1904657"/>
                </a:cubicBezTo>
                <a:cubicBezTo>
                  <a:pt x="1313776" y="1998090"/>
                  <a:pt x="1177801" y="2003807"/>
                  <a:pt x="1046114" y="1967184"/>
                </a:cubicBezTo>
                <a:cubicBezTo>
                  <a:pt x="748070" y="1884293"/>
                  <a:pt x="474510" y="1636684"/>
                  <a:pt x="291183" y="1376750"/>
                </a:cubicBezTo>
                <a:cubicBezTo>
                  <a:pt x="146096" y="1171126"/>
                  <a:pt x="-29552" y="860279"/>
                  <a:pt x="4220" y="585516"/>
                </a:cubicBezTo>
                <a:cubicBezTo>
                  <a:pt x="36384" y="325048"/>
                  <a:pt x="304406" y="214284"/>
                  <a:pt x="502026" y="143362"/>
                </a:cubicBezTo>
                <a:cubicBezTo>
                  <a:pt x="754682" y="52788"/>
                  <a:pt x="1019311" y="15091"/>
                  <a:pt x="1281793" y="2587"/>
                </a:cubicBezTo>
                <a:cubicBezTo>
                  <a:pt x="1339418" y="-183"/>
                  <a:pt x="1399701" y="-1321"/>
                  <a:pt x="1459774" y="2199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pic>
        <p:nvPicPr>
          <p:cNvPr id="81" name="Graphique 80" descr="Bar graph with upward trend contour">
            <a:extLst>
              <a:ext uri="{FF2B5EF4-FFF2-40B4-BE49-F238E27FC236}">
                <a16:creationId xmlns:a16="http://schemas.microsoft.com/office/drawing/2014/main" id="{E75E2D63-6279-5733-96EE-0A154F487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6104" y="3705580"/>
            <a:ext cx="415781" cy="415781"/>
          </a:xfrm>
          <a:prstGeom prst="rect">
            <a:avLst/>
          </a:prstGeom>
        </p:spPr>
      </p:pic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7FFDD353-EC5B-9360-A247-EB60F93374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95061" y="2218828"/>
            <a:ext cx="415781" cy="415781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0B5F3E31-065A-F7AE-35DA-C1887B68FE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2195" y="1984408"/>
            <a:ext cx="415781" cy="415781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A5E68DA5-8E83-920F-37ED-4D834ED180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72195" y="2826313"/>
            <a:ext cx="415781" cy="415781"/>
          </a:xfrm>
          <a:prstGeom prst="rect">
            <a:avLst/>
          </a:prstGeom>
        </p:spPr>
      </p:pic>
      <p:pic>
        <p:nvPicPr>
          <p:cNvPr id="85" name="Graphique 84" descr="Delivery contour">
            <a:extLst>
              <a:ext uri="{FF2B5EF4-FFF2-40B4-BE49-F238E27FC236}">
                <a16:creationId xmlns:a16="http://schemas.microsoft.com/office/drawing/2014/main" id="{8A71604F-B50B-3483-FB99-6E1842DEF4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77398" y="3606773"/>
            <a:ext cx="415781" cy="415781"/>
          </a:xfrm>
          <a:prstGeom prst="rect">
            <a:avLst/>
          </a:prstGeom>
        </p:spPr>
      </p:pic>
      <p:pic>
        <p:nvPicPr>
          <p:cNvPr id="86" name="Graphique 85" descr="Lock contour">
            <a:extLst>
              <a:ext uri="{FF2B5EF4-FFF2-40B4-BE49-F238E27FC236}">
                <a16:creationId xmlns:a16="http://schemas.microsoft.com/office/drawing/2014/main" id="{B8D3768E-441D-3855-A29A-DF36AEA62A6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98634" y="4099495"/>
            <a:ext cx="415781" cy="415781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4E9C89BD-E479-B637-E181-FE8B6AE826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55879" y="4329697"/>
            <a:ext cx="415781" cy="415781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1C8C2E63-4356-9AFE-C43A-E6C712AE5E2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246696" y="1981934"/>
            <a:ext cx="415781" cy="415781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CE7E6446-96A5-9AF5-8E8B-D2A75ADAF20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015988" y="2826313"/>
            <a:ext cx="415781" cy="41578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A7CA608-C5A0-29C9-7FDB-B92208FDA39E}"/>
              </a:ext>
            </a:extLst>
          </p:cNvPr>
          <p:cNvGrpSpPr/>
          <p:nvPr/>
        </p:nvGrpSpPr>
        <p:grpSpPr>
          <a:xfrm>
            <a:off x="6698241" y="2190667"/>
            <a:ext cx="2194560" cy="756776"/>
            <a:chOff x="8927481" y="2170631"/>
            <a:chExt cx="2926080" cy="100903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48126D-59C7-90DF-88E4-649D003ECEE4}"/>
                </a:ext>
              </a:extLst>
            </p:cNvPr>
            <p:cNvSpPr txBox="1"/>
            <p:nvPr/>
          </p:nvSpPr>
          <p:spPr>
            <a:xfrm>
              <a:off x="8927481" y="217063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15F5D09-8D61-49EC-A499-CE2EBD0820CF}"/>
                </a:ext>
              </a:extLst>
            </p:cNvPr>
            <p:cNvSpPr txBox="1"/>
            <p:nvPr/>
          </p:nvSpPr>
          <p:spPr>
            <a:xfrm>
              <a:off x="8927481" y="264618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2EB828A-1C6C-980D-A028-99BE519458C1}"/>
              </a:ext>
            </a:extLst>
          </p:cNvPr>
          <p:cNvGrpSpPr/>
          <p:nvPr/>
        </p:nvGrpSpPr>
        <p:grpSpPr>
          <a:xfrm>
            <a:off x="5761407" y="5031819"/>
            <a:ext cx="2194560" cy="756776"/>
            <a:chOff x="8927481" y="5005271"/>
            <a:chExt cx="2926080" cy="100903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A72236E-E5D0-2478-D4F9-44C026A53E9C}"/>
                </a:ext>
              </a:extLst>
            </p:cNvPr>
            <p:cNvSpPr txBox="1"/>
            <p:nvPr/>
          </p:nvSpPr>
          <p:spPr>
            <a:xfrm>
              <a:off x="8927481" y="50052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6C0300F-029C-1E22-8493-A55EAA3DDCE5}"/>
                </a:ext>
              </a:extLst>
            </p:cNvPr>
            <p:cNvSpPr txBox="1"/>
            <p:nvPr/>
          </p:nvSpPr>
          <p:spPr>
            <a:xfrm>
              <a:off x="8927481" y="548082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D271579-00AA-D43F-5E3E-DD19D4186228}"/>
              </a:ext>
            </a:extLst>
          </p:cNvPr>
          <p:cNvGrpSpPr/>
          <p:nvPr/>
        </p:nvGrpSpPr>
        <p:grpSpPr>
          <a:xfrm>
            <a:off x="195307" y="2664192"/>
            <a:ext cx="2194560" cy="756776"/>
            <a:chOff x="338440" y="2170631"/>
            <a:chExt cx="2926080" cy="100903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AF434C6-7E19-D93A-8E15-9811172D110F}"/>
                </a:ext>
              </a:extLst>
            </p:cNvPr>
            <p:cNvSpPr txBox="1"/>
            <p:nvPr/>
          </p:nvSpPr>
          <p:spPr>
            <a:xfrm>
              <a:off x="338440" y="217063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08 -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381186A-DE18-377C-AC4D-F772EB811C6A}"/>
                </a:ext>
              </a:extLst>
            </p:cNvPr>
            <p:cNvSpPr txBox="1"/>
            <p:nvPr/>
          </p:nvSpPr>
          <p:spPr>
            <a:xfrm>
              <a:off x="338440" y="264618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2E1D8B-422C-F7FE-B6E0-9C4CDF5FCD07}"/>
              </a:ext>
            </a:extLst>
          </p:cNvPr>
          <p:cNvGrpSpPr/>
          <p:nvPr/>
        </p:nvGrpSpPr>
        <p:grpSpPr>
          <a:xfrm>
            <a:off x="1337942" y="4558294"/>
            <a:ext cx="2194560" cy="756776"/>
            <a:chOff x="338440" y="5005271"/>
            <a:chExt cx="2926080" cy="100903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FAB3F2C-57A0-E38A-2FC8-9693594FFDB7}"/>
                </a:ext>
              </a:extLst>
            </p:cNvPr>
            <p:cNvSpPr txBox="1"/>
            <p:nvPr/>
          </p:nvSpPr>
          <p:spPr>
            <a:xfrm>
              <a:off x="338440" y="50052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40B3345-2D4C-2FF6-1953-176D4D0C8991}"/>
                </a:ext>
              </a:extLst>
            </p:cNvPr>
            <p:cNvSpPr txBox="1"/>
            <p:nvPr/>
          </p:nvSpPr>
          <p:spPr>
            <a:xfrm>
              <a:off x="338440" y="548082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0A3DD7A-8B50-A13B-E4AC-6CDF4791B411}"/>
              </a:ext>
            </a:extLst>
          </p:cNvPr>
          <p:cNvGrpSpPr/>
          <p:nvPr/>
        </p:nvGrpSpPr>
        <p:grpSpPr>
          <a:xfrm>
            <a:off x="6378662" y="1243616"/>
            <a:ext cx="2194560" cy="756776"/>
            <a:chOff x="8927481" y="1225751"/>
            <a:chExt cx="2926080" cy="100903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F56420-A0AB-C396-DC92-73C16D0C1E8A}"/>
                </a:ext>
              </a:extLst>
            </p:cNvPr>
            <p:cNvSpPr txBox="1"/>
            <p:nvPr/>
          </p:nvSpPr>
          <p:spPr>
            <a:xfrm>
              <a:off x="8927481" y="12257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E4A2CB9-AB50-6954-B4F4-C02DAD031F4D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783E797-3CAB-2FC4-3AA9-CDDEB395F635}"/>
              </a:ext>
            </a:extLst>
          </p:cNvPr>
          <p:cNvGrpSpPr/>
          <p:nvPr/>
        </p:nvGrpSpPr>
        <p:grpSpPr>
          <a:xfrm>
            <a:off x="592991" y="1717141"/>
            <a:ext cx="2194560" cy="756776"/>
            <a:chOff x="338440" y="1225751"/>
            <a:chExt cx="2926080" cy="100903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78251CA-C9C7-79FC-892B-B1A548E75977}"/>
                </a:ext>
              </a:extLst>
            </p:cNvPr>
            <p:cNvSpPr txBox="1"/>
            <p:nvPr/>
          </p:nvSpPr>
          <p:spPr>
            <a:xfrm>
              <a:off x="338440" y="12257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09 -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9D86A3A-3D29-7EBF-FA14-D4109DD08875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7F1DC91-4FA2-AD72-9668-36C98AA8865E}"/>
              </a:ext>
            </a:extLst>
          </p:cNvPr>
          <p:cNvGrpSpPr/>
          <p:nvPr/>
        </p:nvGrpSpPr>
        <p:grpSpPr>
          <a:xfrm>
            <a:off x="6659154" y="3137718"/>
            <a:ext cx="2194560" cy="756776"/>
            <a:chOff x="8927481" y="3115511"/>
            <a:chExt cx="2926080" cy="100903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D21EE11-C251-DC96-B49C-D3DABF4B6EF8}"/>
                </a:ext>
              </a:extLst>
            </p:cNvPr>
            <p:cNvSpPr txBox="1"/>
            <p:nvPr/>
          </p:nvSpPr>
          <p:spPr>
            <a:xfrm>
              <a:off x="8927481" y="311551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00DF1F5-2ACF-AF20-8027-311D516870CC}"/>
                </a:ext>
              </a:extLst>
            </p:cNvPr>
            <p:cNvSpPr txBox="1"/>
            <p:nvPr/>
          </p:nvSpPr>
          <p:spPr>
            <a:xfrm>
              <a:off x="8927481" y="359106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417B65D-66AA-043F-9A01-C8A97C759195}"/>
              </a:ext>
            </a:extLst>
          </p:cNvPr>
          <p:cNvGrpSpPr/>
          <p:nvPr/>
        </p:nvGrpSpPr>
        <p:grpSpPr>
          <a:xfrm>
            <a:off x="452979" y="3611243"/>
            <a:ext cx="2194560" cy="756776"/>
            <a:chOff x="338440" y="4060391"/>
            <a:chExt cx="2926080" cy="100903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9E3B3B3-9709-938B-A035-6B0EC9EFE7FF}"/>
                </a:ext>
              </a:extLst>
            </p:cNvPr>
            <p:cNvSpPr txBox="1"/>
            <p:nvPr/>
          </p:nvSpPr>
          <p:spPr>
            <a:xfrm>
              <a:off x="338440" y="406039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5399CA-2BDD-C2DA-DF92-6A1630B738A0}"/>
                </a:ext>
              </a:extLst>
            </p:cNvPr>
            <p:cNvSpPr txBox="1"/>
            <p:nvPr/>
          </p:nvSpPr>
          <p:spPr>
            <a:xfrm>
              <a:off x="338440" y="453594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6A26601-E59A-7AF8-C27B-015F78995111}"/>
              </a:ext>
            </a:extLst>
          </p:cNvPr>
          <p:cNvGrpSpPr/>
          <p:nvPr/>
        </p:nvGrpSpPr>
        <p:grpSpPr>
          <a:xfrm>
            <a:off x="6391552" y="4084769"/>
            <a:ext cx="2194560" cy="756776"/>
            <a:chOff x="8927481" y="4060391"/>
            <a:chExt cx="2926080" cy="100903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BDC0DD5-2C1D-2174-0707-77A5BD520845}"/>
                </a:ext>
              </a:extLst>
            </p:cNvPr>
            <p:cNvSpPr txBox="1"/>
            <p:nvPr/>
          </p:nvSpPr>
          <p:spPr>
            <a:xfrm>
              <a:off x="8927481" y="406039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1F46FC5-97AC-106C-702A-B9758D6D88A0}"/>
                </a:ext>
              </a:extLst>
            </p:cNvPr>
            <p:cNvSpPr txBox="1"/>
            <p:nvPr/>
          </p:nvSpPr>
          <p:spPr>
            <a:xfrm>
              <a:off x="8927481" y="453594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1179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10516</TotalTime>
  <Words>470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Nine-Part Petal Cycle Diagram – Slide Template</vt:lpstr>
      <vt:lpstr>Nine-Part Petal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Nine-Part Petal Cycle Diagram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2025-09-25T16:34:22Z</dcterms:modified>
  <cp:category>Charts &amp; Diagrams</cp:category>
</cp:coreProperties>
</file>