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692" r:id="rId3"/>
  </p:sldMasterIdLst>
  <p:notesMasterIdLst>
    <p:notesMasterId r:id="rId7"/>
  </p:notesMasterIdLst>
  <p:sldIdLst>
    <p:sldId id="427" r:id="rId4"/>
    <p:sldId id="434" r:id="rId5"/>
    <p:sldId id="307" r:id="rId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1F33"/>
    <a:srgbClr val="008C58"/>
    <a:srgbClr val="002033"/>
    <a:srgbClr val="2B323B"/>
    <a:srgbClr val="00B09B"/>
    <a:srgbClr val="F0EEEF"/>
    <a:srgbClr val="0D95BC"/>
    <a:srgbClr val="DF361F"/>
    <a:srgbClr val="6C2B43"/>
    <a:srgbClr val="7B005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3469" autoAdjust="0"/>
    <p:restoredTop sz="96316" autoAdjust="0"/>
  </p:normalViewPr>
  <p:slideViewPr>
    <p:cSldViewPr snapToGrid="0" showGuides="1">
      <p:cViewPr varScale="1">
        <p:scale>
          <a:sx n="125" d="100"/>
          <a:sy n="125" d="100"/>
        </p:scale>
        <p:origin x="2293" y="321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9/25/2025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138115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CB13465-BBFB-7FA4-41CA-CC69447128E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9E30B88C-C760-BA9D-05DE-25F3A37EA3DB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2C2DD5C7-6163-FC9B-0C83-31A8A3A460F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CDD4B2D-7C34-6688-A1F0-DC7B9E27B7D5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3634991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851535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851535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solidFill>
          <a:srgbClr val="0020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6D84C250-509E-908D-C81A-39BFF14A5B92}"/>
              </a:ext>
            </a:extLst>
          </p:cNvPr>
          <p:cNvSpPr txBox="1"/>
          <p:nvPr userDrawn="1"/>
        </p:nvSpPr>
        <p:spPr>
          <a:xfrm>
            <a:off x="555570" y="550033"/>
            <a:ext cx="206543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chemeClr val="bg1">
                    <a:alpha val="40157"/>
                  </a:schemeClr>
                </a:solidFill>
                <a:latin typeface="+mj-lt"/>
              </a:rPr>
              <a:t>Designed</a:t>
            </a:r>
            <a:r>
              <a:rPr lang="en-US" dirty="0">
                <a:solidFill>
                  <a:schemeClr val="bg1">
                    <a:alpha val="40157"/>
                  </a:schemeClr>
                </a:solidFill>
              </a:rPr>
              <a:t> with      by</a:t>
            </a: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B874505A-5DDC-14EE-67AD-4B03CA56FD5E}"/>
              </a:ext>
            </a:extLst>
          </p:cNvPr>
          <p:cNvGrpSpPr/>
          <p:nvPr userDrawn="1"/>
        </p:nvGrpSpPr>
        <p:grpSpPr>
          <a:xfrm>
            <a:off x="645887" y="1021854"/>
            <a:ext cx="5325710" cy="549583"/>
            <a:chOff x="757647" y="1021854"/>
            <a:chExt cx="5325710" cy="549583"/>
          </a:xfrm>
        </p:grpSpPr>
        <p:sp>
          <p:nvSpPr>
            <p:cNvPr id="7" name="Shape">
              <a:extLst>
                <a:ext uri="{FF2B5EF4-FFF2-40B4-BE49-F238E27FC236}">
                  <a16:creationId xmlns:a16="http://schemas.microsoft.com/office/drawing/2014/main" id="{C09501F8-710E-4D07-191D-A96E38245920}"/>
                </a:ext>
              </a:extLst>
            </p:cNvPr>
            <p:cNvSpPr/>
            <p:nvPr userDrawn="1"/>
          </p:nvSpPr>
          <p:spPr>
            <a:xfrm>
              <a:off x="757647" y="1022945"/>
              <a:ext cx="4193833" cy="54849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2662"/>
                  </a:moveTo>
                  <a:lnTo>
                    <a:pt x="882" y="2662"/>
                  </a:lnTo>
                  <a:cubicBezTo>
                    <a:pt x="1028" y="2662"/>
                    <a:pt x="1163" y="2791"/>
                    <a:pt x="1280" y="3049"/>
                  </a:cubicBezTo>
                  <a:cubicBezTo>
                    <a:pt x="1398" y="3307"/>
                    <a:pt x="1500" y="3693"/>
                    <a:pt x="1584" y="4165"/>
                  </a:cubicBezTo>
                  <a:cubicBezTo>
                    <a:pt x="1668" y="4638"/>
                    <a:pt x="1730" y="5239"/>
                    <a:pt x="1775" y="5969"/>
                  </a:cubicBezTo>
                  <a:cubicBezTo>
                    <a:pt x="1820" y="6656"/>
                    <a:pt x="1842" y="7472"/>
                    <a:pt x="1842" y="8374"/>
                  </a:cubicBezTo>
                  <a:cubicBezTo>
                    <a:pt x="1842" y="9447"/>
                    <a:pt x="1814" y="10392"/>
                    <a:pt x="1763" y="11165"/>
                  </a:cubicBezTo>
                  <a:cubicBezTo>
                    <a:pt x="1707" y="11938"/>
                    <a:pt x="1634" y="12625"/>
                    <a:pt x="1544" y="13140"/>
                  </a:cubicBezTo>
                  <a:cubicBezTo>
                    <a:pt x="1455" y="13656"/>
                    <a:pt x="1348" y="14042"/>
                    <a:pt x="1224" y="14300"/>
                  </a:cubicBezTo>
                  <a:cubicBezTo>
                    <a:pt x="1101" y="14557"/>
                    <a:pt x="972" y="14686"/>
                    <a:pt x="837" y="14686"/>
                  </a:cubicBezTo>
                  <a:lnTo>
                    <a:pt x="590" y="14686"/>
                  </a:lnTo>
                  <a:lnTo>
                    <a:pt x="590" y="21299"/>
                  </a:lnTo>
                  <a:lnTo>
                    <a:pt x="0" y="21299"/>
                  </a:lnTo>
                  <a:lnTo>
                    <a:pt x="0" y="2662"/>
                  </a:lnTo>
                  <a:close/>
                  <a:moveTo>
                    <a:pt x="584" y="11251"/>
                  </a:moveTo>
                  <a:lnTo>
                    <a:pt x="798" y="11251"/>
                  </a:lnTo>
                  <a:cubicBezTo>
                    <a:pt x="854" y="11251"/>
                    <a:pt x="910" y="11208"/>
                    <a:pt x="966" y="11122"/>
                  </a:cubicBezTo>
                  <a:cubicBezTo>
                    <a:pt x="1022" y="11036"/>
                    <a:pt x="1067" y="10864"/>
                    <a:pt x="1106" y="10650"/>
                  </a:cubicBezTo>
                  <a:cubicBezTo>
                    <a:pt x="1146" y="10435"/>
                    <a:pt x="1179" y="10177"/>
                    <a:pt x="1202" y="9834"/>
                  </a:cubicBezTo>
                  <a:cubicBezTo>
                    <a:pt x="1224" y="9490"/>
                    <a:pt x="1241" y="9104"/>
                    <a:pt x="1241" y="8588"/>
                  </a:cubicBezTo>
                  <a:cubicBezTo>
                    <a:pt x="1241" y="7730"/>
                    <a:pt x="1202" y="7085"/>
                    <a:pt x="1129" y="6656"/>
                  </a:cubicBezTo>
                  <a:cubicBezTo>
                    <a:pt x="1050" y="6227"/>
                    <a:pt x="955" y="6012"/>
                    <a:pt x="826" y="6012"/>
                  </a:cubicBezTo>
                  <a:lnTo>
                    <a:pt x="590" y="6012"/>
                  </a:lnTo>
                  <a:lnTo>
                    <a:pt x="590" y="11251"/>
                  </a:lnTo>
                  <a:close/>
                  <a:moveTo>
                    <a:pt x="2179" y="21256"/>
                  </a:moveTo>
                  <a:lnTo>
                    <a:pt x="2179" y="7085"/>
                  </a:lnTo>
                  <a:lnTo>
                    <a:pt x="2628" y="7085"/>
                  </a:lnTo>
                  <a:lnTo>
                    <a:pt x="2685" y="9576"/>
                  </a:lnTo>
                  <a:cubicBezTo>
                    <a:pt x="2707" y="9233"/>
                    <a:pt x="2735" y="8889"/>
                    <a:pt x="2769" y="8546"/>
                  </a:cubicBezTo>
                  <a:cubicBezTo>
                    <a:pt x="2802" y="8202"/>
                    <a:pt x="2842" y="7901"/>
                    <a:pt x="2887" y="7644"/>
                  </a:cubicBezTo>
                  <a:cubicBezTo>
                    <a:pt x="2932" y="7386"/>
                    <a:pt x="2988" y="7171"/>
                    <a:pt x="3044" y="7043"/>
                  </a:cubicBezTo>
                  <a:cubicBezTo>
                    <a:pt x="3106" y="6871"/>
                    <a:pt x="3173" y="6828"/>
                    <a:pt x="3246" y="6828"/>
                  </a:cubicBezTo>
                  <a:cubicBezTo>
                    <a:pt x="3302" y="6828"/>
                    <a:pt x="3353" y="6871"/>
                    <a:pt x="3403" y="7000"/>
                  </a:cubicBezTo>
                  <a:cubicBezTo>
                    <a:pt x="3448" y="7128"/>
                    <a:pt x="3488" y="7214"/>
                    <a:pt x="3516" y="7386"/>
                  </a:cubicBezTo>
                  <a:lnTo>
                    <a:pt x="3426" y="10779"/>
                  </a:lnTo>
                  <a:cubicBezTo>
                    <a:pt x="3398" y="10650"/>
                    <a:pt x="3364" y="10564"/>
                    <a:pt x="3319" y="10435"/>
                  </a:cubicBezTo>
                  <a:cubicBezTo>
                    <a:pt x="3274" y="10349"/>
                    <a:pt x="3224" y="10306"/>
                    <a:pt x="3156" y="10306"/>
                  </a:cubicBezTo>
                  <a:cubicBezTo>
                    <a:pt x="3038" y="10306"/>
                    <a:pt x="2937" y="10607"/>
                    <a:pt x="2859" y="11208"/>
                  </a:cubicBezTo>
                  <a:cubicBezTo>
                    <a:pt x="2780" y="11809"/>
                    <a:pt x="2741" y="12840"/>
                    <a:pt x="2741" y="14257"/>
                  </a:cubicBezTo>
                  <a:lnTo>
                    <a:pt x="2741" y="21342"/>
                  </a:lnTo>
                  <a:lnTo>
                    <a:pt x="2179" y="21342"/>
                  </a:lnTo>
                  <a:close/>
                  <a:moveTo>
                    <a:pt x="5279" y="15416"/>
                  </a:moveTo>
                  <a:lnTo>
                    <a:pt x="4083" y="15416"/>
                  </a:lnTo>
                  <a:lnTo>
                    <a:pt x="4083" y="15545"/>
                  </a:lnTo>
                  <a:cubicBezTo>
                    <a:pt x="4083" y="16533"/>
                    <a:pt x="4134" y="17263"/>
                    <a:pt x="4235" y="17692"/>
                  </a:cubicBezTo>
                  <a:cubicBezTo>
                    <a:pt x="4336" y="18165"/>
                    <a:pt x="4459" y="18379"/>
                    <a:pt x="4611" y="18379"/>
                  </a:cubicBezTo>
                  <a:cubicBezTo>
                    <a:pt x="4718" y="18379"/>
                    <a:pt x="4807" y="18293"/>
                    <a:pt x="4886" y="18165"/>
                  </a:cubicBezTo>
                  <a:cubicBezTo>
                    <a:pt x="4965" y="17993"/>
                    <a:pt x="5032" y="17821"/>
                    <a:pt x="5088" y="17606"/>
                  </a:cubicBezTo>
                  <a:lnTo>
                    <a:pt x="5195" y="20612"/>
                  </a:lnTo>
                  <a:cubicBezTo>
                    <a:pt x="5128" y="20870"/>
                    <a:pt x="5038" y="21085"/>
                    <a:pt x="4931" y="21299"/>
                  </a:cubicBezTo>
                  <a:cubicBezTo>
                    <a:pt x="4824" y="21514"/>
                    <a:pt x="4695" y="21600"/>
                    <a:pt x="4538" y="21600"/>
                  </a:cubicBezTo>
                  <a:cubicBezTo>
                    <a:pt x="4398" y="21600"/>
                    <a:pt x="4268" y="21471"/>
                    <a:pt x="4145" y="21171"/>
                  </a:cubicBezTo>
                  <a:cubicBezTo>
                    <a:pt x="4021" y="20870"/>
                    <a:pt x="3909" y="20441"/>
                    <a:pt x="3819" y="19839"/>
                  </a:cubicBezTo>
                  <a:cubicBezTo>
                    <a:pt x="3724" y="19238"/>
                    <a:pt x="3651" y="18508"/>
                    <a:pt x="3594" y="17606"/>
                  </a:cubicBezTo>
                  <a:cubicBezTo>
                    <a:pt x="3538" y="16705"/>
                    <a:pt x="3510" y="15631"/>
                    <a:pt x="3510" y="14343"/>
                  </a:cubicBezTo>
                  <a:cubicBezTo>
                    <a:pt x="3510" y="13226"/>
                    <a:pt x="3533" y="12196"/>
                    <a:pt x="3578" y="11251"/>
                  </a:cubicBezTo>
                  <a:cubicBezTo>
                    <a:pt x="3622" y="10306"/>
                    <a:pt x="3684" y="9533"/>
                    <a:pt x="3768" y="8846"/>
                  </a:cubicBezTo>
                  <a:cubicBezTo>
                    <a:pt x="3853" y="8159"/>
                    <a:pt x="3948" y="7644"/>
                    <a:pt x="4066" y="7300"/>
                  </a:cubicBezTo>
                  <a:cubicBezTo>
                    <a:pt x="4178" y="6957"/>
                    <a:pt x="4308" y="6742"/>
                    <a:pt x="4448" y="6742"/>
                  </a:cubicBezTo>
                  <a:cubicBezTo>
                    <a:pt x="4701" y="6742"/>
                    <a:pt x="4903" y="7343"/>
                    <a:pt x="5060" y="8503"/>
                  </a:cubicBezTo>
                  <a:cubicBezTo>
                    <a:pt x="5212" y="9662"/>
                    <a:pt x="5290" y="11380"/>
                    <a:pt x="5290" y="13527"/>
                  </a:cubicBezTo>
                  <a:lnTo>
                    <a:pt x="5290" y="15416"/>
                  </a:lnTo>
                  <a:close/>
                  <a:moveTo>
                    <a:pt x="4695" y="12453"/>
                  </a:moveTo>
                  <a:cubicBezTo>
                    <a:pt x="4695" y="12110"/>
                    <a:pt x="4690" y="11809"/>
                    <a:pt x="4678" y="11466"/>
                  </a:cubicBezTo>
                  <a:cubicBezTo>
                    <a:pt x="4667" y="11165"/>
                    <a:pt x="4650" y="10864"/>
                    <a:pt x="4628" y="10607"/>
                  </a:cubicBezTo>
                  <a:cubicBezTo>
                    <a:pt x="4605" y="10349"/>
                    <a:pt x="4577" y="10177"/>
                    <a:pt x="4544" y="10006"/>
                  </a:cubicBezTo>
                  <a:cubicBezTo>
                    <a:pt x="4510" y="9877"/>
                    <a:pt x="4465" y="9791"/>
                    <a:pt x="4420" y="9791"/>
                  </a:cubicBezTo>
                  <a:cubicBezTo>
                    <a:pt x="4330" y="9791"/>
                    <a:pt x="4257" y="10049"/>
                    <a:pt x="4195" y="10521"/>
                  </a:cubicBezTo>
                  <a:cubicBezTo>
                    <a:pt x="4134" y="10993"/>
                    <a:pt x="4100" y="11637"/>
                    <a:pt x="4089" y="12496"/>
                  </a:cubicBezTo>
                  <a:lnTo>
                    <a:pt x="4695" y="12453"/>
                  </a:lnTo>
                  <a:close/>
                  <a:moveTo>
                    <a:pt x="6773" y="10693"/>
                  </a:moveTo>
                  <a:cubicBezTo>
                    <a:pt x="6706" y="10435"/>
                    <a:pt x="6633" y="10220"/>
                    <a:pt x="6554" y="10091"/>
                  </a:cubicBezTo>
                  <a:cubicBezTo>
                    <a:pt x="6476" y="9963"/>
                    <a:pt x="6402" y="9877"/>
                    <a:pt x="6329" y="9877"/>
                  </a:cubicBezTo>
                  <a:cubicBezTo>
                    <a:pt x="6262" y="9877"/>
                    <a:pt x="6206" y="9963"/>
                    <a:pt x="6167" y="10134"/>
                  </a:cubicBezTo>
                  <a:cubicBezTo>
                    <a:pt x="6127" y="10306"/>
                    <a:pt x="6105" y="10564"/>
                    <a:pt x="6105" y="10864"/>
                  </a:cubicBezTo>
                  <a:cubicBezTo>
                    <a:pt x="6105" y="11208"/>
                    <a:pt x="6127" y="11466"/>
                    <a:pt x="6167" y="11723"/>
                  </a:cubicBezTo>
                  <a:cubicBezTo>
                    <a:pt x="6206" y="11938"/>
                    <a:pt x="6285" y="12196"/>
                    <a:pt x="6402" y="12453"/>
                  </a:cubicBezTo>
                  <a:lnTo>
                    <a:pt x="6520" y="12711"/>
                  </a:lnTo>
                  <a:cubicBezTo>
                    <a:pt x="6672" y="13054"/>
                    <a:pt x="6790" y="13570"/>
                    <a:pt x="6869" y="14257"/>
                  </a:cubicBezTo>
                  <a:cubicBezTo>
                    <a:pt x="6947" y="14944"/>
                    <a:pt x="6987" y="15803"/>
                    <a:pt x="6987" y="16876"/>
                  </a:cubicBezTo>
                  <a:cubicBezTo>
                    <a:pt x="6987" y="17563"/>
                    <a:pt x="6970" y="18208"/>
                    <a:pt x="6930" y="18809"/>
                  </a:cubicBezTo>
                  <a:cubicBezTo>
                    <a:pt x="6891" y="19410"/>
                    <a:pt x="6835" y="19882"/>
                    <a:pt x="6768" y="20312"/>
                  </a:cubicBezTo>
                  <a:cubicBezTo>
                    <a:pt x="6695" y="20741"/>
                    <a:pt x="6610" y="21042"/>
                    <a:pt x="6515" y="21256"/>
                  </a:cubicBezTo>
                  <a:cubicBezTo>
                    <a:pt x="6414" y="21471"/>
                    <a:pt x="6307" y="21600"/>
                    <a:pt x="6183" y="21600"/>
                  </a:cubicBezTo>
                  <a:cubicBezTo>
                    <a:pt x="6054" y="21600"/>
                    <a:pt x="5936" y="21514"/>
                    <a:pt x="5835" y="21342"/>
                  </a:cubicBezTo>
                  <a:cubicBezTo>
                    <a:pt x="5734" y="21171"/>
                    <a:pt x="5639" y="20913"/>
                    <a:pt x="5554" y="20569"/>
                  </a:cubicBezTo>
                  <a:lnTo>
                    <a:pt x="5678" y="17435"/>
                  </a:lnTo>
                  <a:cubicBezTo>
                    <a:pt x="5751" y="17735"/>
                    <a:pt x="5830" y="17950"/>
                    <a:pt x="5914" y="18165"/>
                  </a:cubicBezTo>
                  <a:cubicBezTo>
                    <a:pt x="5993" y="18336"/>
                    <a:pt x="6077" y="18465"/>
                    <a:pt x="6161" y="18465"/>
                  </a:cubicBezTo>
                  <a:cubicBezTo>
                    <a:pt x="6256" y="18465"/>
                    <a:pt x="6329" y="18336"/>
                    <a:pt x="6369" y="18122"/>
                  </a:cubicBezTo>
                  <a:cubicBezTo>
                    <a:pt x="6408" y="17907"/>
                    <a:pt x="6431" y="17649"/>
                    <a:pt x="6431" y="17349"/>
                  </a:cubicBezTo>
                  <a:cubicBezTo>
                    <a:pt x="6431" y="17177"/>
                    <a:pt x="6425" y="17005"/>
                    <a:pt x="6419" y="16876"/>
                  </a:cubicBezTo>
                  <a:cubicBezTo>
                    <a:pt x="6408" y="16748"/>
                    <a:pt x="6397" y="16619"/>
                    <a:pt x="6369" y="16490"/>
                  </a:cubicBezTo>
                  <a:cubicBezTo>
                    <a:pt x="6346" y="16361"/>
                    <a:pt x="6313" y="16275"/>
                    <a:pt x="6268" y="16146"/>
                  </a:cubicBezTo>
                  <a:cubicBezTo>
                    <a:pt x="6223" y="16017"/>
                    <a:pt x="6172" y="15889"/>
                    <a:pt x="6105" y="15760"/>
                  </a:cubicBezTo>
                  <a:lnTo>
                    <a:pt x="5987" y="15502"/>
                  </a:lnTo>
                  <a:cubicBezTo>
                    <a:pt x="5835" y="15116"/>
                    <a:pt x="5723" y="14600"/>
                    <a:pt x="5656" y="13956"/>
                  </a:cubicBezTo>
                  <a:cubicBezTo>
                    <a:pt x="5588" y="13312"/>
                    <a:pt x="5549" y="12410"/>
                    <a:pt x="5549" y="11294"/>
                  </a:cubicBezTo>
                  <a:cubicBezTo>
                    <a:pt x="5549" y="10650"/>
                    <a:pt x="5566" y="10049"/>
                    <a:pt x="5599" y="9490"/>
                  </a:cubicBezTo>
                  <a:cubicBezTo>
                    <a:pt x="5633" y="8932"/>
                    <a:pt x="5684" y="8460"/>
                    <a:pt x="5745" y="8073"/>
                  </a:cubicBezTo>
                  <a:cubicBezTo>
                    <a:pt x="5807" y="7687"/>
                    <a:pt x="5886" y="7343"/>
                    <a:pt x="5976" y="7128"/>
                  </a:cubicBezTo>
                  <a:cubicBezTo>
                    <a:pt x="6066" y="6914"/>
                    <a:pt x="6172" y="6785"/>
                    <a:pt x="6290" y="6785"/>
                  </a:cubicBezTo>
                  <a:cubicBezTo>
                    <a:pt x="6408" y="6785"/>
                    <a:pt x="6520" y="6871"/>
                    <a:pt x="6622" y="7043"/>
                  </a:cubicBezTo>
                  <a:cubicBezTo>
                    <a:pt x="6723" y="7214"/>
                    <a:pt x="6812" y="7429"/>
                    <a:pt x="6897" y="7730"/>
                  </a:cubicBezTo>
                  <a:lnTo>
                    <a:pt x="6773" y="10693"/>
                  </a:lnTo>
                  <a:close/>
                  <a:moveTo>
                    <a:pt x="8992" y="15416"/>
                  </a:moveTo>
                  <a:lnTo>
                    <a:pt x="7795" y="15416"/>
                  </a:lnTo>
                  <a:lnTo>
                    <a:pt x="7795" y="15545"/>
                  </a:lnTo>
                  <a:cubicBezTo>
                    <a:pt x="7795" y="16533"/>
                    <a:pt x="7846" y="17263"/>
                    <a:pt x="7947" y="17692"/>
                  </a:cubicBezTo>
                  <a:cubicBezTo>
                    <a:pt x="8048" y="18165"/>
                    <a:pt x="8172" y="18379"/>
                    <a:pt x="8323" y="18379"/>
                  </a:cubicBezTo>
                  <a:cubicBezTo>
                    <a:pt x="8430" y="18379"/>
                    <a:pt x="8520" y="18293"/>
                    <a:pt x="8598" y="18165"/>
                  </a:cubicBezTo>
                  <a:cubicBezTo>
                    <a:pt x="8677" y="17993"/>
                    <a:pt x="8744" y="17821"/>
                    <a:pt x="8801" y="17606"/>
                  </a:cubicBezTo>
                  <a:lnTo>
                    <a:pt x="8907" y="20612"/>
                  </a:lnTo>
                  <a:cubicBezTo>
                    <a:pt x="8840" y="20870"/>
                    <a:pt x="8750" y="21085"/>
                    <a:pt x="8643" y="21299"/>
                  </a:cubicBezTo>
                  <a:cubicBezTo>
                    <a:pt x="8537" y="21514"/>
                    <a:pt x="8407" y="21600"/>
                    <a:pt x="8250" y="21600"/>
                  </a:cubicBezTo>
                  <a:cubicBezTo>
                    <a:pt x="8110" y="21600"/>
                    <a:pt x="7981" y="21471"/>
                    <a:pt x="7857" y="21171"/>
                  </a:cubicBezTo>
                  <a:cubicBezTo>
                    <a:pt x="7734" y="20870"/>
                    <a:pt x="7621" y="20441"/>
                    <a:pt x="7531" y="19839"/>
                  </a:cubicBezTo>
                  <a:cubicBezTo>
                    <a:pt x="7436" y="19238"/>
                    <a:pt x="7363" y="18508"/>
                    <a:pt x="7307" y="17606"/>
                  </a:cubicBezTo>
                  <a:cubicBezTo>
                    <a:pt x="7251" y="16705"/>
                    <a:pt x="7222" y="15631"/>
                    <a:pt x="7222" y="14343"/>
                  </a:cubicBezTo>
                  <a:cubicBezTo>
                    <a:pt x="7222" y="13226"/>
                    <a:pt x="7245" y="12196"/>
                    <a:pt x="7290" y="11251"/>
                  </a:cubicBezTo>
                  <a:cubicBezTo>
                    <a:pt x="7335" y="10306"/>
                    <a:pt x="7397" y="9533"/>
                    <a:pt x="7481" y="8846"/>
                  </a:cubicBezTo>
                  <a:cubicBezTo>
                    <a:pt x="7565" y="8159"/>
                    <a:pt x="7661" y="7644"/>
                    <a:pt x="7778" y="7300"/>
                  </a:cubicBezTo>
                  <a:cubicBezTo>
                    <a:pt x="7891" y="6957"/>
                    <a:pt x="8020" y="6742"/>
                    <a:pt x="8160" y="6742"/>
                  </a:cubicBezTo>
                  <a:cubicBezTo>
                    <a:pt x="8413" y="6742"/>
                    <a:pt x="8615" y="7343"/>
                    <a:pt x="8773" y="8503"/>
                  </a:cubicBezTo>
                  <a:cubicBezTo>
                    <a:pt x="8924" y="9662"/>
                    <a:pt x="9003" y="11380"/>
                    <a:pt x="9003" y="13527"/>
                  </a:cubicBezTo>
                  <a:lnTo>
                    <a:pt x="9003" y="15416"/>
                  </a:lnTo>
                  <a:close/>
                  <a:moveTo>
                    <a:pt x="8413" y="12453"/>
                  </a:moveTo>
                  <a:cubicBezTo>
                    <a:pt x="8413" y="12110"/>
                    <a:pt x="8407" y="11809"/>
                    <a:pt x="8396" y="11466"/>
                  </a:cubicBezTo>
                  <a:cubicBezTo>
                    <a:pt x="8385" y="11165"/>
                    <a:pt x="8368" y="10864"/>
                    <a:pt x="8346" y="10607"/>
                  </a:cubicBezTo>
                  <a:cubicBezTo>
                    <a:pt x="8323" y="10349"/>
                    <a:pt x="8295" y="10177"/>
                    <a:pt x="8261" y="10006"/>
                  </a:cubicBezTo>
                  <a:cubicBezTo>
                    <a:pt x="8228" y="9834"/>
                    <a:pt x="8183" y="9791"/>
                    <a:pt x="8138" y="9791"/>
                  </a:cubicBezTo>
                  <a:cubicBezTo>
                    <a:pt x="8048" y="9791"/>
                    <a:pt x="7975" y="10049"/>
                    <a:pt x="7913" y="10521"/>
                  </a:cubicBezTo>
                  <a:cubicBezTo>
                    <a:pt x="7851" y="10993"/>
                    <a:pt x="7818" y="11637"/>
                    <a:pt x="7807" y="12496"/>
                  </a:cubicBezTo>
                  <a:lnTo>
                    <a:pt x="8413" y="12453"/>
                  </a:lnTo>
                  <a:close/>
                  <a:moveTo>
                    <a:pt x="9913" y="21256"/>
                  </a:moveTo>
                  <a:lnTo>
                    <a:pt x="9340" y="21256"/>
                  </a:lnTo>
                  <a:lnTo>
                    <a:pt x="9340" y="7085"/>
                  </a:lnTo>
                  <a:lnTo>
                    <a:pt x="9783" y="7085"/>
                  </a:lnTo>
                  <a:lnTo>
                    <a:pt x="9851" y="8846"/>
                  </a:lnTo>
                  <a:cubicBezTo>
                    <a:pt x="9935" y="8202"/>
                    <a:pt x="10025" y="7687"/>
                    <a:pt x="10126" y="7300"/>
                  </a:cubicBezTo>
                  <a:cubicBezTo>
                    <a:pt x="10227" y="6914"/>
                    <a:pt x="10339" y="6742"/>
                    <a:pt x="10463" y="6742"/>
                  </a:cubicBezTo>
                  <a:cubicBezTo>
                    <a:pt x="10671" y="6742"/>
                    <a:pt x="10828" y="7171"/>
                    <a:pt x="10940" y="8030"/>
                  </a:cubicBezTo>
                  <a:cubicBezTo>
                    <a:pt x="11053" y="8889"/>
                    <a:pt x="11109" y="10177"/>
                    <a:pt x="11109" y="11852"/>
                  </a:cubicBezTo>
                  <a:lnTo>
                    <a:pt x="11109" y="21214"/>
                  </a:lnTo>
                  <a:lnTo>
                    <a:pt x="10536" y="21214"/>
                  </a:lnTo>
                  <a:lnTo>
                    <a:pt x="10536" y="12281"/>
                  </a:lnTo>
                  <a:cubicBezTo>
                    <a:pt x="10536" y="11594"/>
                    <a:pt x="10514" y="11036"/>
                    <a:pt x="10474" y="10650"/>
                  </a:cubicBezTo>
                  <a:cubicBezTo>
                    <a:pt x="10429" y="10263"/>
                    <a:pt x="10368" y="10048"/>
                    <a:pt x="10289" y="10048"/>
                  </a:cubicBezTo>
                  <a:cubicBezTo>
                    <a:pt x="10227" y="10048"/>
                    <a:pt x="10160" y="10177"/>
                    <a:pt x="10092" y="10478"/>
                  </a:cubicBezTo>
                  <a:cubicBezTo>
                    <a:pt x="10025" y="10736"/>
                    <a:pt x="9963" y="11122"/>
                    <a:pt x="9913" y="11551"/>
                  </a:cubicBezTo>
                  <a:lnTo>
                    <a:pt x="9913" y="21256"/>
                  </a:lnTo>
                  <a:close/>
                  <a:moveTo>
                    <a:pt x="12687" y="10220"/>
                  </a:moveTo>
                  <a:lnTo>
                    <a:pt x="12215" y="10220"/>
                  </a:lnTo>
                  <a:lnTo>
                    <a:pt x="12215" y="16189"/>
                  </a:lnTo>
                  <a:cubicBezTo>
                    <a:pt x="12215" y="16833"/>
                    <a:pt x="12232" y="17306"/>
                    <a:pt x="12271" y="17563"/>
                  </a:cubicBezTo>
                  <a:cubicBezTo>
                    <a:pt x="12311" y="17821"/>
                    <a:pt x="12361" y="17950"/>
                    <a:pt x="12429" y="17950"/>
                  </a:cubicBezTo>
                  <a:cubicBezTo>
                    <a:pt x="12479" y="17950"/>
                    <a:pt x="12530" y="17907"/>
                    <a:pt x="12580" y="17821"/>
                  </a:cubicBezTo>
                  <a:cubicBezTo>
                    <a:pt x="12631" y="17735"/>
                    <a:pt x="12670" y="17649"/>
                    <a:pt x="12698" y="17478"/>
                  </a:cubicBezTo>
                  <a:lnTo>
                    <a:pt x="12783" y="20441"/>
                  </a:lnTo>
                  <a:cubicBezTo>
                    <a:pt x="12738" y="20612"/>
                    <a:pt x="12670" y="20784"/>
                    <a:pt x="12586" y="20956"/>
                  </a:cubicBezTo>
                  <a:cubicBezTo>
                    <a:pt x="12496" y="21128"/>
                    <a:pt x="12401" y="21213"/>
                    <a:pt x="12305" y="21213"/>
                  </a:cubicBezTo>
                  <a:cubicBezTo>
                    <a:pt x="12064" y="21213"/>
                    <a:pt x="11895" y="20870"/>
                    <a:pt x="11800" y="20140"/>
                  </a:cubicBezTo>
                  <a:cubicBezTo>
                    <a:pt x="11699" y="19453"/>
                    <a:pt x="11654" y="18379"/>
                    <a:pt x="11654" y="16919"/>
                  </a:cubicBezTo>
                  <a:lnTo>
                    <a:pt x="11654" y="10220"/>
                  </a:lnTo>
                  <a:lnTo>
                    <a:pt x="11362" y="10220"/>
                  </a:lnTo>
                  <a:lnTo>
                    <a:pt x="11362" y="7085"/>
                  </a:lnTo>
                  <a:lnTo>
                    <a:pt x="11654" y="7085"/>
                  </a:lnTo>
                  <a:lnTo>
                    <a:pt x="11654" y="2791"/>
                  </a:lnTo>
                  <a:lnTo>
                    <a:pt x="12221" y="2791"/>
                  </a:lnTo>
                  <a:lnTo>
                    <a:pt x="12221" y="7085"/>
                  </a:lnTo>
                  <a:lnTo>
                    <a:pt x="12693" y="7085"/>
                  </a:lnTo>
                  <a:lnTo>
                    <a:pt x="12693" y="10220"/>
                  </a:lnTo>
                  <a:close/>
                  <a:moveTo>
                    <a:pt x="13069" y="8331"/>
                  </a:moveTo>
                  <a:cubicBezTo>
                    <a:pt x="13176" y="7858"/>
                    <a:pt x="13294" y="7472"/>
                    <a:pt x="13428" y="7214"/>
                  </a:cubicBezTo>
                  <a:cubicBezTo>
                    <a:pt x="13563" y="6914"/>
                    <a:pt x="13698" y="6785"/>
                    <a:pt x="13833" y="6785"/>
                  </a:cubicBezTo>
                  <a:cubicBezTo>
                    <a:pt x="14063" y="6785"/>
                    <a:pt x="14243" y="7214"/>
                    <a:pt x="14383" y="8073"/>
                  </a:cubicBezTo>
                  <a:cubicBezTo>
                    <a:pt x="14524" y="8932"/>
                    <a:pt x="14591" y="10263"/>
                    <a:pt x="14591" y="12110"/>
                  </a:cubicBezTo>
                  <a:lnTo>
                    <a:pt x="14591" y="21299"/>
                  </a:lnTo>
                  <a:lnTo>
                    <a:pt x="14153" y="21299"/>
                  </a:lnTo>
                  <a:lnTo>
                    <a:pt x="14102" y="19882"/>
                  </a:lnTo>
                  <a:lnTo>
                    <a:pt x="14085" y="19882"/>
                  </a:lnTo>
                  <a:cubicBezTo>
                    <a:pt x="14035" y="20398"/>
                    <a:pt x="13962" y="20827"/>
                    <a:pt x="13872" y="21128"/>
                  </a:cubicBezTo>
                  <a:cubicBezTo>
                    <a:pt x="13782" y="21471"/>
                    <a:pt x="13676" y="21600"/>
                    <a:pt x="13552" y="21600"/>
                  </a:cubicBezTo>
                  <a:cubicBezTo>
                    <a:pt x="13445" y="21600"/>
                    <a:pt x="13355" y="21471"/>
                    <a:pt x="13277" y="21256"/>
                  </a:cubicBezTo>
                  <a:cubicBezTo>
                    <a:pt x="13198" y="21042"/>
                    <a:pt x="13131" y="20698"/>
                    <a:pt x="13080" y="20312"/>
                  </a:cubicBezTo>
                  <a:cubicBezTo>
                    <a:pt x="13030" y="19925"/>
                    <a:pt x="12990" y="19453"/>
                    <a:pt x="12962" y="18895"/>
                  </a:cubicBezTo>
                  <a:cubicBezTo>
                    <a:pt x="12934" y="18336"/>
                    <a:pt x="12923" y="17778"/>
                    <a:pt x="12923" y="17177"/>
                  </a:cubicBezTo>
                  <a:cubicBezTo>
                    <a:pt x="12923" y="16361"/>
                    <a:pt x="12945" y="15631"/>
                    <a:pt x="12996" y="15073"/>
                  </a:cubicBezTo>
                  <a:cubicBezTo>
                    <a:pt x="13041" y="14472"/>
                    <a:pt x="13108" y="13999"/>
                    <a:pt x="13187" y="13613"/>
                  </a:cubicBezTo>
                  <a:cubicBezTo>
                    <a:pt x="13266" y="13226"/>
                    <a:pt x="13361" y="12969"/>
                    <a:pt x="13473" y="12797"/>
                  </a:cubicBezTo>
                  <a:cubicBezTo>
                    <a:pt x="13580" y="12625"/>
                    <a:pt x="13698" y="12539"/>
                    <a:pt x="13822" y="12539"/>
                  </a:cubicBezTo>
                  <a:lnTo>
                    <a:pt x="14012" y="12539"/>
                  </a:lnTo>
                  <a:lnTo>
                    <a:pt x="14012" y="11766"/>
                  </a:lnTo>
                  <a:cubicBezTo>
                    <a:pt x="14012" y="11251"/>
                    <a:pt x="13990" y="10821"/>
                    <a:pt x="13939" y="10564"/>
                  </a:cubicBezTo>
                  <a:cubicBezTo>
                    <a:pt x="13889" y="10263"/>
                    <a:pt x="13822" y="10134"/>
                    <a:pt x="13732" y="10134"/>
                  </a:cubicBezTo>
                  <a:cubicBezTo>
                    <a:pt x="13653" y="10134"/>
                    <a:pt x="13580" y="10220"/>
                    <a:pt x="13501" y="10392"/>
                  </a:cubicBezTo>
                  <a:cubicBezTo>
                    <a:pt x="13428" y="10564"/>
                    <a:pt x="13344" y="10864"/>
                    <a:pt x="13254" y="11251"/>
                  </a:cubicBezTo>
                  <a:lnTo>
                    <a:pt x="13069" y="8331"/>
                  </a:lnTo>
                  <a:close/>
                  <a:moveTo>
                    <a:pt x="14024" y="15116"/>
                  </a:moveTo>
                  <a:lnTo>
                    <a:pt x="13895" y="15159"/>
                  </a:lnTo>
                  <a:cubicBezTo>
                    <a:pt x="13822" y="15159"/>
                    <a:pt x="13760" y="15245"/>
                    <a:pt x="13715" y="15330"/>
                  </a:cubicBezTo>
                  <a:cubicBezTo>
                    <a:pt x="13664" y="15416"/>
                    <a:pt x="13625" y="15545"/>
                    <a:pt x="13597" y="15717"/>
                  </a:cubicBezTo>
                  <a:cubicBezTo>
                    <a:pt x="13569" y="15846"/>
                    <a:pt x="13546" y="16060"/>
                    <a:pt x="13535" y="16232"/>
                  </a:cubicBezTo>
                  <a:cubicBezTo>
                    <a:pt x="13524" y="16447"/>
                    <a:pt x="13518" y="16662"/>
                    <a:pt x="13518" y="16876"/>
                  </a:cubicBezTo>
                  <a:cubicBezTo>
                    <a:pt x="13518" y="17478"/>
                    <a:pt x="13541" y="17907"/>
                    <a:pt x="13591" y="18122"/>
                  </a:cubicBezTo>
                  <a:cubicBezTo>
                    <a:pt x="13636" y="18336"/>
                    <a:pt x="13692" y="18465"/>
                    <a:pt x="13754" y="18465"/>
                  </a:cubicBezTo>
                  <a:cubicBezTo>
                    <a:pt x="13816" y="18465"/>
                    <a:pt x="13872" y="18336"/>
                    <a:pt x="13923" y="18036"/>
                  </a:cubicBezTo>
                  <a:cubicBezTo>
                    <a:pt x="13973" y="17778"/>
                    <a:pt x="14007" y="17478"/>
                    <a:pt x="14029" y="17134"/>
                  </a:cubicBezTo>
                  <a:lnTo>
                    <a:pt x="14029" y="15116"/>
                  </a:lnTo>
                  <a:close/>
                  <a:moveTo>
                    <a:pt x="16192" y="10220"/>
                  </a:moveTo>
                  <a:lnTo>
                    <a:pt x="15720" y="10220"/>
                  </a:lnTo>
                  <a:lnTo>
                    <a:pt x="15720" y="16189"/>
                  </a:lnTo>
                  <a:cubicBezTo>
                    <a:pt x="15720" y="16833"/>
                    <a:pt x="15737" y="17306"/>
                    <a:pt x="15776" y="17563"/>
                  </a:cubicBezTo>
                  <a:cubicBezTo>
                    <a:pt x="15815" y="17821"/>
                    <a:pt x="15866" y="17950"/>
                    <a:pt x="15933" y="17950"/>
                  </a:cubicBezTo>
                  <a:cubicBezTo>
                    <a:pt x="15984" y="17950"/>
                    <a:pt x="16034" y="17907"/>
                    <a:pt x="16085" y="17821"/>
                  </a:cubicBezTo>
                  <a:cubicBezTo>
                    <a:pt x="16135" y="17735"/>
                    <a:pt x="16175" y="17649"/>
                    <a:pt x="16203" y="17478"/>
                  </a:cubicBezTo>
                  <a:lnTo>
                    <a:pt x="16287" y="20441"/>
                  </a:lnTo>
                  <a:cubicBezTo>
                    <a:pt x="16242" y="20612"/>
                    <a:pt x="16175" y="20784"/>
                    <a:pt x="16090" y="20956"/>
                  </a:cubicBezTo>
                  <a:cubicBezTo>
                    <a:pt x="16001" y="21128"/>
                    <a:pt x="15905" y="21213"/>
                    <a:pt x="15810" y="21213"/>
                  </a:cubicBezTo>
                  <a:cubicBezTo>
                    <a:pt x="15568" y="21213"/>
                    <a:pt x="15400" y="20870"/>
                    <a:pt x="15304" y="20140"/>
                  </a:cubicBezTo>
                  <a:cubicBezTo>
                    <a:pt x="15203" y="19453"/>
                    <a:pt x="15158" y="18379"/>
                    <a:pt x="15158" y="16919"/>
                  </a:cubicBezTo>
                  <a:lnTo>
                    <a:pt x="15158" y="10220"/>
                  </a:lnTo>
                  <a:lnTo>
                    <a:pt x="14866" y="10220"/>
                  </a:lnTo>
                  <a:lnTo>
                    <a:pt x="14866" y="7085"/>
                  </a:lnTo>
                  <a:lnTo>
                    <a:pt x="15158" y="7085"/>
                  </a:lnTo>
                  <a:lnTo>
                    <a:pt x="15158" y="2791"/>
                  </a:lnTo>
                  <a:lnTo>
                    <a:pt x="15725" y="2791"/>
                  </a:lnTo>
                  <a:lnTo>
                    <a:pt x="15725" y="7085"/>
                  </a:lnTo>
                  <a:lnTo>
                    <a:pt x="16197" y="7085"/>
                  </a:lnTo>
                  <a:lnTo>
                    <a:pt x="16197" y="10220"/>
                  </a:lnTo>
                  <a:close/>
                  <a:moveTo>
                    <a:pt x="16871" y="4294"/>
                  </a:moveTo>
                  <a:cubicBezTo>
                    <a:pt x="16776" y="4294"/>
                    <a:pt x="16697" y="4080"/>
                    <a:pt x="16646" y="3650"/>
                  </a:cubicBezTo>
                  <a:cubicBezTo>
                    <a:pt x="16596" y="3221"/>
                    <a:pt x="16568" y="2705"/>
                    <a:pt x="16568" y="2147"/>
                  </a:cubicBezTo>
                  <a:cubicBezTo>
                    <a:pt x="16568" y="1546"/>
                    <a:pt x="16596" y="1031"/>
                    <a:pt x="16646" y="644"/>
                  </a:cubicBezTo>
                  <a:cubicBezTo>
                    <a:pt x="16697" y="215"/>
                    <a:pt x="16776" y="0"/>
                    <a:pt x="16866" y="0"/>
                  </a:cubicBezTo>
                  <a:cubicBezTo>
                    <a:pt x="16961" y="0"/>
                    <a:pt x="17034" y="215"/>
                    <a:pt x="17085" y="601"/>
                  </a:cubicBezTo>
                  <a:cubicBezTo>
                    <a:pt x="17135" y="1031"/>
                    <a:pt x="17163" y="1546"/>
                    <a:pt x="17163" y="2147"/>
                  </a:cubicBezTo>
                  <a:cubicBezTo>
                    <a:pt x="17163" y="2748"/>
                    <a:pt x="17135" y="3264"/>
                    <a:pt x="17085" y="3693"/>
                  </a:cubicBezTo>
                  <a:cubicBezTo>
                    <a:pt x="17045" y="4122"/>
                    <a:pt x="16972" y="4294"/>
                    <a:pt x="16871" y="4294"/>
                  </a:cubicBezTo>
                  <a:close/>
                  <a:moveTo>
                    <a:pt x="16585" y="21256"/>
                  </a:moveTo>
                  <a:lnTo>
                    <a:pt x="16585" y="7085"/>
                  </a:lnTo>
                  <a:lnTo>
                    <a:pt x="17158" y="7085"/>
                  </a:lnTo>
                  <a:lnTo>
                    <a:pt x="17158" y="21256"/>
                  </a:lnTo>
                  <a:lnTo>
                    <a:pt x="16585" y="21256"/>
                  </a:lnTo>
                  <a:close/>
                  <a:moveTo>
                    <a:pt x="19477" y="14085"/>
                  </a:moveTo>
                  <a:cubicBezTo>
                    <a:pt x="19477" y="15245"/>
                    <a:pt x="19455" y="16275"/>
                    <a:pt x="19404" y="17220"/>
                  </a:cubicBezTo>
                  <a:cubicBezTo>
                    <a:pt x="19354" y="18165"/>
                    <a:pt x="19286" y="18938"/>
                    <a:pt x="19196" y="19582"/>
                  </a:cubicBezTo>
                  <a:cubicBezTo>
                    <a:pt x="19106" y="20226"/>
                    <a:pt x="19005" y="20741"/>
                    <a:pt x="18887" y="21085"/>
                  </a:cubicBezTo>
                  <a:cubicBezTo>
                    <a:pt x="18769" y="21428"/>
                    <a:pt x="18640" y="21600"/>
                    <a:pt x="18505" y="21600"/>
                  </a:cubicBezTo>
                  <a:cubicBezTo>
                    <a:pt x="18371" y="21600"/>
                    <a:pt x="18241" y="21428"/>
                    <a:pt x="18124" y="21128"/>
                  </a:cubicBezTo>
                  <a:cubicBezTo>
                    <a:pt x="18006" y="20784"/>
                    <a:pt x="17905" y="20355"/>
                    <a:pt x="17820" y="19711"/>
                  </a:cubicBezTo>
                  <a:cubicBezTo>
                    <a:pt x="17736" y="19109"/>
                    <a:pt x="17669" y="18336"/>
                    <a:pt x="17618" y="17435"/>
                  </a:cubicBezTo>
                  <a:cubicBezTo>
                    <a:pt x="17568" y="16533"/>
                    <a:pt x="17545" y="15502"/>
                    <a:pt x="17545" y="14386"/>
                  </a:cubicBezTo>
                  <a:cubicBezTo>
                    <a:pt x="17545" y="13183"/>
                    <a:pt x="17568" y="12110"/>
                    <a:pt x="17618" y="11165"/>
                  </a:cubicBezTo>
                  <a:cubicBezTo>
                    <a:pt x="17669" y="10220"/>
                    <a:pt x="17736" y="9404"/>
                    <a:pt x="17826" y="8760"/>
                  </a:cubicBezTo>
                  <a:cubicBezTo>
                    <a:pt x="17916" y="8116"/>
                    <a:pt x="18017" y="7601"/>
                    <a:pt x="18135" y="7257"/>
                  </a:cubicBezTo>
                  <a:cubicBezTo>
                    <a:pt x="18253" y="6914"/>
                    <a:pt x="18382" y="6742"/>
                    <a:pt x="18517" y="6742"/>
                  </a:cubicBezTo>
                  <a:cubicBezTo>
                    <a:pt x="18651" y="6742"/>
                    <a:pt x="18781" y="6914"/>
                    <a:pt x="18899" y="7214"/>
                  </a:cubicBezTo>
                  <a:cubicBezTo>
                    <a:pt x="19017" y="7515"/>
                    <a:pt x="19118" y="7987"/>
                    <a:pt x="19202" y="8631"/>
                  </a:cubicBezTo>
                  <a:cubicBezTo>
                    <a:pt x="19286" y="9233"/>
                    <a:pt x="19354" y="10006"/>
                    <a:pt x="19404" y="10907"/>
                  </a:cubicBezTo>
                  <a:cubicBezTo>
                    <a:pt x="19455" y="11809"/>
                    <a:pt x="19477" y="12883"/>
                    <a:pt x="19477" y="14085"/>
                  </a:cubicBezTo>
                  <a:close/>
                  <a:moveTo>
                    <a:pt x="18893" y="14214"/>
                  </a:moveTo>
                  <a:cubicBezTo>
                    <a:pt x="18893" y="13441"/>
                    <a:pt x="18882" y="12797"/>
                    <a:pt x="18865" y="12239"/>
                  </a:cubicBezTo>
                  <a:cubicBezTo>
                    <a:pt x="18842" y="11680"/>
                    <a:pt x="18814" y="11251"/>
                    <a:pt x="18781" y="10907"/>
                  </a:cubicBezTo>
                  <a:cubicBezTo>
                    <a:pt x="18747" y="10564"/>
                    <a:pt x="18702" y="10306"/>
                    <a:pt x="18657" y="10134"/>
                  </a:cubicBezTo>
                  <a:cubicBezTo>
                    <a:pt x="18612" y="9963"/>
                    <a:pt x="18562" y="9920"/>
                    <a:pt x="18517" y="9920"/>
                  </a:cubicBezTo>
                  <a:cubicBezTo>
                    <a:pt x="18466" y="9920"/>
                    <a:pt x="18421" y="10006"/>
                    <a:pt x="18376" y="10134"/>
                  </a:cubicBezTo>
                  <a:cubicBezTo>
                    <a:pt x="18331" y="10263"/>
                    <a:pt x="18292" y="10521"/>
                    <a:pt x="18258" y="10821"/>
                  </a:cubicBezTo>
                  <a:cubicBezTo>
                    <a:pt x="18225" y="11165"/>
                    <a:pt x="18197" y="11594"/>
                    <a:pt x="18174" y="12153"/>
                  </a:cubicBezTo>
                  <a:cubicBezTo>
                    <a:pt x="18152" y="12711"/>
                    <a:pt x="18146" y="13355"/>
                    <a:pt x="18146" y="14214"/>
                  </a:cubicBezTo>
                  <a:cubicBezTo>
                    <a:pt x="18146" y="15631"/>
                    <a:pt x="18185" y="16705"/>
                    <a:pt x="18264" y="17349"/>
                  </a:cubicBezTo>
                  <a:cubicBezTo>
                    <a:pt x="18343" y="18036"/>
                    <a:pt x="18432" y="18336"/>
                    <a:pt x="18528" y="18336"/>
                  </a:cubicBezTo>
                  <a:cubicBezTo>
                    <a:pt x="18578" y="18336"/>
                    <a:pt x="18623" y="18250"/>
                    <a:pt x="18668" y="18122"/>
                  </a:cubicBezTo>
                  <a:cubicBezTo>
                    <a:pt x="18713" y="17993"/>
                    <a:pt x="18753" y="17735"/>
                    <a:pt x="18786" y="17435"/>
                  </a:cubicBezTo>
                  <a:cubicBezTo>
                    <a:pt x="18820" y="17091"/>
                    <a:pt x="18848" y="16662"/>
                    <a:pt x="18871" y="16146"/>
                  </a:cubicBezTo>
                  <a:cubicBezTo>
                    <a:pt x="18882" y="15631"/>
                    <a:pt x="18893" y="14987"/>
                    <a:pt x="18893" y="14214"/>
                  </a:cubicBezTo>
                  <a:close/>
                  <a:moveTo>
                    <a:pt x="20404" y="21256"/>
                  </a:moveTo>
                  <a:lnTo>
                    <a:pt x="19831" y="21256"/>
                  </a:lnTo>
                  <a:lnTo>
                    <a:pt x="19831" y="7085"/>
                  </a:lnTo>
                  <a:lnTo>
                    <a:pt x="20275" y="7085"/>
                  </a:lnTo>
                  <a:lnTo>
                    <a:pt x="20342" y="8846"/>
                  </a:lnTo>
                  <a:cubicBezTo>
                    <a:pt x="20426" y="8202"/>
                    <a:pt x="20516" y="7687"/>
                    <a:pt x="20617" y="7300"/>
                  </a:cubicBezTo>
                  <a:cubicBezTo>
                    <a:pt x="20718" y="6914"/>
                    <a:pt x="20831" y="6742"/>
                    <a:pt x="20954" y="6742"/>
                  </a:cubicBezTo>
                  <a:cubicBezTo>
                    <a:pt x="21162" y="6742"/>
                    <a:pt x="21319" y="7171"/>
                    <a:pt x="21432" y="8030"/>
                  </a:cubicBezTo>
                  <a:cubicBezTo>
                    <a:pt x="21544" y="8889"/>
                    <a:pt x="21600" y="10177"/>
                    <a:pt x="21600" y="11852"/>
                  </a:cubicBezTo>
                  <a:lnTo>
                    <a:pt x="21600" y="21214"/>
                  </a:lnTo>
                  <a:lnTo>
                    <a:pt x="21027" y="21214"/>
                  </a:lnTo>
                  <a:lnTo>
                    <a:pt x="21027" y="12281"/>
                  </a:lnTo>
                  <a:cubicBezTo>
                    <a:pt x="21027" y="11594"/>
                    <a:pt x="21005" y="11036"/>
                    <a:pt x="20965" y="10650"/>
                  </a:cubicBezTo>
                  <a:cubicBezTo>
                    <a:pt x="20920" y="10263"/>
                    <a:pt x="20859" y="10048"/>
                    <a:pt x="20780" y="10048"/>
                  </a:cubicBezTo>
                  <a:cubicBezTo>
                    <a:pt x="20718" y="10048"/>
                    <a:pt x="20651" y="10177"/>
                    <a:pt x="20583" y="10478"/>
                  </a:cubicBezTo>
                  <a:cubicBezTo>
                    <a:pt x="20516" y="10736"/>
                    <a:pt x="20454" y="11122"/>
                    <a:pt x="20404" y="11551"/>
                  </a:cubicBezTo>
                  <a:lnTo>
                    <a:pt x="20404" y="21256"/>
                  </a:lnTo>
                  <a:close/>
                </a:path>
              </a:pathLst>
            </a:custGeom>
            <a:solidFill>
              <a:srgbClr val="FFFFFF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0" name="Shape">
              <a:extLst>
                <a:ext uri="{FF2B5EF4-FFF2-40B4-BE49-F238E27FC236}">
                  <a16:creationId xmlns:a16="http://schemas.microsoft.com/office/drawing/2014/main" id="{F62170EA-1B34-6248-05C7-D3213905297A}"/>
                </a:ext>
              </a:extLst>
            </p:cNvPr>
            <p:cNvSpPr/>
            <p:nvPr userDrawn="1"/>
          </p:nvSpPr>
          <p:spPr>
            <a:xfrm>
              <a:off x="5032172" y="1021854"/>
              <a:ext cx="1051185" cy="54958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5954" y="0"/>
                  </a:moveTo>
                  <a:cubicBezTo>
                    <a:pt x="13287" y="0"/>
                    <a:pt x="11002" y="3514"/>
                    <a:pt x="10441" y="8443"/>
                  </a:cubicBezTo>
                  <a:cubicBezTo>
                    <a:pt x="9052" y="8229"/>
                    <a:pt x="6050" y="7757"/>
                    <a:pt x="5198" y="7671"/>
                  </a:cubicBezTo>
                  <a:cubicBezTo>
                    <a:pt x="5154" y="7671"/>
                    <a:pt x="5109" y="7671"/>
                    <a:pt x="5041" y="7671"/>
                  </a:cubicBezTo>
                  <a:cubicBezTo>
                    <a:pt x="4638" y="7671"/>
                    <a:pt x="4280" y="7886"/>
                    <a:pt x="4033" y="8357"/>
                  </a:cubicBezTo>
                  <a:cubicBezTo>
                    <a:pt x="3563" y="9214"/>
                    <a:pt x="3563" y="10457"/>
                    <a:pt x="3563" y="10843"/>
                  </a:cubicBezTo>
                  <a:cubicBezTo>
                    <a:pt x="3563" y="11271"/>
                    <a:pt x="3563" y="12514"/>
                    <a:pt x="4033" y="13329"/>
                  </a:cubicBezTo>
                  <a:cubicBezTo>
                    <a:pt x="4280" y="13800"/>
                    <a:pt x="4638" y="14014"/>
                    <a:pt x="5041" y="14014"/>
                  </a:cubicBezTo>
                  <a:cubicBezTo>
                    <a:pt x="5086" y="14014"/>
                    <a:pt x="5131" y="14014"/>
                    <a:pt x="5198" y="14014"/>
                  </a:cubicBezTo>
                  <a:cubicBezTo>
                    <a:pt x="5803" y="13929"/>
                    <a:pt x="7417" y="13714"/>
                    <a:pt x="8313" y="13543"/>
                  </a:cubicBezTo>
                  <a:lnTo>
                    <a:pt x="9657" y="13329"/>
                  </a:lnTo>
                  <a:cubicBezTo>
                    <a:pt x="9971" y="13286"/>
                    <a:pt x="10262" y="13243"/>
                    <a:pt x="10464" y="13200"/>
                  </a:cubicBezTo>
                  <a:cubicBezTo>
                    <a:pt x="11046" y="18043"/>
                    <a:pt x="13332" y="21557"/>
                    <a:pt x="15954" y="21557"/>
                  </a:cubicBezTo>
                  <a:cubicBezTo>
                    <a:pt x="19068" y="21557"/>
                    <a:pt x="21600" y="16714"/>
                    <a:pt x="21600" y="10757"/>
                  </a:cubicBezTo>
                  <a:cubicBezTo>
                    <a:pt x="21600" y="4843"/>
                    <a:pt x="19068" y="0"/>
                    <a:pt x="15954" y="0"/>
                  </a:cubicBezTo>
                  <a:close/>
                  <a:moveTo>
                    <a:pt x="15954" y="17229"/>
                  </a:moveTo>
                  <a:cubicBezTo>
                    <a:pt x="14094" y="17229"/>
                    <a:pt x="12593" y="14357"/>
                    <a:pt x="12593" y="10800"/>
                  </a:cubicBezTo>
                  <a:cubicBezTo>
                    <a:pt x="12593" y="7243"/>
                    <a:pt x="14094" y="4371"/>
                    <a:pt x="15954" y="4371"/>
                  </a:cubicBezTo>
                  <a:cubicBezTo>
                    <a:pt x="17813" y="4371"/>
                    <a:pt x="19315" y="7243"/>
                    <a:pt x="19315" y="10800"/>
                  </a:cubicBezTo>
                  <a:cubicBezTo>
                    <a:pt x="19315" y="14357"/>
                    <a:pt x="17813" y="17229"/>
                    <a:pt x="15954" y="17229"/>
                  </a:cubicBezTo>
                  <a:close/>
                  <a:moveTo>
                    <a:pt x="9007" y="15514"/>
                  </a:moveTo>
                  <a:lnTo>
                    <a:pt x="9007" y="20014"/>
                  </a:lnTo>
                  <a:cubicBezTo>
                    <a:pt x="8627" y="20443"/>
                    <a:pt x="8134" y="20786"/>
                    <a:pt x="7506" y="21129"/>
                  </a:cubicBezTo>
                  <a:cubicBezTo>
                    <a:pt x="6879" y="21429"/>
                    <a:pt x="6207" y="21600"/>
                    <a:pt x="5467" y="21600"/>
                  </a:cubicBezTo>
                  <a:cubicBezTo>
                    <a:pt x="4324" y="21600"/>
                    <a:pt x="3339" y="21171"/>
                    <a:pt x="2532" y="20271"/>
                  </a:cubicBezTo>
                  <a:cubicBezTo>
                    <a:pt x="1725" y="19371"/>
                    <a:pt x="1098" y="18129"/>
                    <a:pt x="650" y="16500"/>
                  </a:cubicBezTo>
                  <a:cubicBezTo>
                    <a:pt x="224" y="14871"/>
                    <a:pt x="0" y="12986"/>
                    <a:pt x="0" y="10800"/>
                  </a:cubicBezTo>
                  <a:cubicBezTo>
                    <a:pt x="0" y="8657"/>
                    <a:pt x="246" y="6729"/>
                    <a:pt x="717" y="5143"/>
                  </a:cubicBezTo>
                  <a:cubicBezTo>
                    <a:pt x="1210" y="3514"/>
                    <a:pt x="1860" y="2271"/>
                    <a:pt x="2711" y="1371"/>
                  </a:cubicBezTo>
                  <a:cubicBezTo>
                    <a:pt x="3563" y="471"/>
                    <a:pt x="4549" y="43"/>
                    <a:pt x="5646" y="43"/>
                  </a:cubicBezTo>
                  <a:cubicBezTo>
                    <a:pt x="6229" y="43"/>
                    <a:pt x="6767" y="171"/>
                    <a:pt x="7282" y="386"/>
                  </a:cubicBezTo>
                  <a:cubicBezTo>
                    <a:pt x="7798" y="600"/>
                    <a:pt x="8246" y="900"/>
                    <a:pt x="8627" y="1243"/>
                  </a:cubicBezTo>
                  <a:lnTo>
                    <a:pt x="8402" y="4843"/>
                  </a:lnTo>
                  <a:cubicBezTo>
                    <a:pt x="8022" y="4500"/>
                    <a:pt x="7596" y="4200"/>
                    <a:pt x="7125" y="3986"/>
                  </a:cubicBezTo>
                  <a:cubicBezTo>
                    <a:pt x="6655" y="3771"/>
                    <a:pt x="6162" y="3643"/>
                    <a:pt x="5624" y="3643"/>
                  </a:cubicBezTo>
                  <a:cubicBezTo>
                    <a:pt x="4817" y="3643"/>
                    <a:pt x="4168" y="3943"/>
                    <a:pt x="3630" y="4586"/>
                  </a:cubicBezTo>
                  <a:cubicBezTo>
                    <a:pt x="3115" y="5186"/>
                    <a:pt x="2734" y="6043"/>
                    <a:pt x="2487" y="7114"/>
                  </a:cubicBezTo>
                  <a:cubicBezTo>
                    <a:pt x="2241" y="8186"/>
                    <a:pt x="2106" y="9386"/>
                    <a:pt x="2106" y="10714"/>
                  </a:cubicBezTo>
                  <a:cubicBezTo>
                    <a:pt x="2106" y="12129"/>
                    <a:pt x="2241" y="13371"/>
                    <a:pt x="2487" y="14443"/>
                  </a:cubicBezTo>
                  <a:cubicBezTo>
                    <a:pt x="2734" y="15514"/>
                    <a:pt x="3115" y="16371"/>
                    <a:pt x="3607" y="17014"/>
                  </a:cubicBezTo>
                  <a:cubicBezTo>
                    <a:pt x="4100" y="17614"/>
                    <a:pt x="4728" y="17957"/>
                    <a:pt x="5490" y="17957"/>
                  </a:cubicBezTo>
                  <a:cubicBezTo>
                    <a:pt x="5714" y="17957"/>
                    <a:pt x="5960" y="17914"/>
                    <a:pt x="6207" y="17871"/>
                  </a:cubicBezTo>
                  <a:cubicBezTo>
                    <a:pt x="6453" y="17829"/>
                    <a:pt x="6722" y="17743"/>
                    <a:pt x="6968" y="17614"/>
                  </a:cubicBezTo>
                  <a:lnTo>
                    <a:pt x="6968" y="15814"/>
                  </a:lnTo>
                  <a:cubicBezTo>
                    <a:pt x="7439" y="15729"/>
                    <a:pt x="7887" y="15686"/>
                    <a:pt x="8246" y="15643"/>
                  </a:cubicBezTo>
                  <a:lnTo>
                    <a:pt x="9007" y="15514"/>
                  </a:lnTo>
                  <a:close/>
                </a:path>
              </a:pathLst>
            </a:custGeom>
            <a:solidFill>
              <a:srgbClr val="008C58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dirty="0"/>
            </a:p>
          </p:txBody>
        </p:sp>
      </p:grpSp>
      <p:sp>
        <p:nvSpPr>
          <p:cNvPr id="11" name="Shape">
            <a:extLst>
              <a:ext uri="{FF2B5EF4-FFF2-40B4-BE49-F238E27FC236}">
                <a16:creationId xmlns:a16="http://schemas.microsoft.com/office/drawing/2014/main" id="{E4034BC6-C2D3-C11D-D4EC-D91B6051416F}"/>
              </a:ext>
            </a:extLst>
          </p:cNvPr>
          <p:cNvSpPr/>
          <p:nvPr userDrawn="1"/>
        </p:nvSpPr>
        <p:spPr>
          <a:xfrm>
            <a:off x="1994193" y="640199"/>
            <a:ext cx="226449" cy="19522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0767" h="20569" extrusionOk="0">
                <a:moveTo>
                  <a:pt x="1276" y="2502"/>
                </a:moveTo>
                <a:cubicBezTo>
                  <a:pt x="3176" y="-371"/>
                  <a:pt x="6676" y="-945"/>
                  <a:pt x="8976" y="1698"/>
                </a:cubicBezTo>
                <a:cubicBezTo>
                  <a:pt x="9476" y="2272"/>
                  <a:pt x="9876" y="2961"/>
                  <a:pt x="10376" y="3651"/>
                </a:cubicBezTo>
                <a:cubicBezTo>
                  <a:pt x="10876" y="2961"/>
                  <a:pt x="11276" y="2272"/>
                  <a:pt x="11776" y="1698"/>
                </a:cubicBezTo>
                <a:cubicBezTo>
                  <a:pt x="14076" y="-945"/>
                  <a:pt x="17676" y="-371"/>
                  <a:pt x="19476" y="2502"/>
                </a:cubicBezTo>
                <a:cubicBezTo>
                  <a:pt x="21176" y="5144"/>
                  <a:pt x="21076" y="7902"/>
                  <a:pt x="19876" y="10659"/>
                </a:cubicBezTo>
                <a:cubicBezTo>
                  <a:pt x="18676" y="13302"/>
                  <a:pt x="16976" y="15485"/>
                  <a:pt x="14976" y="17323"/>
                </a:cubicBezTo>
                <a:cubicBezTo>
                  <a:pt x="13876" y="18357"/>
                  <a:pt x="12376" y="19391"/>
                  <a:pt x="11076" y="20310"/>
                </a:cubicBezTo>
                <a:cubicBezTo>
                  <a:pt x="10676" y="20655"/>
                  <a:pt x="10176" y="20655"/>
                  <a:pt x="9776" y="20310"/>
                </a:cubicBezTo>
                <a:cubicBezTo>
                  <a:pt x="8476" y="19391"/>
                  <a:pt x="6976" y="18357"/>
                  <a:pt x="5876" y="17323"/>
                </a:cubicBezTo>
                <a:cubicBezTo>
                  <a:pt x="3876" y="15485"/>
                  <a:pt x="2176" y="13417"/>
                  <a:pt x="976" y="10659"/>
                </a:cubicBezTo>
                <a:cubicBezTo>
                  <a:pt x="-324" y="7902"/>
                  <a:pt x="-424" y="5144"/>
                  <a:pt x="1276" y="2502"/>
                </a:cubicBezTo>
                <a:close/>
              </a:path>
            </a:pathLst>
          </a:custGeom>
          <a:solidFill>
            <a:srgbClr val="008C58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2" name="Shape">
            <a:extLst>
              <a:ext uri="{FF2B5EF4-FFF2-40B4-BE49-F238E27FC236}">
                <a16:creationId xmlns:a16="http://schemas.microsoft.com/office/drawing/2014/main" id="{F726ADB9-4B12-25E5-D0CB-F7BD29E51D7D}"/>
              </a:ext>
            </a:extLst>
          </p:cNvPr>
          <p:cNvSpPr/>
          <p:nvPr userDrawn="1"/>
        </p:nvSpPr>
        <p:spPr>
          <a:xfrm>
            <a:off x="4876102" y="3616960"/>
            <a:ext cx="4267898" cy="260084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8585" y="0"/>
                </a:moveTo>
                <a:cubicBezTo>
                  <a:pt x="19673" y="0"/>
                  <a:pt x="20698" y="434"/>
                  <a:pt x="21600" y="1199"/>
                </a:cubicBezTo>
                <a:lnTo>
                  <a:pt x="21600" y="6677"/>
                </a:lnTo>
                <a:cubicBezTo>
                  <a:pt x="20879" y="5261"/>
                  <a:pt x="19796" y="4352"/>
                  <a:pt x="18585" y="4352"/>
                </a:cubicBezTo>
                <a:cubicBezTo>
                  <a:pt x="16418" y="4352"/>
                  <a:pt x="14658" y="7240"/>
                  <a:pt x="14658" y="10796"/>
                </a:cubicBezTo>
                <a:cubicBezTo>
                  <a:pt x="14658" y="14344"/>
                  <a:pt x="16418" y="17240"/>
                  <a:pt x="18585" y="17240"/>
                </a:cubicBezTo>
                <a:cubicBezTo>
                  <a:pt x="19796" y="17240"/>
                  <a:pt x="20879" y="16339"/>
                  <a:pt x="21600" y="14915"/>
                </a:cubicBezTo>
                <a:lnTo>
                  <a:pt x="21600" y="20393"/>
                </a:lnTo>
                <a:cubicBezTo>
                  <a:pt x="20698" y="21158"/>
                  <a:pt x="19668" y="21592"/>
                  <a:pt x="18585" y="21592"/>
                </a:cubicBezTo>
                <a:cubicBezTo>
                  <a:pt x="15511" y="21592"/>
                  <a:pt x="12864" y="18109"/>
                  <a:pt x="12178" y="13250"/>
                </a:cubicBezTo>
                <a:cubicBezTo>
                  <a:pt x="11932" y="13282"/>
                  <a:pt x="11609" y="13322"/>
                  <a:pt x="11236" y="13370"/>
                </a:cubicBezTo>
                <a:lnTo>
                  <a:pt x="9677" y="13571"/>
                </a:lnTo>
                <a:cubicBezTo>
                  <a:pt x="8628" y="13708"/>
                  <a:pt x="6760" y="13949"/>
                  <a:pt x="6050" y="14030"/>
                </a:cubicBezTo>
                <a:cubicBezTo>
                  <a:pt x="5991" y="14038"/>
                  <a:pt x="5932" y="14038"/>
                  <a:pt x="5873" y="14038"/>
                </a:cubicBezTo>
                <a:cubicBezTo>
                  <a:pt x="5393" y="14038"/>
                  <a:pt x="4996" y="13805"/>
                  <a:pt x="4697" y="13346"/>
                </a:cubicBezTo>
                <a:cubicBezTo>
                  <a:pt x="4152" y="12509"/>
                  <a:pt x="4152" y="11263"/>
                  <a:pt x="4152" y="10852"/>
                </a:cubicBezTo>
                <a:cubicBezTo>
                  <a:pt x="4152" y="10442"/>
                  <a:pt x="4152" y="9195"/>
                  <a:pt x="4697" y="8350"/>
                </a:cubicBezTo>
                <a:cubicBezTo>
                  <a:pt x="4996" y="7892"/>
                  <a:pt x="5393" y="7659"/>
                  <a:pt x="5873" y="7659"/>
                </a:cubicBezTo>
                <a:cubicBezTo>
                  <a:pt x="5927" y="7659"/>
                  <a:pt x="5986" y="7659"/>
                  <a:pt x="6045" y="7667"/>
                </a:cubicBezTo>
                <a:cubicBezTo>
                  <a:pt x="7045" y="7779"/>
                  <a:pt x="10550" y="8238"/>
                  <a:pt x="12158" y="8447"/>
                </a:cubicBezTo>
                <a:cubicBezTo>
                  <a:pt x="12825" y="3532"/>
                  <a:pt x="15477" y="0"/>
                  <a:pt x="18585" y="0"/>
                </a:cubicBezTo>
                <a:close/>
                <a:moveTo>
                  <a:pt x="2937" y="20257"/>
                </a:moveTo>
                <a:cubicBezTo>
                  <a:pt x="3888" y="21149"/>
                  <a:pt x="5030" y="21600"/>
                  <a:pt x="6368" y="21600"/>
                </a:cubicBezTo>
                <a:cubicBezTo>
                  <a:pt x="7236" y="21600"/>
                  <a:pt x="8030" y="21447"/>
                  <a:pt x="8756" y="21133"/>
                </a:cubicBezTo>
                <a:cubicBezTo>
                  <a:pt x="9481" y="20820"/>
                  <a:pt x="10065" y="20458"/>
                  <a:pt x="10501" y="20031"/>
                </a:cubicBezTo>
                <a:lnTo>
                  <a:pt x="10501" y="15542"/>
                </a:lnTo>
                <a:lnTo>
                  <a:pt x="9672" y="15647"/>
                </a:lnTo>
                <a:cubicBezTo>
                  <a:pt x="9266" y="15703"/>
                  <a:pt x="8731" y="15768"/>
                  <a:pt x="8187" y="15840"/>
                </a:cubicBezTo>
                <a:lnTo>
                  <a:pt x="8187" y="17634"/>
                </a:lnTo>
                <a:cubicBezTo>
                  <a:pt x="7878" y="17731"/>
                  <a:pt x="7579" y="17811"/>
                  <a:pt x="7290" y="17867"/>
                </a:cubicBezTo>
                <a:cubicBezTo>
                  <a:pt x="6996" y="17924"/>
                  <a:pt x="6721" y="17956"/>
                  <a:pt x="6456" y="17956"/>
                </a:cubicBezTo>
                <a:cubicBezTo>
                  <a:pt x="5584" y="17956"/>
                  <a:pt x="4853" y="17650"/>
                  <a:pt x="4270" y="17031"/>
                </a:cubicBezTo>
                <a:cubicBezTo>
                  <a:pt x="3687" y="16411"/>
                  <a:pt x="3250" y="15558"/>
                  <a:pt x="2956" y="14472"/>
                </a:cubicBezTo>
                <a:cubicBezTo>
                  <a:pt x="2662" y="13386"/>
                  <a:pt x="2520" y="12139"/>
                  <a:pt x="2520" y="10724"/>
                </a:cubicBezTo>
                <a:cubicBezTo>
                  <a:pt x="2520" y="9380"/>
                  <a:pt x="2667" y="8173"/>
                  <a:pt x="2951" y="7112"/>
                </a:cubicBezTo>
                <a:cubicBezTo>
                  <a:pt x="3240" y="6050"/>
                  <a:pt x="3687" y="5213"/>
                  <a:pt x="4290" y="4594"/>
                </a:cubicBezTo>
                <a:cubicBezTo>
                  <a:pt x="4893" y="3974"/>
                  <a:pt x="5662" y="3668"/>
                  <a:pt x="6604" y="3668"/>
                </a:cubicBezTo>
                <a:cubicBezTo>
                  <a:pt x="7216" y="3668"/>
                  <a:pt x="7795" y="3781"/>
                  <a:pt x="8344" y="3998"/>
                </a:cubicBezTo>
                <a:cubicBezTo>
                  <a:pt x="8888" y="4223"/>
                  <a:pt x="9388" y="4505"/>
                  <a:pt x="9839" y="4851"/>
                </a:cubicBezTo>
                <a:lnTo>
                  <a:pt x="10094" y="1239"/>
                </a:lnTo>
                <a:cubicBezTo>
                  <a:pt x="9663" y="885"/>
                  <a:pt x="9138" y="595"/>
                  <a:pt x="8525" y="362"/>
                </a:cubicBezTo>
                <a:cubicBezTo>
                  <a:pt x="7912" y="137"/>
                  <a:pt x="7275" y="24"/>
                  <a:pt x="6608" y="24"/>
                </a:cubicBezTo>
                <a:cubicBezTo>
                  <a:pt x="5314" y="24"/>
                  <a:pt x="4172" y="467"/>
                  <a:pt x="3177" y="1360"/>
                </a:cubicBezTo>
                <a:cubicBezTo>
                  <a:pt x="2182" y="2253"/>
                  <a:pt x="1407" y="3499"/>
                  <a:pt x="843" y="5116"/>
                </a:cubicBezTo>
                <a:cubicBezTo>
                  <a:pt x="279" y="6733"/>
                  <a:pt x="0" y="8624"/>
                  <a:pt x="0" y="10788"/>
                </a:cubicBezTo>
                <a:cubicBezTo>
                  <a:pt x="0" y="12968"/>
                  <a:pt x="255" y="14875"/>
                  <a:pt x="760" y="16492"/>
                </a:cubicBezTo>
                <a:cubicBezTo>
                  <a:pt x="1260" y="18109"/>
                  <a:pt x="1985" y="19364"/>
                  <a:pt x="2937" y="20257"/>
                </a:cubicBezTo>
                <a:close/>
              </a:path>
            </a:pathLst>
          </a:custGeom>
          <a:solidFill>
            <a:srgbClr val="008C58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9B9B3034-CA84-5134-BBFF-E62332F74037}"/>
              </a:ext>
            </a:extLst>
          </p:cNvPr>
          <p:cNvSpPr txBox="1"/>
          <p:nvPr userDrawn="1"/>
        </p:nvSpPr>
        <p:spPr>
          <a:xfrm>
            <a:off x="555570" y="1772442"/>
            <a:ext cx="7419403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sz="2200" b="0" i="0" dirty="0">
                <a:solidFill>
                  <a:srgbClr val="FFFFFF">
                    <a:alpha val="40000"/>
                  </a:srgbClr>
                </a:solidFill>
                <a:effectLst/>
                <a:latin typeface="+mj-lt"/>
              </a:rPr>
              <a:t>Free Templates &amp; Infographics for PowerPoint and Google Slides</a:t>
            </a:r>
            <a:endParaRPr lang="en-US" sz="2200" dirty="0">
              <a:solidFill>
                <a:schemeClr val="bg1">
                  <a:alpha val="40000"/>
                </a:schemeClr>
              </a:solidFill>
              <a:latin typeface="+mj-lt"/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09A00B5A-597D-1AB4-4EF1-CA53E781C125}"/>
              </a:ext>
            </a:extLst>
          </p:cNvPr>
          <p:cNvSpPr txBox="1"/>
          <p:nvPr userDrawn="1"/>
        </p:nvSpPr>
        <p:spPr>
          <a:xfrm>
            <a:off x="555569" y="5444784"/>
            <a:ext cx="472281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2800" b="1" i="0" dirty="0">
                <a:solidFill>
                  <a:srgbClr val="FFFFFF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Questions or Need Help ?</a:t>
            </a:r>
            <a:endParaRPr lang="en-US" sz="2800" b="1" i="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B4E0C05D-1E90-0602-49A1-8A1743452AE4}"/>
              </a:ext>
            </a:extLst>
          </p:cNvPr>
          <p:cNvSpPr txBox="1"/>
          <p:nvPr userDrawn="1"/>
        </p:nvSpPr>
        <p:spPr>
          <a:xfrm>
            <a:off x="5864840" y="1307664"/>
            <a:ext cx="64440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b="0" i="0" dirty="0">
                <a:solidFill>
                  <a:srgbClr val="FFFFFF">
                    <a:alpha val="40157"/>
                  </a:srgbClr>
                </a:solidFill>
                <a:effectLst/>
                <a:latin typeface="+mj-lt"/>
              </a:rPr>
              <a:t>.com</a:t>
            </a:r>
            <a:endParaRPr lang="en-US" dirty="0">
              <a:solidFill>
                <a:schemeClr val="bg1">
                  <a:alpha val="40157"/>
                </a:schemeClr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14120419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0" i="0" u="none" strike="noStrike" kern="1200" cap="none" spc="150" normalizeH="0" baseline="0" noProof="0" dirty="0">
              <a:ln>
                <a:noFill/>
              </a:ln>
              <a:solidFill>
                <a:prstClr val="white">
                  <a:lumMod val="75000"/>
                </a:prst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3" name="Rectangle 12"/>
          <p:cNvSpPr/>
          <p:nvPr userDrawn="1"/>
        </p:nvSpPr>
        <p:spPr>
          <a:xfrm>
            <a:off x="-88899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008C58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008C58"/>
                </a:solidFill>
                <a:effectLst/>
                <a:latin typeface="Open Sans" panose="020B0606030504020204" pitchFamily="34" charset="0"/>
                <a:hlinkClick r:id="rId3" tooltip="PresentationGo!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presentationgo.com</a:t>
            </a:r>
            <a:endParaRPr lang="en-US" sz="1100" dirty="0">
              <a:solidFill>
                <a:srgbClr val="008C58"/>
              </a:solidFill>
            </a:endParaRPr>
          </a:p>
        </p:txBody>
      </p:sp>
      <p:sp>
        <p:nvSpPr>
          <p:cNvPr id="4" name="Shape">
            <a:extLst>
              <a:ext uri="{FF2B5EF4-FFF2-40B4-BE49-F238E27FC236}">
                <a16:creationId xmlns:a16="http://schemas.microsoft.com/office/drawing/2014/main" id="{FB5436B4-6AFB-79CD-A9BB-A5BEC0E24117}"/>
              </a:ext>
            </a:extLst>
          </p:cNvPr>
          <p:cNvSpPr/>
          <p:nvPr userDrawn="1"/>
        </p:nvSpPr>
        <p:spPr>
          <a:xfrm>
            <a:off x="0" y="188441"/>
            <a:ext cx="507846" cy="349899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4136" y="0"/>
                </a:moveTo>
                <a:cubicBezTo>
                  <a:pt x="10637" y="0"/>
                  <a:pt x="7604" y="3521"/>
                  <a:pt x="6858" y="8464"/>
                </a:cubicBezTo>
                <a:cubicBezTo>
                  <a:pt x="5038" y="8261"/>
                  <a:pt x="1166" y="7787"/>
                  <a:pt x="0" y="7719"/>
                </a:cubicBezTo>
                <a:lnTo>
                  <a:pt x="0" y="14084"/>
                </a:lnTo>
                <a:cubicBezTo>
                  <a:pt x="840" y="14016"/>
                  <a:pt x="2892" y="13745"/>
                  <a:pt x="4059" y="13610"/>
                </a:cubicBezTo>
                <a:lnTo>
                  <a:pt x="5832" y="13407"/>
                </a:lnTo>
                <a:cubicBezTo>
                  <a:pt x="6251" y="13339"/>
                  <a:pt x="6625" y="13339"/>
                  <a:pt x="6905" y="13271"/>
                </a:cubicBezTo>
                <a:cubicBezTo>
                  <a:pt x="7698" y="18147"/>
                  <a:pt x="10683" y="21600"/>
                  <a:pt x="14136" y="21600"/>
                </a:cubicBezTo>
                <a:cubicBezTo>
                  <a:pt x="18241" y="21600"/>
                  <a:pt x="21600" y="16725"/>
                  <a:pt x="21600" y="10766"/>
                </a:cubicBezTo>
                <a:cubicBezTo>
                  <a:pt x="21553" y="4875"/>
                  <a:pt x="18241" y="0"/>
                  <a:pt x="14136" y="0"/>
                </a:cubicBezTo>
                <a:close/>
                <a:moveTo>
                  <a:pt x="14136" y="17266"/>
                </a:moveTo>
                <a:cubicBezTo>
                  <a:pt x="11710" y="17266"/>
                  <a:pt x="9704" y="14355"/>
                  <a:pt x="9704" y="10834"/>
                </a:cubicBezTo>
                <a:cubicBezTo>
                  <a:pt x="9704" y="7313"/>
                  <a:pt x="11710" y="4401"/>
                  <a:pt x="14136" y="4401"/>
                </a:cubicBezTo>
                <a:cubicBezTo>
                  <a:pt x="16562" y="4401"/>
                  <a:pt x="18568" y="7313"/>
                  <a:pt x="18568" y="10834"/>
                </a:cubicBezTo>
                <a:cubicBezTo>
                  <a:pt x="18568" y="14355"/>
                  <a:pt x="16562" y="17266"/>
                  <a:pt x="14136" y="17266"/>
                </a:cubicBezTo>
                <a:close/>
                <a:moveTo>
                  <a:pt x="0" y="68"/>
                </a:moveTo>
                <a:cubicBezTo>
                  <a:pt x="187" y="68"/>
                  <a:pt x="373" y="68"/>
                  <a:pt x="560" y="68"/>
                </a:cubicBezTo>
                <a:cubicBezTo>
                  <a:pt x="1306" y="68"/>
                  <a:pt x="2053" y="203"/>
                  <a:pt x="2752" y="406"/>
                </a:cubicBezTo>
                <a:cubicBezTo>
                  <a:pt x="3452" y="609"/>
                  <a:pt x="4012" y="948"/>
                  <a:pt x="4525" y="1286"/>
                </a:cubicBezTo>
                <a:lnTo>
                  <a:pt x="4245" y="4875"/>
                </a:lnTo>
                <a:cubicBezTo>
                  <a:pt x="3732" y="4537"/>
                  <a:pt x="3172" y="4266"/>
                  <a:pt x="2566" y="3995"/>
                </a:cubicBezTo>
                <a:cubicBezTo>
                  <a:pt x="1959" y="3792"/>
                  <a:pt x="1306" y="3656"/>
                  <a:pt x="606" y="3656"/>
                </a:cubicBezTo>
                <a:cubicBezTo>
                  <a:pt x="420" y="3656"/>
                  <a:pt x="233" y="3656"/>
                  <a:pt x="47" y="3724"/>
                </a:cubicBezTo>
                <a:lnTo>
                  <a:pt x="47" y="68"/>
                </a:lnTo>
                <a:close/>
                <a:moveTo>
                  <a:pt x="4059" y="15641"/>
                </a:moveTo>
                <a:lnTo>
                  <a:pt x="4992" y="15506"/>
                </a:lnTo>
                <a:lnTo>
                  <a:pt x="4992" y="19975"/>
                </a:lnTo>
                <a:cubicBezTo>
                  <a:pt x="4479" y="20381"/>
                  <a:pt x="3825" y="20787"/>
                  <a:pt x="3032" y="21058"/>
                </a:cubicBezTo>
                <a:cubicBezTo>
                  <a:pt x="2193" y="21397"/>
                  <a:pt x="1306" y="21532"/>
                  <a:pt x="327" y="21532"/>
                </a:cubicBezTo>
                <a:cubicBezTo>
                  <a:pt x="233" y="21532"/>
                  <a:pt x="140" y="21532"/>
                  <a:pt x="0" y="21532"/>
                </a:cubicBezTo>
                <a:lnTo>
                  <a:pt x="0" y="17876"/>
                </a:lnTo>
                <a:cubicBezTo>
                  <a:pt x="140" y="17876"/>
                  <a:pt x="280" y="17876"/>
                  <a:pt x="420" y="17876"/>
                </a:cubicBezTo>
                <a:cubicBezTo>
                  <a:pt x="700" y="17876"/>
                  <a:pt x="1026" y="17876"/>
                  <a:pt x="1353" y="17808"/>
                </a:cubicBezTo>
                <a:cubicBezTo>
                  <a:pt x="1679" y="17740"/>
                  <a:pt x="2006" y="17673"/>
                  <a:pt x="2379" y="17605"/>
                </a:cubicBezTo>
                <a:lnTo>
                  <a:pt x="2379" y="15845"/>
                </a:lnTo>
                <a:cubicBezTo>
                  <a:pt x="2986" y="15777"/>
                  <a:pt x="3592" y="15709"/>
                  <a:pt x="4059" y="15641"/>
                </a:cubicBezTo>
                <a:close/>
              </a:path>
            </a:pathLst>
          </a:custGeom>
          <a:solidFill>
            <a:schemeClr val="bg1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>
              <a:solidFill>
                <a:schemeClr val="bg1"/>
              </a:solidFill>
            </a:endParaRPr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218FB4FB-1032-2A75-A140-55787D4904E8}"/>
              </a:ext>
            </a:extLst>
          </p:cNvPr>
          <p:cNvGrpSpPr/>
          <p:nvPr userDrawn="1"/>
        </p:nvGrpSpPr>
        <p:grpSpPr>
          <a:xfrm>
            <a:off x="9224195" y="-58780"/>
            <a:ext cx="1738741" cy="604829"/>
            <a:chOff x="-1808527" y="-16654"/>
            <a:chExt cx="1738741" cy="604829"/>
          </a:xfrm>
        </p:grpSpPr>
        <p:grpSp>
          <p:nvGrpSpPr>
            <p:cNvPr id="6" name="Group 5">
              <a:extLst>
                <a:ext uri="{FF2B5EF4-FFF2-40B4-BE49-F238E27FC236}">
                  <a16:creationId xmlns:a16="http://schemas.microsoft.com/office/drawing/2014/main" id="{5F7527D4-AFBD-EF66-D18E-9701D6DA2422}"/>
                </a:ext>
              </a:extLst>
            </p:cNvPr>
            <p:cNvGrpSpPr/>
            <p:nvPr userDrawn="1"/>
          </p:nvGrpSpPr>
          <p:grpSpPr>
            <a:xfrm>
              <a:off x="-1808527" y="-16654"/>
              <a:ext cx="1738741" cy="604829"/>
              <a:chOff x="-2250002" y="21447"/>
              <a:chExt cx="1738741" cy="604829"/>
            </a:xfrm>
          </p:grpSpPr>
          <p:sp>
            <p:nvSpPr>
              <p:cNvPr id="16" name="TextBox 15">
                <a:extLst>
                  <a:ext uri="{FF2B5EF4-FFF2-40B4-BE49-F238E27FC236}">
                    <a16:creationId xmlns:a16="http://schemas.microsoft.com/office/drawing/2014/main" id="{77F0DE2A-9348-647F-72C6-9AB792876608}"/>
                  </a:ext>
                </a:extLst>
              </p:cNvPr>
              <p:cNvSpPr txBox="1"/>
              <p:nvPr userDrawn="1"/>
            </p:nvSpPr>
            <p:spPr>
              <a:xfrm>
                <a:off x="-2250002" y="21447"/>
                <a:ext cx="34336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By:</a:t>
                </a:r>
              </a:p>
            </p:txBody>
          </p:sp>
          <p:sp>
            <p:nvSpPr>
              <p:cNvPr id="17" name="TextBox 16">
                <a:extLst>
                  <a:ext uri="{FF2B5EF4-FFF2-40B4-BE49-F238E27FC236}">
                    <a16:creationId xmlns:a16="http://schemas.microsoft.com/office/drawing/2014/main" id="{C9FE428A-C69C-E6D0-409C-478EB3CD65E0}"/>
                  </a:ext>
                </a:extLst>
              </p:cNvPr>
              <p:cNvSpPr txBox="1"/>
              <p:nvPr userDrawn="1"/>
            </p:nvSpPr>
            <p:spPr>
              <a:xfrm>
                <a:off x="-950805" y="380055"/>
                <a:ext cx="43954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.com</a:t>
                </a:r>
              </a:p>
            </p:txBody>
          </p:sp>
        </p:grpSp>
        <p:grpSp>
          <p:nvGrpSpPr>
            <p:cNvPr id="7" name="Group 6">
              <a:extLst>
                <a:ext uri="{FF2B5EF4-FFF2-40B4-BE49-F238E27FC236}">
                  <a16:creationId xmlns:a16="http://schemas.microsoft.com/office/drawing/2014/main" id="{416DB18A-7015-9E44-A8F5-FF928E2FFE79}"/>
                </a:ext>
              </a:extLst>
            </p:cNvPr>
            <p:cNvGrpSpPr/>
            <p:nvPr userDrawn="1"/>
          </p:nvGrpSpPr>
          <p:grpSpPr>
            <a:xfrm>
              <a:off x="-1719071" y="218885"/>
              <a:ext cx="1547194" cy="159662"/>
              <a:chOff x="757647" y="1021854"/>
              <a:chExt cx="5325710" cy="549583"/>
            </a:xfrm>
          </p:grpSpPr>
          <p:sp>
            <p:nvSpPr>
              <p:cNvPr id="14" name="Shape">
                <a:extLst>
                  <a:ext uri="{FF2B5EF4-FFF2-40B4-BE49-F238E27FC236}">
                    <a16:creationId xmlns:a16="http://schemas.microsoft.com/office/drawing/2014/main" id="{B222679E-976B-E14A-0E04-4F59D9BC0163}"/>
                  </a:ext>
                </a:extLst>
              </p:cNvPr>
              <p:cNvSpPr/>
              <p:nvPr userDrawn="1"/>
            </p:nvSpPr>
            <p:spPr>
              <a:xfrm>
                <a:off x="757647" y="1022945"/>
                <a:ext cx="4193833" cy="54849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2662"/>
                    </a:moveTo>
                    <a:lnTo>
                      <a:pt x="882" y="2662"/>
                    </a:lnTo>
                    <a:cubicBezTo>
                      <a:pt x="1028" y="2662"/>
                      <a:pt x="1163" y="2791"/>
                      <a:pt x="1280" y="3049"/>
                    </a:cubicBezTo>
                    <a:cubicBezTo>
                      <a:pt x="1398" y="3307"/>
                      <a:pt x="1500" y="3693"/>
                      <a:pt x="1584" y="4165"/>
                    </a:cubicBezTo>
                    <a:cubicBezTo>
                      <a:pt x="1668" y="4638"/>
                      <a:pt x="1730" y="5239"/>
                      <a:pt x="1775" y="5969"/>
                    </a:cubicBezTo>
                    <a:cubicBezTo>
                      <a:pt x="1820" y="6656"/>
                      <a:pt x="1842" y="7472"/>
                      <a:pt x="1842" y="8374"/>
                    </a:cubicBezTo>
                    <a:cubicBezTo>
                      <a:pt x="1842" y="9447"/>
                      <a:pt x="1814" y="10392"/>
                      <a:pt x="1763" y="11165"/>
                    </a:cubicBezTo>
                    <a:cubicBezTo>
                      <a:pt x="1707" y="11938"/>
                      <a:pt x="1634" y="12625"/>
                      <a:pt x="1544" y="13140"/>
                    </a:cubicBezTo>
                    <a:cubicBezTo>
                      <a:pt x="1455" y="13656"/>
                      <a:pt x="1348" y="14042"/>
                      <a:pt x="1224" y="14300"/>
                    </a:cubicBezTo>
                    <a:cubicBezTo>
                      <a:pt x="1101" y="14557"/>
                      <a:pt x="972" y="14686"/>
                      <a:pt x="837" y="14686"/>
                    </a:cubicBezTo>
                    <a:lnTo>
                      <a:pt x="590" y="14686"/>
                    </a:lnTo>
                    <a:lnTo>
                      <a:pt x="590" y="21299"/>
                    </a:lnTo>
                    <a:lnTo>
                      <a:pt x="0" y="21299"/>
                    </a:lnTo>
                    <a:lnTo>
                      <a:pt x="0" y="2662"/>
                    </a:lnTo>
                    <a:close/>
                    <a:moveTo>
                      <a:pt x="584" y="11251"/>
                    </a:moveTo>
                    <a:lnTo>
                      <a:pt x="798" y="11251"/>
                    </a:lnTo>
                    <a:cubicBezTo>
                      <a:pt x="854" y="11251"/>
                      <a:pt x="910" y="11208"/>
                      <a:pt x="966" y="11122"/>
                    </a:cubicBezTo>
                    <a:cubicBezTo>
                      <a:pt x="1022" y="11036"/>
                      <a:pt x="1067" y="10864"/>
                      <a:pt x="1106" y="10650"/>
                    </a:cubicBezTo>
                    <a:cubicBezTo>
                      <a:pt x="1146" y="10435"/>
                      <a:pt x="1179" y="10177"/>
                      <a:pt x="1202" y="9834"/>
                    </a:cubicBezTo>
                    <a:cubicBezTo>
                      <a:pt x="1224" y="9490"/>
                      <a:pt x="1241" y="9104"/>
                      <a:pt x="1241" y="8588"/>
                    </a:cubicBezTo>
                    <a:cubicBezTo>
                      <a:pt x="1241" y="7730"/>
                      <a:pt x="1202" y="7085"/>
                      <a:pt x="1129" y="6656"/>
                    </a:cubicBezTo>
                    <a:cubicBezTo>
                      <a:pt x="1050" y="6227"/>
                      <a:pt x="955" y="6012"/>
                      <a:pt x="826" y="6012"/>
                    </a:cubicBezTo>
                    <a:lnTo>
                      <a:pt x="590" y="6012"/>
                    </a:lnTo>
                    <a:lnTo>
                      <a:pt x="590" y="11251"/>
                    </a:lnTo>
                    <a:close/>
                    <a:moveTo>
                      <a:pt x="2179" y="21256"/>
                    </a:moveTo>
                    <a:lnTo>
                      <a:pt x="2179" y="7085"/>
                    </a:lnTo>
                    <a:lnTo>
                      <a:pt x="2628" y="7085"/>
                    </a:lnTo>
                    <a:lnTo>
                      <a:pt x="2685" y="9576"/>
                    </a:lnTo>
                    <a:cubicBezTo>
                      <a:pt x="2707" y="9233"/>
                      <a:pt x="2735" y="8889"/>
                      <a:pt x="2769" y="8546"/>
                    </a:cubicBezTo>
                    <a:cubicBezTo>
                      <a:pt x="2802" y="8202"/>
                      <a:pt x="2842" y="7901"/>
                      <a:pt x="2887" y="7644"/>
                    </a:cubicBezTo>
                    <a:cubicBezTo>
                      <a:pt x="2932" y="7386"/>
                      <a:pt x="2988" y="7171"/>
                      <a:pt x="3044" y="7043"/>
                    </a:cubicBezTo>
                    <a:cubicBezTo>
                      <a:pt x="3106" y="6871"/>
                      <a:pt x="3173" y="6828"/>
                      <a:pt x="3246" y="6828"/>
                    </a:cubicBezTo>
                    <a:cubicBezTo>
                      <a:pt x="3302" y="6828"/>
                      <a:pt x="3353" y="6871"/>
                      <a:pt x="3403" y="7000"/>
                    </a:cubicBezTo>
                    <a:cubicBezTo>
                      <a:pt x="3448" y="7128"/>
                      <a:pt x="3488" y="7214"/>
                      <a:pt x="3516" y="7386"/>
                    </a:cubicBezTo>
                    <a:lnTo>
                      <a:pt x="3426" y="10779"/>
                    </a:lnTo>
                    <a:cubicBezTo>
                      <a:pt x="3398" y="10650"/>
                      <a:pt x="3364" y="10564"/>
                      <a:pt x="3319" y="10435"/>
                    </a:cubicBezTo>
                    <a:cubicBezTo>
                      <a:pt x="3274" y="10349"/>
                      <a:pt x="3224" y="10306"/>
                      <a:pt x="3156" y="10306"/>
                    </a:cubicBezTo>
                    <a:cubicBezTo>
                      <a:pt x="3038" y="10306"/>
                      <a:pt x="2937" y="10607"/>
                      <a:pt x="2859" y="11208"/>
                    </a:cubicBezTo>
                    <a:cubicBezTo>
                      <a:pt x="2780" y="11809"/>
                      <a:pt x="2741" y="12840"/>
                      <a:pt x="2741" y="14257"/>
                    </a:cubicBezTo>
                    <a:lnTo>
                      <a:pt x="2741" y="21342"/>
                    </a:lnTo>
                    <a:lnTo>
                      <a:pt x="2179" y="21342"/>
                    </a:lnTo>
                    <a:close/>
                    <a:moveTo>
                      <a:pt x="5279" y="15416"/>
                    </a:moveTo>
                    <a:lnTo>
                      <a:pt x="4083" y="15416"/>
                    </a:lnTo>
                    <a:lnTo>
                      <a:pt x="4083" y="15545"/>
                    </a:lnTo>
                    <a:cubicBezTo>
                      <a:pt x="4083" y="16533"/>
                      <a:pt x="4134" y="17263"/>
                      <a:pt x="4235" y="17692"/>
                    </a:cubicBezTo>
                    <a:cubicBezTo>
                      <a:pt x="4336" y="18165"/>
                      <a:pt x="4459" y="18379"/>
                      <a:pt x="4611" y="18379"/>
                    </a:cubicBezTo>
                    <a:cubicBezTo>
                      <a:pt x="4718" y="18379"/>
                      <a:pt x="4807" y="18293"/>
                      <a:pt x="4886" y="18165"/>
                    </a:cubicBezTo>
                    <a:cubicBezTo>
                      <a:pt x="4965" y="17993"/>
                      <a:pt x="5032" y="17821"/>
                      <a:pt x="5088" y="17606"/>
                    </a:cubicBezTo>
                    <a:lnTo>
                      <a:pt x="5195" y="20612"/>
                    </a:lnTo>
                    <a:cubicBezTo>
                      <a:pt x="5128" y="20870"/>
                      <a:pt x="5038" y="21085"/>
                      <a:pt x="4931" y="21299"/>
                    </a:cubicBezTo>
                    <a:cubicBezTo>
                      <a:pt x="4824" y="21514"/>
                      <a:pt x="4695" y="21600"/>
                      <a:pt x="4538" y="21600"/>
                    </a:cubicBezTo>
                    <a:cubicBezTo>
                      <a:pt x="4398" y="21600"/>
                      <a:pt x="4268" y="21471"/>
                      <a:pt x="4145" y="21171"/>
                    </a:cubicBezTo>
                    <a:cubicBezTo>
                      <a:pt x="4021" y="20870"/>
                      <a:pt x="3909" y="20441"/>
                      <a:pt x="3819" y="19839"/>
                    </a:cubicBezTo>
                    <a:cubicBezTo>
                      <a:pt x="3724" y="19238"/>
                      <a:pt x="3651" y="18508"/>
                      <a:pt x="3594" y="17606"/>
                    </a:cubicBezTo>
                    <a:cubicBezTo>
                      <a:pt x="3538" y="16705"/>
                      <a:pt x="3510" y="15631"/>
                      <a:pt x="3510" y="14343"/>
                    </a:cubicBezTo>
                    <a:cubicBezTo>
                      <a:pt x="3510" y="13226"/>
                      <a:pt x="3533" y="12196"/>
                      <a:pt x="3578" y="11251"/>
                    </a:cubicBezTo>
                    <a:cubicBezTo>
                      <a:pt x="3622" y="10306"/>
                      <a:pt x="3684" y="9533"/>
                      <a:pt x="3768" y="8846"/>
                    </a:cubicBezTo>
                    <a:cubicBezTo>
                      <a:pt x="3853" y="8159"/>
                      <a:pt x="3948" y="7644"/>
                      <a:pt x="4066" y="7300"/>
                    </a:cubicBezTo>
                    <a:cubicBezTo>
                      <a:pt x="4178" y="6957"/>
                      <a:pt x="4308" y="6742"/>
                      <a:pt x="4448" y="6742"/>
                    </a:cubicBezTo>
                    <a:cubicBezTo>
                      <a:pt x="4701" y="6742"/>
                      <a:pt x="4903" y="7343"/>
                      <a:pt x="5060" y="8503"/>
                    </a:cubicBezTo>
                    <a:cubicBezTo>
                      <a:pt x="5212" y="9662"/>
                      <a:pt x="5290" y="11380"/>
                      <a:pt x="5290" y="13527"/>
                    </a:cubicBezTo>
                    <a:lnTo>
                      <a:pt x="5290" y="15416"/>
                    </a:lnTo>
                    <a:close/>
                    <a:moveTo>
                      <a:pt x="4695" y="12453"/>
                    </a:moveTo>
                    <a:cubicBezTo>
                      <a:pt x="4695" y="12110"/>
                      <a:pt x="4690" y="11809"/>
                      <a:pt x="4678" y="11466"/>
                    </a:cubicBezTo>
                    <a:cubicBezTo>
                      <a:pt x="4667" y="11165"/>
                      <a:pt x="4650" y="10864"/>
                      <a:pt x="4628" y="10607"/>
                    </a:cubicBezTo>
                    <a:cubicBezTo>
                      <a:pt x="4605" y="10349"/>
                      <a:pt x="4577" y="10177"/>
                      <a:pt x="4544" y="10006"/>
                    </a:cubicBezTo>
                    <a:cubicBezTo>
                      <a:pt x="4510" y="9877"/>
                      <a:pt x="4465" y="9791"/>
                      <a:pt x="4420" y="9791"/>
                    </a:cubicBezTo>
                    <a:cubicBezTo>
                      <a:pt x="4330" y="9791"/>
                      <a:pt x="4257" y="10049"/>
                      <a:pt x="4195" y="10521"/>
                    </a:cubicBezTo>
                    <a:cubicBezTo>
                      <a:pt x="4134" y="10993"/>
                      <a:pt x="4100" y="11637"/>
                      <a:pt x="4089" y="12496"/>
                    </a:cubicBezTo>
                    <a:lnTo>
                      <a:pt x="4695" y="12453"/>
                    </a:lnTo>
                    <a:close/>
                    <a:moveTo>
                      <a:pt x="6773" y="10693"/>
                    </a:moveTo>
                    <a:cubicBezTo>
                      <a:pt x="6706" y="10435"/>
                      <a:pt x="6633" y="10220"/>
                      <a:pt x="6554" y="10091"/>
                    </a:cubicBezTo>
                    <a:cubicBezTo>
                      <a:pt x="6476" y="9963"/>
                      <a:pt x="6402" y="9877"/>
                      <a:pt x="6329" y="9877"/>
                    </a:cubicBezTo>
                    <a:cubicBezTo>
                      <a:pt x="6262" y="9877"/>
                      <a:pt x="6206" y="9963"/>
                      <a:pt x="6167" y="10134"/>
                    </a:cubicBezTo>
                    <a:cubicBezTo>
                      <a:pt x="6127" y="10306"/>
                      <a:pt x="6105" y="10564"/>
                      <a:pt x="6105" y="10864"/>
                    </a:cubicBezTo>
                    <a:cubicBezTo>
                      <a:pt x="6105" y="11208"/>
                      <a:pt x="6127" y="11466"/>
                      <a:pt x="6167" y="11723"/>
                    </a:cubicBezTo>
                    <a:cubicBezTo>
                      <a:pt x="6206" y="11938"/>
                      <a:pt x="6285" y="12196"/>
                      <a:pt x="6402" y="12453"/>
                    </a:cubicBezTo>
                    <a:lnTo>
                      <a:pt x="6520" y="12711"/>
                    </a:lnTo>
                    <a:cubicBezTo>
                      <a:pt x="6672" y="13054"/>
                      <a:pt x="6790" y="13570"/>
                      <a:pt x="6869" y="14257"/>
                    </a:cubicBezTo>
                    <a:cubicBezTo>
                      <a:pt x="6947" y="14944"/>
                      <a:pt x="6987" y="15803"/>
                      <a:pt x="6987" y="16876"/>
                    </a:cubicBezTo>
                    <a:cubicBezTo>
                      <a:pt x="6987" y="17563"/>
                      <a:pt x="6970" y="18208"/>
                      <a:pt x="6930" y="18809"/>
                    </a:cubicBezTo>
                    <a:cubicBezTo>
                      <a:pt x="6891" y="19410"/>
                      <a:pt x="6835" y="19882"/>
                      <a:pt x="6768" y="20312"/>
                    </a:cubicBezTo>
                    <a:cubicBezTo>
                      <a:pt x="6695" y="20741"/>
                      <a:pt x="6610" y="21042"/>
                      <a:pt x="6515" y="21256"/>
                    </a:cubicBezTo>
                    <a:cubicBezTo>
                      <a:pt x="6414" y="21471"/>
                      <a:pt x="6307" y="21600"/>
                      <a:pt x="6183" y="21600"/>
                    </a:cubicBezTo>
                    <a:cubicBezTo>
                      <a:pt x="6054" y="21600"/>
                      <a:pt x="5936" y="21514"/>
                      <a:pt x="5835" y="21342"/>
                    </a:cubicBezTo>
                    <a:cubicBezTo>
                      <a:pt x="5734" y="21171"/>
                      <a:pt x="5639" y="20913"/>
                      <a:pt x="5554" y="20569"/>
                    </a:cubicBezTo>
                    <a:lnTo>
                      <a:pt x="5678" y="17435"/>
                    </a:lnTo>
                    <a:cubicBezTo>
                      <a:pt x="5751" y="17735"/>
                      <a:pt x="5830" y="17950"/>
                      <a:pt x="5914" y="18165"/>
                    </a:cubicBezTo>
                    <a:cubicBezTo>
                      <a:pt x="5993" y="18336"/>
                      <a:pt x="6077" y="18465"/>
                      <a:pt x="6161" y="18465"/>
                    </a:cubicBezTo>
                    <a:cubicBezTo>
                      <a:pt x="6256" y="18465"/>
                      <a:pt x="6329" y="18336"/>
                      <a:pt x="6369" y="18122"/>
                    </a:cubicBezTo>
                    <a:cubicBezTo>
                      <a:pt x="6408" y="17907"/>
                      <a:pt x="6431" y="17649"/>
                      <a:pt x="6431" y="17349"/>
                    </a:cubicBezTo>
                    <a:cubicBezTo>
                      <a:pt x="6431" y="17177"/>
                      <a:pt x="6425" y="17005"/>
                      <a:pt x="6419" y="16876"/>
                    </a:cubicBezTo>
                    <a:cubicBezTo>
                      <a:pt x="6408" y="16748"/>
                      <a:pt x="6397" y="16619"/>
                      <a:pt x="6369" y="16490"/>
                    </a:cubicBezTo>
                    <a:cubicBezTo>
                      <a:pt x="6346" y="16361"/>
                      <a:pt x="6313" y="16275"/>
                      <a:pt x="6268" y="16146"/>
                    </a:cubicBezTo>
                    <a:cubicBezTo>
                      <a:pt x="6223" y="16017"/>
                      <a:pt x="6172" y="15889"/>
                      <a:pt x="6105" y="15760"/>
                    </a:cubicBezTo>
                    <a:lnTo>
                      <a:pt x="5987" y="15502"/>
                    </a:lnTo>
                    <a:cubicBezTo>
                      <a:pt x="5835" y="15116"/>
                      <a:pt x="5723" y="14600"/>
                      <a:pt x="5656" y="13956"/>
                    </a:cubicBezTo>
                    <a:cubicBezTo>
                      <a:pt x="5588" y="13312"/>
                      <a:pt x="5549" y="12410"/>
                      <a:pt x="5549" y="11294"/>
                    </a:cubicBezTo>
                    <a:cubicBezTo>
                      <a:pt x="5549" y="10650"/>
                      <a:pt x="5566" y="10049"/>
                      <a:pt x="5599" y="9490"/>
                    </a:cubicBezTo>
                    <a:cubicBezTo>
                      <a:pt x="5633" y="8932"/>
                      <a:pt x="5684" y="8460"/>
                      <a:pt x="5745" y="8073"/>
                    </a:cubicBezTo>
                    <a:cubicBezTo>
                      <a:pt x="5807" y="7687"/>
                      <a:pt x="5886" y="7343"/>
                      <a:pt x="5976" y="7128"/>
                    </a:cubicBezTo>
                    <a:cubicBezTo>
                      <a:pt x="6066" y="6914"/>
                      <a:pt x="6172" y="6785"/>
                      <a:pt x="6290" y="6785"/>
                    </a:cubicBezTo>
                    <a:cubicBezTo>
                      <a:pt x="6408" y="6785"/>
                      <a:pt x="6520" y="6871"/>
                      <a:pt x="6622" y="7043"/>
                    </a:cubicBezTo>
                    <a:cubicBezTo>
                      <a:pt x="6723" y="7214"/>
                      <a:pt x="6812" y="7429"/>
                      <a:pt x="6897" y="7730"/>
                    </a:cubicBezTo>
                    <a:lnTo>
                      <a:pt x="6773" y="10693"/>
                    </a:lnTo>
                    <a:close/>
                    <a:moveTo>
                      <a:pt x="8992" y="15416"/>
                    </a:moveTo>
                    <a:lnTo>
                      <a:pt x="7795" y="15416"/>
                    </a:lnTo>
                    <a:lnTo>
                      <a:pt x="7795" y="15545"/>
                    </a:lnTo>
                    <a:cubicBezTo>
                      <a:pt x="7795" y="16533"/>
                      <a:pt x="7846" y="17263"/>
                      <a:pt x="7947" y="17692"/>
                    </a:cubicBezTo>
                    <a:cubicBezTo>
                      <a:pt x="8048" y="18165"/>
                      <a:pt x="8172" y="18379"/>
                      <a:pt x="8323" y="18379"/>
                    </a:cubicBezTo>
                    <a:cubicBezTo>
                      <a:pt x="8430" y="18379"/>
                      <a:pt x="8520" y="18293"/>
                      <a:pt x="8598" y="18165"/>
                    </a:cubicBezTo>
                    <a:cubicBezTo>
                      <a:pt x="8677" y="17993"/>
                      <a:pt x="8744" y="17821"/>
                      <a:pt x="8801" y="17606"/>
                    </a:cubicBezTo>
                    <a:lnTo>
                      <a:pt x="8907" y="20612"/>
                    </a:lnTo>
                    <a:cubicBezTo>
                      <a:pt x="8840" y="20870"/>
                      <a:pt x="8750" y="21085"/>
                      <a:pt x="8643" y="21299"/>
                    </a:cubicBezTo>
                    <a:cubicBezTo>
                      <a:pt x="8537" y="21514"/>
                      <a:pt x="8407" y="21600"/>
                      <a:pt x="8250" y="21600"/>
                    </a:cubicBezTo>
                    <a:cubicBezTo>
                      <a:pt x="8110" y="21600"/>
                      <a:pt x="7981" y="21471"/>
                      <a:pt x="7857" y="21171"/>
                    </a:cubicBezTo>
                    <a:cubicBezTo>
                      <a:pt x="7734" y="20870"/>
                      <a:pt x="7621" y="20441"/>
                      <a:pt x="7531" y="19839"/>
                    </a:cubicBezTo>
                    <a:cubicBezTo>
                      <a:pt x="7436" y="19238"/>
                      <a:pt x="7363" y="18508"/>
                      <a:pt x="7307" y="17606"/>
                    </a:cubicBezTo>
                    <a:cubicBezTo>
                      <a:pt x="7251" y="16705"/>
                      <a:pt x="7222" y="15631"/>
                      <a:pt x="7222" y="14343"/>
                    </a:cubicBezTo>
                    <a:cubicBezTo>
                      <a:pt x="7222" y="13226"/>
                      <a:pt x="7245" y="12196"/>
                      <a:pt x="7290" y="11251"/>
                    </a:cubicBezTo>
                    <a:cubicBezTo>
                      <a:pt x="7335" y="10306"/>
                      <a:pt x="7397" y="9533"/>
                      <a:pt x="7481" y="8846"/>
                    </a:cubicBezTo>
                    <a:cubicBezTo>
                      <a:pt x="7565" y="8159"/>
                      <a:pt x="7661" y="7644"/>
                      <a:pt x="7778" y="7300"/>
                    </a:cubicBezTo>
                    <a:cubicBezTo>
                      <a:pt x="7891" y="6957"/>
                      <a:pt x="8020" y="6742"/>
                      <a:pt x="8160" y="6742"/>
                    </a:cubicBezTo>
                    <a:cubicBezTo>
                      <a:pt x="8413" y="6742"/>
                      <a:pt x="8615" y="7343"/>
                      <a:pt x="8773" y="8503"/>
                    </a:cubicBezTo>
                    <a:cubicBezTo>
                      <a:pt x="8924" y="9662"/>
                      <a:pt x="9003" y="11380"/>
                      <a:pt x="9003" y="13527"/>
                    </a:cubicBezTo>
                    <a:lnTo>
                      <a:pt x="9003" y="15416"/>
                    </a:lnTo>
                    <a:close/>
                    <a:moveTo>
                      <a:pt x="8413" y="12453"/>
                    </a:moveTo>
                    <a:cubicBezTo>
                      <a:pt x="8413" y="12110"/>
                      <a:pt x="8407" y="11809"/>
                      <a:pt x="8396" y="11466"/>
                    </a:cubicBezTo>
                    <a:cubicBezTo>
                      <a:pt x="8385" y="11165"/>
                      <a:pt x="8368" y="10864"/>
                      <a:pt x="8346" y="10607"/>
                    </a:cubicBezTo>
                    <a:cubicBezTo>
                      <a:pt x="8323" y="10349"/>
                      <a:pt x="8295" y="10177"/>
                      <a:pt x="8261" y="10006"/>
                    </a:cubicBezTo>
                    <a:cubicBezTo>
                      <a:pt x="8228" y="9834"/>
                      <a:pt x="8183" y="9791"/>
                      <a:pt x="8138" y="9791"/>
                    </a:cubicBezTo>
                    <a:cubicBezTo>
                      <a:pt x="8048" y="9791"/>
                      <a:pt x="7975" y="10049"/>
                      <a:pt x="7913" y="10521"/>
                    </a:cubicBezTo>
                    <a:cubicBezTo>
                      <a:pt x="7851" y="10993"/>
                      <a:pt x="7818" y="11637"/>
                      <a:pt x="7807" y="12496"/>
                    </a:cubicBezTo>
                    <a:lnTo>
                      <a:pt x="8413" y="12453"/>
                    </a:lnTo>
                    <a:close/>
                    <a:moveTo>
                      <a:pt x="9913" y="21256"/>
                    </a:moveTo>
                    <a:lnTo>
                      <a:pt x="9340" y="21256"/>
                    </a:lnTo>
                    <a:lnTo>
                      <a:pt x="9340" y="7085"/>
                    </a:lnTo>
                    <a:lnTo>
                      <a:pt x="9783" y="7085"/>
                    </a:lnTo>
                    <a:lnTo>
                      <a:pt x="9851" y="8846"/>
                    </a:lnTo>
                    <a:cubicBezTo>
                      <a:pt x="9935" y="8202"/>
                      <a:pt x="10025" y="7687"/>
                      <a:pt x="10126" y="7300"/>
                    </a:cubicBezTo>
                    <a:cubicBezTo>
                      <a:pt x="10227" y="6914"/>
                      <a:pt x="10339" y="6742"/>
                      <a:pt x="10463" y="6742"/>
                    </a:cubicBezTo>
                    <a:cubicBezTo>
                      <a:pt x="10671" y="6742"/>
                      <a:pt x="10828" y="7171"/>
                      <a:pt x="10940" y="8030"/>
                    </a:cubicBezTo>
                    <a:cubicBezTo>
                      <a:pt x="11053" y="8889"/>
                      <a:pt x="11109" y="10177"/>
                      <a:pt x="11109" y="11852"/>
                    </a:cubicBezTo>
                    <a:lnTo>
                      <a:pt x="11109" y="21214"/>
                    </a:lnTo>
                    <a:lnTo>
                      <a:pt x="10536" y="21214"/>
                    </a:lnTo>
                    <a:lnTo>
                      <a:pt x="10536" y="12281"/>
                    </a:lnTo>
                    <a:cubicBezTo>
                      <a:pt x="10536" y="11594"/>
                      <a:pt x="10514" y="11036"/>
                      <a:pt x="10474" y="10650"/>
                    </a:cubicBezTo>
                    <a:cubicBezTo>
                      <a:pt x="10429" y="10263"/>
                      <a:pt x="10368" y="10048"/>
                      <a:pt x="10289" y="10048"/>
                    </a:cubicBezTo>
                    <a:cubicBezTo>
                      <a:pt x="10227" y="10048"/>
                      <a:pt x="10160" y="10177"/>
                      <a:pt x="10092" y="10478"/>
                    </a:cubicBezTo>
                    <a:cubicBezTo>
                      <a:pt x="10025" y="10736"/>
                      <a:pt x="9963" y="11122"/>
                      <a:pt x="9913" y="11551"/>
                    </a:cubicBezTo>
                    <a:lnTo>
                      <a:pt x="9913" y="21256"/>
                    </a:lnTo>
                    <a:close/>
                    <a:moveTo>
                      <a:pt x="12687" y="10220"/>
                    </a:moveTo>
                    <a:lnTo>
                      <a:pt x="12215" y="10220"/>
                    </a:lnTo>
                    <a:lnTo>
                      <a:pt x="12215" y="16189"/>
                    </a:lnTo>
                    <a:cubicBezTo>
                      <a:pt x="12215" y="16833"/>
                      <a:pt x="12232" y="17306"/>
                      <a:pt x="12271" y="17563"/>
                    </a:cubicBezTo>
                    <a:cubicBezTo>
                      <a:pt x="12311" y="17821"/>
                      <a:pt x="12361" y="17950"/>
                      <a:pt x="12429" y="17950"/>
                    </a:cubicBezTo>
                    <a:cubicBezTo>
                      <a:pt x="12479" y="17950"/>
                      <a:pt x="12530" y="17907"/>
                      <a:pt x="12580" y="17821"/>
                    </a:cubicBezTo>
                    <a:cubicBezTo>
                      <a:pt x="12631" y="17735"/>
                      <a:pt x="12670" y="17649"/>
                      <a:pt x="12698" y="17478"/>
                    </a:cubicBezTo>
                    <a:lnTo>
                      <a:pt x="12783" y="20441"/>
                    </a:lnTo>
                    <a:cubicBezTo>
                      <a:pt x="12738" y="20612"/>
                      <a:pt x="12670" y="20784"/>
                      <a:pt x="12586" y="20956"/>
                    </a:cubicBezTo>
                    <a:cubicBezTo>
                      <a:pt x="12496" y="21128"/>
                      <a:pt x="12401" y="21213"/>
                      <a:pt x="12305" y="21213"/>
                    </a:cubicBezTo>
                    <a:cubicBezTo>
                      <a:pt x="12064" y="21213"/>
                      <a:pt x="11895" y="20870"/>
                      <a:pt x="11800" y="20140"/>
                    </a:cubicBezTo>
                    <a:cubicBezTo>
                      <a:pt x="11699" y="19453"/>
                      <a:pt x="11654" y="18379"/>
                      <a:pt x="11654" y="16919"/>
                    </a:cubicBezTo>
                    <a:lnTo>
                      <a:pt x="11654" y="10220"/>
                    </a:lnTo>
                    <a:lnTo>
                      <a:pt x="11362" y="10220"/>
                    </a:lnTo>
                    <a:lnTo>
                      <a:pt x="11362" y="7085"/>
                    </a:lnTo>
                    <a:lnTo>
                      <a:pt x="11654" y="7085"/>
                    </a:lnTo>
                    <a:lnTo>
                      <a:pt x="11654" y="2791"/>
                    </a:lnTo>
                    <a:lnTo>
                      <a:pt x="12221" y="2791"/>
                    </a:lnTo>
                    <a:lnTo>
                      <a:pt x="12221" y="7085"/>
                    </a:lnTo>
                    <a:lnTo>
                      <a:pt x="12693" y="7085"/>
                    </a:lnTo>
                    <a:lnTo>
                      <a:pt x="12693" y="10220"/>
                    </a:lnTo>
                    <a:close/>
                    <a:moveTo>
                      <a:pt x="13069" y="8331"/>
                    </a:moveTo>
                    <a:cubicBezTo>
                      <a:pt x="13176" y="7858"/>
                      <a:pt x="13294" y="7472"/>
                      <a:pt x="13428" y="7214"/>
                    </a:cubicBezTo>
                    <a:cubicBezTo>
                      <a:pt x="13563" y="6914"/>
                      <a:pt x="13698" y="6785"/>
                      <a:pt x="13833" y="6785"/>
                    </a:cubicBezTo>
                    <a:cubicBezTo>
                      <a:pt x="14063" y="6785"/>
                      <a:pt x="14243" y="7214"/>
                      <a:pt x="14383" y="8073"/>
                    </a:cubicBezTo>
                    <a:cubicBezTo>
                      <a:pt x="14524" y="8932"/>
                      <a:pt x="14591" y="10263"/>
                      <a:pt x="14591" y="12110"/>
                    </a:cubicBezTo>
                    <a:lnTo>
                      <a:pt x="14591" y="21299"/>
                    </a:lnTo>
                    <a:lnTo>
                      <a:pt x="14153" y="21299"/>
                    </a:lnTo>
                    <a:lnTo>
                      <a:pt x="14102" y="19882"/>
                    </a:lnTo>
                    <a:lnTo>
                      <a:pt x="14085" y="19882"/>
                    </a:lnTo>
                    <a:cubicBezTo>
                      <a:pt x="14035" y="20398"/>
                      <a:pt x="13962" y="20827"/>
                      <a:pt x="13872" y="21128"/>
                    </a:cubicBezTo>
                    <a:cubicBezTo>
                      <a:pt x="13782" y="21471"/>
                      <a:pt x="13676" y="21600"/>
                      <a:pt x="13552" y="21600"/>
                    </a:cubicBezTo>
                    <a:cubicBezTo>
                      <a:pt x="13445" y="21600"/>
                      <a:pt x="13355" y="21471"/>
                      <a:pt x="13277" y="21256"/>
                    </a:cubicBezTo>
                    <a:cubicBezTo>
                      <a:pt x="13198" y="21042"/>
                      <a:pt x="13131" y="20698"/>
                      <a:pt x="13080" y="20312"/>
                    </a:cubicBezTo>
                    <a:cubicBezTo>
                      <a:pt x="13030" y="19925"/>
                      <a:pt x="12990" y="19453"/>
                      <a:pt x="12962" y="18895"/>
                    </a:cubicBezTo>
                    <a:cubicBezTo>
                      <a:pt x="12934" y="18336"/>
                      <a:pt x="12923" y="17778"/>
                      <a:pt x="12923" y="17177"/>
                    </a:cubicBezTo>
                    <a:cubicBezTo>
                      <a:pt x="12923" y="16361"/>
                      <a:pt x="12945" y="15631"/>
                      <a:pt x="12996" y="15073"/>
                    </a:cubicBezTo>
                    <a:cubicBezTo>
                      <a:pt x="13041" y="14472"/>
                      <a:pt x="13108" y="13999"/>
                      <a:pt x="13187" y="13613"/>
                    </a:cubicBezTo>
                    <a:cubicBezTo>
                      <a:pt x="13266" y="13226"/>
                      <a:pt x="13361" y="12969"/>
                      <a:pt x="13473" y="12797"/>
                    </a:cubicBezTo>
                    <a:cubicBezTo>
                      <a:pt x="13580" y="12625"/>
                      <a:pt x="13698" y="12539"/>
                      <a:pt x="13822" y="12539"/>
                    </a:cubicBezTo>
                    <a:lnTo>
                      <a:pt x="14012" y="12539"/>
                    </a:lnTo>
                    <a:lnTo>
                      <a:pt x="14012" y="11766"/>
                    </a:lnTo>
                    <a:cubicBezTo>
                      <a:pt x="14012" y="11251"/>
                      <a:pt x="13990" y="10821"/>
                      <a:pt x="13939" y="10564"/>
                    </a:cubicBezTo>
                    <a:cubicBezTo>
                      <a:pt x="13889" y="10263"/>
                      <a:pt x="13822" y="10134"/>
                      <a:pt x="13732" y="10134"/>
                    </a:cubicBezTo>
                    <a:cubicBezTo>
                      <a:pt x="13653" y="10134"/>
                      <a:pt x="13580" y="10220"/>
                      <a:pt x="13501" y="10392"/>
                    </a:cubicBezTo>
                    <a:cubicBezTo>
                      <a:pt x="13428" y="10564"/>
                      <a:pt x="13344" y="10864"/>
                      <a:pt x="13254" y="11251"/>
                    </a:cubicBezTo>
                    <a:lnTo>
                      <a:pt x="13069" y="8331"/>
                    </a:lnTo>
                    <a:close/>
                    <a:moveTo>
                      <a:pt x="14024" y="15116"/>
                    </a:moveTo>
                    <a:lnTo>
                      <a:pt x="13895" y="15159"/>
                    </a:lnTo>
                    <a:cubicBezTo>
                      <a:pt x="13822" y="15159"/>
                      <a:pt x="13760" y="15245"/>
                      <a:pt x="13715" y="15330"/>
                    </a:cubicBezTo>
                    <a:cubicBezTo>
                      <a:pt x="13664" y="15416"/>
                      <a:pt x="13625" y="15545"/>
                      <a:pt x="13597" y="15717"/>
                    </a:cubicBezTo>
                    <a:cubicBezTo>
                      <a:pt x="13569" y="15846"/>
                      <a:pt x="13546" y="16060"/>
                      <a:pt x="13535" y="16232"/>
                    </a:cubicBezTo>
                    <a:cubicBezTo>
                      <a:pt x="13524" y="16447"/>
                      <a:pt x="13518" y="16662"/>
                      <a:pt x="13518" y="16876"/>
                    </a:cubicBezTo>
                    <a:cubicBezTo>
                      <a:pt x="13518" y="17478"/>
                      <a:pt x="13541" y="17907"/>
                      <a:pt x="13591" y="18122"/>
                    </a:cubicBezTo>
                    <a:cubicBezTo>
                      <a:pt x="13636" y="18336"/>
                      <a:pt x="13692" y="18465"/>
                      <a:pt x="13754" y="18465"/>
                    </a:cubicBezTo>
                    <a:cubicBezTo>
                      <a:pt x="13816" y="18465"/>
                      <a:pt x="13872" y="18336"/>
                      <a:pt x="13923" y="18036"/>
                    </a:cubicBezTo>
                    <a:cubicBezTo>
                      <a:pt x="13973" y="17778"/>
                      <a:pt x="14007" y="17478"/>
                      <a:pt x="14029" y="17134"/>
                    </a:cubicBezTo>
                    <a:lnTo>
                      <a:pt x="14029" y="15116"/>
                    </a:lnTo>
                    <a:close/>
                    <a:moveTo>
                      <a:pt x="16192" y="10220"/>
                    </a:moveTo>
                    <a:lnTo>
                      <a:pt x="15720" y="10220"/>
                    </a:lnTo>
                    <a:lnTo>
                      <a:pt x="15720" y="16189"/>
                    </a:lnTo>
                    <a:cubicBezTo>
                      <a:pt x="15720" y="16833"/>
                      <a:pt x="15737" y="17306"/>
                      <a:pt x="15776" y="17563"/>
                    </a:cubicBezTo>
                    <a:cubicBezTo>
                      <a:pt x="15815" y="17821"/>
                      <a:pt x="15866" y="17950"/>
                      <a:pt x="15933" y="17950"/>
                    </a:cubicBezTo>
                    <a:cubicBezTo>
                      <a:pt x="15984" y="17950"/>
                      <a:pt x="16034" y="17907"/>
                      <a:pt x="16085" y="17821"/>
                    </a:cubicBezTo>
                    <a:cubicBezTo>
                      <a:pt x="16135" y="17735"/>
                      <a:pt x="16175" y="17649"/>
                      <a:pt x="16203" y="17478"/>
                    </a:cubicBezTo>
                    <a:lnTo>
                      <a:pt x="16287" y="20441"/>
                    </a:lnTo>
                    <a:cubicBezTo>
                      <a:pt x="16242" y="20612"/>
                      <a:pt x="16175" y="20784"/>
                      <a:pt x="16090" y="20956"/>
                    </a:cubicBezTo>
                    <a:cubicBezTo>
                      <a:pt x="16001" y="21128"/>
                      <a:pt x="15905" y="21213"/>
                      <a:pt x="15810" y="21213"/>
                    </a:cubicBezTo>
                    <a:cubicBezTo>
                      <a:pt x="15568" y="21213"/>
                      <a:pt x="15400" y="20870"/>
                      <a:pt x="15304" y="20140"/>
                    </a:cubicBezTo>
                    <a:cubicBezTo>
                      <a:pt x="15203" y="19453"/>
                      <a:pt x="15158" y="18379"/>
                      <a:pt x="15158" y="16919"/>
                    </a:cubicBezTo>
                    <a:lnTo>
                      <a:pt x="15158" y="10220"/>
                    </a:lnTo>
                    <a:lnTo>
                      <a:pt x="14866" y="10220"/>
                    </a:lnTo>
                    <a:lnTo>
                      <a:pt x="14866" y="7085"/>
                    </a:lnTo>
                    <a:lnTo>
                      <a:pt x="15158" y="7085"/>
                    </a:lnTo>
                    <a:lnTo>
                      <a:pt x="15158" y="2791"/>
                    </a:lnTo>
                    <a:lnTo>
                      <a:pt x="15725" y="2791"/>
                    </a:lnTo>
                    <a:lnTo>
                      <a:pt x="15725" y="7085"/>
                    </a:lnTo>
                    <a:lnTo>
                      <a:pt x="16197" y="7085"/>
                    </a:lnTo>
                    <a:lnTo>
                      <a:pt x="16197" y="10220"/>
                    </a:lnTo>
                    <a:close/>
                    <a:moveTo>
                      <a:pt x="16871" y="4294"/>
                    </a:moveTo>
                    <a:cubicBezTo>
                      <a:pt x="16776" y="4294"/>
                      <a:pt x="16697" y="4080"/>
                      <a:pt x="16646" y="3650"/>
                    </a:cubicBezTo>
                    <a:cubicBezTo>
                      <a:pt x="16596" y="3221"/>
                      <a:pt x="16568" y="2705"/>
                      <a:pt x="16568" y="2147"/>
                    </a:cubicBezTo>
                    <a:cubicBezTo>
                      <a:pt x="16568" y="1546"/>
                      <a:pt x="16596" y="1031"/>
                      <a:pt x="16646" y="644"/>
                    </a:cubicBezTo>
                    <a:cubicBezTo>
                      <a:pt x="16697" y="215"/>
                      <a:pt x="16776" y="0"/>
                      <a:pt x="16866" y="0"/>
                    </a:cubicBezTo>
                    <a:cubicBezTo>
                      <a:pt x="16961" y="0"/>
                      <a:pt x="17034" y="215"/>
                      <a:pt x="17085" y="601"/>
                    </a:cubicBezTo>
                    <a:cubicBezTo>
                      <a:pt x="17135" y="1031"/>
                      <a:pt x="17163" y="1546"/>
                      <a:pt x="17163" y="2147"/>
                    </a:cubicBezTo>
                    <a:cubicBezTo>
                      <a:pt x="17163" y="2748"/>
                      <a:pt x="17135" y="3264"/>
                      <a:pt x="17085" y="3693"/>
                    </a:cubicBezTo>
                    <a:cubicBezTo>
                      <a:pt x="17045" y="4122"/>
                      <a:pt x="16972" y="4294"/>
                      <a:pt x="16871" y="4294"/>
                    </a:cubicBezTo>
                    <a:close/>
                    <a:moveTo>
                      <a:pt x="16585" y="21256"/>
                    </a:moveTo>
                    <a:lnTo>
                      <a:pt x="16585" y="7085"/>
                    </a:lnTo>
                    <a:lnTo>
                      <a:pt x="17158" y="7085"/>
                    </a:lnTo>
                    <a:lnTo>
                      <a:pt x="17158" y="21256"/>
                    </a:lnTo>
                    <a:lnTo>
                      <a:pt x="16585" y="21256"/>
                    </a:lnTo>
                    <a:close/>
                    <a:moveTo>
                      <a:pt x="19477" y="14085"/>
                    </a:moveTo>
                    <a:cubicBezTo>
                      <a:pt x="19477" y="15245"/>
                      <a:pt x="19455" y="16275"/>
                      <a:pt x="19404" y="17220"/>
                    </a:cubicBezTo>
                    <a:cubicBezTo>
                      <a:pt x="19354" y="18165"/>
                      <a:pt x="19286" y="18938"/>
                      <a:pt x="19196" y="19582"/>
                    </a:cubicBezTo>
                    <a:cubicBezTo>
                      <a:pt x="19106" y="20226"/>
                      <a:pt x="19005" y="20741"/>
                      <a:pt x="18887" y="21085"/>
                    </a:cubicBezTo>
                    <a:cubicBezTo>
                      <a:pt x="18769" y="21428"/>
                      <a:pt x="18640" y="21600"/>
                      <a:pt x="18505" y="21600"/>
                    </a:cubicBezTo>
                    <a:cubicBezTo>
                      <a:pt x="18371" y="21600"/>
                      <a:pt x="18241" y="21428"/>
                      <a:pt x="18124" y="21128"/>
                    </a:cubicBezTo>
                    <a:cubicBezTo>
                      <a:pt x="18006" y="20784"/>
                      <a:pt x="17905" y="20355"/>
                      <a:pt x="17820" y="19711"/>
                    </a:cubicBezTo>
                    <a:cubicBezTo>
                      <a:pt x="17736" y="19109"/>
                      <a:pt x="17669" y="18336"/>
                      <a:pt x="17618" y="17435"/>
                    </a:cubicBezTo>
                    <a:cubicBezTo>
                      <a:pt x="17568" y="16533"/>
                      <a:pt x="17545" y="15502"/>
                      <a:pt x="17545" y="14386"/>
                    </a:cubicBezTo>
                    <a:cubicBezTo>
                      <a:pt x="17545" y="13183"/>
                      <a:pt x="17568" y="12110"/>
                      <a:pt x="17618" y="11165"/>
                    </a:cubicBezTo>
                    <a:cubicBezTo>
                      <a:pt x="17669" y="10220"/>
                      <a:pt x="17736" y="9404"/>
                      <a:pt x="17826" y="8760"/>
                    </a:cubicBezTo>
                    <a:cubicBezTo>
                      <a:pt x="17916" y="8116"/>
                      <a:pt x="18017" y="7601"/>
                      <a:pt x="18135" y="7257"/>
                    </a:cubicBezTo>
                    <a:cubicBezTo>
                      <a:pt x="18253" y="6914"/>
                      <a:pt x="18382" y="6742"/>
                      <a:pt x="18517" y="6742"/>
                    </a:cubicBezTo>
                    <a:cubicBezTo>
                      <a:pt x="18651" y="6742"/>
                      <a:pt x="18781" y="6914"/>
                      <a:pt x="18899" y="7214"/>
                    </a:cubicBezTo>
                    <a:cubicBezTo>
                      <a:pt x="19017" y="7515"/>
                      <a:pt x="19118" y="7987"/>
                      <a:pt x="19202" y="8631"/>
                    </a:cubicBezTo>
                    <a:cubicBezTo>
                      <a:pt x="19286" y="9233"/>
                      <a:pt x="19354" y="10006"/>
                      <a:pt x="19404" y="10907"/>
                    </a:cubicBezTo>
                    <a:cubicBezTo>
                      <a:pt x="19455" y="11809"/>
                      <a:pt x="19477" y="12883"/>
                      <a:pt x="19477" y="14085"/>
                    </a:cubicBezTo>
                    <a:close/>
                    <a:moveTo>
                      <a:pt x="18893" y="14214"/>
                    </a:moveTo>
                    <a:cubicBezTo>
                      <a:pt x="18893" y="13441"/>
                      <a:pt x="18882" y="12797"/>
                      <a:pt x="18865" y="12239"/>
                    </a:cubicBezTo>
                    <a:cubicBezTo>
                      <a:pt x="18842" y="11680"/>
                      <a:pt x="18814" y="11251"/>
                      <a:pt x="18781" y="10907"/>
                    </a:cubicBezTo>
                    <a:cubicBezTo>
                      <a:pt x="18747" y="10564"/>
                      <a:pt x="18702" y="10306"/>
                      <a:pt x="18657" y="10134"/>
                    </a:cubicBezTo>
                    <a:cubicBezTo>
                      <a:pt x="18612" y="9963"/>
                      <a:pt x="18562" y="9920"/>
                      <a:pt x="18517" y="9920"/>
                    </a:cubicBezTo>
                    <a:cubicBezTo>
                      <a:pt x="18466" y="9920"/>
                      <a:pt x="18421" y="10006"/>
                      <a:pt x="18376" y="10134"/>
                    </a:cubicBezTo>
                    <a:cubicBezTo>
                      <a:pt x="18331" y="10263"/>
                      <a:pt x="18292" y="10521"/>
                      <a:pt x="18258" y="10821"/>
                    </a:cubicBezTo>
                    <a:cubicBezTo>
                      <a:pt x="18225" y="11165"/>
                      <a:pt x="18197" y="11594"/>
                      <a:pt x="18174" y="12153"/>
                    </a:cubicBezTo>
                    <a:cubicBezTo>
                      <a:pt x="18152" y="12711"/>
                      <a:pt x="18146" y="13355"/>
                      <a:pt x="18146" y="14214"/>
                    </a:cubicBezTo>
                    <a:cubicBezTo>
                      <a:pt x="18146" y="15631"/>
                      <a:pt x="18185" y="16705"/>
                      <a:pt x="18264" y="17349"/>
                    </a:cubicBezTo>
                    <a:cubicBezTo>
                      <a:pt x="18343" y="18036"/>
                      <a:pt x="18432" y="18336"/>
                      <a:pt x="18528" y="18336"/>
                    </a:cubicBezTo>
                    <a:cubicBezTo>
                      <a:pt x="18578" y="18336"/>
                      <a:pt x="18623" y="18250"/>
                      <a:pt x="18668" y="18122"/>
                    </a:cubicBezTo>
                    <a:cubicBezTo>
                      <a:pt x="18713" y="17993"/>
                      <a:pt x="18753" y="17735"/>
                      <a:pt x="18786" y="17435"/>
                    </a:cubicBezTo>
                    <a:cubicBezTo>
                      <a:pt x="18820" y="17091"/>
                      <a:pt x="18848" y="16662"/>
                      <a:pt x="18871" y="16146"/>
                    </a:cubicBezTo>
                    <a:cubicBezTo>
                      <a:pt x="18882" y="15631"/>
                      <a:pt x="18893" y="14987"/>
                      <a:pt x="18893" y="14214"/>
                    </a:cubicBezTo>
                    <a:close/>
                    <a:moveTo>
                      <a:pt x="20404" y="21256"/>
                    </a:moveTo>
                    <a:lnTo>
                      <a:pt x="19831" y="21256"/>
                    </a:lnTo>
                    <a:lnTo>
                      <a:pt x="19831" y="7085"/>
                    </a:lnTo>
                    <a:lnTo>
                      <a:pt x="20275" y="7085"/>
                    </a:lnTo>
                    <a:lnTo>
                      <a:pt x="20342" y="8846"/>
                    </a:lnTo>
                    <a:cubicBezTo>
                      <a:pt x="20426" y="8202"/>
                      <a:pt x="20516" y="7687"/>
                      <a:pt x="20617" y="7300"/>
                    </a:cubicBezTo>
                    <a:cubicBezTo>
                      <a:pt x="20718" y="6914"/>
                      <a:pt x="20831" y="6742"/>
                      <a:pt x="20954" y="6742"/>
                    </a:cubicBezTo>
                    <a:cubicBezTo>
                      <a:pt x="21162" y="6742"/>
                      <a:pt x="21319" y="7171"/>
                      <a:pt x="21432" y="8030"/>
                    </a:cubicBezTo>
                    <a:cubicBezTo>
                      <a:pt x="21544" y="8889"/>
                      <a:pt x="21600" y="10177"/>
                      <a:pt x="21600" y="11852"/>
                    </a:cubicBezTo>
                    <a:lnTo>
                      <a:pt x="21600" y="21214"/>
                    </a:lnTo>
                    <a:lnTo>
                      <a:pt x="21027" y="21214"/>
                    </a:lnTo>
                    <a:lnTo>
                      <a:pt x="21027" y="12281"/>
                    </a:lnTo>
                    <a:cubicBezTo>
                      <a:pt x="21027" y="11594"/>
                      <a:pt x="21005" y="11036"/>
                      <a:pt x="20965" y="10650"/>
                    </a:cubicBezTo>
                    <a:cubicBezTo>
                      <a:pt x="20920" y="10263"/>
                      <a:pt x="20859" y="10048"/>
                      <a:pt x="20780" y="10048"/>
                    </a:cubicBezTo>
                    <a:cubicBezTo>
                      <a:pt x="20718" y="10048"/>
                      <a:pt x="20651" y="10177"/>
                      <a:pt x="20583" y="10478"/>
                    </a:cubicBezTo>
                    <a:cubicBezTo>
                      <a:pt x="20516" y="10736"/>
                      <a:pt x="20454" y="11122"/>
                      <a:pt x="20404" y="11551"/>
                    </a:cubicBezTo>
                    <a:lnTo>
                      <a:pt x="20404" y="21256"/>
                    </a:lnTo>
                    <a:close/>
                  </a:path>
                </a:pathLst>
              </a:custGeom>
              <a:solidFill>
                <a:srgbClr val="002033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/>
              </a:p>
            </p:txBody>
          </p:sp>
          <p:sp>
            <p:nvSpPr>
              <p:cNvPr id="15" name="Shape">
                <a:extLst>
                  <a:ext uri="{FF2B5EF4-FFF2-40B4-BE49-F238E27FC236}">
                    <a16:creationId xmlns:a16="http://schemas.microsoft.com/office/drawing/2014/main" id="{5EE29ED1-4510-51AE-25F8-32BFE1CB8ED5}"/>
                  </a:ext>
                </a:extLst>
              </p:cNvPr>
              <p:cNvSpPr/>
              <p:nvPr userDrawn="1"/>
            </p:nvSpPr>
            <p:spPr>
              <a:xfrm>
                <a:off x="5032172" y="1021854"/>
                <a:ext cx="1051185" cy="54958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5954" y="0"/>
                    </a:moveTo>
                    <a:cubicBezTo>
                      <a:pt x="13287" y="0"/>
                      <a:pt x="11002" y="3514"/>
                      <a:pt x="10441" y="8443"/>
                    </a:cubicBezTo>
                    <a:cubicBezTo>
                      <a:pt x="9052" y="8229"/>
                      <a:pt x="6050" y="7757"/>
                      <a:pt x="5198" y="7671"/>
                    </a:cubicBezTo>
                    <a:cubicBezTo>
                      <a:pt x="5154" y="7671"/>
                      <a:pt x="5109" y="7671"/>
                      <a:pt x="5041" y="7671"/>
                    </a:cubicBezTo>
                    <a:cubicBezTo>
                      <a:pt x="4638" y="7671"/>
                      <a:pt x="4280" y="7886"/>
                      <a:pt x="4033" y="8357"/>
                    </a:cubicBezTo>
                    <a:cubicBezTo>
                      <a:pt x="3563" y="9214"/>
                      <a:pt x="3563" y="10457"/>
                      <a:pt x="3563" y="10843"/>
                    </a:cubicBezTo>
                    <a:cubicBezTo>
                      <a:pt x="3563" y="11271"/>
                      <a:pt x="3563" y="12514"/>
                      <a:pt x="4033" y="13329"/>
                    </a:cubicBezTo>
                    <a:cubicBezTo>
                      <a:pt x="4280" y="13800"/>
                      <a:pt x="4638" y="14014"/>
                      <a:pt x="5041" y="14014"/>
                    </a:cubicBezTo>
                    <a:cubicBezTo>
                      <a:pt x="5086" y="14014"/>
                      <a:pt x="5131" y="14014"/>
                      <a:pt x="5198" y="14014"/>
                    </a:cubicBezTo>
                    <a:cubicBezTo>
                      <a:pt x="5803" y="13929"/>
                      <a:pt x="7417" y="13714"/>
                      <a:pt x="8313" y="13543"/>
                    </a:cubicBezTo>
                    <a:lnTo>
                      <a:pt x="9657" y="13329"/>
                    </a:lnTo>
                    <a:cubicBezTo>
                      <a:pt x="9971" y="13286"/>
                      <a:pt x="10262" y="13243"/>
                      <a:pt x="10464" y="13200"/>
                    </a:cubicBezTo>
                    <a:cubicBezTo>
                      <a:pt x="11046" y="18043"/>
                      <a:pt x="13332" y="21557"/>
                      <a:pt x="15954" y="21557"/>
                    </a:cubicBezTo>
                    <a:cubicBezTo>
                      <a:pt x="19068" y="21557"/>
                      <a:pt x="21600" y="16714"/>
                      <a:pt x="21600" y="10757"/>
                    </a:cubicBezTo>
                    <a:cubicBezTo>
                      <a:pt x="21600" y="4843"/>
                      <a:pt x="19068" y="0"/>
                      <a:pt x="15954" y="0"/>
                    </a:cubicBezTo>
                    <a:close/>
                    <a:moveTo>
                      <a:pt x="15954" y="17229"/>
                    </a:moveTo>
                    <a:cubicBezTo>
                      <a:pt x="14094" y="17229"/>
                      <a:pt x="12593" y="14357"/>
                      <a:pt x="12593" y="10800"/>
                    </a:cubicBezTo>
                    <a:cubicBezTo>
                      <a:pt x="12593" y="7243"/>
                      <a:pt x="14094" y="4371"/>
                      <a:pt x="15954" y="4371"/>
                    </a:cubicBezTo>
                    <a:cubicBezTo>
                      <a:pt x="17813" y="4371"/>
                      <a:pt x="19315" y="7243"/>
                      <a:pt x="19315" y="10800"/>
                    </a:cubicBezTo>
                    <a:cubicBezTo>
                      <a:pt x="19315" y="14357"/>
                      <a:pt x="17813" y="17229"/>
                      <a:pt x="15954" y="17229"/>
                    </a:cubicBezTo>
                    <a:close/>
                    <a:moveTo>
                      <a:pt x="9007" y="15514"/>
                    </a:moveTo>
                    <a:lnTo>
                      <a:pt x="9007" y="20014"/>
                    </a:lnTo>
                    <a:cubicBezTo>
                      <a:pt x="8627" y="20443"/>
                      <a:pt x="8134" y="20786"/>
                      <a:pt x="7506" y="21129"/>
                    </a:cubicBezTo>
                    <a:cubicBezTo>
                      <a:pt x="6879" y="21429"/>
                      <a:pt x="6207" y="21600"/>
                      <a:pt x="5467" y="21600"/>
                    </a:cubicBezTo>
                    <a:cubicBezTo>
                      <a:pt x="4324" y="21600"/>
                      <a:pt x="3339" y="21171"/>
                      <a:pt x="2532" y="20271"/>
                    </a:cubicBezTo>
                    <a:cubicBezTo>
                      <a:pt x="1725" y="19371"/>
                      <a:pt x="1098" y="18129"/>
                      <a:pt x="650" y="16500"/>
                    </a:cubicBezTo>
                    <a:cubicBezTo>
                      <a:pt x="224" y="14871"/>
                      <a:pt x="0" y="12986"/>
                      <a:pt x="0" y="10800"/>
                    </a:cubicBezTo>
                    <a:cubicBezTo>
                      <a:pt x="0" y="8657"/>
                      <a:pt x="246" y="6729"/>
                      <a:pt x="717" y="5143"/>
                    </a:cubicBezTo>
                    <a:cubicBezTo>
                      <a:pt x="1210" y="3514"/>
                      <a:pt x="1860" y="2271"/>
                      <a:pt x="2711" y="1371"/>
                    </a:cubicBezTo>
                    <a:cubicBezTo>
                      <a:pt x="3563" y="471"/>
                      <a:pt x="4549" y="43"/>
                      <a:pt x="5646" y="43"/>
                    </a:cubicBezTo>
                    <a:cubicBezTo>
                      <a:pt x="6229" y="43"/>
                      <a:pt x="6767" y="171"/>
                      <a:pt x="7282" y="386"/>
                    </a:cubicBezTo>
                    <a:cubicBezTo>
                      <a:pt x="7798" y="600"/>
                      <a:pt x="8246" y="900"/>
                      <a:pt x="8627" y="1243"/>
                    </a:cubicBezTo>
                    <a:lnTo>
                      <a:pt x="8402" y="4843"/>
                    </a:lnTo>
                    <a:cubicBezTo>
                      <a:pt x="8022" y="4500"/>
                      <a:pt x="7596" y="4200"/>
                      <a:pt x="7125" y="3986"/>
                    </a:cubicBezTo>
                    <a:cubicBezTo>
                      <a:pt x="6655" y="3771"/>
                      <a:pt x="6162" y="3643"/>
                      <a:pt x="5624" y="3643"/>
                    </a:cubicBezTo>
                    <a:cubicBezTo>
                      <a:pt x="4817" y="3643"/>
                      <a:pt x="4168" y="3943"/>
                      <a:pt x="3630" y="4586"/>
                    </a:cubicBezTo>
                    <a:cubicBezTo>
                      <a:pt x="3115" y="5186"/>
                      <a:pt x="2734" y="6043"/>
                      <a:pt x="2487" y="7114"/>
                    </a:cubicBezTo>
                    <a:cubicBezTo>
                      <a:pt x="2241" y="8186"/>
                      <a:pt x="2106" y="9386"/>
                      <a:pt x="2106" y="10714"/>
                    </a:cubicBezTo>
                    <a:cubicBezTo>
                      <a:pt x="2106" y="12129"/>
                      <a:pt x="2241" y="13371"/>
                      <a:pt x="2487" y="14443"/>
                    </a:cubicBezTo>
                    <a:cubicBezTo>
                      <a:pt x="2734" y="15514"/>
                      <a:pt x="3115" y="16371"/>
                      <a:pt x="3607" y="17014"/>
                    </a:cubicBezTo>
                    <a:cubicBezTo>
                      <a:pt x="4100" y="17614"/>
                      <a:pt x="4728" y="17957"/>
                      <a:pt x="5490" y="17957"/>
                    </a:cubicBezTo>
                    <a:cubicBezTo>
                      <a:pt x="5714" y="17957"/>
                      <a:pt x="5960" y="17914"/>
                      <a:pt x="6207" y="17871"/>
                    </a:cubicBezTo>
                    <a:cubicBezTo>
                      <a:pt x="6453" y="17829"/>
                      <a:pt x="6722" y="17743"/>
                      <a:pt x="6968" y="17614"/>
                    </a:cubicBezTo>
                    <a:lnTo>
                      <a:pt x="6968" y="15814"/>
                    </a:lnTo>
                    <a:cubicBezTo>
                      <a:pt x="7439" y="15729"/>
                      <a:pt x="7887" y="15686"/>
                      <a:pt x="8246" y="15643"/>
                    </a:cubicBezTo>
                    <a:lnTo>
                      <a:pt x="9007" y="15514"/>
                    </a:lnTo>
                    <a:close/>
                  </a:path>
                </a:pathLst>
              </a:custGeom>
              <a:solidFill>
                <a:srgbClr val="008C58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 dirty="0"/>
              </a:p>
            </p:txBody>
          </p:sp>
        </p:grpSp>
      </p:grpSp>
      <p:grpSp>
        <p:nvGrpSpPr>
          <p:cNvPr id="20" name="Group 19">
            <a:extLst>
              <a:ext uri="{FF2B5EF4-FFF2-40B4-BE49-F238E27FC236}">
                <a16:creationId xmlns:a16="http://schemas.microsoft.com/office/drawing/2014/main" id="{2CB1EF8E-97E1-4021-9FEC-5841BB6268C0}"/>
              </a:ext>
            </a:extLst>
          </p:cNvPr>
          <p:cNvGrpSpPr/>
          <p:nvPr userDrawn="1"/>
        </p:nvGrpSpPr>
        <p:grpSpPr>
          <a:xfrm>
            <a:off x="2222498" y="6404530"/>
            <a:ext cx="4665981" cy="354850"/>
            <a:chOff x="1714499" y="5181599"/>
            <a:chExt cx="4141472" cy="314961"/>
          </a:xfrm>
        </p:grpSpPr>
        <p:sp>
          <p:nvSpPr>
            <p:cNvPr id="21" name="Shape">
              <a:extLst>
                <a:ext uri="{FF2B5EF4-FFF2-40B4-BE49-F238E27FC236}">
                  <a16:creationId xmlns:a16="http://schemas.microsoft.com/office/drawing/2014/main" id="{FC71595B-2011-4FBF-6885-00E3C44825D6}"/>
                </a:ext>
              </a:extLst>
            </p:cNvPr>
            <p:cNvSpPr/>
            <p:nvPr userDrawn="1"/>
          </p:nvSpPr>
          <p:spPr>
            <a:xfrm>
              <a:off x="2603499" y="5181599"/>
              <a:ext cx="2494281" cy="31496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7182" y="6358"/>
                  </a:moveTo>
                  <a:cubicBezTo>
                    <a:pt x="7138" y="5923"/>
                    <a:pt x="7072" y="5574"/>
                    <a:pt x="7006" y="5400"/>
                  </a:cubicBezTo>
                  <a:cubicBezTo>
                    <a:pt x="6940" y="5139"/>
                    <a:pt x="6863" y="5052"/>
                    <a:pt x="6775" y="5052"/>
                  </a:cubicBezTo>
                  <a:cubicBezTo>
                    <a:pt x="6676" y="5052"/>
                    <a:pt x="6588" y="5226"/>
                    <a:pt x="6511" y="5487"/>
                  </a:cubicBezTo>
                  <a:cubicBezTo>
                    <a:pt x="6434" y="5748"/>
                    <a:pt x="6368" y="6097"/>
                    <a:pt x="6302" y="6619"/>
                  </a:cubicBezTo>
                  <a:cubicBezTo>
                    <a:pt x="6236" y="7142"/>
                    <a:pt x="6203" y="7752"/>
                    <a:pt x="6170" y="8448"/>
                  </a:cubicBezTo>
                  <a:cubicBezTo>
                    <a:pt x="6137" y="9145"/>
                    <a:pt x="6126" y="9929"/>
                    <a:pt x="6126" y="10800"/>
                  </a:cubicBezTo>
                  <a:cubicBezTo>
                    <a:pt x="6126" y="11758"/>
                    <a:pt x="6148" y="12629"/>
                    <a:pt x="6181" y="13413"/>
                  </a:cubicBezTo>
                  <a:cubicBezTo>
                    <a:pt x="6214" y="14110"/>
                    <a:pt x="6269" y="14719"/>
                    <a:pt x="6335" y="15155"/>
                  </a:cubicBezTo>
                  <a:cubicBezTo>
                    <a:pt x="6401" y="15590"/>
                    <a:pt x="6478" y="15939"/>
                    <a:pt x="6555" y="16200"/>
                  </a:cubicBezTo>
                  <a:cubicBezTo>
                    <a:pt x="6643" y="16461"/>
                    <a:pt x="6731" y="16548"/>
                    <a:pt x="6830" y="16548"/>
                  </a:cubicBezTo>
                  <a:cubicBezTo>
                    <a:pt x="6918" y="16548"/>
                    <a:pt x="6995" y="16461"/>
                    <a:pt x="7061" y="16374"/>
                  </a:cubicBezTo>
                  <a:cubicBezTo>
                    <a:pt x="7138" y="16287"/>
                    <a:pt x="7204" y="16113"/>
                    <a:pt x="7259" y="15939"/>
                  </a:cubicBezTo>
                  <a:lnTo>
                    <a:pt x="7215" y="14719"/>
                  </a:lnTo>
                  <a:cubicBezTo>
                    <a:pt x="7149" y="14894"/>
                    <a:pt x="7094" y="15068"/>
                    <a:pt x="7028" y="15155"/>
                  </a:cubicBezTo>
                  <a:cubicBezTo>
                    <a:pt x="6973" y="15242"/>
                    <a:pt x="6907" y="15242"/>
                    <a:pt x="6841" y="15242"/>
                  </a:cubicBezTo>
                  <a:cubicBezTo>
                    <a:pt x="6687" y="15242"/>
                    <a:pt x="6566" y="14894"/>
                    <a:pt x="6478" y="14197"/>
                  </a:cubicBezTo>
                  <a:cubicBezTo>
                    <a:pt x="6390" y="13500"/>
                    <a:pt x="6346" y="12455"/>
                    <a:pt x="6346" y="11148"/>
                  </a:cubicBezTo>
                  <a:lnTo>
                    <a:pt x="6346" y="10974"/>
                  </a:lnTo>
                  <a:lnTo>
                    <a:pt x="7336" y="10974"/>
                  </a:lnTo>
                  <a:lnTo>
                    <a:pt x="7336" y="10016"/>
                  </a:lnTo>
                  <a:cubicBezTo>
                    <a:pt x="7336" y="9319"/>
                    <a:pt x="7325" y="8623"/>
                    <a:pt x="7292" y="8013"/>
                  </a:cubicBezTo>
                  <a:cubicBezTo>
                    <a:pt x="7270" y="7316"/>
                    <a:pt x="7237" y="6794"/>
                    <a:pt x="7182" y="6358"/>
                  </a:cubicBezTo>
                  <a:close/>
                  <a:moveTo>
                    <a:pt x="6346" y="9668"/>
                  </a:moveTo>
                  <a:cubicBezTo>
                    <a:pt x="6357" y="8623"/>
                    <a:pt x="6412" y="7839"/>
                    <a:pt x="6478" y="7229"/>
                  </a:cubicBezTo>
                  <a:cubicBezTo>
                    <a:pt x="6555" y="6619"/>
                    <a:pt x="6643" y="6358"/>
                    <a:pt x="6764" y="6358"/>
                  </a:cubicBezTo>
                  <a:cubicBezTo>
                    <a:pt x="6830" y="6358"/>
                    <a:pt x="6885" y="6445"/>
                    <a:pt x="6929" y="6619"/>
                  </a:cubicBezTo>
                  <a:cubicBezTo>
                    <a:pt x="6973" y="6794"/>
                    <a:pt x="7006" y="7055"/>
                    <a:pt x="7039" y="7316"/>
                  </a:cubicBezTo>
                  <a:cubicBezTo>
                    <a:pt x="7072" y="7577"/>
                    <a:pt x="7094" y="8013"/>
                    <a:pt x="7105" y="8361"/>
                  </a:cubicBezTo>
                  <a:cubicBezTo>
                    <a:pt x="7116" y="8797"/>
                    <a:pt x="7127" y="9145"/>
                    <a:pt x="7127" y="9581"/>
                  </a:cubicBezTo>
                  <a:lnTo>
                    <a:pt x="6346" y="9668"/>
                  </a:lnTo>
                  <a:close/>
                  <a:moveTo>
                    <a:pt x="4047" y="6358"/>
                  </a:moveTo>
                  <a:cubicBezTo>
                    <a:pt x="4003" y="5923"/>
                    <a:pt x="3937" y="5574"/>
                    <a:pt x="3871" y="5400"/>
                  </a:cubicBezTo>
                  <a:cubicBezTo>
                    <a:pt x="3805" y="5139"/>
                    <a:pt x="3728" y="5052"/>
                    <a:pt x="3640" y="5052"/>
                  </a:cubicBezTo>
                  <a:cubicBezTo>
                    <a:pt x="3541" y="5052"/>
                    <a:pt x="3453" y="5226"/>
                    <a:pt x="3376" y="5487"/>
                  </a:cubicBezTo>
                  <a:cubicBezTo>
                    <a:pt x="3299" y="5748"/>
                    <a:pt x="3233" y="6097"/>
                    <a:pt x="3167" y="6619"/>
                  </a:cubicBezTo>
                  <a:cubicBezTo>
                    <a:pt x="3101" y="7142"/>
                    <a:pt x="3068" y="7752"/>
                    <a:pt x="3035" y="8448"/>
                  </a:cubicBezTo>
                  <a:cubicBezTo>
                    <a:pt x="3002" y="9145"/>
                    <a:pt x="2991" y="9929"/>
                    <a:pt x="2991" y="10800"/>
                  </a:cubicBezTo>
                  <a:cubicBezTo>
                    <a:pt x="2991" y="11758"/>
                    <a:pt x="3013" y="12629"/>
                    <a:pt x="3046" y="13413"/>
                  </a:cubicBezTo>
                  <a:cubicBezTo>
                    <a:pt x="3079" y="14110"/>
                    <a:pt x="3134" y="14719"/>
                    <a:pt x="3200" y="15155"/>
                  </a:cubicBezTo>
                  <a:cubicBezTo>
                    <a:pt x="3266" y="15590"/>
                    <a:pt x="3343" y="15939"/>
                    <a:pt x="3420" y="16200"/>
                  </a:cubicBezTo>
                  <a:cubicBezTo>
                    <a:pt x="3508" y="16461"/>
                    <a:pt x="3596" y="16548"/>
                    <a:pt x="3695" y="16548"/>
                  </a:cubicBezTo>
                  <a:cubicBezTo>
                    <a:pt x="3783" y="16548"/>
                    <a:pt x="3860" y="16461"/>
                    <a:pt x="3926" y="16374"/>
                  </a:cubicBezTo>
                  <a:cubicBezTo>
                    <a:pt x="4003" y="16287"/>
                    <a:pt x="4069" y="16113"/>
                    <a:pt x="4124" y="15939"/>
                  </a:cubicBezTo>
                  <a:lnTo>
                    <a:pt x="4080" y="14719"/>
                  </a:lnTo>
                  <a:cubicBezTo>
                    <a:pt x="4014" y="14894"/>
                    <a:pt x="3959" y="15068"/>
                    <a:pt x="3893" y="15155"/>
                  </a:cubicBezTo>
                  <a:cubicBezTo>
                    <a:pt x="3838" y="15242"/>
                    <a:pt x="3772" y="15242"/>
                    <a:pt x="3706" y="15242"/>
                  </a:cubicBezTo>
                  <a:cubicBezTo>
                    <a:pt x="3552" y="15242"/>
                    <a:pt x="3431" y="14894"/>
                    <a:pt x="3343" y="14197"/>
                  </a:cubicBezTo>
                  <a:cubicBezTo>
                    <a:pt x="3255" y="13500"/>
                    <a:pt x="3211" y="12455"/>
                    <a:pt x="3211" y="11148"/>
                  </a:cubicBezTo>
                  <a:lnTo>
                    <a:pt x="3211" y="10974"/>
                  </a:lnTo>
                  <a:lnTo>
                    <a:pt x="4201" y="10974"/>
                  </a:lnTo>
                  <a:lnTo>
                    <a:pt x="4201" y="10016"/>
                  </a:lnTo>
                  <a:cubicBezTo>
                    <a:pt x="4201" y="9319"/>
                    <a:pt x="4190" y="8623"/>
                    <a:pt x="4157" y="8013"/>
                  </a:cubicBezTo>
                  <a:cubicBezTo>
                    <a:pt x="4135" y="7316"/>
                    <a:pt x="4102" y="6794"/>
                    <a:pt x="4047" y="6358"/>
                  </a:cubicBezTo>
                  <a:close/>
                  <a:moveTo>
                    <a:pt x="3211" y="9668"/>
                  </a:moveTo>
                  <a:cubicBezTo>
                    <a:pt x="3222" y="8623"/>
                    <a:pt x="3277" y="7839"/>
                    <a:pt x="3343" y="7229"/>
                  </a:cubicBezTo>
                  <a:cubicBezTo>
                    <a:pt x="3420" y="6619"/>
                    <a:pt x="3508" y="6358"/>
                    <a:pt x="3629" y="6358"/>
                  </a:cubicBezTo>
                  <a:cubicBezTo>
                    <a:pt x="3695" y="6358"/>
                    <a:pt x="3750" y="6445"/>
                    <a:pt x="3794" y="6619"/>
                  </a:cubicBezTo>
                  <a:cubicBezTo>
                    <a:pt x="3838" y="6794"/>
                    <a:pt x="3871" y="7055"/>
                    <a:pt x="3904" y="7316"/>
                  </a:cubicBezTo>
                  <a:cubicBezTo>
                    <a:pt x="3937" y="7577"/>
                    <a:pt x="3959" y="8013"/>
                    <a:pt x="3970" y="8361"/>
                  </a:cubicBezTo>
                  <a:cubicBezTo>
                    <a:pt x="3981" y="8797"/>
                    <a:pt x="3992" y="9145"/>
                    <a:pt x="3992" y="9581"/>
                  </a:cubicBezTo>
                  <a:lnTo>
                    <a:pt x="3211" y="9668"/>
                  </a:lnTo>
                  <a:close/>
                  <a:moveTo>
                    <a:pt x="5554" y="11235"/>
                  </a:moveTo>
                  <a:cubicBezTo>
                    <a:pt x="5620" y="11758"/>
                    <a:pt x="5653" y="12368"/>
                    <a:pt x="5653" y="13152"/>
                  </a:cubicBezTo>
                  <a:cubicBezTo>
                    <a:pt x="5653" y="14110"/>
                    <a:pt x="5609" y="14894"/>
                    <a:pt x="5521" y="15503"/>
                  </a:cubicBezTo>
                  <a:cubicBezTo>
                    <a:pt x="5433" y="16113"/>
                    <a:pt x="5301" y="16374"/>
                    <a:pt x="5136" y="16374"/>
                  </a:cubicBezTo>
                  <a:cubicBezTo>
                    <a:pt x="5048" y="16374"/>
                    <a:pt x="4960" y="16287"/>
                    <a:pt x="4894" y="16200"/>
                  </a:cubicBezTo>
                  <a:cubicBezTo>
                    <a:pt x="4817" y="16113"/>
                    <a:pt x="4751" y="15939"/>
                    <a:pt x="4696" y="15677"/>
                  </a:cubicBezTo>
                  <a:lnTo>
                    <a:pt x="4751" y="14371"/>
                  </a:lnTo>
                  <a:cubicBezTo>
                    <a:pt x="4806" y="14632"/>
                    <a:pt x="4861" y="14719"/>
                    <a:pt x="4927" y="14894"/>
                  </a:cubicBezTo>
                  <a:cubicBezTo>
                    <a:pt x="4993" y="14981"/>
                    <a:pt x="5059" y="15068"/>
                    <a:pt x="5125" y="15068"/>
                  </a:cubicBezTo>
                  <a:cubicBezTo>
                    <a:pt x="5224" y="15068"/>
                    <a:pt x="5301" y="14894"/>
                    <a:pt x="5356" y="14632"/>
                  </a:cubicBezTo>
                  <a:cubicBezTo>
                    <a:pt x="5411" y="14371"/>
                    <a:pt x="5444" y="13848"/>
                    <a:pt x="5444" y="13326"/>
                  </a:cubicBezTo>
                  <a:cubicBezTo>
                    <a:pt x="5444" y="12803"/>
                    <a:pt x="5422" y="12455"/>
                    <a:pt x="5378" y="12106"/>
                  </a:cubicBezTo>
                  <a:cubicBezTo>
                    <a:pt x="5334" y="11845"/>
                    <a:pt x="5257" y="11584"/>
                    <a:pt x="5169" y="11323"/>
                  </a:cubicBezTo>
                  <a:lnTo>
                    <a:pt x="5070" y="11061"/>
                  </a:lnTo>
                  <a:cubicBezTo>
                    <a:pt x="4949" y="10713"/>
                    <a:pt x="4861" y="10365"/>
                    <a:pt x="4795" y="9842"/>
                  </a:cubicBezTo>
                  <a:cubicBezTo>
                    <a:pt x="4729" y="9319"/>
                    <a:pt x="4707" y="8797"/>
                    <a:pt x="4707" y="8013"/>
                  </a:cubicBezTo>
                  <a:cubicBezTo>
                    <a:pt x="4707" y="7577"/>
                    <a:pt x="4718" y="7142"/>
                    <a:pt x="4740" y="6794"/>
                  </a:cubicBezTo>
                  <a:cubicBezTo>
                    <a:pt x="4762" y="6445"/>
                    <a:pt x="4795" y="6097"/>
                    <a:pt x="4839" y="5836"/>
                  </a:cubicBezTo>
                  <a:cubicBezTo>
                    <a:pt x="4883" y="5574"/>
                    <a:pt x="4938" y="5400"/>
                    <a:pt x="4993" y="5226"/>
                  </a:cubicBezTo>
                  <a:cubicBezTo>
                    <a:pt x="5048" y="5052"/>
                    <a:pt x="5114" y="4965"/>
                    <a:pt x="5191" y="4965"/>
                  </a:cubicBezTo>
                  <a:cubicBezTo>
                    <a:pt x="5257" y="4965"/>
                    <a:pt x="5323" y="5052"/>
                    <a:pt x="5400" y="5139"/>
                  </a:cubicBezTo>
                  <a:cubicBezTo>
                    <a:pt x="5477" y="5226"/>
                    <a:pt x="5532" y="5400"/>
                    <a:pt x="5598" y="5574"/>
                  </a:cubicBezTo>
                  <a:lnTo>
                    <a:pt x="5532" y="6968"/>
                  </a:lnTo>
                  <a:cubicBezTo>
                    <a:pt x="5477" y="6706"/>
                    <a:pt x="5422" y="6619"/>
                    <a:pt x="5367" y="6532"/>
                  </a:cubicBezTo>
                  <a:cubicBezTo>
                    <a:pt x="5312" y="6445"/>
                    <a:pt x="5257" y="6358"/>
                    <a:pt x="5202" y="6358"/>
                  </a:cubicBezTo>
                  <a:cubicBezTo>
                    <a:pt x="5103" y="6358"/>
                    <a:pt x="5026" y="6532"/>
                    <a:pt x="4982" y="6794"/>
                  </a:cubicBezTo>
                  <a:cubicBezTo>
                    <a:pt x="4938" y="7142"/>
                    <a:pt x="4905" y="7490"/>
                    <a:pt x="4905" y="8013"/>
                  </a:cubicBezTo>
                  <a:cubicBezTo>
                    <a:pt x="4905" y="8448"/>
                    <a:pt x="4927" y="8797"/>
                    <a:pt x="4960" y="9058"/>
                  </a:cubicBezTo>
                  <a:cubicBezTo>
                    <a:pt x="4993" y="9319"/>
                    <a:pt x="5070" y="9581"/>
                    <a:pt x="5180" y="9842"/>
                  </a:cubicBezTo>
                  <a:lnTo>
                    <a:pt x="5268" y="10016"/>
                  </a:lnTo>
                  <a:cubicBezTo>
                    <a:pt x="5400" y="10365"/>
                    <a:pt x="5488" y="10800"/>
                    <a:pt x="5554" y="11235"/>
                  </a:cubicBezTo>
                  <a:close/>
                  <a:moveTo>
                    <a:pt x="1056" y="6445"/>
                  </a:moveTo>
                  <a:cubicBezTo>
                    <a:pt x="1001" y="6010"/>
                    <a:pt x="946" y="5661"/>
                    <a:pt x="869" y="5400"/>
                  </a:cubicBezTo>
                  <a:cubicBezTo>
                    <a:pt x="792" y="5139"/>
                    <a:pt x="715" y="5052"/>
                    <a:pt x="627" y="5052"/>
                  </a:cubicBezTo>
                  <a:cubicBezTo>
                    <a:pt x="528" y="5052"/>
                    <a:pt x="451" y="5226"/>
                    <a:pt x="385" y="5487"/>
                  </a:cubicBezTo>
                  <a:cubicBezTo>
                    <a:pt x="319" y="5748"/>
                    <a:pt x="253" y="6097"/>
                    <a:pt x="209" y="6445"/>
                  </a:cubicBezTo>
                  <a:lnTo>
                    <a:pt x="176" y="5052"/>
                  </a:lnTo>
                  <a:lnTo>
                    <a:pt x="0" y="5052"/>
                  </a:lnTo>
                  <a:lnTo>
                    <a:pt x="0" y="21600"/>
                  </a:lnTo>
                  <a:lnTo>
                    <a:pt x="209" y="21600"/>
                  </a:lnTo>
                  <a:lnTo>
                    <a:pt x="209" y="15677"/>
                  </a:lnTo>
                  <a:cubicBezTo>
                    <a:pt x="253" y="15939"/>
                    <a:pt x="297" y="16113"/>
                    <a:pt x="363" y="16200"/>
                  </a:cubicBezTo>
                  <a:cubicBezTo>
                    <a:pt x="418" y="16374"/>
                    <a:pt x="484" y="16374"/>
                    <a:pt x="550" y="16374"/>
                  </a:cubicBezTo>
                  <a:cubicBezTo>
                    <a:pt x="638" y="16374"/>
                    <a:pt x="715" y="16287"/>
                    <a:pt x="803" y="16026"/>
                  </a:cubicBezTo>
                  <a:cubicBezTo>
                    <a:pt x="880" y="15765"/>
                    <a:pt x="957" y="15416"/>
                    <a:pt x="1023" y="14894"/>
                  </a:cubicBezTo>
                  <a:cubicBezTo>
                    <a:pt x="1089" y="14371"/>
                    <a:pt x="1133" y="13761"/>
                    <a:pt x="1177" y="13065"/>
                  </a:cubicBezTo>
                  <a:cubicBezTo>
                    <a:pt x="1210" y="12281"/>
                    <a:pt x="1232" y="11410"/>
                    <a:pt x="1232" y="10365"/>
                  </a:cubicBezTo>
                  <a:cubicBezTo>
                    <a:pt x="1232" y="9494"/>
                    <a:pt x="1221" y="8710"/>
                    <a:pt x="1188" y="8100"/>
                  </a:cubicBezTo>
                  <a:cubicBezTo>
                    <a:pt x="1155" y="7490"/>
                    <a:pt x="1111" y="6968"/>
                    <a:pt x="1056" y="6445"/>
                  </a:cubicBezTo>
                  <a:close/>
                  <a:moveTo>
                    <a:pt x="968" y="12629"/>
                  </a:moveTo>
                  <a:cubicBezTo>
                    <a:pt x="935" y="13239"/>
                    <a:pt x="902" y="13674"/>
                    <a:pt x="858" y="14110"/>
                  </a:cubicBezTo>
                  <a:cubicBezTo>
                    <a:pt x="814" y="14458"/>
                    <a:pt x="759" y="14719"/>
                    <a:pt x="704" y="14894"/>
                  </a:cubicBezTo>
                  <a:cubicBezTo>
                    <a:pt x="649" y="15068"/>
                    <a:pt x="583" y="15155"/>
                    <a:pt x="528" y="15155"/>
                  </a:cubicBezTo>
                  <a:cubicBezTo>
                    <a:pt x="473" y="15155"/>
                    <a:pt x="418" y="15068"/>
                    <a:pt x="374" y="14981"/>
                  </a:cubicBezTo>
                  <a:cubicBezTo>
                    <a:pt x="319" y="14894"/>
                    <a:pt x="275" y="14632"/>
                    <a:pt x="231" y="14371"/>
                  </a:cubicBezTo>
                  <a:lnTo>
                    <a:pt x="231" y="7926"/>
                  </a:lnTo>
                  <a:cubicBezTo>
                    <a:pt x="242" y="7752"/>
                    <a:pt x="264" y="7577"/>
                    <a:pt x="297" y="7403"/>
                  </a:cubicBezTo>
                  <a:cubicBezTo>
                    <a:pt x="319" y="7229"/>
                    <a:pt x="352" y="7055"/>
                    <a:pt x="385" y="6881"/>
                  </a:cubicBezTo>
                  <a:cubicBezTo>
                    <a:pt x="418" y="6706"/>
                    <a:pt x="451" y="6619"/>
                    <a:pt x="495" y="6532"/>
                  </a:cubicBezTo>
                  <a:cubicBezTo>
                    <a:pt x="528" y="6445"/>
                    <a:pt x="572" y="6358"/>
                    <a:pt x="616" y="6358"/>
                  </a:cubicBezTo>
                  <a:cubicBezTo>
                    <a:pt x="759" y="6358"/>
                    <a:pt x="869" y="6706"/>
                    <a:pt x="935" y="7403"/>
                  </a:cubicBezTo>
                  <a:cubicBezTo>
                    <a:pt x="1001" y="8100"/>
                    <a:pt x="1034" y="9145"/>
                    <a:pt x="1034" y="10364"/>
                  </a:cubicBezTo>
                  <a:cubicBezTo>
                    <a:pt x="1001" y="11323"/>
                    <a:pt x="990" y="12106"/>
                    <a:pt x="968" y="12629"/>
                  </a:cubicBezTo>
                  <a:close/>
                  <a:moveTo>
                    <a:pt x="21556" y="8187"/>
                  </a:moveTo>
                  <a:cubicBezTo>
                    <a:pt x="21523" y="7490"/>
                    <a:pt x="21479" y="6881"/>
                    <a:pt x="21424" y="6445"/>
                  </a:cubicBezTo>
                  <a:cubicBezTo>
                    <a:pt x="21369" y="6010"/>
                    <a:pt x="21303" y="5661"/>
                    <a:pt x="21215" y="5400"/>
                  </a:cubicBezTo>
                  <a:cubicBezTo>
                    <a:pt x="21127" y="5139"/>
                    <a:pt x="21050" y="5052"/>
                    <a:pt x="20962" y="5052"/>
                  </a:cubicBezTo>
                  <a:cubicBezTo>
                    <a:pt x="20874" y="5052"/>
                    <a:pt x="20786" y="5139"/>
                    <a:pt x="20698" y="5400"/>
                  </a:cubicBezTo>
                  <a:cubicBezTo>
                    <a:pt x="20621" y="5661"/>
                    <a:pt x="20544" y="6010"/>
                    <a:pt x="20489" y="6532"/>
                  </a:cubicBezTo>
                  <a:cubicBezTo>
                    <a:pt x="20434" y="7055"/>
                    <a:pt x="20379" y="7664"/>
                    <a:pt x="20346" y="8361"/>
                  </a:cubicBezTo>
                  <a:cubicBezTo>
                    <a:pt x="20313" y="9058"/>
                    <a:pt x="20291" y="9929"/>
                    <a:pt x="20291" y="10800"/>
                  </a:cubicBezTo>
                  <a:cubicBezTo>
                    <a:pt x="20291" y="11671"/>
                    <a:pt x="20313" y="12542"/>
                    <a:pt x="20346" y="13239"/>
                  </a:cubicBezTo>
                  <a:cubicBezTo>
                    <a:pt x="20379" y="13935"/>
                    <a:pt x="20423" y="14545"/>
                    <a:pt x="20478" y="14981"/>
                  </a:cubicBezTo>
                  <a:cubicBezTo>
                    <a:pt x="20533" y="15416"/>
                    <a:pt x="20599" y="15852"/>
                    <a:pt x="20687" y="16026"/>
                  </a:cubicBezTo>
                  <a:cubicBezTo>
                    <a:pt x="20764" y="16287"/>
                    <a:pt x="20852" y="16374"/>
                    <a:pt x="20940" y="16374"/>
                  </a:cubicBezTo>
                  <a:cubicBezTo>
                    <a:pt x="21028" y="16374"/>
                    <a:pt x="21116" y="16287"/>
                    <a:pt x="21193" y="16026"/>
                  </a:cubicBezTo>
                  <a:cubicBezTo>
                    <a:pt x="21270" y="15765"/>
                    <a:pt x="21347" y="15416"/>
                    <a:pt x="21402" y="14894"/>
                  </a:cubicBezTo>
                  <a:cubicBezTo>
                    <a:pt x="21457" y="14371"/>
                    <a:pt x="21512" y="13761"/>
                    <a:pt x="21545" y="13064"/>
                  </a:cubicBezTo>
                  <a:cubicBezTo>
                    <a:pt x="21578" y="12368"/>
                    <a:pt x="21600" y="11497"/>
                    <a:pt x="21600" y="10626"/>
                  </a:cubicBezTo>
                  <a:cubicBezTo>
                    <a:pt x="21600" y="9668"/>
                    <a:pt x="21589" y="8884"/>
                    <a:pt x="21556" y="8187"/>
                  </a:cubicBezTo>
                  <a:close/>
                  <a:moveTo>
                    <a:pt x="21347" y="12803"/>
                  </a:moveTo>
                  <a:cubicBezTo>
                    <a:pt x="21325" y="13326"/>
                    <a:pt x="21292" y="13848"/>
                    <a:pt x="21248" y="14197"/>
                  </a:cubicBezTo>
                  <a:cubicBezTo>
                    <a:pt x="21204" y="14545"/>
                    <a:pt x="21160" y="14806"/>
                    <a:pt x="21105" y="14981"/>
                  </a:cubicBezTo>
                  <a:cubicBezTo>
                    <a:pt x="21050" y="15155"/>
                    <a:pt x="20995" y="15242"/>
                    <a:pt x="20940" y="15242"/>
                  </a:cubicBezTo>
                  <a:cubicBezTo>
                    <a:pt x="20885" y="15242"/>
                    <a:pt x="20830" y="15155"/>
                    <a:pt x="20775" y="14981"/>
                  </a:cubicBezTo>
                  <a:cubicBezTo>
                    <a:pt x="20720" y="14806"/>
                    <a:pt x="20676" y="14545"/>
                    <a:pt x="20632" y="14197"/>
                  </a:cubicBezTo>
                  <a:cubicBezTo>
                    <a:pt x="20588" y="13848"/>
                    <a:pt x="20555" y="13413"/>
                    <a:pt x="20533" y="12803"/>
                  </a:cubicBezTo>
                  <a:cubicBezTo>
                    <a:pt x="20511" y="12281"/>
                    <a:pt x="20500" y="11584"/>
                    <a:pt x="20500" y="10800"/>
                  </a:cubicBezTo>
                  <a:cubicBezTo>
                    <a:pt x="20500" y="10016"/>
                    <a:pt x="20511" y="9319"/>
                    <a:pt x="20533" y="8797"/>
                  </a:cubicBezTo>
                  <a:cubicBezTo>
                    <a:pt x="20555" y="8274"/>
                    <a:pt x="20588" y="7752"/>
                    <a:pt x="20632" y="7490"/>
                  </a:cubicBezTo>
                  <a:cubicBezTo>
                    <a:pt x="20676" y="7142"/>
                    <a:pt x="20720" y="6881"/>
                    <a:pt x="20775" y="6706"/>
                  </a:cubicBezTo>
                  <a:cubicBezTo>
                    <a:pt x="20830" y="6532"/>
                    <a:pt x="20885" y="6445"/>
                    <a:pt x="20940" y="6445"/>
                  </a:cubicBezTo>
                  <a:cubicBezTo>
                    <a:pt x="20995" y="6445"/>
                    <a:pt x="21050" y="6532"/>
                    <a:pt x="21105" y="6706"/>
                  </a:cubicBezTo>
                  <a:cubicBezTo>
                    <a:pt x="21160" y="6881"/>
                    <a:pt x="21204" y="7142"/>
                    <a:pt x="21248" y="7490"/>
                  </a:cubicBezTo>
                  <a:cubicBezTo>
                    <a:pt x="21292" y="7839"/>
                    <a:pt x="21325" y="8274"/>
                    <a:pt x="21347" y="8884"/>
                  </a:cubicBezTo>
                  <a:cubicBezTo>
                    <a:pt x="21369" y="9406"/>
                    <a:pt x="21380" y="10103"/>
                    <a:pt x="21380" y="10887"/>
                  </a:cubicBezTo>
                  <a:cubicBezTo>
                    <a:pt x="21391" y="11584"/>
                    <a:pt x="21369" y="12281"/>
                    <a:pt x="21347" y="12803"/>
                  </a:cubicBezTo>
                  <a:close/>
                  <a:moveTo>
                    <a:pt x="2563" y="5139"/>
                  </a:moveTo>
                  <a:cubicBezTo>
                    <a:pt x="2596" y="5226"/>
                    <a:pt x="2629" y="5313"/>
                    <a:pt x="2651" y="5313"/>
                  </a:cubicBezTo>
                  <a:lnTo>
                    <a:pt x="2618" y="6794"/>
                  </a:lnTo>
                  <a:cubicBezTo>
                    <a:pt x="2596" y="6706"/>
                    <a:pt x="2563" y="6619"/>
                    <a:pt x="2541" y="6532"/>
                  </a:cubicBezTo>
                  <a:cubicBezTo>
                    <a:pt x="2508" y="6445"/>
                    <a:pt x="2475" y="6445"/>
                    <a:pt x="2442" y="6445"/>
                  </a:cubicBezTo>
                  <a:cubicBezTo>
                    <a:pt x="2387" y="6445"/>
                    <a:pt x="2332" y="6532"/>
                    <a:pt x="2277" y="6706"/>
                  </a:cubicBezTo>
                  <a:cubicBezTo>
                    <a:pt x="2233" y="6881"/>
                    <a:pt x="2189" y="7142"/>
                    <a:pt x="2145" y="7403"/>
                  </a:cubicBezTo>
                  <a:cubicBezTo>
                    <a:pt x="2112" y="7752"/>
                    <a:pt x="2079" y="8100"/>
                    <a:pt x="2057" y="8623"/>
                  </a:cubicBezTo>
                  <a:cubicBezTo>
                    <a:pt x="2035" y="9145"/>
                    <a:pt x="2024" y="9668"/>
                    <a:pt x="2024" y="10277"/>
                  </a:cubicBezTo>
                  <a:lnTo>
                    <a:pt x="2024" y="16200"/>
                  </a:lnTo>
                  <a:lnTo>
                    <a:pt x="1815" y="16200"/>
                  </a:lnTo>
                  <a:lnTo>
                    <a:pt x="1815" y="5226"/>
                  </a:lnTo>
                  <a:lnTo>
                    <a:pt x="1958" y="5226"/>
                  </a:lnTo>
                  <a:lnTo>
                    <a:pt x="1991" y="7403"/>
                  </a:lnTo>
                  <a:cubicBezTo>
                    <a:pt x="2024" y="6706"/>
                    <a:pt x="2079" y="6097"/>
                    <a:pt x="2156" y="5661"/>
                  </a:cubicBezTo>
                  <a:cubicBezTo>
                    <a:pt x="2233" y="5226"/>
                    <a:pt x="2321" y="5052"/>
                    <a:pt x="2420" y="5052"/>
                  </a:cubicBezTo>
                  <a:cubicBezTo>
                    <a:pt x="2486" y="5052"/>
                    <a:pt x="2519" y="5139"/>
                    <a:pt x="2563" y="5139"/>
                  </a:cubicBezTo>
                  <a:close/>
                  <a:moveTo>
                    <a:pt x="19235" y="5139"/>
                  </a:moveTo>
                  <a:cubicBezTo>
                    <a:pt x="19213" y="5139"/>
                    <a:pt x="19180" y="5052"/>
                    <a:pt x="19147" y="5052"/>
                  </a:cubicBezTo>
                  <a:cubicBezTo>
                    <a:pt x="19070" y="5052"/>
                    <a:pt x="18993" y="5139"/>
                    <a:pt x="18927" y="5313"/>
                  </a:cubicBezTo>
                  <a:cubicBezTo>
                    <a:pt x="18862" y="5487"/>
                    <a:pt x="18796" y="5748"/>
                    <a:pt x="18752" y="6010"/>
                  </a:cubicBezTo>
                  <a:cubicBezTo>
                    <a:pt x="18708" y="6271"/>
                    <a:pt x="18664" y="6706"/>
                    <a:pt x="18642" y="7229"/>
                  </a:cubicBezTo>
                  <a:cubicBezTo>
                    <a:pt x="18609" y="7664"/>
                    <a:pt x="18598" y="8274"/>
                    <a:pt x="18598" y="8884"/>
                  </a:cubicBezTo>
                  <a:cubicBezTo>
                    <a:pt x="18598" y="9755"/>
                    <a:pt x="18620" y="10452"/>
                    <a:pt x="18675" y="10974"/>
                  </a:cubicBezTo>
                  <a:cubicBezTo>
                    <a:pt x="18730" y="11497"/>
                    <a:pt x="18785" y="11932"/>
                    <a:pt x="18851" y="12194"/>
                  </a:cubicBezTo>
                  <a:cubicBezTo>
                    <a:pt x="18796" y="12368"/>
                    <a:pt x="18752" y="12629"/>
                    <a:pt x="18708" y="12977"/>
                  </a:cubicBezTo>
                  <a:cubicBezTo>
                    <a:pt x="18675" y="13326"/>
                    <a:pt x="18653" y="13761"/>
                    <a:pt x="18653" y="14197"/>
                  </a:cubicBezTo>
                  <a:cubicBezTo>
                    <a:pt x="18653" y="14632"/>
                    <a:pt x="18664" y="14893"/>
                    <a:pt x="18686" y="15155"/>
                  </a:cubicBezTo>
                  <a:cubicBezTo>
                    <a:pt x="18708" y="15416"/>
                    <a:pt x="18730" y="15590"/>
                    <a:pt x="18774" y="15764"/>
                  </a:cubicBezTo>
                  <a:cubicBezTo>
                    <a:pt x="18697" y="16026"/>
                    <a:pt x="18631" y="16287"/>
                    <a:pt x="18587" y="16635"/>
                  </a:cubicBezTo>
                  <a:cubicBezTo>
                    <a:pt x="18543" y="16984"/>
                    <a:pt x="18521" y="17506"/>
                    <a:pt x="18521" y="18116"/>
                  </a:cubicBezTo>
                  <a:cubicBezTo>
                    <a:pt x="18521" y="19161"/>
                    <a:pt x="18576" y="20032"/>
                    <a:pt x="18697" y="20642"/>
                  </a:cubicBezTo>
                  <a:cubicBezTo>
                    <a:pt x="18818" y="21252"/>
                    <a:pt x="18971" y="21513"/>
                    <a:pt x="19169" y="21513"/>
                  </a:cubicBezTo>
                  <a:cubicBezTo>
                    <a:pt x="19389" y="21513"/>
                    <a:pt x="19554" y="21164"/>
                    <a:pt x="19686" y="20468"/>
                  </a:cubicBezTo>
                  <a:cubicBezTo>
                    <a:pt x="19807" y="19771"/>
                    <a:pt x="19873" y="18900"/>
                    <a:pt x="19873" y="17681"/>
                  </a:cubicBezTo>
                  <a:cubicBezTo>
                    <a:pt x="19873" y="16810"/>
                    <a:pt x="19829" y="16113"/>
                    <a:pt x="19752" y="15590"/>
                  </a:cubicBezTo>
                  <a:cubicBezTo>
                    <a:pt x="19675" y="15068"/>
                    <a:pt x="19554" y="14806"/>
                    <a:pt x="19400" y="14806"/>
                  </a:cubicBezTo>
                  <a:lnTo>
                    <a:pt x="19037" y="14806"/>
                  </a:lnTo>
                  <a:cubicBezTo>
                    <a:pt x="18982" y="14806"/>
                    <a:pt x="18938" y="14719"/>
                    <a:pt x="18905" y="14545"/>
                  </a:cubicBezTo>
                  <a:cubicBezTo>
                    <a:pt x="18873" y="14371"/>
                    <a:pt x="18851" y="14110"/>
                    <a:pt x="18851" y="13761"/>
                  </a:cubicBezTo>
                  <a:cubicBezTo>
                    <a:pt x="18851" y="13500"/>
                    <a:pt x="18862" y="13239"/>
                    <a:pt x="18884" y="12977"/>
                  </a:cubicBezTo>
                  <a:cubicBezTo>
                    <a:pt x="18905" y="12716"/>
                    <a:pt x="18938" y="12542"/>
                    <a:pt x="18993" y="12455"/>
                  </a:cubicBezTo>
                  <a:cubicBezTo>
                    <a:pt x="19026" y="12455"/>
                    <a:pt x="19048" y="12542"/>
                    <a:pt x="19070" y="12542"/>
                  </a:cubicBezTo>
                  <a:cubicBezTo>
                    <a:pt x="19092" y="12542"/>
                    <a:pt x="19125" y="12542"/>
                    <a:pt x="19147" y="12542"/>
                  </a:cubicBezTo>
                  <a:cubicBezTo>
                    <a:pt x="19224" y="12542"/>
                    <a:pt x="19301" y="12455"/>
                    <a:pt x="19367" y="12281"/>
                  </a:cubicBezTo>
                  <a:cubicBezTo>
                    <a:pt x="19433" y="12106"/>
                    <a:pt x="19488" y="11845"/>
                    <a:pt x="19543" y="11584"/>
                  </a:cubicBezTo>
                  <a:cubicBezTo>
                    <a:pt x="19587" y="11235"/>
                    <a:pt x="19631" y="10887"/>
                    <a:pt x="19653" y="10365"/>
                  </a:cubicBezTo>
                  <a:cubicBezTo>
                    <a:pt x="19686" y="9929"/>
                    <a:pt x="19697" y="9319"/>
                    <a:pt x="19697" y="8710"/>
                  </a:cubicBezTo>
                  <a:cubicBezTo>
                    <a:pt x="19697" y="8187"/>
                    <a:pt x="19686" y="7665"/>
                    <a:pt x="19653" y="7229"/>
                  </a:cubicBezTo>
                  <a:cubicBezTo>
                    <a:pt x="19620" y="6794"/>
                    <a:pt x="19587" y="6358"/>
                    <a:pt x="19532" y="6097"/>
                  </a:cubicBezTo>
                  <a:lnTo>
                    <a:pt x="19785" y="6271"/>
                  </a:lnTo>
                  <a:lnTo>
                    <a:pt x="19917" y="6271"/>
                  </a:lnTo>
                  <a:lnTo>
                    <a:pt x="19917" y="5226"/>
                  </a:lnTo>
                  <a:lnTo>
                    <a:pt x="19323" y="5226"/>
                  </a:lnTo>
                  <a:cubicBezTo>
                    <a:pt x="19290" y="5226"/>
                    <a:pt x="19257" y="5139"/>
                    <a:pt x="19235" y="5139"/>
                  </a:cubicBezTo>
                  <a:close/>
                  <a:moveTo>
                    <a:pt x="18884" y="16200"/>
                  </a:moveTo>
                  <a:lnTo>
                    <a:pt x="19301" y="16200"/>
                  </a:lnTo>
                  <a:cubicBezTo>
                    <a:pt x="19345" y="16200"/>
                    <a:pt x="19400" y="16200"/>
                    <a:pt x="19433" y="16287"/>
                  </a:cubicBezTo>
                  <a:cubicBezTo>
                    <a:pt x="19466" y="16374"/>
                    <a:pt x="19510" y="16461"/>
                    <a:pt x="19543" y="16548"/>
                  </a:cubicBezTo>
                  <a:cubicBezTo>
                    <a:pt x="19576" y="16723"/>
                    <a:pt x="19598" y="16897"/>
                    <a:pt x="19609" y="17071"/>
                  </a:cubicBezTo>
                  <a:cubicBezTo>
                    <a:pt x="19631" y="17332"/>
                    <a:pt x="19631" y="17594"/>
                    <a:pt x="19631" y="17942"/>
                  </a:cubicBezTo>
                  <a:cubicBezTo>
                    <a:pt x="19631" y="18203"/>
                    <a:pt x="19620" y="18465"/>
                    <a:pt x="19609" y="18813"/>
                  </a:cubicBezTo>
                  <a:cubicBezTo>
                    <a:pt x="19587" y="19074"/>
                    <a:pt x="19565" y="19336"/>
                    <a:pt x="19521" y="19597"/>
                  </a:cubicBezTo>
                  <a:cubicBezTo>
                    <a:pt x="19477" y="19858"/>
                    <a:pt x="19433" y="20032"/>
                    <a:pt x="19367" y="20119"/>
                  </a:cubicBezTo>
                  <a:cubicBezTo>
                    <a:pt x="19301" y="20206"/>
                    <a:pt x="19235" y="20294"/>
                    <a:pt x="19147" y="20294"/>
                  </a:cubicBezTo>
                  <a:cubicBezTo>
                    <a:pt x="19004" y="20294"/>
                    <a:pt x="18895" y="20119"/>
                    <a:pt x="18818" y="19684"/>
                  </a:cubicBezTo>
                  <a:cubicBezTo>
                    <a:pt x="18741" y="19336"/>
                    <a:pt x="18697" y="18726"/>
                    <a:pt x="18697" y="17942"/>
                  </a:cubicBezTo>
                  <a:cubicBezTo>
                    <a:pt x="18697" y="17506"/>
                    <a:pt x="18708" y="17158"/>
                    <a:pt x="18741" y="16897"/>
                  </a:cubicBezTo>
                  <a:cubicBezTo>
                    <a:pt x="18796" y="16635"/>
                    <a:pt x="18829" y="16374"/>
                    <a:pt x="18884" y="16200"/>
                  </a:cubicBezTo>
                  <a:close/>
                  <a:moveTo>
                    <a:pt x="19477" y="8884"/>
                  </a:moveTo>
                  <a:cubicBezTo>
                    <a:pt x="19477" y="9755"/>
                    <a:pt x="19444" y="10365"/>
                    <a:pt x="19389" y="10800"/>
                  </a:cubicBezTo>
                  <a:cubicBezTo>
                    <a:pt x="19334" y="11236"/>
                    <a:pt x="19246" y="11410"/>
                    <a:pt x="19147" y="11410"/>
                  </a:cubicBezTo>
                  <a:cubicBezTo>
                    <a:pt x="19048" y="11410"/>
                    <a:pt x="18971" y="11236"/>
                    <a:pt x="18905" y="10800"/>
                  </a:cubicBezTo>
                  <a:cubicBezTo>
                    <a:pt x="18840" y="10365"/>
                    <a:pt x="18807" y="9668"/>
                    <a:pt x="18807" y="8797"/>
                  </a:cubicBezTo>
                  <a:cubicBezTo>
                    <a:pt x="18807" y="7926"/>
                    <a:pt x="18840" y="7316"/>
                    <a:pt x="18905" y="6881"/>
                  </a:cubicBezTo>
                  <a:cubicBezTo>
                    <a:pt x="18971" y="6445"/>
                    <a:pt x="19048" y="6271"/>
                    <a:pt x="19158" y="6271"/>
                  </a:cubicBezTo>
                  <a:cubicBezTo>
                    <a:pt x="19257" y="6271"/>
                    <a:pt x="19334" y="6532"/>
                    <a:pt x="19400" y="6968"/>
                  </a:cubicBezTo>
                  <a:cubicBezTo>
                    <a:pt x="19444" y="7403"/>
                    <a:pt x="19477" y="8013"/>
                    <a:pt x="19477" y="8884"/>
                  </a:cubicBezTo>
                  <a:close/>
                  <a:moveTo>
                    <a:pt x="14319" y="435"/>
                  </a:moveTo>
                  <a:cubicBezTo>
                    <a:pt x="14352" y="610"/>
                    <a:pt x="14363" y="871"/>
                    <a:pt x="14363" y="1219"/>
                  </a:cubicBezTo>
                  <a:cubicBezTo>
                    <a:pt x="14363" y="1568"/>
                    <a:pt x="14352" y="1829"/>
                    <a:pt x="14319" y="2003"/>
                  </a:cubicBezTo>
                  <a:cubicBezTo>
                    <a:pt x="14286" y="2177"/>
                    <a:pt x="14264" y="2264"/>
                    <a:pt x="14220" y="2264"/>
                  </a:cubicBezTo>
                  <a:cubicBezTo>
                    <a:pt x="14176" y="2264"/>
                    <a:pt x="14143" y="2177"/>
                    <a:pt x="14121" y="1916"/>
                  </a:cubicBezTo>
                  <a:cubicBezTo>
                    <a:pt x="14099" y="1742"/>
                    <a:pt x="14077" y="1481"/>
                    <a:pt x="14077" y="1132"/>
                  </a:cubicBezTo>
                  <a:cubicBezTo>
                    <a:pt x="14077" y="784"/>
                    <a:pt x="14088" y="523"/>
                    <a:pt x="14121" y="348"/>
                  </a:cubicBezTo>
                  <a:cubicBezTo>
                    <a:pt x="14143" y="174"/>
                    <a:pt x="14176" y="0"/>
                    <a:pt x="14220" y="0"/>
                  </a:cubicBezTo>
                  <a:cubicBezTo>
                    <a:pt x="14253" y="174"/>
                    <a:pt x="14286" y="261"/>
                    <a:pt x="14319" y="435"/>
                  </a:cubicBezTo>
                  <a:close/>
                  <a:moveTo>
                    <a:pt x="13527" y="14545"/>
                  </a:moveTo>
                  <a:lnTo>
                    <a:pt x="13560" y="15765"/>
                  </a:lnTo>
                  <a:cubicBezTo>
                    <a:pt x="13516" y="15852"/>
                    <a:pt x="13473" y="16026"/>
                    <a:pt x="13418" y="16113"/>
                  </a:cubicBezTo>
                  <a:cubicBezTo>
                    <a:pt x="13363" y="16200"/>
                    <a:pt x="13297" y="16287"/>
                    <a:pt x="13231" y="16287"/>
                  </a:cubicBezTo>
                  <a:cubicBezTo>
                    <a:pt x="12978" y="16287"/>
                    <a:pt x="12857" y="15416"/>
                    <a:pt x="12857" y="13587"/>
                  </a:cubicBezTo>
                  <a:lnTo>
                    <a:pt x="12857" y="6532"/>
                  </a:lnTo>
                  <a:lnTo>
                    <a:pt x="12626" y="6532"/>
                  </a:lnTo>
                  <a:lnTo>
                    <a:pt x="12626" y="5226"/>
                  </a:lnTo>
                  <a:lnTo>
                    <a:pt x="12857" y="5226"/>
                  </a:lnTo>
                  <a:lnTo>
                    <a:pt x="12857" y="1742"/>
                  </a:lnTo>
                  <a:lnTo>
                    <a:pt x="13066" y="1742"/>
                  </a:lnTo>
                  <a:lnTo>
                    <a:pt x="13066" y="5226"/>
                  </a:lnTo>
                  <a:lnTo>
                    <a:pt x="13505" y="5226"/>
                  </a:lnTo>
                  <a:lnTo>
                    <a:pt x="13505" y="6445"/>
                  </a:lnTo>
                  <a:lnTo>
                    <a:pt x="13066" y="6445"/>
                  </a:lnTo>
                  <a:lnTo>
                    <a:pt x="13066" y="13239"/>
                  </a:lnTo>
                  <a:cubicBezTo>
                    <a:pt x="13066" y="13848"/>
                    <a:pt x="13088" y="14284"/>
                    <a:pt x="13121" y="14545"/>
                  </a:cubicBezTo>
                  <a:cubicBezTo>
                    <a:pt x="13154" y="14806"/>
                    <a:pt x="13209" y="14894"/>
                    <a:pt x="13275" y="14894"/>
                  </a:cubicBezTo>
                  <a:cubicBezTo>
                    <a:pt x="13319" y="14894"/>
                    <a:pt x="13374" y="14894"/>
                    <a:pt x="13418" y="14806"/>
                  </a:cubicBezTo>
                  <a:cubicBezTo>
                    <a:pt x="13451" y="14719"/>
                    <a:pt x="13484" y="14632"/>
                    <a:pt x="13527" y="14545"/>
                  </a:cubicBezTo>
                  <a:close/>
                  <a:moveTo>
                    <a:pt x="14121" y="5226"/>
                  </a:moveTo>
                  <a:lnTo>
                    <a:pt x="14330" y="5226"/>
                  </a:lnTo>
                  <a:lnTo>
                    <a:pt x="14330" y="16200"/>
                  </a:lnTo>
                  <a:lnTo>
                    <a:pt x="14121" y="16200"/>
                  </a:lnTo>
                  <a:lnTo>
                    <a:pt x="14121" y="5226"/>
                  </a:lnTo>
                  <a:close/>
                  <a:moveTo>
                    <a:pt x="16057" y="6445"/>
                  </a:moveTo>
                  <a:cubicBezTo>
                    <a:pt x="16002" y="6010"/>
                    <a:pt x="15936" y="5661"/>
                    <a:pt x="15848" y="5400"/>
                  </a:cubicBezTo>
                  <a:cubicBezTo>
                    <a:pt x="15760" y="5139"/>
                    <a:pt x="15683" y="5052"/>
                    <a:pt x="15595" y="5052"/>
                  </a:cubicBezTo>
                  <a:cubicBezTo>
                    <a:pt x="15507" y="5052"/>
                    <a:pt x="15419" y="5139"/>
                    <a:pt x="15331" y="5400"/>
                  </a:cubicBezTo>
                  <a:cubicBezTo>
                    <a:pt x="15254" y="5661"/>
                    <a:pt x="15177" y="6010"/>
                    <a:pt x="15122" y="6532"/>
                  </a:cubicBezTo>
                  <a:cubicBezTo>
                    <a:pt x="15067" y="7055"/>
                    <a:pt x="15012" y="7664"/>
                    <a:pt x="14979" y="8361"/>
                  </a:cubicBezTo>
                  <a:cubicBezTo>
                    <a:pt x="14946" y="9058"/>
                    <a:pt x="14924" y="9929"/>
                    <a:pt x="14924" y="10800"/>
                  </a:cubicBezTo>
                  <a:cubicBezTo>
                    <a:pt x="14924" y="11671"/>
                    <a:pt x="14946" y="12542"/>
                    <a:pt x="14979" y="13239"/>
                  </a:cubicBezTo>
                  <a:cubicBezTo>
                    <a:pt x="15012" y="13935"/>
                    <a:pt x="15056" y="14545"/>
                    <a:pt x="15111" y="14981"/>
                  </a:cubicBezTo>
                  <a:cubicBezTo>
                    <a:pt x="15166" y="15416"/>
                    <a:pt x="15232" y="15852"/>
                    <a:pt x="15320" y="16026"/>
                  </a:cubicBezTo>
                  <a:cubicBezTo>
                    <a:pt x="15397" y="16287"/>
                    <a:pt x="15485" y="16374"/>
                    <a:pt x="15573" y="16374"/>
                  </a:cubicBezTo>
                  <a:cubicBezTo>
                    <a:pt x="15661" y="16374"/>
                    <a:pt x="15749" y="16287"/>
                    <a:pt x="15826" y="16026"/>
                  </a:cubicBezTo>
                  <a:cubicBezTo>
                    <a:pt x="15903" y="15765"/>
                    <a:pt x="15980" y="15416"/>
                    <a:pt x="16035" y="14894"/>
                  </a:cubicBezTo>
                  <a:cubicBezTo>
                    <a:pt x="16090" y="14371"/>
                    <a:pt x="16145" y="13761"/>
                    <a:pt x="16178" y="13064"/>
                  </a:cubicBezTo>
                  <a:cubicBezTo>
                    <a:pt x="16211" y="12368"/>
                    <a:pt x="16233" y="11497"/>
                    <a:pt x="16233" y="10626"/>
                  </a:cubicBezTo>
                  <a:cubicBezTo>
                    <a:pt x="16233" y="9755"/>
                    <a:pt x="16222" y="8884"/>
                    <a:pt x="16189" y="8274"/>
                  </a:cubicBezTo>
                  <a:cubicBezTo>
                    <a:pt x="16156" y="7664"/>
                    <a:pt x="16123" y="6968"/>
                    <a:pt x="16057" y="6445"/>
                  </a:cubicBezTo>
                  <a:close/>
                  <a:moveTo>
                    <a:pt x="15991" y="12803"/>
                  </a:moveTo>
                  <a:cubicBezTo>
                    <a:pt x="15969" y="13326"/>
                    <a:pt x="15936" y="13848"/>
                    <a:pt x="15892" y="14197"/>
                  </a:cubicBezTo>
                  <a:cubicBezTo>
                    <a:pt x="15848" y="14545"/>
                    <a:pt x="15804" y="14806"/>
                    <a:pt x="15749" y="14981"/>
                  </a:cubicBezTo>
                  <a:cubicBezTo>
                    <a:pt x="15694" y="15155"/>
                    <a:pt x="15639" y="15242"/>
                    <a:pt x="15584" y="15242"/>
                  </a:cubicBezTo>
                  <a:cubicBezTo>
                    <a:pt x="15529" y="15242"/>
                    <a:pt x="15474" y="15155"/>
                    <a:pt x="15419" y="14981"/>
                  </a:cubicBezTo>
                  <a:cubicBezTo>
                    <a:pt x="15364" y="14806"/>
                    <a:pt x="15320" y="14545"/>
                    <a:pt x="15276" y="14197"/>
                  </a:cubicBezTo>
                  <a:cubicBezTo>
                    <a:pt x="15232" y="13848"/>
                    <a:pt x="15199" y="13413"/>
                    <a:pt x="15177" y="12803"/>
                  </a:cubicBezTo>
                  <a:cubicBezTo>
                    <a:pt x="15155" y="12281"/>
                    <a:pt x="15144" y="11584"/>
                    <a:pt x="15144" y="10800"/>
                  </a:cubicBezTo>
                  <a:cubicBezTo>
                    <a:pt x="15144" y="10016"/>
                    <a:pt x="15155" y="9319"/>
                    <a:pt x="15177" y="8797"/>
                  </a:cubicBezTo>
                  <a:cubicBezTo>
                    <a:pt x="15199" y="8274"/>
                    <a:pt x="15232" y="7752"/>
                    <a:pt x="15276" y="7490"/>
                  </a:cubicBezTo>
                  <a:cubicBezTo>
                    <a:pt x="15320" y="7142"/>
                    <a:pt x="15364" y="6881"/>
                    <a:pt x="15419" y="6706"/>
                  </a:cubicBezTo>
                  <a:cubicBezTo>
                    <a:pt x="15474" y="6532"/>
                    <a:pt x="15529" y="6445"/>
                    <a:pt x="15584" y="6445"/>
                  </a:cubicBezTo>
                  <a:cubicBezTo>
                    <a:pt x="15639" y="6445"/>
                    <a:pt x="15694" y="6532"/>
                    <a:pt x="15749" y="6706"/>
                  </a:cubicBezTo>
                  <a:cubicBezTo>
                    <a:pt x="15804" y="6881"/>
                    <a:pt x="15848" y="7142"/>
                    <a:pt x="15892" y="7490"/>
                  </a:cubicBezTo>
                  <a:cubicBezTo>
                    <a:pt x="15936" y="7839"/>
                    <a:pt x="15969" y="8274"/>
                    <a:pt x="15991" y="8884"/>
                  </a:cubicBezTo>
                  <a:cubicBezTo>
                    <a:pt x="16013" y="9406"/>
                    <a:pt x="16024" y="10103"/>
                    <a:pt x="16024" y="10887"/>
                  </a:cubicBezTo>
                  <a:cubicBezTo>
                    <a:pt x="16024" y="11584"/>
                    <a:pt x="16013" y="12281"/>
                    <a:pt x="15991" y="12803"/>
                  </a:cubicBezTo>
                  <a:close/>
                  <a:moveTo>
                    <a:pt x="8930" y="6010"/>
                  </a:moveTo>
                  <a:cubicBezTo>
                    <a:pt x="9007" y="6619"/>
                    <a:pt x="9051" y="7490"/>
                    <a:pt x="9051" y="8623"/>
                  </a:cubicBezTo>
                  <a:lnTo>
                    <a:pt x="9051" y="16200"/>
                  </a:lnTo>
                  <a:lnTo>
                    <a:pt x="8842" y="16200"/>
                  </a:lnTo>
                  <a:lnTo>
                    <a:pt x="8842" y="8884"/>
                  </a:lnTo>
                  <a:cubicBezTo>
                    <a:pt x="8842" y="8187"/>
                    <a:pt x="8820" y="7577"/>
                    <a:pt x="8776" y="7055"/>
                  </a:cubicBezTo>
                  <a:cubicBezTo>
                    <a:pt x="8732" y="6619"/>
                    <a:pt x="8655" y="6358"/>
                    <a:pt x="8534" y="6358"/>
                  </a:cubicBezTo>
                  <a:cubicBezTo>
                    <a:pt x="8468" y="6358"/>
                    <a:pt x="8391" y="6532"/>
                    <a:pt x="8325" y="6794"/>
                  </a:cubicBezTo>
                  <a:cubicBezTo>
                    <a:pt x="8259" y="7055"/>
                    <a:pt x="8193" y="7490"/>
                    <a:pt x="8138" y="7926"/>
                  </a:cubicBezTo>
                  <a:lnTo>
                    <a:pt x="8138" y="16200"/>
                  </a:lnTo>
                  <a:lnTo>
                    <a:pt x="7930" y="16200"/>
                  </a:lnTo>
                  <a:lnTo>
                    <a:pt x="7930" y="5226"/>
                  </a:lnTo>
                  <a:lnTo>
                    <a:pt x="8084" y="5226"/>
                  </a:lnTo>
                  <a:lnTo>
                    <a:pt x="8116" y="6706"/>
                  </a:lnTo>
                  <a:cubicBezTo>
                    <a:pt x="8182" y="6184"/>
                    <a:pt x="8259" y="5748"/>
                    <a:pt x="8336" y="5487"/>
                  </a:cubicBezTo>
                  <a:cubicBezTo>
                    <a:pt x="8413" y="5226"/>
                    <a:pt x="8501" y="5052"/>
                    <a:pt x="8600" y="5052"/>
                  </a:cubicBezTo>
                  <a:cubicBezTo>
                    <a:pt x="8732" y="5052"/>
                    <a:pt x="8853" y="5400"/>
                    <a:pt x="8930" y="6010"/>
                  </a:cubicBezTo>
                  <a:close/>
                  <a:moveTo>
                    <a:pt x="11922" y="5923"/>
                  </a:moveTo>
                  <a:cubicBezTo>
                    <a:pt x="11878" y="5574"/>
                    <a:pt x="11823" y="5400"/>
                    <a:pt x="11768" y="5226"/>
                  </a:cubicBezTo>
                  <a:cubicBezTo>
                    <a:pt x="11713" y="5052"/>
                    <a:pt x="11647" y="5052"/>
                    <a:pt x="11570" y="5052"/>
                  </a:cubicBezTo>
                  <a:cubicBezTo>
                    <a:pt x="11471" y="5052"/>
                    <a:pt x="11394" y="5139"/>
                    <a:pt x="11306" y="5313"/>
                  </a:cubicBezTo>
                  <a:cubicBezTo>
                    <a:pt x="11229" y="5487"/>
                    <a:pt x="11141" y="5748"/>
                    <a:pt x="11053" y="6184"/>
                  </a:cubicBezTo>
                  <a:lnTo>
                    <a:pt x="11130" y="7316"/>
                  </a:lnTo>
                  <a:cubicBezTo>
                    <a:pt x="11218" y="6968"/>
                    <a:pt x="11295" y="6706"/>
                    <a:pt x="11361" y="6532"/>
                  </a:cubicBezTo>
                  <a:cubicBezTo>
                    <a:pt x="11427" y="6358"/>
                    <a:pt x="11493" y="6358"/>
                    <a:pt x="11548" y="6358"/>
                  </a:cubicBezTo>
                  <a:cubicBezTo>
                    <a:pt x="11636" y="6358"/>
                    <a:pt x="11713" y="6532"/>
                    <a:pt x="11768" y="6881"/>
                  </a:cubicBezTo>
                  <a:cubicBezTo>
                    <a:pt x="11823" y="7229"/>
                    <a:pt x="11856" y="7926"/>
                    <a:pt x="11856" y="8797"/>
                  </a:cubicBezTo>
                  <a:lnTo>
                    <a:pt x="11856" y="9581"/>
                  </a:lnTo>
                  <a:lnTo>
                    <a:pt x="11581" y="9581"/>
                  </a:lnTo>
                  <a:cubicBezTo>
                    <a:pt x="11493" y="9581"/>
                    <a:pt x="11405" y="9668"/>
                    <a:pt x="11328" y="9842"/>
                  </a:cubicBezTo>
                  <a:cubicBezTo>
                    <a:pt x="11251" y="10016"/>
                    <a:pt x="11185" y="10190"/>
                    <a:pt x="11130" y="10539"/>
                  </a:cubicBezTo>
                  <a:cubicBezTo>
                    <a:pt x="11075" y="10800"/>
                    <a:pt x="11031" y="11235"/>
                    <a:pt x="11009" y="11671"/>
                  </a:cubicBezTo>
                  <a:cubicBezTo>
                    <a:pt x="10987" y="12106"/>
                    <a:pt x="10965" y="12629"/>
                    <a:pt x="10965" y="13152"/>
                  </a:cubicBezTo>
                  <a:cubicBezTo>
                    <a:pt x="10965" y="13674"/>
                    <a:pt x="10976" y="14110"/>
                    <a:pt x="10998" y="14458"/>
                  </a:cubicBezTo>
                  <a:cubicBezTo>
                    <a:pt x="11020" y="14806"/>
                    <a:pt x="11053" y="15155"/>
                    <a:pt x="11097" y="15503"/>
                  </a:cubicBezTo>
                  <a:cubicBezTo>
                    <a:pt x="11141" y="15764"/>
                    <a:pt x="11185" y="16026"/>
                    <a:pt x="11240" y="16113"/>
                  </a:cubicBezTo>
                  <a:cubicBezTo>
                    <a:pt x="11295" y="16287"/>
                    <a:pt x="11361" y="16374"/>
                    <a:pt x="11427" y="16374"/>
                  </a:cubicBezTo>
                  <a:cubicBezTo>
                    <a:pt x="11515" y="16374"/>
                    <a:pt x="11603" y="16287"/>
                    <a:pt x="11680" y="16026"/>
                  </a:cubicBezTo>
                  <a:cubicBezTo>
                    <a:pt x="11757" y="15765"/>
                    <a:pt x="11823" y="15416"/>
                    <a:pt x="11878" y="14806"/>
                  </a:cubicBezTo>
                  <a:lnTo>
                    <a:pt x="11889" y="14806"/>
                  </a:lnTo>
                  <a:lnTo>
                    <a:pt x="11922" y="16113"/>
                  </a:lnTo>
                  <a:lnTo>
                    <a:pt x="12087" y="16113"/>
                  </a:lnTo>
                  <a:lnTo>
                    <a:pt x="12087" y="8971"/>
                  </a:lnTo>
                  <a:cubicBezTo>
                    <a:pt x="12087" y="8187"/>
                    <a:pt x="12076" y="7577"/>
                    <a:pt x="12054" y="7055"/>
                  </a:cubicBezTo>
                  <a:cubicBezTo>
                    <a:pt x="11999" y="6706"/>
                    <a:pt x="11966" y="6271"/>
                    <a:pt x="11922" y="5923"/>
                  </a:cubicBezTo>
                  <a:close/>
                  <a:moveTo>
                    <a:pt x="11856" y="13500"/>
                  </a:moveTo>
                  <a:cubicBezTo>
                    <a:pt x="11801" y="14110"/>
                    <a:pt x="11746" y="14545"/>
                    <a:pt x="11669" y="14806"/>
                  </a:cubicBezTo>
                  <a:cubicBezTo>
                    <a:pt x="11603" y="15068"/>
                    <a:pt x="11526" y="15155"/>
                    <a:pt x="11460" y="15155"/>
                  </a:cubicBezTo>
                  <a:cubicBezTo>
                    <a:pt x="11383" y="15155"/>
                    <a:pt x="11317" y="14981"/>
                    <a:pt x="11251" y="14719"/>
                  </a:cubicBezTo>
                  <a:cubicBezTo>
                    <a:pt x="11196" y="14458"/>
                    <a:pt x="11163" y="13935"/>
                    <a:pt x="11163" y="13152"/>
                  </a:cubicBezTo>
                  <a:cubicBezTo>
                    <a:pt x="11163" y="12542"/>
                    <a:pt x="11196" y="12019"/>
                    <a:pt x="11262" y="11584"/>
                  </a:cubicBezTo>
                  <a:cubicBezTo>
                    <a:pt x="11328" y="11148"/>
                    <a:pt x="11449" y="10974"/>
                    <a:pt x="11614" y="10887"/>
                  </a:cubicBezTo>
                  <a:lnTo>
                    <a:pt x="11845" y="10887"/>
                  </a:lnTo>
                  <a:lnTo>
                    <a:pt x="11845" y="13500"/>
                  </a:lnTo>
                  <a:close/>
                  <a:moveTo>
                    <a:pt x="10503" y="14545"/>
                  </a:moveTo>
                  <a:lnTo>
                    <a:pt x="10536" y="15765"/>
                  </a:lnTo>
                  <a:cubicBezTo>
                    <a:pt x="10492" y="15852"/>
                    <a:pt x="10448" y="16026"/>
                    <a:pt x="10393" y="16113"/>
                  </a:cubicBezTo>
                  <a:cubicBezTo>
                    <a:pt x="10338" y="16200"/>
                    <a:pt x="10272" y="16287"/>
                    <a:pt x="10206" y="16287"/>
                  </a:cubicBezTo>
                  <a:cubicBezTo>
                    <a:pt x="9953" y="16287"/>
                    <a:pt x="9832" y="15416"/>
                    <a:pt x="9832" y="13587"/>
                  </a:cubicBezTo>
                  <a:lnTo>
                    <a:pt x="9832" y="6532"/>
                  </a:lnTo>
                  <a:lnTo>
                    <a:pt x="9601" y="6532"/>
                  </a:lnTo>
                  <a:lnTo>
                    <a:pt x="9601" y="5226"/>
                  </a:lnTo>
                  <a:lnTo>
                    <a:pt x="9832" y="5226"/>
                  </a:lnTo>
                  <a:lnTo>
                    <a:pt x="9832" y="1742"/>
                  </a:lnTo>
                  <a:lnTo>
                    <a:pt x="10041" y="1742"/>
                  </a:lnTo>
                  <a:lnTo>
                    <a:pt x="10041" y="5226"/>
                  </a:lnTo>
                  <a:lnTo>
                    <a:pt x="10481" y="5226"/>
                  </a:lnTo>
                  <a:lnTo>
                    <a:pt x="10481" y="6445"/>
                  </a:lnTo>
                  <a:lnTo>
                    <a:pt x="10041" y="6445"/>
                  </a:lnTo>
                  <a:lnTo>
                    <a:pt x="10041" y="13239"/>
                  </a:lnTo>
                  <a:cubicBezTo>
                    <a:pt x="10041" y="13848"/>
                    <a:pt x="10063" y="14284"/>
                    <a:pt x="10096" y="14545"/>
                  </a:cubicBezTo>
                  <a:cubicBezTo>
                    <a:pt x="10129" y="14806"/>
                    <a:pt x="10184" y="14894"/>
                    <a:pt x="10250" y="14894"/>
                  </a:cubicBezTo>
                  <a:cubicBezTo>
                    <a:pt x="10294" y="14894"/>
                    <a:pt x="10349" y="14894"/>
                    <a:pt x="10393" y="14806"/>
                  </a:cubicBezTo>
                  <a:cubicBezTo>
                    <a:pt x="10426" y="14719"/>
                    <a:pt x="10459" y="14632"/>
                    <a:pt x="10503" y="14545"/>
                  </a:cubicBezTo>
                  <a:close/>
                  <a:moveTo>
                    <a:pt x="17839" y="6010"/>
                  </a:moveTo>
                  <a:cubicBezTo>
                    <a:pt x="17916" y="6619"/>
                    <a:pt x="17960" y="7490"/>
                    <a:pt x="17960" y="8623"/>
                  </a:cubicBezTo>
                  <a:lnTo>
                    <a:pt x="17960" y="16200"/>
                  </a:lnTo>
                  <a:lnTo>
                    <a:pt x="17751" y="16200"/>
                  </a:lnTo>
                  <a:lnTo>
                    <a:pt x="17751" y="8884"/>
                  </a:lnTo>
                  <a:cubicBezTo>
                    <a:pt x="17751" y="8187"/>
                    <a:pt x="17729" y="7577"/>
                    <a:pt x="17685" y="7055"/>
                  </a:cubicBezTo>
                  <a:cubicBezTo>
                    <a:pt x="17641" y="6619"/>
                    <a:pt x="17564" y="6358"/>
                    <a:pt x="17443" y="6358"/>
                  </a:cubicBezTo>
                  <a:cubicBezTo>
                    <a:pt x="17377" y="6358"/>
                    <a:pt x="17300" y="6532"/>
                    <a:pt x="17234" y="6794"/>
                  </a:cubicBezTo>
                  <a:cubicBezTo>
                    <a:pt x="17168" y="7055"/>
                    <a:pt x="17102" y="7490"/>
                    <a:pt x="17047" y="7926"/>
                  </a:cubicBezTo>
                  <a:lnTo>
                    <a:pt x="17047" y="16200"/>
                  </a:lnTo>
                  <a:lnTo>
                    <a:pt x="16838" y="16200"/>
                  </a:lnTo>
                  <a:lnTo>
                    <a:pt x="16838" y="5226"/>
                  </a:lnTo>
                  <a:lnTo>
                    <a:pt x="16992" y="5226"/>
                  </a:lnTo>
                  <a:lnTo>
                    <a:pt x="17025" y="6706"/>
                  </a:lnTo>
                  <a:cubicBezTo>
                    <a:pt x="17091" y="6184"/>
                    <a:pt x="17168" y="5748"/>
                    <a:pt x="17245" y="5487"/>
                  </a:cubicBezTo>
                  <a:cubicBezTo>
                    <a:pt x="17322" y="5226"/>
                    <a:pt x="17410" y="5052"/>
                    <a:pt x="17509" y="5052"/>
                  </a:cubicBezTo>
                  <a:cubicBezTo>
                    <a:pt x="17652" y="5052"/>
                    <a:pt x="17762" y="5400"/>
                    <a:pt x="17839" y="6010"/>
                  </a:cubicBezTo>
                  <a:close/>
                </a:path>
              </a:pathLst>
            </a:custGeom>
            <a:solidFill>
              <a:srgbClr val="001F3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  <p:sp>
          <p:nvSpPr>
            <p:cNvPr id="22" name="Shape">
              <a:extLst>
                <a:ext uri="{FF2B5EF4-FFF2-40B4-BE49-F238E27FC236}">
                  <a16:creationId xmlns:a16="http://schemas.microsoft.com/office/drawing/2014/main" id="{CC804CFE-AB66-52E2-E3D0-8FE90FA4F14B}"/>
                </a:ext>
              </a:extLst>
            </p:cNvPr>
            <p:cNvSpPr/>
            <p:nvPr userDrawn="1"/>
          </p:nvSpPr>
          <p:spPr>
            <a:xfrm>
              <a:off x="1714499" y="5257800"/>
              <a:ext cx="4141472" cy="16891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4259" y="17540"/>
                  </a:moveTo>
                  <a:cubicBezTo>
                    <a:pt x="4279" y="18027"/>
                    <a:pt x="4286" y="18514"/>
                    <a:pt x="4286" y="19164"/>
                  </a:cubicBezTo>
                  <a:cubicBezTo>
                    <a:pt x="4286" y="19814"/>
                    <a:pt x="4279" y="20463"/>
                    <a:pt x="4259" y="20950"/>
                  </a:cubicBezTo>
                  <a:cubicBezTo>
                    <a:pt x="4239" y="21438"/>
                    <a:pt x="4219" y="21600"/>
                    <a:pt x="4193" y="21600"/>
                  </a:cubicBezTo>
                  <a:cubicBezTo>
                    <a:pt x="4166" y="21600"/>
                    <a:pt x="4146" y="21438"/>
                    <a:pt x="4127" y="20950"/>
                  </a:cubicBezTo>
                  <a:cubicBezTo>
                    <a:pt x="4107" y="20463"/>
                    <a:pt x="4100" y="19976"/>
                    <a:pt x="4100" y="19164"/>
                  </a:cubicBezTo>
                  <a:cubicBezTo>
                    <a:pt x="4100" y="18514"/>
                    <a:pt x="4107" y="17865"/>
                    <a:pt x="4127" y="17540"/>
                  </a:cubicBezTo>
                  <a:cubicBezTo>
                    <a:pt x="4146" y="17053"/>
                    <a:pt x="4166" y="16890"/>
                    <a:pt x="4193" y="16890"/>
                  </a:cubicBezTo>
                  <a:cubicBezTo>
                    <a:pt x="4219" y="16890"/>
                    <a:pt x="4246" y="17053"/>
                    <a:pt x="4259" y="17540"/>
                  </a:cubicBezTo>
                  <a:close/>
                  <a:moveTo>
                    <a:pt x="3670" y="13642"/>
                  </a:moveTo>
                  <a:lnTo>
                    <a:pt x="3623" y="18839"/>
                  </a:lnTo>
                  <a:lnTo>
                    <a:pt x="3617" y="18839"/>
                  </a:lnTo>
                  <a:lnTo>
                    <a:pt x="3564" y="13642"/>
                  </a:lnTo>
                  <a:lnTo>
                    <a:pt x="3411" y="650"/>
                  </a:lnTo>
                  <a:lnTo>
                    <a:pt x="3279" y="650"/>
                  </a:lnTo>
                  <a:lnTo>
                    <a:pt x="3126" y="13642"/>
                  </a:lnTo>
                  <a:lnTo>
                    <a:pt x="3073" y="18839"/>
                  </a:lnTo>
                  <a:lnTo>
                    <a:pt x="3067" y="18839"/>
                  </a:lnTo>
                  <a:lnTo>
                    <a:pt x="3027" y="13642"/>
                  </a:lnTo>
                  <a:lnTo>
                    <a:pt x="2881" y="650"/>
                  </a:lnTo>
                  <a:lnTo>
                    <a:pt x="2749" y="650"/>
                  </a:lnTo>
                  <a:lnTo>
                    <a:pt x="3001" y="21113"/>
                  </a:lnTo>
                  <a:lnTo>
                    <a:pt x="3133" y="21113"/>
                  </a:lnTo>
                  <a:lnTo>
                    <a:pt x="3285" y="8120"/>
                  </a:lnTo>
                  <a:lnTo>
                    <a:pt x="3338" y="2761"/>
                  </a:lnTo>
                  <a:lnTo>
                    <a:pt x="3391" y="8120"/>
                  </a:lnTo>
                  <a:lnTo>
                    <a:pt x="3544" y="21113"/>
                  </a:lnTo>
                  <a:lnTo>
                    <a:pt x="3689" y="21113"/>
                  </a:lnTo>
                  <a:lnTo>
                    <a:pt x="3934" y="650"/>
                  </a:lnTo>
                  <a:lnTo>
                    <a:pt x="3809" y="650"/>
                  </a:lnTo>
                  <a:lnTo>
                    <a:pt x="3670" y="13642"/>
                  </a:lnTo>
                  <a:close/>
                  <a:moveTo>
                    <a:pt x="2292" y="13642"/>
                  </a:moveTo>
                  <a:lnTo>
                    <a:pt x="2245" y="18839"/>
                  </a:lnTo>
                  <a:lnTo>
                    <a:pt x="2239" y="18839"/>
                  </a:lnTo>
                  <a:lnTo>
                    <a:pt x="2192" y="13642"/>
                  </a:lnTo>
                  <a:lnTo>
                    <a:pt x="2040" y="650"/>
                  </a:lnTo>
                  <a:lnTo>
                    <a:pt x="1908" y="650"/>
                  </a:lnTo>
                  <a:lnTo>
                    <a:pt x="1755" y="13642"/>
                  </a:lnTo>
                  <a:lnTo>
                    <a:pt x="1702" y="18839"/>
                  </a:lnTo>
                  <a:lnTo>
                    <a:pt x="1696" y="18839"/>
                  </a:lnTo>
                  <a:lnTo>
                    <a:pt x="1656" y="13642"/>
                  </a:lnTo>
                  <a:lnTo>
                    <a:pt x="1510" y="650"/>
                  </a:lnTo>
                  <a:lnTo>
                    <a:pt x="1378" y="650"/>
                  </a:lnTo>
                  <a:lnTo>
                    <a:pt x="1629" y="21113"/>
                  </a:lnTo>
                  <a:lnTo>
                    <a:pt x="1762" y="21113"/>
                  </a:lnTo>
                  <a:lnTo>
                    <a:pt x="1914" y="8120"/>
                  </a:lnTo>
                  <a:lnTo>
                    <a:pt x="1967" y="2761"/>
                  </a:lnTo>
                  <a:lnTo>
                    <a:pt x="2020" y="8120"/>
                  </a:lnTo>
                  <a:lnTo>
                    <a:pt x="2173" y="21113"/>
                  </a:lnTo>
                  <a:lnTo>
                    <a:pt x="2318" y="21113"/>
                  </a:lnTo>
                  <a:lnTo>
                    <a:pt x="2563" y="650"/>
                  </a:lnTo>
                  <a:lnTo>
                    <a:pt x="2438" y="650"/>
                  </a:lnTo>
                  <a:lnTo>
                    <a:pt x="2292" y="13642"/>
                  </a:lnTo>
                  <a:close/>
                  <a:moveTo>
                    <a:pt x="921" y="13642"/>
                  </a:moveTo>
                  <a:lnTo>
                    <a:pt x="874" y="18839"/>
                  </a:lnTo>
                  <a:lnTo>
                    <a:pt x="868" y="18839"/>
                  </a:lnTo>
                  <a:lnTo>
                    <a:pt x="815" y="13642"/>
                  </a:lnTo>
                  <a:lnTo>
                    <a:pt x="662" y="650"/>
                  </a:lnTo>
                  <a:lnTo>
                    <a:pt x="530" y="650"/>
                  </a:lnTo>
                  <a:lnTo>
                    <a:pt x="378" y="13642"/>
                  </a:lnTo>
                  <a:lnTo>
                    <a:pt x="325" y="18839"/>
                  </a:lnTo>
                  <a:lnTo>
                    <a:pt x="318" y="18839"/>
                  </a:lnTo>
                  <a:lnTo>
                    <a:pt x="278" y="13642"/>
                  </a:lnTo>
                  <a:lnTo>
                    <a:pt x="132" y="650"/>
                  </a:lnTo>
                  <a:lnTo>
                    <a:pt x="0" y="650"/>
                  </a:lnTo>
                  <a:lnTo>
                    <a:pt x="252" y="21113"/>
                  </a:lnTo>
                  <a:lnTo>
                    <a:pt x="384" y="21113"/>
                  </a:lnTo>
                  <a:lnTo>
                    <a:pt x="537" y="8120"/>
                  </a:lnTo>
                  <a:lnTo>
                    <a:pt x="590" y="2761"/>
                  </a:lnTo>
                  <a:lnTo>
                    <a:pt x="643" y="8120"/>
                  </a:lnTo>
                  <a:lnTo>
                    <a:pt x="795" y="21113"/>
                  </a:lnTo>
                  <a:lnTo>
                    <a:pt x="941" y="21113"/>
                  </a:lnTo>
                  <a:lnTo>
                    <a:pt x="1186" y="650"/>
                  </a:lnTo>
                  <a:lnTo>
                    <a:pt x="1060" y="650"/>
                  </a:lnTo>
                  <a:lnTo>
                    <a:pt x="921" y="13642"/>
                  </a:lnTo>
                  <a:close/>
                  <a:moveTo>
                    <a:pt x="18911" y="19001"/>
                  </a:moveTo>
                  <a:cubicBezTo>
                    <a:pt x="18884" y="19164"/>
                    <a:pt x="18845" y="19326"/>
                    <a:pt x="18811" y="19326"/>
                  </a:cubicBezTo>
                  <a:cubicBezTo>
                    <a:pt x="18772" y="19326"/>
                    <a:pt x="18739" y="19164"/>
                    <a:pt x="18699" y="18839"/>
                  </a:cubicBezTo>
                  <a:cubicBezTo>
                    <a:pt x="18659" y="18514"/>
                    <a:pt x="18633" y="18027"/>
                    <a:pt x="18599" y="17377"/>
                  </a:cubicBezTo>
                  <a:cubicBezTo>
                    <a:pt x="18566" y="16728"/>
                    <a:pt x="18546" y="15916"/>
                    <a:pt x="18533" y="14779"/>
                  </a:cubicBezTo>
                  <a:cubicBezTo>
                    <a:pt x="18513" y="13642"/>
                    <a:pt x="18507" y="12343"/>
                    <a:pt x="18507" y="10719"/>
                  </a:cubicBezTo>
                  <a:cubicBezTo>
                    <a:pt x="18507" y="8120"/>
                    <a:pt x="18533" y="6171"/>
                    <a:pt x="18593" y="4710"/>
                  </a:cubicBezTo>
                  <a:cubicBezTo>
                    <a:pt x="18652" y="3248"/>
                    <a:pt x="18725" y="2599"/>
                    <a:pt x="18818" y="2599"/>
                  </a:cubicBezTo>
                  <a:cubicBezTo>
                    <a:pt x="18851" y="2599"/>
                    <a:pt x="18878" y="2599"/>
                    <a:pt x="18911" y="2761"/>
                  </a:cubicBezTo>
                  <a:cubicBezTo>
                    <a:pt x="18937" y="2923"/>
                    <a:pt x="18970" y="3248"/>
                    <a:pt x="19003" y="3573"/>
                  </a:cubicBezTo>
                  <a:lnTo>
                    <a:pt x="19030" y="1137"/>
                  </a:lnTo>
                  <a:cubicBezTo>
                    <a:pt x="18990" y="650"/>
                    <a:pt x="18951" y="325"/>
                    <a:pt x="18911" y="162"/>
                  </a:cubicBezTo>
                  <a:cubicBezTo>
                    <a:pt x="18878" y="0"/>
                    <a:pt x="18838" y="0"/>
                    <a:pt x="18805" y="0"/>
                  </a:cubicBezTo>
                  <a:cubicBezTo>
                    <a:pt x="18745" y="0"/>
                    <a:pt x="18686" y="162"/>
                    <a:pt x="18633" y="650"/>
                  </a:cubicBezTo>
                  <a:cubicBezTo>
                    <a:pt x="18580" y="1137"/>
                    <a:pt x="18540" y="1786"/>
                    <a:pt x="18500" y="2761"/>
                  </a:cubicBezTo>
                  <a:cubicBezTo>
                    <a:pt x="18460" y="3735"/>
                    <a:pt x="18434" y="4872"/>
                    <a:pt x="18414" y="6171"/>
                  </a:cubicBezTo>
                  <a:cubicBezTo>
                    <a:pt x="18394" y="7471"/>
                    <a:pt x="18381" y="8932"/>
                    <a:pt x="18381" y="10556"/>
                  </a:cubicBezTo>
                  <a:cubicBezTo>
                    <a:pt x="18381" y="12343"/>
                    <a:pt x="18394" y="13805"/>
                    <a:pt x="18414" y="15266"/>
                  </a:cubicBezTo>
                  <a:cubicBezTo>
                    <a:pt x="18434" y="16565"/>
                    <a:pt x="18467" y="17702"/>
                    <a:pt x="18507" y="18514"/>
                  </a:cubicBezTo>
                  <a:cubicBezTo>
                    <a:pt x="18546" y="19326"/>
                    <a:pt x="18593" y="20138"/>
                    <a:pt x="18639" y="20463"/>
                  </a:cubicBezTo>
                  <a:cubicBezTo>
                    <a:pt x="18692" y="20950"/>
                    <a:pt x="18745" y="21113"/>
                    <a:pt x="18805" y="21113"/>
                  </a:cubicBezTo>
                  <a:cubicBezTo>
                    <a:pt x="18891" y="21113"/>
                    <a:pt x="18964" y="20788"/>
                    <a:pt x="19030" y="19976"/>
                  </a:cubicBezTo>
                  <a:lnTo>
                    <a:pt x="19003" y="17702"/>
                  </a:lnTo>
                  <a:cubicBezTo>
                    <a:pt x="18964" y="18514"/>
                    <a:pt x="18937" y="18677"/>
                    <a:pt x="18911" y="19001"/>
                  </a:cubicBezTo>
                  <a:close/>
                  <a:moveTo>
                    <a:pt x="21534" y="2111"/>
                  </a:moveTo>
                  <a:cubicBezTo>
                    <a:pt x="21487" y="974"/>
                    <a:pt x="21428" y="325"/>
                    <a:pt x="21342" y="325"/>
                  </a:cubicBezTo>
                  <a:cubicBezTo>
                    <a:pt x="21282" y="325"/>
                    <a:pt x="21229" y="650"/>
                    <a:pt x="21176" y="1137"/>
                  </a:cubicBezTo>
                  <a:cubicBezTo>
                    <a:pt x="21123" y="1786"/>
                    <a:pt x="21083" y="2598"/>
                    <a:pt x="21037" y="3573"/>
                  </a:cubicBezTo>
                  <a:cubicBezTo>
                    <a:pt x="21017" y="2598"/>
                    <a:pt x="20991" y="1624"/>
                    <a:pt x="20951" y="1137"/>
                  </a:cubicBezTo>
                  <a:cubicBezTo>
                    <a:pt x="20911" y="487"/>
                    <a:pt x="20865" y="162"/>
                    <a:pt x="20805" y="162"/>
                  </a:cubicBezTo>
                  <a:cubicBezTo>
                    <a:pt x="20739" y="162"/>
                    <a:pt x="20686" y="487"/>
                    <a:pt x="20646" y="974"/>
                  </a:cubicBezTo>
                  <a:cubicBezTo>
                    <a:pt x="20606" y="1462"/>
                    <a:pt x="20560" y="2274"/>
                    <a:pt x="20520" y="3248"/>
                  </a:cubicBezTo>
                  <a:lnTo>
                    <a:pt x="20500" y="487"/>
                  </a:lnTo>
                  <a:lnTo>
                    <a:pt x="20408" y="487"/>
                  </a:lnTo>
                  <a:lnTo>
                    <a:pt x="20408" y="20950"/>
                  </a:lnTo>
                  <a:lnTo>
                    <a:pt x="20534" y="20950"/>
                  </a:lnTo>
                  <a:lnTo>
                    <a:pt x="20534" y="5684"/>
                  </a:lnTo>
                  <a:cubicBezTo>
                    <a:pt x="20567" y="4710"/>
                    <a:pt x="20606" y="4060"/>
                    <a:pt x="20646" y="3573"/>
                  </a:cubicBezTo>
                  <a:cubicBezTo>
                    <a:pt x="20686" y="3086"/>
                    <a:pt x="20726" y="2761"/>
                    <a:pt x="20765" y="2761"/>
                  </a:cubicBezTo>
                  <a:cubicBezTo>
                    <a:pt x="20832" y="2761"/>
                    <a:pt x="20878" y="3248"/>
                    <a:pt x="20905" y="4060"/>
                  </a:cubicBezTo>
                  <a:cubicBezTo>
                    <a:pt x="20931" y="4872"/>
                    <a:pt x="20944" y="6009"/>
                    <a:pt x="20944" y="7633"/>
                  </a:cubicBezTo>
                  <a:lnTo>
                    <a:pt x="20944" y="21113"/>
                  </a:lnTo>
                  <a:lnTo>
                    <a:pt x="21070" y="21113"/>
                  </a:lnTo>
                  <a:lnTo>
                    <a:pt x="21070" y="6983"/>
                  </a:lnTo>
                  <a:cubicBezTo>
                    <a:pt x="21070" y="6821"/>
                    <a:pt x="21070" y="6496"/>
                    <a:pt x="21070" y="6334"/>
                  </a:cubicBezTo>
                  <a:cubicBezTo>
                    <a:pt x="21070" y="6171"/>
                    <a:pt x="21070" y="5847"/>
                    <a:pt x="21070" y="5684"/>
                  </a:cubicBezTo>
                  <a:cubicBezTo>
                    <a:pt x="21103" y="4710"/>
                    <a:pt x="21136" y="4060"/>
                    <a:pt x="21176" y="3573"/>
                  </a:cubicBezTo>
                  <a:cubicBezTo>
                    <a:pt x="21216" y="3086"/>
                    <a:pt x="21256" y="2761"/>
                    <a:pt x="21295" y="2761"/>
                  </a:cubicBezTo>
                  <a:cubicBezTo>
                    <a:pt x="21362" y="2761"/>
                    <a:pt x="21408" y="3248"/>
                    <a:pt x="21434" y="4060"/>
                  </a:cubicBezTo>
                  <a:cubicBezTo>
                    <a:pt x="21461" y="4872"/>
                    <a:pt x="21474" y="6009"/>
                    <a:pt x="21474" y="7633"/>
                  </a:cubicBezTo>
                  <a:lnTo>
                    <a:pt x="21474" y="21113"/>
                  </a:lnTo>
                  <a:lnTo>
                    <a:pt x="21600" y="21113"/>
                  </a:lnTo>
                  <a:lnTo>
                    <a:pt x="21600" y="6983"/>
                  </a:lnTo>
                  <a:cubicBezTo>
                    <a:pt x="21600" y="4872"/>
                    <a:pt x="21580" y="3248"/>
                    <a:pt x="21534" y="2111"/>
                  </a:cubicBezTo>
                  <a:close/>
                  <a:moveTo>
                    <a:pt x="17997" y="16890"/>
                  </a:moveTo>
                  <a:cubicBezTo>
                    <a:pt x="17970" y="16890"/>
                    <a:pt x="17950" y="17053"/>
                    <a:pt x="17930" y="17540"/>
                  </a:cubicBezTo>
                  <a:cubicBezTo>
                    <a:pt x="17911" y="18027"/>
                    <a:pt x="17904" y="18514"/>
                    <a:pt x="17904" y="19164"/>
                  </a:cubicBezTo>
                  <a:cubicBezTo>
                    <a:pt x="17904" y="19814"/>
                    <a:pt x="17911" y="20463"/>
                    <a:pt x="17930" y="20950"/>
                  </a:cubicBezTo>
                  <a:cubicBezTo>
                    <a:pt x="17950" y="21438"/>
                    <a:pt x="17970" y="21600"/>
                    <a:pt x="17997" y="21600"/>
                  </a:cubicBezTo>
                  <a:cubicBezTo>
                    <a:pt x="18023" y="21600"/>
                    <a:pt x="18043" y="21438"/>
                    <a:pt x="18063" y="20950"/>
                  </a:cubicBezTo>
                  <a:cubicBezTo>
                    <a:pt x="18083" y="20463"/>
                    <a:pt x="18089" y="19976"/>
                    <a:pt x="18089" y="19164"/>
                  </a:cubicBezTo>
                  <a:cubicBezTo>
                    <a:pt x="18089" y="18514"/>
                    <a:pt x="18083" y="17865"/>
                    <a:pt x="18063" y="17540"/>
                  </a:cubicBezTo>
                  <a:cubicBezTo>
                    <a:pt x="18043" y="17053"/>
                    <a:pt x="18023" y="16890"/>
                    <a:pt x="17997" y="16890"/>
                  </a:cubicBezTo>
                  <a:close/>
                  <a:moveTo>
                    <a:pt x="20017" y="6171"/>
                  </a:moveTo>
                  <a:cubicBezTo>
                    <a:pt x="20037" y="7471"/>
                    <a:pt x="20043" y="8932"/>
                    <a:pt x="20043" y="10556"/>
                  </a:cubicBezTo>
                  <a:cubicBezTo>
                    <a:pt x="20043" y="12343"/>
                    <a:pt x="20030" y="13805"/>
                    <a:pt x="20010" y="15104"/>
                  </a:cubicBezTo>
                  <a:cubicBezTo>
                    <a:pt x="19990" y="16403"/>
                    <a:pt x="19964" y="17540"/>
                    <a:pt x="19924" y="18514"/>
                  </a:cubicBezTo>
                  <a:cubicBezTo>
                    <a:pt x="19891" y="19489"/>
                    <a:pt x="19845" y="20138"/>
                    <a:pt x="19798" y="20626"/>
                  </a:cubicBezTo>
                  <a:cubicBezTo>
                    <a:pt x="19752" y="21113"/>
                    <a:pt x="19699" y="21275"/>
                    <a:pt x="19646" y="21275"/>
                  </a:cubicBezTo>
                  <a:cubicBezTo>
                    <a:pt x="19593" y="21275"/>
                    <a:pt x="19540" y="21113"/>
                    <a:pt x="19494" y="20626"/>
                  </a:cubicBezTo>
                  <a:cubicBezTo>
                    <a:pt x="19447" y="20138"/>
                    <a:pt x="19408" y="19489"/>
                    <a:pt x="19368" y="18677"/>
                  </a:cubicBezTo>
                  <a:cubicBezTo>
                    <a:pt x="19335" y="17865"/>
                    <a:pt x="19308" y="16728"/>
                    <a:pt x="19288" y="15429"/>
                  </a:cubicBezTo>
                  <a:cubicBezTo>
                    <a:pt x="19268" y="14129"/>
                    <a:pt x="19255" y="12668"/>
                    <a:pt x="19255" y="10881"/>
                  </a:cubicBezTo>
                  <a:cubicBezTo>
                    <a:pt x="19255" y="9095"/>
                    <a:pt x="19268" y="7633"/>
                    <a:pt x="19288" y="6334"/>
                  </a:cubicBezTo>
                  <a:cubicBezTo>
                    <a:pt x="19308" y="5035"/>
                    <a:pt x="19335" y="3898"/>
                    <a:pt x="19374" y="2923"/>
                  </a:cubicBezTo>
                  <a:cubicBezTo>
                    <a:pt x="19408" y="1949"/>
                    <a:pt x="19454" y="1299"/>
                    <a:pt x="19500" y="812"/>
                  </a:cubicBezTo>
                  <a:cubicBezTo>
                    <a:pt x="19547" y="325"/>
                    <a:pt x="19600" y="162"/>
                    <a:pt x="19659" y="162"/>
                  </a:cubicBezTo>
                  <a:cubicBezTo>
                    <a:pt x="19712" y="162"/>
                    <a:pt x="19765" y="325"/>
                    <a:pt x="19812" y="812"/>
                  </a:cubicBezTo>
                  <a:cubicBezTo>
                    <a:pt x="19858" y="1299"/>
                    <a:pt x="19898" y="1949"/>
                    <a:pt x="19937" y="2761"/>
                  </a:cubicBezTo>
                  <a:cubicBezTo>
                    <a:pt x="19971" y="3898"/>
                    <a:pt x="20004" y="4872"/>
                    <a:pt x="20017" y="6171"/>
                  </a:cubicBezTo>
                  <a:close/>
                  <a:moveTo>
                    <a:pt x="19918" y="10881"/>
                  </a:moveTo>
                  <a:cubicBezTo>
                    <a:pt x="19918" y="9420"/>
                    <a:pt x="19911" y="8283"/>
                    <a:pt x="19898" y="7146"/>
                  </a:cubicBezTo>
                  <a:cubicBezTo>
                    <a:pt x="19884" y="6171"/>
                    <a:pt x="19865" y="5197"/>
                    <a:pt x="19838" y="4547"/>
                  </a:cubicBezTo>
                  <a:cubicBezTo>
                    <a:pt x="19812" y="3898"/>
                    <a:pt x="19785" y="3410"/>
                    <a:pt x="19752" y="3086"/>
                  </a:cubicBezTo>
                  <a:cubicBezTo>
                    <a:pt x="19719" y="2761"/>
                    <a:pt x="19686" y="2599"/>
                    <a:pt x="19653" y="2599"/>
                  </a:cubicBezTo>
                  <a:cubicBezTo>
                    <a:pt x="19620" y="2599"/>
                    <a:pt x="19586" y="2761"/>
                    <a:pt x="19553" y="3086"/>
                  </a:cubicBezTo>
                  <a:cubicBezTo>
                    <a:pt x="19520" y="3411"/>
                    <a:pt x="19494" y="3898"/>
                    <a:pt x="19467" y="4547"/>
                  </a:cubicBezTo>
                  <a:cubicBezTo>
                    <a:pt x="19441" y="5197"/>
                    <a:pt x="19421" y="6009"/>
                    <a:pt x="19408" y="6983"/>
                  </a:cubicBezTo>
                  <a:cubicBezTo>
                    <a:pt x="19394" y="7958"/>
                    <a:pt x="19388" y="9257"/>
                    <a:pt x="19388" y="10719"/>
                  </a:cubicBezTo>
                  <a:cubicBezTo>
                    <a:pt x="19388" y="12180"/>
                    <a:pt x="19394" y="13480"/>
                    <a:pt x="19408" y="14454"/>
                  </a:cubicBezTo>
                  <a:cubicBezTo>
                    <a:pt x="19421" y="15429"/>
                    <a:pt x="19441" y="16403"/>
                    <a:pt x="19467" y="17053"/>
                  </a:cubicBezTo>
                  <a:cubicBezTo>
                    <a:pt x="19494" y="17702"/>
                    <a:pt x="19520" y="18189"/>
                    <a:pt x="19553" y="18514"/>
                  </a:cubicBezTo>
                  <a:cubicBezTo>
                    <a:pt x="19586" y="18839"/>
                    <a:pt x="19620" y="19001"/>
                    <a:pt x="19653" y="19001"/>
                  </a:cubicBezTo>
                  <a:cubicBezTo>
                    <a:pt x="19686" y="19001"/>
                    <a:pt x="19719" y="18839"/>
                    <a:pt x="19752" y="18514"/>
                  </a:cubicBezTo>
                  <a:cubicBezTo>
                    <a:pt x="19785" y="18189"/>
                    <a:pt x="19812" y="17702"/>
                    <a:pt x="19838" y="17053"/>
                  </a:cubicBezTo>
                  <a:cubicBezTo>
                    <a:pt x="19865" y="16403"/>
                    <a:pt x="19884" y="15591"/>
                    <a:pt x="19898" y="14454"/>
                  </a:cubicBezTo>
                  <a:cubicBezTo>
                    <a:pt x="19911" y="13805"/>
                    <a:pt x="19918" y="12505"/>
                    <a:pt x="19918" y="10881"/>
                  </a:cubicBezTo>
                  <a:close/>
                </a:path>
              </a:pathLst>
            </a:custGeom>
            <a:solidFill>
              <a:srgbClr val="D3D3D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0020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0" i="0" u="none" strike="noStrike" kern="1200" cap="none" spc="150" normalizeH="0" baseline="0" noProof="0" dirty="0">
              <a:ln>
                <a:noFill/>
              </a:ln>
              <a:solidFill>
                <a:prstClr val="white">
                  <a:lumMod val="75000"/>
                </a:prst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7" name="Rectangle 6"/>
          <p:cNvSpPr/>
          <p:nvPr userDrawn="1"/>
        </p:nvSpPr>
        <p:spPr>
          <a:xfrm>
            <a:off x="-88899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008C58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008C58"/>
                </a:solidFill>
                <a:effectLst/>
                <a:latin typeface="Open Sans" panose="020B0606030504020204" pitchFamily="34" charset="0"/>
                <a:hlinkClick r:id="rId3" tooltip="PresentationGo!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presentationgo.com</a:t>
            </a:r>
            <a:endParaRPr lang="en-US" sz="1100" dirty="0">
              <a:solidFill>
                <a:srgbClr val="008C58"/>
              </a:solidFill>
            </a:endParaRPr>
          </a:p>
        </p:txBody>
      </p:sp>
      <p:sp>
        <p:nvSpPr>
          <p:cNvPr id="4" name="Shape">
            <a:extLst>
              <a:ext uri="{FF2B5EF4-FFF2-40B4-BE49-F238E27FC236}">
                <a16:creationId xmlns:a16="http://schemas.microsoft.com/office/drawing/2014/main" id="{9942CCC9-76A3-1CF8-20F1-FFC1CCDE209A}"/>
              </a:ext>
            </a:extLst>
          </p:cNvPr>
          <p:cNvSpPr/>
          <p:nvPr userDrawn="1"/>
        </p:nvSpPr>
        <p:spPr>
          <a:xfrm>
            <a:off x="0" y="188441"/>
            <a:ext cx="507846" cy="349899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4136" y="0"/>
                </a:moveTo>
                <a:cubicBezTo>
                  <a:pt x="10637" y="0"/>
                  <a:pt x="7604" y="3521"/>
                  <a:pt x="6858" y="8464"/>
                </a:cubicBezTo>
                <a:cubicBezTo>
                  <a:pt x="5038" y="8261"/>
                  <a:pt x="1166" y="7787"/>
                  <a:pt x="0" y="7719"/>
                </a:cubicBezTo>
                <a:lnTo>
                  <a:pt x="0" y="14084"/>
                </a:lnTo>
                <a:cubicBezTo>
                  <a:pt x="840" y="14016"/>
                  <a:pt x="2892" y="13745"/>
                  <a:pt x="4059" y="13610"/>
                </a:cubicBezTo>
                <a:lnTo>
                  <a:pt x="5832" y="13407"/>
                </a:lnTo>
                <a:cubicBezTo>
                  <a:pt x="6251" y="13339"/>
                  <a:pt x="6625" y="13339"/>
                  <a:pt x="6905" y="13271"/>
                </a:cubicBezTo>
                <a:cubicBezTo>
                  <a:pt x="7698" y="18147"/>
                  <a:pt x="10683" y="21600"/>
                  <a:pt x="14136" y="21600"/>
                </a:cubicBezTo>
                <a:cubicBezTo>
                  <a:pt x="18241" y="21600"/>
                  <a:pt x="21600" y="16725"/>
                  <a:pt x="21600" y="10766"/>
                </a:cubicBezTo>
                <a:cubicBezTo>
                  <a:pt x="21553" y="4875"/>
                  <a:pt x="18241" y="0"/>
                  <a:pt x="14136" y="0"/>
                </a:cubicBezTo>
                <a:close/>
                <a:moveTo>
                  <a:pt x="14136" y="17266"/>
                </a:moveTo>
                <a:cubicBezTo>
                  <a:pt x="11710" y="17266"/>
                  <a:pt x="9704" y="14355"/>
                  <a:pt x="9704" y="10834"/>
                </a:cubicBezTo>
                <a:cubicBezTo>
                  <a:pt x="9704" y="7313"/>
                  <a:pt x="11710" y="4401"/>
                  <a:pt x="14136" y="4401"/>
                </a:cubicBezTo>
                <a:cubicBezTo>
                  <a:pt x="16562" y="4401"/>
                  <a:pt x="18568" y="7313"/>
                  <a:pt x="18568" y="10834"/>
                </a:cubicBezTo>
                <a:cubicBezTo>
                  <a:pt x="18568" y="14355"/>
                  <a:pt x="16562" y="17266"/>
                  <a:pt x="14136" y="17266"/>
                </a:cubicBezTo>
                <a:close/>
                <a:moveTo>
                  <a:pt x="0" y="68"/>
                </a:moveTo>
                <a:cubicBezTo>
                  <a:pt x="187" y="68"/>
                  <a:pt x="373" y="68"/>
                  <a:pt x="560" y="68"/>
                </a:cubicBezTo>
                <a:cubicBezTo>
                  <a:pt x="1306" y="68"/>
                  <a:pt x="2053" y="203"/>
                  <a:pt x="2752" y="406"/>
                </a:cubicBezTo>
                <a:cubicBezTo>
                  <a:pt x="3452" y="609"/>
                  <a:pt x="4012" y="948"/>
                  <a:pt x="4525" y="1286"/>
                </a:cubicBezTo>
                <a:lnTo>
                  <a:pt x="4245" y="4875"/>
                </a:lnTo>
                <a:cubicBezTo>
                  <a:pt x="3732" y="4537"/>
                  <a:pt x="3172" y="4266"/>
                  <a:pt x="2566" y="3995"/>
                </a:cubicBezTo>
                <a:cubicBezTo>
                  <a:pt x="1959" y="3792"/>
                  <a:pt x="1306" y="3656"/>
                  <a:pt x="606" y="3656"/>
                </a:cubicBezTo>
                <a:cubicBezTo>
                  <a:pt x="420" y="3656"/>
                  <a:pt x="233" y="3656"/>
                  <a:pt x="47" y="3724"/>
                </a:cubicBezTo>
                <a:lnTo>
                  <a:pt x="47" y="68"/>
                </a:lnTo>
                <a:close/>
                <a:moveTo>
                  <a:pt x="4059" y="15641"/>
                </a:moveTo>
                <a:lnTo>
                  <a:pt x="4992" y="15506"/>
                </a:lnTo>
                <a:lnTo>
                  <a:pt x="4992" y="19975"/>
                </a:lnTo>
                <a:cubicBezTo>
                  <a:pt x="4479" y="20381"/>
                  <a:pt x="3825" y="20787"/>
                  <a:pt x="3032" y="21058"/>
                </a:cubicBezTo>
                <a:cubicBezTo>
                  <a:pt x="2193" y="21397"/>
                  <a:pt x="1306" y="21532"/>
                  <a:pt x="327" y="21532"/>
                </a:cubicBezTo>
                <a:cubicBezTo>
                  <a:pt x="233" y="21532"/>
                  <a:pt x="140" y="21532"/>
                  <a:pt x="0" y="21532"/>
                </a:cubicBezTo>
                <a:lnTo>
                  <a:pt x="0" y="17876"/>
                </a:lnTo>
                <a:cubicBezTo>
                  <a:pt x="140" y="17876"/>
                  <a:pt x="280" y="17876"/>
                  <a:pt x="420" y="17876"/>
                </a:cubicBezTo>
                <a:cubicBezTo>
                  <a:pt x="700" y="17876"/>
                  <a:pt x="1026" y="17876"/>
                  <a:pt x="1353" y="17808"/>
                </a:cubicBezTo>
                <a:cubicBezTo>
                  <a:pt x="1679" y="17740"/>
                  <a:pt x="2006" y="17673"/>
                  <a:pt x="2379" y="17605"/>
                </a:cubicBezTo>
                <a:lnTo>
                  <a:pt x="2379" y="15845"/>
                </a:lnTo>
                <a:cubicBezTo>
                  <a:pt x="2986" y="15777"/>
                  <a:pt x="3592" y="15709"/>
                  <a:pt x="4059" y="15641"/>
                </a:cubicBezTo>
                <a:close/>
              </a:path>
            </a:pathLst>
          </a:custGeom>
          <a:solidFill>
            <a:schemeClr val="bg1">
              <a:alpha val="20015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>
              <a:solidFill>
                <a:schemeClr val="bg1"/>
              </a:solidFill>
            </a:endParaRPr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48AA5249-F57E-6BB2-9C60-8DA3D5F8041E}"/>
              </a:ext>
            </a:extLst>
          </p:cNvPr>
          <p:cNvGrpSpPr/>
          <p:nvPr userDrawn="1"/>
        </p:nvGrpSpPr>
        <p:grpSpPr>
          <a:xfrm>
            <a:off x="9224195" y="-58780"/>
            <a:ext cx="1738741" cy="604829"/>
            <a:chOff x="-1808527" y="-16654"/>
            <a:chExt cx="1738741" cy="604829"/>
          </a:xfrm>
        </p:grpSpPr>
        <p:grpSp>
          <p:nvGrpSpPr>
            <p:cNvPr id="6" name="Group 5">
              <a:extLst>
                <a:ext uri="{FF2B5EF4-FFF2-40B4-BE49-F238E27FC236}">
                  <a16:creationId xmlns:a16="http://schemas.microsoft.com/office/drawing/2014/main" id="{B3D30D65-C7CA-4150-BB4F-596A1BF0AEFA}"/>
                </a:ext>
              </a:extLst>
            </p:cNvPr>
            <p:cNvGrpSpPr/>
            <p:nvPr userDrawn="1"/>
          </p:nvGrpSpPr>
          <p:grpSpPr>
            <a:xfrm>
              <a:off x="-1808527" y="-16654"/>
              <a:ext cx="1738741" cy="604829"/>
              <a:chOff x="-2250002" y="21447"/>
              <a:chExt cx="1738741" cy="604829"/>
            </a:xfrm>
          </p:grpSpPr>
          <p:sp>
            <p:nvSpPr>
              <p:cNvPr id="16" name="TextBox 15">
                <a:extLst>
                  <a:ext uri="{FF2B5EF4-FFF2-40B4-BE49-F238E27FC236}">
                    <a16:creationId xmlns:a16="http://schemas.microsoft.com/office/drawing/2014/main" id="{A2C93375-4131-920B-199C-9B9451B77C09}"/>
                  </a:ext>
                </a:extLst>
              </p:cNvPr>
              <p:cNvSpPr txBox="1"/>
              <p:nvPr userDrawn="1"/>
            </p:nvSpPr>
            <p:spPr>
              <a:xfrm>
                <a:off x="-2250002" y="21447"/>
                <a:ext cx="34336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By:</a:t>
                </a:r>
              </a:p>
            </p:txBody>
          </p:sp>
          <p:sp>
            <p:nvSpPr>
              <p:cNvPr id="17" name="TextBox 16">
                <a:extLst>
                  <a:ext uri="{FF2B5EF4-FFF2-40B4-BE49-F238E27FC236}">
                    <a16:creationId xmlns:a16="http://schemas.microsoft.com/office/drawing/2014/main" id="{364DFD94-C2D4-9A17-E9D8-AB469FBBB797}"/>
                  </a:ext>
                </a:extLst>
              </p:cNvPr>
              <p:cNvSpPr txBox="1"/>
              <p:nvPr userDrawn="1"/>
            </p:nvSpPr>
            <p:spPr>
              <a:xfrm>
                <a:off x="-950805" y="380055"/>
                <a:ext cx="43954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.com</a:t>
                </a:r>
              </a:p>
            </p:txBody>
          </p:sp>
        </p:grpSp>
        <p:grpSp>
          <p:nvGrpSpPr>
            <p:cNvPr id="13" name="Group 12">
              <a:extLst>
                <a:ext uri="{FF2B5EF4-FFF2-40B4-BE49-F238E27FC236}">
                  <a16:creationId xmlns:a16="http://schemas.microsoft.com/office/drawing/2014/main" id="{F3E73377-BCED-C673-C01F-9532F37E976C}"/>
                </a:ext>
              </a:extLst>
            </p:cNvPr>
            <p:cNvGrpSpPr/>
            <p:nvPr userDrawn="1"/>
          </p:nvGrpSpPr>
          <p:grpSpPr>
            <a:xfrm>
              <a:off x="-1719071" y="218885"/>
              <a:ext cx="1547194" cy="159662"/>
              <a:chOff x="757647" y="1021854"/>
              <a:chExt cx="5325710" cy="549583"/>
            </a:xfrm>
          </p:grpSpPr>
          <p:sp>
            <p:nvSpPr>
              <p:cNvPr id="14" name="Shape">
                <a:extLst>
                  <a:ext uri="{FF2B5EF4-FFF2-40B4-BE49-F238E27FC236}">
                    <a16:creationId xmlns:a16="http://schemas.microsoft.com/office/drawing/2014/main" id="{2D26CD19-AEB0-D1D8-FC32-DEBC17769BCB}"/>
                  </a:ext>
                </a:extLst>
              </p:cNvPr>
              <p:cNvSpPr/>
              <p:nvPr userDrawn="1"/>
            </p:nvSpPr>
            <p:spPr>
              <a:xfrm>
                <a:off x="757647" y="1022945"/>
                <a:ext cx="4193833" cy="54849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2662"/>
                    </a:moveTo>
                    <a:lnTo>
                      <a:pt x="882" y="2662"/>
                    </a:lnTo>
                    <a:cubicBezTo>
                      <a:pt x="1028" y="2662"/>
                      <a:pt x="1163" y="2791"/>
                      <a:pt x="1280" y="3049"/>
                    </a:cubicBezTo>
                    <a:cubicBezTo>
                      <a:pt x="1398" y="3307"/>
                      <a:pt x="1500" y="3693"/>
                      <a:pt x="1584" y="4165"/>
                    </a:cubicBezTo>
                    <a:cubicBezTo>
                      <a:pt x="1668" y="4638"/>
                      <a:pt x="1730" y="5239"/>
                      <a:pt x="1775" y="5969"/>
                    </a:cubicBezTo>
                    <a:cubicBezTo>
                      <a:pt x="1820" y="6656"/>
                      <a:pt x="1842" y="7472"/>
                      <a:pt x="1842" y="8374"/>
                    </a:cubicBezTo>
                    <a:cubicBezTo>
                      <a:pt x="1842" y="9447"/>
                      <a:pt x="1814" y="10392"/>
                      <a:pt x="1763" y="11165"/>
                    </a:cubicBezTo>
                    <a:cubicBezTo>
                      <a:pt x="1707" y="11938"/>
                      <a:pt x="1634" y="12625"/>
                      <a:pt x="1544" y="13140"/>
                    </a:cubicBezTo>
                    <a:cubicBezTo>
                      <a:pt x="1455" y="13656"/>
                      <a:pt x="1348" y="14042"/>
                      <a:pt x="1224" y="14300"/>
                    </a:cubicBezTo>
                    <a:cubicBezTo>
                      <a:pt x="1101" y="14557"/>
                      <a:pt x="972" y="14686"/>
                      <a:pt x="837" y="14686"/>
                    </a:cubicBezTo>
                    <a:lnTo>
                      <a:pt x="590" y="14686"/>
                    </a:lnTo>
                    <a:lnTo>
                      <a:pt x="590" y="21299"/>
                    </a:lnTo>
                    <a:lnTo>
                      <a:pt x="0" y="21299"/>
                    </a:lnTo>
                    <a:lnTo>
                      <a:pt x="0" y="2662"/>
                    </a:lnTo>
                    <a:close/>
                    <a:moveTo>
                      <a:pt x="584" y="11251"/>
                    </a:moveTo>
                    <a:lnTo>
                      <a:pt x="798" y="11251"/>
                    </a:lnTo>
                    <a:cubicBezTo>
                      <a:pt x="854" y="11251"/>
                      <a:pt x="910" y="11208"/>
                      <a:pt x="966" y="11122"/>
                    </a:cubicBezTo>
                    <a:cubicBezTo>
                      <a:pt x="1022" y="11036"/>
                      <a:pt x="1067" y="10864"/>
                      <a:pt x="1106" y="10650"/>
                    </a:cubicBezTo>
                    <a:cubicBezTo>
                      <a:pt x="1146" y="10435"/>
                      <a:pt x="1179" y="10177"/>
                      <a:pt x="1202" y="9834"/>
                    </a:cubicBezTo>
                    <a:cubicBezTo>
                      <a:pt x="1224" y="9490"/>
                      <a:pt x="1241" y="9104"/>
                      <a:pt x="1241" y="8588"/>
                    </a:cubicBezTo>
                    <a:cubicBezTo>
                      <a:pt x="1241" y="7730"/>
                      <a:pt x="1202" y="7085"/>
                      <a:pt x="1129" y="6656"/>
                    </a:cubicBezTo>
                    <a:cubicBezTo>
                      <a:pt x="1050" y="6227"/>
                      <a:pt x="955" y="6012"/>
                      <a:pt x="826" y="6012"/>
                    </a:cubicBezTo>
                    <a:lnTo>
                      <a:pt x="590" y="6012"/>
                    </a:lnTo>
                    <a:lnTo>
                      <a:pt x="590" y="11251"/>
                    </a:lnTo>
                    <a:close/>
                    <a:moveTo>
                      <a:pt x="2179" y="21256"/>
                    </a:moveTo>
                    <a:lnTo>
                      <a:pt x="2179" y="7085"/>
                    </a:lnTo>
                    <a:lnTo>
                      <a:pt x="2628" y="7085"/>
                    </a:lnTo>
                    <a:lnTo>
                      <a:pt x="2685" y="9576"/>
                    </a:lnTo>
                    <a:cubicBezTo>
                      <a:pt x="2707" y="9233"/>
                      <a:pt x="2735" y="8889"/>
                      <a:pt x="2769" y="8546"/>
                    </a:cubicBezTo>
                    <a:cubicBezTo>
                      <a:pt x="2802" y="8202"/>
                      <a:pt x="2842" y="7901"/>
                      <a:pt x="2887" y="7644"/>
                    </a:cubicBezTo>
                    <a:cubicBezTo>
                      <a:pt x="2932" y="7386"/>
                      <a:pt x="2988" y="7171"/>
                      <a:pt x="3044" y="7043"/>
                    </a:cubicBezTo>
                    <a:cubicBezTo>
                      <a:pt x="3106" y="6871"/>
                      <a:pt x="3173" y="6828"/>
                      <a:pt x="3246" y="6828"/>
                    </a:cubicBezTo>
                    <a:cubicBezTo>
                      <a:pt x="3302" y="6828"/>
                      <a:pt x="3353" y="6871"/>
                      <a:pt x="3403" y="7000"/>
                    </a:cubicBezTo>
                    <a:cubicBezTo>
                      <a:pt x="3448" y="7128"/>
                      <a:pt x="3488" y="7214"/>
                      <a:pt x="3516" y="7386"/>
                    </a:cubicBezTo>
                    <a:lnTo>
                      <a:pt x="3426" y="10779"/>
                    </a:lnTo>
                    <a:cubicBezTo>
                      <a:pt x="3398" y="10650"/>
                      <a:pt x="3364" y="10564"/>
                      <a:pt x="3319" y="10435"/>
                    </a:cubicBezTo>
                    <a:cubicBezTo>
                      <a:pt x="3274" y="10349"/>
                      <a:pt x="3224" y="10306"/>
                      <a:pt x="3156" y="10306"/>
                    </a:cubicBezTo>
                    <a:cubicBezTo>
                      <a:pt x="3038" y="10306"/>
                      <a:pt x="2937" y="10607"/>
                      <a:pt x="2859" y="11208"/>
                    </a:cubicBezTo>
                    <a:cubicBezTo>
                      <a:pt x="2780" y="11809"/>
                      <a:pt x="2741" y="12840"/>
                      <a:pt x="2741" y="14257"/>
                    </a:cubicBezTo>
                    <a:lnTo>
                      <a:pt x="2741" y="21342"/>
                    </a:lnTo>
                    <a:lnTo>
                      <a:pt x="2179" y="21342"/>
                    </a:lnTo>
                    <a:close/>
                    <a:moveTo>
                      <a:pt x="5279" y="15416"/>
                    </a:moveTo>
                    <a:lnTo>
                      <a:pt x="4083" y="15416"/>
                    </a:lnTo>
                    <a:lnTo>
                      <a:pt x="4083" y="15545"/>
                    </a:lnTo>
                    <a:cubicBezTo>
                      <a:pt x="4083" y="16533"/>
                      <a:pt x="4134" y="17263"/>
                      <a:pt x="4235" y="17692"/>
                    </a:cubicBezTo>
                    <a:cubicBezTo>
                      <a:pt x="4336" y="18165"/>
                      <a:pt x="4459" y="18379"/>
                      <a:pt x="4611" y="18379"/>
                    </a:cubicBezTo>
                    <a:cubicBezTo>
                      <a:pt x="4718" y="18379"/>
                      <a:pt x="4807" y="18293"/>
                      <a:pt x="4886" y="18165"/>
                    </a:cubicBezTo>
                    <a:cubicBezTo>
                      <a:pt x="4965" y="17993"/>
                      <a:pt x="5032" y="17821"/>
                      <a:pt x="5088" y="17606"/>
                    </a:cubicBezTo>
                    <a:lnTo>
                      <a:pt x="5195" y="20612"/>
                    </a:lnTo>
                    <a:cubicBezTo>
                      <a:pt x="5128" y="20870"/>
                      <a:pt x="5038" y="21085"/>
                      <a:pt x="4931" y="21299"/>
                    </a:cubicBezTo>
                    <a:cubicBezTo>
                      <a:pt x="4824" y="21514"/>
                      <a:pt x="4695" y="21600"/>
                      <a:pt x="4538" y="21600"/>
                    </a:cubicBezTo>
                    <a:cubicBezTo>
                      <a:pt x="4398" y="21600"/>
                      <a:pt x="4268" y="21471"/>
                      <a:pt x="4145" y="21171"/>
                    </a:cubicBezTo>
                    <a:cubicBezTo>
                      <a:pt x="4021" y="20870"/>
                      <a:pt x="3909" y="20441"/>
                      <a:pt x="3819" y="19839"/>
                    </a:cubicBezTo>
                    <a:cubicBezTo>
                      <a:pt x="3724" y="19238"/>
                      <a:pt x="3651" y="18508"/>
                      <a:pt x="3594" y="17606"/>
                    </a:cubicBezTo>
                    <a:cubicBezTo>
                      <a:pt x="3538" y="16705"/>
                      <a:pt x="3510" y="15631"/>
                      <a:pt x="3510" y="14343"/>
                    </a:cubicBezTo>
                    <a:cubicBezTo>
                      <a:pt x="3510" y="13226"/>
                      <a:pt x="3533" y="12196"/>
                      <a:pt x="3578" y="11251"/>
                    </a:cubicBezTo>
                    <a:cubicBezTo>
                      <a:pt x="3622" y="10306"/>
                      <a:pt x="3684" y="9533"/>
                      <a:pt x="3768" y="8846"/>
                    </a:cubicBezTo>
                    <a:cubicBezTo>
                      <a:pt x="3853" y="8159"/>
                      <a:pt x="3948" y="7644"/>
                      <a:pt x="4066" y="7300"/>
                    </a:cubicBezTo>
                    <a:cubicBezTo>
                      <a:pt x="4178" y="6957"/>
                      <a:pt x="4308" y="6742"/>
                      <a:pt x="4448" y="6742"/>
                    </a:cubicBezTo>
                    <a:cubicBezTo>
                      <a:pt x="4701" y="6742"/>
                      <a:pt x="4903" y="7343"/>
                      <a:pt x="5060" y="8503"/>
                    </a:cubicBezTo>
                    <a:cubicBezTo>
                      <a:pt x="5212" y="9662"/>
                      <a:pt x="5290" y="11380"/>
                      <a:pt x="5290" y="13527"/>
                    </a:cubicBezTo>
                    <a:lnTo>
                      <a:pt x="5290" y="15416"/>
                    </a:lnTo>
                    <a:close/>
                    <a:moveTo>
                      <a:pt x="4695" y="12453"/>
                    </a:moveTo>
                    <a:cubicBezTo>
                      <a:pt x="4695" y="12110"/>
                      <a:pt x="4690" y="11809"/>
                      <a:pt x="4678" y="11466"/>
                    </a:cubicBezTo>
                    <a:cubicBezTo>
                      <a:pt x="4667" y="11165"/>
                      <a:pt x="4650" y="10864"/>
                      <a:pt x="4628" y="10607"/>
                    </a:cubicBezTo>
                    <a:cubicBezTo>
                      <a:pt x="4605" y="10349"/>
                      <a:pt x="4577" y="10177"/>
                      <a:pt x="4544" y="10006"/>
                    </a:cubicBezTo>
                    <a:cubicBezTo>
                      <a:pt x="4510" y="9877"/>
                      <a:pt x="4465" y="9791"/>
                      <a:pt x="4420" y="9791"/>
                    </a:cubicBezTo>
                    <a:cubicBezTo>
                      <a:pt x="4330" y="9791"/>
                      <a:pt x="4257" y="10049"/>
                      <a:pt x="4195" y="10521"/>
                    </a:cubicBezTo>
                    <a:cubicBezTo>
                      <a:pt x="4134" y="10993"/>
                      <a:pt x="4100" y="11637"/>
                      <a:pt x="4089" y="12496"/>
                    </a:cubicBezTo>
                    <a:lnTo>
                      <a:pt x="4695" y="12453"/>
                    </a:lnTo>
                    <a:close/>
                    <a:moveTo>
                      <a:pt x="6773" y="10693"/>
                    </a:moveTo>
                    <a:cubicBezTo>
                      <a:pt x="6706" y="10435"/>
                      <a:pt x="6633" y="10220"/>
                      <a:pt x="6554" y="10091"/>
                    </a:cubicBezTo>
                    <a:cubicBezTo>
                      <a:pt x="6476" y="9963"/>
                      <a:pt x="6402" y="9877"/>
                      <a:pt x="6329" y="9877"/>
                    </a:cubicBezTo>
                    <a:cubicBezTo>
                      <a:pt x="6262" y="9877"/>
                      <a:pt x="6206" y="9963"/>
                      <a:pt x="6167" y="10134"/>
                    </a:cubicBezTo>
                    <a:cubicBezTo>
                      <a:pt x="6127" y="10306"/>
                      <a:pt x="6105" y="10564"/>
                      <a:pt x="6105" y="10864"/>
                    </a:cubicBezTo>
                    <a:cubicBezTo>
                      <a:pt x="6105" y="11208"/>
                      <a:pt x="6127" y="11466"/>
                      <a:pt x="6167" y="11723"/>
                    </a:cubicBezTo>
                    <a:cubicBezTo>
                      <a:pt x="6206" y="11938"/>
                      <a:pt x="6285" y="12196"/>
                      <a:pt x="6402" y="12453"/>
                    </a:cubicBezTo>
                    <a:lnTo>
                      <a:pt x="6520" y="12711"/>
                    </a:lnTo>
                    <a:cubicBezTo>
                      <a:pt x="6672" y="13054"/>
                      <a:pt x="6790" y="13570"/>
                      <a:pt x="6869" y="14257"/>
                    </a:cubicBezTo>
                    <a:cubicBezTo>
                      <a:pt x="6947" y="14944"/>
                      <a:pt x="6987" y="15803"/>
                      <a:pt x="6987" y="16876"/>
                    </a:cubicBezTo>
                    <a:cubicBezTo>
                      <a:pt x="6987" y="17563"/>
                      <a:pt x="6970" y="18208"/>
                      <a:pt x="6930" y="18809"/>
                    </a:cubicBezTo>
                    <a:cubicBezTo>
                      <a:pt x="6891" y="19410"/>
                      <a:pt x="6835" y="19882"/>
                      <a:pt x="6768" y="20312"/>
                    </a:cubicBezTo>
                    <a:cubicBezTo>
                      <a:pt x="6695" y="20741"/>
                      <a:pt x="6610" y="21042"/>
                      <a:pt x="6515" y="21256"/>
                    </a:cubicBezTo>
                    <a:cubicBezTo>
                      <a:pt x="6414" y="21471"/>
                      <a:pt x="6307" y="21600"/>
                      <a:pt x="6183" y="21600"/>
                    </a:cubicBezTo>
                    <a:cubicBezTo>
                      <a:pt x="6054" y="21600"/>
                      <a:pt x="5936" y="21514"/>
                      <a:pt x="5835" y="21342"/>
                    </a:cubicBezTo>
                    <a:cubicBezTo>
                      <a:pt x="5734" y="21171"/>
                      <a:pt x="5639" y="20913"/>
                      <a:pt x="5554" y="20569"/>
                    </a:cubicBezTo>
                    <a:lnTo>
                      <a:pt x="5678" y="17435"/>
                    </a:lnTo>
                    <a:cubicBezTo>
                      <a:pt x="5751" y="17735"/>
                      <a:pt x="5830" y="17950"/>
                      <a:pt x="5914" y="18165"/>
                    </a:cubicBezTo>
                    <a:cubicBezTo>
                      <a:pt x="5993" y="18336"/>
                      <a:pt x="6077" y="18465"/>
                      <a:pt x="6161" y="18465"/>
                    </a:cubicBezTo>
                    <a:cubicBezTo>
                      <a:pt x="6256" y="18465"/>
                      <a:pt x="6329" y="18336"/>
                      <a:pt x="6369" y="18122"/>
                    </a:cubicBezTo>
                    <a:cubicBezTo>
                      <a:pt x="6408" y="17907"/>
                      <a:pt x="6431" y="17649"/>
                      <a:pt x="6431" y="17349"/>
                    </a:cubicBezTo>
                    <a:cubicBezTo>
                      <a:pt x="6431" y="17177"/>
                      <a:pt x="6425" y="17005"/>
                      <a:pt x="6419" y="16876"/>
                    </a:cubicBezTo>
                    <a:cubicBezTo>
                      <a:pt x="6408" y="16748"/>
                      <a:pt x="6397" y="16619"/>
                      <a:pt x="6369" y="16490"/>
                    </a:cubicBezTo>
                    <a:cubicBezTo>
                      <a:pt x="6346" y="16361"/>
                      <a:pt x="6313" y="16275"/>
                      <a:pt x="6268" y="16146"/>
                    </a:cubicBezTo>
                    <a:cubicBezTo>
                      <a:pt x="6223" y="16017"/>
                      <a:pt x="6172" y="15889"/>
                      <a:pt x="6105" y="15760"/>
                    </a:cubicBezTo>
                    <a:lnTo>
                      <a:pt x="5987" y="15502"/>
                    </a:lnTo>
                    <a:cubicBezTo>
                      <a:pt x="5835" y="15116"/>
                      <a:pt x="5723" y="14600"/>
                      <a:pt x="5656" y="13956"/>
                    </a:cubicBezTo>
                    <a:cubicBezTo>
                      <a:pt x="5588" y="13312"/>
                      <a:pt x="5549" y="12410"/>
                      <a:pt x="5549" y="11294"/>
                    </a:cubicBezTo>
                    <a:cubicBezTo>
                      <a:pt x="5549" y="10650"/>
                      <a:pt x="5566" y="10049"/>
                      <a:pt x="5599" y="9490"/>
                    </a:cubicBezTo>
                    <a:cubicBezTo>
                      <a:pt x="5633" y="8932"/>
                      <a:pt x="5684" y="8460"/>
                      <a:pt x="5745" y="8073"/>
                    </a:cubicBezTo>
                    <a:cubicBezTo>
                      <a:pt x="5807" y="7687"/>
                      <a:pt x="5886" y="7343"/>
                      <a:pt x="5976" y="7128"/>
                    </a:cubicBezTo>
                    <a:cubicBezTo>
                      <a:pt x="6066" y="6914"/>
                      <a:pt x="6172" y="6785"/>
                      <a:pt x="6290" y="6785"/>
                    </a:cubicBezTo>
                    <a:cubicBezTo>
                      <a:pt x="6408" y="6785"/>
                      <a:pt x="6520" y="6871"/>
                      <a:pt x="6622" y="7043"/>
                    </a:cubicBezTo>
                    <a:cubicBezTo>
                      <a:pt x="6723" y="7214"/>
                      <a:pt x="6812" y="7429"/>
                      <a:pt x="6897" y="7730"/>
                    </a:cubicBezTo>
                    <a:lnTo>
                      <a:pt x="6773" y="10693"/>
                    </a:lnTo>
                    <a:close/>
                    <a:moveTo>
                      <a:pt x="8992" y="15416"/>
                    </a:moveTo>
                    <a:lnTo>
                      <a:pt x="7795" y="15416"/>
                    </a:lnTo>
                    <a:lnTo>
                      <a:pt x="7795" y="15545"/>
                    </a:lnTo>
                    <a:cubicBezTo>
                      <a:pt x="7795" y="16533"/>
                      <a:pt x="7846" y="17263"/>
                      <a:pt x="7947" y="17692"/>
                    </a:cubicBezTo>
                    <a:cubicBezTo>
                      <a:pt x="8048" y="18165"/>
                      <a:pt x="8172" y="18379"/>
                      <a:pt x="8323" y="18379"/>
                    </a:cubicBezTo>
                    <a:cubicBezTo>
                      <a:pt x="8430" y="18379"/>
                      <a:pt x="8520" y="18293"/>
                      <a:pt x="8598" y="18165"/>
                    </a:cubicBezTo>
                    <a:cubicBezTo>
                      <a:pt x="8677" y="17993"/>
                      <a:pt x="8744" y="17821"/>
                      <a:pt x="8801" y="17606"/>
                    </a:cubicBezTo>
                    <a:lnTo>
                      <a:pt x="8907" y="20612"/>
                    </a:lnTo>
                    <a:cubicBezTo>
                      <a:pt x="8840" y="20870"/>
                      <a:pt x="8750" y="21085"/>
                      <a:pt x="8643" y="21299"/>
                    </a:cubicBezTo>
                    <a:cubicBezTo>
                      <a:pt x="8537" y="21514"/>
                      <a:pt x="8407" y="21600"/>
                      <a:pt x="8250" y="21600"/>
                    </a:cubicBezTo>
                    <a:cubicBezTo>
                      <a:pt x="8110" y="21600"/>
                      <a:pt x="7981" y="21471"/>
                      <a:pt x="7857" y="21171"/>
                    </a:cubicBezTo>
                    <a:cubicBezTo>
                      <a:pt x="7734" y="20870"/>
                      <a:pt x="7621" y="20441"/>
                      <a:pt x="7531" y="19839"/>
                    </a:cubicBezTo>
                    <a:cubicBezTo>
                      <a:pt x="7436" y="19238"/>
                      <a:pt x="7363" y="18508"/>
                      <a:pt x="7307" y="17606"/>
                    </a:cubicBezTo>
                    <a:cubicBezTo>
                      <a:pt x="7251" y="16705"/>
                      <a:pt x="7222" y="15631"/>
                      <a:pt x="7222" y="14343"/>
                    </a:cubicBezTo>
                    <a:cubicBezTo>
                      <a:pt x="7222" y="13226"/>
                      <a:pt x="7245" y="12196"/>
                      <a:pt x="7290" y="11251"/>
                    </a:cubicBezTo>
                    <a:cubicBezTo>
                      <a:pt x="7335" y="10306"/>
                      <a:pt x="7397" y="9533"/>
                      <a:pt x="7481" y="8846"/>
                    </a:cubicBezTo>
                    <a:cubicBezTo>
                      <a:pt x="7565" y="8159"/>
                      <a:pt x="7661" y="7644"/>
                      <a:pt x="7778" y="7300"/>
                    </a:cubicBezTo>
                    <a:cubicBezTo>
                      <a:pt x="7891" y="6957"/>
                      <a:pt x="8020" y="6742"/>
                      <a:pt x="8160" y="6742"/>
                    </a:cubicBezTo>
                    <a:cubicBezTo>
                      <a:pt x="8413" y="6742"/>
                      <a:pt x="8615" y="7343"/>
                      <a:pt x="8773" y="8503"/>
                    </a:cubicBezTo>
                    <a:cubicBezTo>
                      <a:pt x="8924" y="9662"/>
                      <a:pt x="9003" y="11380"/>
                      <a:pt x="9003" y="13527"/>
                    </a:cubicBezTo>
                    <a:lnTo>
                      <a:pt x="9003" y="15416"/>
                    </a:lnTo>
                    <a:close/>
                    <a:moveTo>
                      <a:pt x="8413" y="12453"/>
                    </a:moveTo>
                    <a:cubicBezTo>
                      <a:pt x="8413" y="12110"/>
                      <a:pt x="8407" y="11809"/>
                      <a:pt x="8396" y="11466"/>
                    </a:cubicBezTo>
                    <a:cubicBezTo>
                      <a:pt x="8385" y="11165"/>
                      <a:pt x="8368" y="10864"/>
                      <a:pt x="8346" y="10607"/>
                    </a:cubicBezTo>
                    <a:cubicBezTo>
                      <a:pt x="8323" y="10349"/>
                      <a:pt x="8295" y="10177"/>
                      <a:pt x="8261" y="10006"/>
                    </a:cubicBezTo>
                    <a:cubicBezTo>
                      <a:pt x="8228" y="9834"/>
                      <a:pt x="8183" y="9791"/>
                      <a:pt x="8138" y="9791"/>
                    </a:cubicBezTo>
                    <a:cubicBezTo>
                      <a:pt x="8048" y="9791"/>
                      <a:pt x="7975" y="10049"/>
                      <a:pt x="7913" y="10521"/>
                    </a:cubicBezTo>
                    <a:cubicBezTo>
                      <a:pt x="7851" y="10993"/>
                      <a:pt x="7818" y="11637"/>
                      <a:pt x="7807" y="12496"/>
                    </a:cubicBezTo>
                    <a:lnTo>
                      <a:pt x="8413" y="12453"/>
                    </a:lnTo>
                    <a:close/>
                    <a:moveTo>
                      <a:pt x="9913" y="21256"/>
                    </a:moveTo>
                    <a:lnTo>
                      <a:pt x="9340" y="21256"/>
                    </a:lnTo>
                    <a:lnTo>
                      <a:pt x="9340" y="7085"/>
                    </a:lnTo>
                    <a:lnTo>
                      <a:pt x="9783" y="7085"/>
                    </a:lnTo>
                    <a:lnTo>
                      <a:pt x="9851" y="8846"/>
                    </a:lnTo>
                    <a:cubicBezTo>
                      <a:pt x="9935" y="8202"/>
                      <a:pt x="10025" y="7687"/>
                      <a:pt x="10126" y="7300"/>
                    </a:cubicBezTo>
                    <a:cubicBezTo>
                      <a:pt x="10227" y="6914"/>
                      <a:pt x="10339" y="6742"/>
                      <a:pt x="10463" y="6742"/>
                    </a:cubicBezTo>
                    <a:cubicBezTo>
                      <a:pt x="10671" y="6742"/>
                      <a:pt x="10828" y="7171"/>
                      <a:pt x="10940" y="8030"/>
                    </a:cubicBezTo>
                    <a:cubicBezTo>
                      <a:pt x="11053" y="8889"/>
                      <a:pt x="11109" y="10177"/>
                      <a:pt x="11109" y="11852"/>
                    </a:cubicBezTo>
                    <a:lnTo>
                      <a:pt x="11109" y="21214"/>
                    </a:lnTo>
                    <a:lnTo>
                      <a:pt x="10536" y="21214"/>
                    </a:lnTo>
                    <a:lnTo>
                      <a:pt x="10536" y="12281"/>
                    </a:lnTo>
                    <a:cubicBezTo>
                      <a:pt x="10536" y="11594"/>
                      <a:pt x="10514" y="11036"/>
                      <a:pt x="10474" y="10650"/>
                    </a:cubicBezTo>
                    <a:cubicBezTo>
                      <a:pt x="10429" y="10263"/>
                      <a:pt x="10368" y="10048"/>
                      <a:pt x="10289" y="10048"/>
                    </a:cubicBezTo>
                    <a:cubicBezTo>
                      <a:pt x="10227" y="10048"/>
                      <a:pt x="10160" y="10177"/>
                      <a:pt x="10092" y="10478"/>
                    </a:cubicBezTo>
                    <a:cubicBezTo>
                      <a:pt x="10025" y="10736"/>
                      <a:pt x="9963" y="11122"/>
                      <a:pt x="9913" y="11551"/>
                    </a:cubicBezTo>
                    <a:lnTo>
                      <a:pt x="9913" y="21256"/>
                    </a:lnTo>
                    <a:close/>
                    <a:moveTo>
                      <a:pt x="12687" y="10220"/>
                    </a:moveTo>
                    <a:lnTo>
                      <a:pt x="12215" y="10220"/>
                    </a:lnTo>
                    <a:lnTo>
                      <a:pt x="12215" y="16189"/>
                    </a:lnTo>
                    <a:cubicBezTo>
                      <a:pt x="12215" y="16833"/>
                      <a:pt x="12232" y="17306"/>
                      <a:pt x="12271" y="17563"/>
                    </a:cubicBezTo>
                    <a:cubicBezTo>
                      <a:pt x="12311" y="17821"/>
                      <a:pt x="12361" y="17950"/>
                      <a:pt x="12429" y="17950"/>
                    </a:cubicBezTo>
                    <a:cubicBezTo>
                      <a:pt x="12479" y="17950"/>
                      <a:pt x="12530" y="17907"/>
                      <a:pt x="12580" y="17821"/>
                    </a:cubicBezTo>
                    <a:cubicBezTo>
                      <a:pt x="12631" y="17735"/>
                      <a:pt x="12670" y="17649"/>
                      <a:pt x="12698" y="17478"/>
                    </a:cubicBezTo>
                    <a:lnTo>
                      <a:pt x="12783" y="20441"/>
                    </a:lnTo>
                    <a:cubicBezTo>
                      <a:pt x="12738" y="20612"/>
                      <a:pt x="12670" y="20784"/>
                      <a:pt x="12586" y="20956"/>
                    </a:cubicBezTo>
                    <a:cubicBezTo>
                      <a:pt x="12496" y="21128"/>
                      <a:pt x="12401" y="21213"/>
                      <a:pt x="12305" y="21213"/>
                    </a:cubicBezTo>
                    <a:cubicBezTo>
                      <a:pt x="12064" y="21213"/>
                      <a:pt x="11895" y="20870"/>
                      <a:pt x="11800" y="20140"/>
                    </a:cubicBezTo>
                    <a:cubicBezTo>
                      <a:pt x="11699" y="19453"/>
                      <a:pt x="11654" y="18379"/>
                      <a:pt x="11654" y="16919"/>
                    </a:cubicBezTo>
                    <a:lnTo>
                      <a:pt x="11654" y="10220"/>
                    </a:lnTo>
                    <a:lnTo>
                      <a:pt x="11362" y="10220"/>
                    </a:lnTo>
                    <a:lnTo>
                      <a:pt x="11362" y="7085"/>
                    </a:lnTo>
                    <a:lnTo>
                      <a:pt x="11654" y="7085"/>
                    </a:lnTo>
                    <a:lnTo>
                      <a:pt x="11654" y="2791"/>
                    </a:lnTo>
                    <a:lnTo>
                      <a:pt x="12221" y="2791"/>
                    </a:lnTo>
                    <a:lnTo>
                      <a:pt x="12221" y="7085"/>
                    </a:lnTo>
                    <a:lnTo>
                      <a:pt x="12693" y="7085"/>
                    </a:lnTo>
                    <a:lnTo>
                      <a:pt x="12693" y="10220"/>
                    </a:lnTo>
                    <a:close/>
                    <a:moveTo>
                      <a:pt x="13069" y="8331"/>
                    </a:moveTo>
                    <a:cubicBezTo>
                      <a:pt x="13176" y="7858"/>
                      <a:pt x="13294" y="7472"/>
                      <a:pt x="13428" y="7214"/>
                    </a:cubicBezTo>
                    <a:cubicBezTo>
                      <a:pt x="13563" y="6914"/>
                      <a:pt x="13698" y="6785"/>
                      <a:pt x="13833" y="6785"/>
                    </a:cubicBezTo>
                    <a:cubicBezTo>
                      <a:pt x="14063" y="6785"/>
                      <a:pt x="14243" y="7214"/>
                      <a:pt x="14383" y="8073"/>
                    </a:cubicBezTo>
                    <a:cubicBezTo>
                      <a:pt x="14524" y="8932"/>
                      <a:pt x="14591" y="10263"/>
                      <a:pt x="14591" y="12110"/>
                    </a:cubicBezTo>
                    <a:lnTo>
                      <a:pt x="14591" y="21299"/>
                    </a:lnTo>
                    <a:lnTo>
                      <a:pt x="14153" y="21299"/>
                    </a:lnTo>
                    <a:lnTo>
                      <a:pt x="14102" y="19882"/>
                    </a:lnTo>
                    <a:lnTo>
                      <a:pt x="14085" y="19882"/>
                    </a:lnTo>
                    <a:cubicBezTo>
                      <a:pt x="14035" y="20398"/>
                      <a:pt x="13962" y="20827"/>
                      <a:pt x="13872" y="21128"/>
                    </a:cubicBezTo>
                    <a:cubicBezTo>
                      <a:pt x="13782" y="21471"/>
                      <a:pt x="13676" y="21600"/>
                      <a:pt x="13552" y="21600"/>
                    </a:cubicBezTo>
                    <a:cubicBezTo>
                      <a:pt x="13445" y="21600"/>
                      <a:pt x="13355" y="21471"/>
                      <a:pt x="13277" y="21256"/>
                    </a:cubicBezTo>
                    <a:cubicBezTo>
                      <a:pt x="13198" y="21042"/>
                      <a:pt x="13131" y="20698"/>
                      <a:pt x="13080" y="20312"/>
                    </a:cubicBezTo>
                    <a:cubicBezTo>
                      <a:pt x="13030" y="19925"/>
                      <a:pt x="12990" y="19453"/>
                      <a:pt x="12962" y="18895"/>
                    </a:cubicBezTo>
                    <a:cubicBezTo>
                      <a:pt x="12934" y="18336"/>
                      <a:pt x="12923" y="17778"/>
                      <a:pt x="12923" y="17177"/>
                    </a:cubicBezTo>
                    <a:cubicBezTo>
                      <a:pt x="12923" y="16361"/>
                      <a:pt x="12945" y="15631"/>
                      <a:pt x="12996" y="15073"/>
                    </a:cubicBezTo>
                    <a:cubicBezTo>
                      <a:pt x="13041" y="14472"/>
                      <a:pt x="13108" y="13999"/>
                      <a:pt x="13187" y="13613"/>
                    </a:cubicBezTo>
                    <a:cubicBezTo>
                      <a:pt x="13266" y="13226"/>
                      <a:pt x="13361" y="12969"/>
                      <a:pt x="13473" y="12797"/>
                    </a:cubicBezTo>
                    <a:cubicBezTo>
                      <a:pt x="13580" y="12625"/>
                      <a:pt x="13698" y="12539"/>
                      <a:pt x="13822" y="12539"/>
                    </a:cubicBezTo>
                    <a:lnTo>
                      <a:pt x="14012" y="12539"/>
                    </a:lnTo>
                    <a:lnTo>
                      <a:pt x="14012" y="11766"/>
                    </a:lnTo>
                    <a:cubicBezTo>
                      <a:pt x="14012" y="11251"/>
                      <a:pt x="13990" y="10821"/>
                      <a:pt x="13939" y="10564"/>
                    </a:cubicBezTo>
                    <a:cubicBezTo>
                      <a:pt x="13889" y="10263"/>
                      <a:pt x="13822" y="10134"/>
                      <a:pt x="13732" y="10134"/>
                    </a:cubicBezTo>
                    <a:cubicBezTo>
                      <a:pt x="13653" y="10134"/>
                      <a:pt x="13580" y="10220"/>
                      <a:pt x="13501" y="10392"/>
                    </a:cubicBezTo>
                    <a:cubicBezTo>
                      <a:pt x="13428" y="10564"/>
                      <a:pt x="13344" y="10864"/>
                      <a:pt x="13254" y="11251"/>
                    </a:cubicBezTo>
                    <a:lnTo>
                      <a:pt x="13069" y="8331"/>
                    </a:lnTo>
                    <a:close/>
                    <a:moveTo>
                      <a:pt x="14024" y="15116"/>
                    </a:moveTo>
                    <a:lnTo>
                      <a:pt x="13895" y="15159"/>
                    </a:lnTo>
                    <a:cubicBezTo>
                      <a:pt x="13822" y="15159"/>
                      <a:pt x="13760" y="15245"/>
                      <a:pt x="13715" y="15330"/>
                    </a:cubicBezTo>
                    <a:cubicBezTo>
                      <a:pt x="13664" y="15416"/>
                      <a:pt x="13625" y="15545"/>
                      <a:pt x="13597" y="15717"/>
                    </a:cubicBezTo>
                    <a:cubicBezTo>
                      <a:pt x="13569" y="15846"/>
                      <a:pt x="13546" y="16060"/>
                      <a:pt x="13535" y="16232"/>
                    </a:cubicBezTo>
                    <a:cubicBezTo>
                      <a:pt x="13524" y="16447"/>
                      <a:pt x="13518" y="16662"/>
                      <a:pt x="13518" y="16876"/>
                    </a:cubicBezTo>
                    <a:cubicBezTo>
                      <a:pt x="13518" y="17478"/>
                      <a:pt x="13541" y="17907"/>
                      <a:pt x="13591" y="18122"/>
                    </a:cubicBezTo>
                    <a:cubicBezTo>
                      <a:pt x="13636" y="18336"/>
                      <a:pt x="13692" y="18465"/>
                      <a:pt x="13754" y="18465"/>
                    </a:cubicBezTo>
                    <a:cubicBezTo>
                      <a:pt x="13816" y="18465"/>
                      <a:pt x="13872" y="18336"/>
                      <a:pt x="13923" y="18036"/>
                    </a:cubicBezTo>
                    <a:cubicBezTo>
                      <a:pt x="13973" y="17778"/>
                      <a:pt x="14007" y="17478"/>
                      <a:pt x="14029" y="17134"/>
                    </a:cubicBezTo>
                    <a:lnTo>
                      <a:pt x="14029" y="15116"/>
                    </a:lnTo>
                    <a:close/>
                    <a:moveTo>
                      <a:pt x="16192" y="10220"/>
                    </a:moveTo>
                    <a:lnTo>
                      <a:pt x="15720" y="10220"/>
                    </a:lnTo>
                    <a:lnTo>
                      <a:pt x="15720" y="16189"/>
                    </a:lnTo>
                    <a:cubicBezTo>
                      <a:pt x="15720" y="16833"/>
                      <a:pt x="15737" y="17306"/>
                      <a:pt x="15776" y="17563"/>
                    </a:cubicBezTo>
                    <a:cubicBezTo>
                      <a:pt x="15815" y="17821"/>
                      <a:pt x="15866" y="17950"/>
                      <a:pt x="15933" y="17950"/>
                    </a:cubicBezTo>
                    <a:cubicBezTo>
                      <a:pt x="15984" y="17950"/>
                      <a:pt x="16034" y="17907"/>
                      <a:pt x="16085" y="17821"/>
                    </a:cubicBezTo>
                    <a:cubicBezTo>
                      <a:pt x="16135" y="17735"/>
                      <a:pt x="16175" y="17649"/>
                      <a:pt x="16203" y="17478"/>
                    </a:cubicBezTo>
                    <a:lnTo>
                      <a:pt x="16287" y="20441"/>
                    </a:lnTo>
                    <a:cubicBezTo>
                      <a:pt x="16242" y="20612"/>
                      <a:pt x="16175" y="20784"/>
                      <a:pt x="16090" y="20956"/>
                    </a:cubicBezTo>
                    <a:cubicBezTo>
                      <a:pt x="16001" y="21128"/>
                      <a:pt x="15905" y="21213"/>
                      <a:pt x="15810" y="21213"/>
                    </a:cubicBezTo>
                    <a:cubicBezTo>
                      <a:pt x="15568" y="21213"/>
                      <a:pt x="15400" y="20870"/>
                      <a:pt x="15304" y="20140"/>
                    </a:cubicBezTo>
                    <a:cubicBezTo>
                      <a:pt x="15203" y="19453"/>
                      <a:pt x="15158" y="18379"/>
                      <a:pt x="15158" y="16919"/>
                    </a:cubicBezTo>
                    <a:lnTo>
                      <a:pt x="15158" y="10220"/>
                    </a:lnTo>
                    <a:lnTo>
                      <a:pt x="14866" y="10220"/>
                    </a:lnTo>
                    <a:lnTo>
                      <a:pt x="14866" y="7085"/>
                    </a:lnTo>
                    <a:lnTo>
                      <a:pt x="15158" y="7085"/>
                    </a:lnTo>
                    <a:lnTo>
                      <a:pt x="15158" y="2791"/>
                    </a:lnTo>
                    <a:lnTo>
                      <a:pt x="15725" y="2791"/>
                    </a:lnTo>
                    <a:lnTo>
                      <a:pt x="15725" y="7085"/>
                    </a:lnTo>
                    <a:lnTo>
                      <a:pt x="16197" y="7085"/>
                    </a:lnTo>
                    <a:lnTo>
                      <a:pt x="16197" y="10220"/>
                    </a:lnTo>
                    <a:close/>
                    <a:moveTo>
                      <a:pt x="16871" y="4294"/>
                    </a:moveTo>
                    <a:cubicBezTo>
                      <a:pt x="16776" y="4294"/>
                      <a:pt x="16697" y="4080"/>
                      <a:pt x="16646" y="3650"/>
                    </a:cubicBezTo>
                    <a:cubicBezTo>
                      <a:pt x="16596" y="3221"/>
                      <a:pt x="16568" y="2705"/>
                      <a:pt x="16568" y="2147"/>
                    </a:cubicBezTo>
                    <a:cubicBezTo>
                      <a:pt x="16568" y="1546"/>
                      <a:pt x="16596" y="1031"/>
                      <a:pt x="16646" y="644"/>
                    </a:cubicBezTo>
                    <a:cubicBezTo>
                      <a:pt x="16697" y="215"/>
                      <a:pt x="16776" y="0"/>
                      <a:pt x="16866" y="0"/>
                    </a:cubicBezTo>
                    <a:cubicBezTo>
                      <a:pt x="16961" y="0"/>
                      <a:pt x="17034" y="215"/>
                      <a:pt x="17085" y="601"/>
                    </a:cubicBezTo>
                    <a:cubicBezTo>
                      <a:pt x="17135" y="1031"/>
                      <a:pt x="17163" y="1546"/>
                      <a:pt x="17163" y="2147"/>
                    </a:cubicBezTo>
                    <a:cubicBezTo>
                      <a:pt x="17163" y="2748"/>
                      <a:pt x="17135" y="3264"/>
                      <a:pt x="17085" y="3693"/>
                    </a:cubicBezTo>
                    <a:cubicBezTo>
                      <a:pt x="17045" y="4122"/>
                      <a:pt x="16972" y="4294"/>
                      <a:pt x="16871" y="4294"/>
                    </a:cubicBezTo>
                    <a:close/>
                    <a:moveTo>
                      <a:pt x="16585" y="21256"/>
                    </a:moveTo>
                    <a:lnTo>
                      <a:pt x="16585" y="7085"/>
                    </a:lnTo>
                    <a:lnTo>
                      <a:pt x="17158" y="7085"/>
                    </a:lnTo>
                    <a:lnTo>
                      <a:pt x="17158" y="21256"/>
                    </a:lnTo>
                    <a:lnTo>
                      <a:pt x="16585" y="21256"/>
                    </a:lnTo>
                    <a:close/>
                    <a:moveTo>
                      <a:pt x="19477" y="14085"/>
                    </a:moveTo>
                    <a:cubicBezTo>
                      <a:pt x="19477" y="15245"/>
                      <a:pt x="19455" y="16275"/>
                      <a:pt x="19404" y="17220"/>
                    </a:cubicBezTo>
                    <a:cubicBezTo>
                      <a:pt x="19354" y="18165"/>
                      <a:pt x="19286" y="18938"/>
                      <a:pt x="19196" y="19582"/>
                    </a:cubicBezTo>
                    <a:cubicBezTo>
                      <a:pt x="19106" y="20226"/>
                      <a:pt x="19005" y="20741"/>
                      <a:pt x="18887" y="21085"/>
                    </a:cubicBezTo>
                    <a:cubicBezTo>
                      <a:pt x="18769" y="21428"/>
                      <a:pt x="18640" y="21600"/>
                      <a:pt x="18505" y="21600"/>
                    </a:cubicBezTo>
                    <a:cubicBezTo>
                      <a:pt x="18371" y="21600"/>
                      <a:pt x="18241" y="21428"/>
                      <a:pt x="18124" y="21128"/>
                    </a:cubicBezTo>
                    <a:cubicBezTo>
                      <a:pt x="18006" y="20784"/>
                      <a:pt x="17905" y="20355"/>
                      <a:pt x="17820" y="19711"/>
                    </a:cubicBezTo>
                    <a:cubicBezTo>
                      <a:pt x="17736" y="19109"/>
                      <a:pt x="17669" y="18336"/>
                      <a:pt x="17618" y="17435"/>
                    </a:cubicBezTo>
                    <a:cubicBezTo>
                      <a:pt x="17568" y="16533"/>
                      <a:pt x="17545" y="15502"/>
                      <a:pt x="17545" y="14386"/>
                    </a:cubicBezTo>
                    <a:cubicBezTo>
                      <a:pt x="17545" y="13183"/>
                      <a:pt x="17568" y="12110"/>
                      <a:pt x="17618" y="11165"/>
                    </a:cubicBezTo>
                    <a:cubicBezTo>
                      <a:pt x="17669" y="10220"/>
                      <a:pt x="17736" y="9404"/>
                      <a:pt x="17826" y="8760"/>
                    </a:cubicBezTo>
                    <a:cubicBezTo>
                      <a:pt x="17916" y="8116"/>
                      <a:pt x="18017" y="7601"/>
                      <a:pt x="18135" y="7257"/>
                    </a:cubicBezTo>
                    <a:cubicBezTo>
                      <a:pt x="18253" y="6914"/>
                      <a:pt x="18382" y="6742"/>
                      <a:pt x="18517" y="6742"/>
                    </a:cubicBezTo>
                    <a:cubicBezTo>
                      <a:pt x="18651" y="6742"/>
                      <a:pt x="18781" y="6914"/>
                      <a:pt x="18899" y="7214"/>
                    </a:cubicBezTo>
                    <a:cubicBezTo>
                      <a:pt x="19017" y="7515"/>
                      <a:pt x="19118" y="7987"/>
                      <a:pt x="19202" y="8631"/>
                    </a:cubicBezTo>
                    <a:cubicBezTo>
                      <a:pt x="19286" y="9233"/>
                      <a:pt x="19354" y="10006"/>
                      <a:pt x="19404" y="10907"/>
                    </a:cubicBezTo>
                    <a:cubicBezTo>
                      <a:pt x="19455" y="11809"/>
                      <a:pt x="19477" y="12883"/>
                      <a:pt x="19477" y="14085"/>
                    </a:cubicBezTo>
                    <a:close/>
                    <a:moveTo>
                      <a:pt x="18893" y="14214"/>
                    </a:moveTo>
                    <a:cubicBezTo>
                      <a:pt x="18893" y="13441"/>
                      <a:pt x="18882" y="12797"/>
                      <a:pt x="18865" y="12239"/>
                    </a:cubicBezTo>
                    <a:cubicBezTo>
                      <a:pt x="18842" y="11680"/>
                      <a:pt x="18814" y="11251"/>
                      <a:pt x="18781" y="10907"/>
                    </a:cubicBezTo>
                    <a:cubicBezTo>
                      <a:pt x="18747" y="10564"/>
                      <a:pt x="18702" y="10306"/>
                      <a:pt x="18657" y="10134"/>
                    </a:cubicBezTo>
                    <a:cubicBezTo>
                      <a:pt x="18612" y="9963"/>
                      <a:pt x="18562" y="9920"/>
                      <a:pt x="18517" y="9920"/>
                    </a:cubicBezTo>
                    <a:cubicBezTo>
                      <a:pt x="18466" y="9920"/>
                      <a:pt x="18421" y="10006"/>
                      <a:pt x="18376" y="10134"/>
                    </a:cubicBezTo>
                    <a:cubicBezTo>
                      <a:pt x="18331" y="10263"/>
                      <a:pt x="18292" y="10521"/>
                      <a:pt x="18258" y="10821"/>
                    </a:cubicBezTo>
                    <a:cubicBezTo>
                      <a:pt x="18225" y="11165"/>
                      <a:pt x="18197" y="11594"/>
                      <a:pt x="18174" y="12153"/>
                    </a:cubicBezTo>
                    <a:cubicBezTo>
                      <a:pt x="18152" y="12711"/>
                      <a:pt x="18146" y="13355"/>
                      <a:pt x="18146" y="14214"/>
                    </a:cubicBezTo>
                    <a:cubicBezTo>
                      <a:pt x="18146" y="15631"/>
                      <a:pt x="18185" y="16705"/>
                      <a:pt x="18264" y="17349"/>
                    </a:cubicBezTo>
                    <a:cubicBezTo>
                      <a:pt x="18343" y="18036"/>
                      <a:pt x="18432" y="18336"/>
                      <a:pt x="18528" y="18336"/>
                    </a:cubicBezTo>
                    <a:cubicBezTo>
                      <a:pt x="18578" y="18336"/>
                      <a:pt x="18623" y="18250"/>
                      <a:pt x="18668" y="18122"/>
                    </a:cubicBezTo>
                    <a:cubicBezTo>
                      <a:pt x="18713" y="17993"/>
                      <a:pt x="18753" y="17735"/>
                      <a:pt x="18786" y="17435"/>
                    </a:cubicBezTo>
                    <a:cubicBezTo>
                      <a:pt x="18820" y="17091"/>
                      <a:pt x="18848" y="16662"/>
                      <a:pt x="18871" y="16146"/>
                    </a:cubicBezTo>
                    <a:cubicBezTo>
                      <a:pt x="18882" y="15631"/>
                      <a:pt x="18893" y="14987"/>
                      <a:pt x="18893" y="14214"/>
                    </a:cubicBezTo>
                    <a:close/>
                    <a:moveTo>
                      <a:pt x="20404" y="21256"/>
                    </a:moveTo>
                    <a:lnTo>
                      <a:pt x="19831" y="21256"/>
                    </a:lnTo>
                    <a:lnTo>
                      <a:pt x="19831" y="7085"/>
                    </a:lnTo>
                    <a:lnTo>
                      <a:pt x="20275" y="7085"/>
                    </a:lnTo>
                    <a:lnTo>
                      <a:pt x="20342" y="8846"/>
                    </a:lnTo>
                    <a:cubicBezTo>
                      <a:pt x="20426" y="8202"/>
                      <a:pt x="20516" y="7687"/>
                      <a:pt x="20617" y="7300"/>
                    </a:cubicBezTo>
                    <a:cubicBezTo>
                      <a:pt x="20718" y="6914"/>
                      <a:pt x="20831" y="6742"/>
                      <a:pt x="20954" y="6742"/>
                    </a:cubicBezTo>
                    <a:cubicBezTo>
                      <a:pt x="21162" y="6742"/>
                      <a:pt x="21319" y="7171"/>
                      <a:pt x="21432" y="8030"/>
                    </a:cubicBezTo>
                    <a:cubicBezTo>
                      <a:pt x="21544" y="8889"/>
                      <a:pt x="21600" y="10177"/>
                      <a:pt x="21600" y="11852"/>
                    </a:cubicBezTo>
                    <a:lnTo>
                      <a:pt x="21600" y="21214"/>
                    </a:lnTo>
                    <a:lnTo>
                      <a:pt x="21027" y="21214"/>
                    </a:lnTo>
                    <a:lnTo>
                      <a:pt x="21027" y="12281"/>
                    </a:lnTo>
                    <a:cubicBezTo>
                      <a:pt x="21027" y="11594"/>
                      <a:pt x="21005" y="11036"/>
                      <a:pt x="20965" y="10650"/>
                    </a:cubicBezTo>
                    <a:cubicBezTo>
                      <a:pt x="20920" y="10263"/>
                      <a:pt x="20859" y="10048"/>
                      <a:pt x="20780" y="10048"/>
                    </a:cubicBezTo>
                    <a:cubicBezTo>
                      <a:pt x="20718" y="10048"/>
                      <a:pt x="20651" y="10177"/>
                      <a:pt x="20583" y="10478"/>
                    </a:cubicBezTo>
                    <a:cubicBezTo>
                      <a:pt x="20516" y="10736"/>
                      <a:pt x="20454" y="11122"/>
                      <a:pt x="20404" y="11551"/>
                    </a:cubicBezTo>
                    <a:lnTo>
                      <a:pt x="20404" y="21256"/>
                    </a:lnTo>
                    <a:close/>
                  </a:path>
                </a:pathLst>
              </a:custGeom>
              <a:solidFill>
                <a:srgbClr val="002033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/>
              </a:p>
            </p:txBody>
          </p:sp>
          <p:sp>
            <p:nvSpPr>
              <p:cNvPr id="15" name="Shape">
                <a:extLst>
                  <a:ext uri="{FF2B5EF4-FFF2-40B4-BE49-F238E27FC236}">
                    <a16:creationId xmlns:a16="http://schemas.microsoft.com/office/drawing/2014/main" id="{5AE3BC1E-D571-E9BB-6DA2-7C6D45EA96CE}"/>
                  </a:ext>
                </a:extLst>
              </p:cNvPr>
              <p:cNvSpPr/>
              <p:nvPr userDrawn="1"/>
            </p:nvSpPr>
            <p:spPr>
              <a:xfrm>
                <a:off x="5032172" y="1021854"/>
                <a:ext cx="1051185" cy="54958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5954" y="0"/>
                    </a:moveTo>
                    <a:cubicBezTo>
                      <a:pt x="13287" y="0"/>
                      <a:pt x="11002" y="3514"/>
                      <a:pt x="10441" y="8443"/>
                    </a:cubicBezTo>
                    <a:cubicBezTo>
                      <a:pt x="9052" y="8229"/>
                      <a:pt x="6050" y="7757"/>
                      <a:pt x="5198" y="7671"/>
                    </a:cubicBezTo>
                    <a:cubicBezTo>
                      <a:pt x="5154" y="7671"/>
                      <a:pt x="5109" y="7671"/>
                      <a:pt x="5041" y="7671"/>
                    </a:cubicBezTo>
                    <a:cubicBezTo>
                      <a:pt x="4638" y="7671"/>
                      <a:pt x="4280" y="7886"/>
                      <a:pt x="4033" y="8357"/>
                    </a:cubicBezTo>
                    <a:cubicBezTo>
                      <a:pt x="3563" y="9214"/>
                      <a:pt x="3563" y="10457"/>
                      <a:pt x="3563" y="10843"/>
                    </a:cubicBezTo>
                    <a:cubicBezTo>
                      <a:pt x="3563" y="11271"/>
                      <a:pt x="3563" y="12514"/>
                      <a:pt x="4033" y="13329"/>
                    </a:cubicBezTo>
                    <a:cubicBezTo>
                      <a:pt x="4280" y="13800"/>
                      <a:pt x="4638" y="14014"/>
                      <a:pt x="5041" y="14014"/>
                    </a:cubicBezTo>
                    <a:cubicBezTo>
                      <a:pt x="5086" y="14014"/>
                      <a:pt x="5131" y="14014"/>
                      <a:pt x="5198" y="14014"/>
                    </a:cubicBezTo>
                    <a:cubicBezTo>
                      <a:pt x="5803" y="13929"/>
                      <a:pt x="7417" y="13714"/>
                      <a:pt x="8313" y="13543"/>
                    </a:cubicBezTo>
                    <a:lnTo>
                      <a:pt x="9657" y="13329"/>
                    </a:lnTo>
                    <a:cubicBezTo>
                      <a:pt x="9971" y="13286"/>
                      <a:pt x="10262" y="13243"/>
                      <a:pt x="10464" y="13200"/>
                    </a:cubicBezTo>
                    <a:cubicBezTo>
                      <a:pt x="11046" y="18043"/>
                      <a:pt x="13332" y="21557"/>
                      <a:pt x="15954" y="21557"/>
                    </a:cubicBezTo>
                    <a:cubicBezTo>
                      <a:pt x="19068" y="21557"/>
                      <a:pt x="21600" y="16714"/>
                      <a:pt x="21600" y="10757"/>
                    </a:cubicBezTo>
                    <a:cubicBezTo>
                      <a:pt x="21600" y="4843"/>
                      <a:pt x="19068" y="0"/>
                      <a:pt x="15954" y="0"/>
                    </a:cubicBezTo>
                    <a:close/>
                    <a:moveTo>
                      <a:pt x="15954" y="17229"/>
                    </a:moveTo>
                    <a:cubicBezTo>
                      <a:pt x="14094" y="17229"/>
                      <a:pt x="12593" y="14357"/>
                      <a:pt x="12593" y="10800"/>
                    </a:cubicBezTo>
                    <a:cubicBezTo>
                      <a:pt x="12593" y="7243"/>
                      <a:pt x="14094" y="4371"/>
                      <a:pt x="15954" y="4371"/>
                    </a:cubicBezTo>
                    <a:cubicBezTo>
                      <a:pt x="17813" y="4371"/>
                      <a:pt x="19315" y="7243"/>
                      <a:pt x="19315" y="10800"/>
                    </a:cubicBezTo>
                    <a:cubicBezTo>
                      <a:pt x="19315" y="14357"/>
                      <a:pt x="17813" y="17229"/>
                      <a:pt x="15954" y="17229"/>
                    </a:cubicBezTo>
                    <a:close/>
                    <a:moveTo>
                      <a:pt x="9007" y="15514"/>
                    </a:moveTo>
                    <a:lnTo>
                      <a:pt x="9007" y="20014"/>
                    </a:lnTo>
                    <a:cubicBezTo>
                      <a:pt x="8627" y="20443"/>
                      <a:pt x="8134" y="20786"/>
                      <a:pt x="7506" y="21129"/>
                    </a:cubicBezTo>
                    <a:cubicBezTo>
                      <a:pt x="6879" y="21429"/>
                      <a:pt x="6207" y="21600"/>
                      <a:pt x="5467" y="21600"/>
                    </a:cubicBezTo>
                    <a:cubicBezTo>
                      <a:pt x="4324" y="21600"/>
                      <a:pt x="3339" y="21171"/>
                      <a:pt x="2532" y="20271"/>
                    </a:cubicBezTo>
                    <a:cubicBezTo>
                      <a:pt x="1725" y="19371"/>
                      <a:pt x="1098" y="18129"/>
                      <a:pt x="650" y="16500"/>
                    </a:cubicBezTo>
                    <a:cubicBezTo>
                      <a:pt x="224" y="14871"/>
                      <a:pt x="0" y="12986"/>
                      <a:pt x="0" y="10800"/>
                    </a:cubicBezTo>
                    <a:cubicBezTo>
                      <a:pt x="0" y="8657"/>
                      <a:pt x="246" y="6729"/>
                      <a:pt x="717" y="5143"/>
                    </a:cubicBezTo>
                    <a:cubicBezTo>
                      <a:pt x="1210" y="3514"/>
                      <a:pt x="1860" y="2271"/>
                      <a:pt x="2711" y="1371"/>
                    </a:cubicBezTo>
                    <a:cubicBezTo>
                      <a:pt x="3563" y="471"/>
                      <a:pt x="4549" y="43"/>
                      <a:pt x="5646" y="43"/>
                    </a:cubicBezTo>
                    <a:cubicBezTo>
                      <a:pt x="6229" y="43"/>
                      <a:pt x="6767" y="171"/>
                      <a:pt x="7282" y="386"/>
                    </a:cubicBezTo>
                    <a:cubicBezTo>
                      <a:pt x="7798" y="600"/>
                      <a:pt x="8246" y="900"/>
                      <a:pt x="8627" y="1243"/>
                    </a:cubicBezTo>
                    <a:lnTo>
                      <a:pt x="8402" y="4843"/>
                    </a:lnTo>
                    <a:cubicBezTo>
                      <a:pt x="8022" y="4500"/>
                      <a:pt x="7596" y="4200"/>
                      <a:pt x="7125" y="3986"/>
                    </a:cubicBezTo>
                    <a:cubicBezTo>
                      <a:pt x="6655" y="3771"/>
                      <a:pt x="6162" y="3643"/>
                      <a:pt x="5624" y="3643"/>
                    </a:cubicBezTo>
                    <a:cubicBezTo>
                      <a:pt x="4817" y="3643"/>
                      <a:pt x="4168" y="3943"/>
                      <a:pt x="3630" y="4586"/>
                    </a:cubicBezTo>
                    <a:cubicBezTo>
                      <a:pt x="3115" y="5186"/>
                      <a:pt x="2734" y="6043"/>
                      <a:pt x="2487" y="7114"/>
                    </a:cubicBezTo>
                    <a:cubicBezTo>
                      <a:pt x="2241" y="8186"/>
                      <a:pt x="2106" y="9386"/>
                      <a:pt x="2106" y="10714"/>
                    </a:cubicBezTo>
                    <a:cubicBezTo>
                      <a:pt x="2106" y="12129"/>
                      <a:pt x="2241" y="13371"/>
                      <a:pt x="2487" y="14443"/>
                    </a:cubicBezTo>
                    <a:cubicBezTo>
                      <a:pt x="2734" y="15514"/>
                      <a:pt x="3115" y="16371"/>
                      <a:pt x="3607" y="17014"/>
                    </a:cubicBezTo>
                    <a:cubicBezTo>
                      <a:pt x="4100" y="17614"/>
                      <a:pt x="4728" y="17957"/>
                      <a:pt x="5490" y="17957"/>
                    </a:cubicBezTo>
                    <a:cubicBezTo>
                      <a:pt x="5714" y="17957"/>
                      <a:pt x="5960" y="17914"/>
                      <a:pt x="6207" y="17871"/>
                    </a:cubicBezTo>
                    <a:cubicBezTo>
                      <a:pt x="6453" y="17829"/>
                      <a:pt x="6722" y="17743"/>
                      <a:pt x="6968" y="17614"/>
                    </a:cubicBezTo>
                    <a:lnTo>
                      <a:pt x="6968" y="15814"/>
                    </a:lnTo>
                    <a:cubicBezTo>
                      <a:pt x="7439" y="15729"/>
                      <a:pt x="7887" y="15686"/>
                      <a:pt x="8246" y="15643"/>
                    </a:cubicBezTo>
                    <a:lnTo>
                      <a:pt x="9007" y="15514"/>
                    </a:lnTo>
                    <a:close/>
                  </a:path>
                </a:pathLst>
              </a:custGeom>
              <a:solidFill>
                <a:srgbClr val="008C58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 dirty="0"/>
              </a:p>
            </p:txBody>
          </p:sp>
        </p:grpSp>
      </p:grpSp>
      <p:grpSp>
        <p:nvGrpSpPr>
          <p:cNvPr id="12" name="Group 11">
            <a:extLst>
              <a:ext uri="{FF2B5EF4-FFF2-40B4-BE49-F238E27FC236}">
                <a16:creationId xmlns:a16="http://schemas.microsoft.com/office/drawing/2014/main" id="{0DA8DB38-927E-6193-1DA7-9249611F70EA}"/>
              </a:ext>
            </a:extLst>
          </p:cNvPr>
          <p:cNvGrpSpPr/>
          <p:nvPr userDrawn="1"/>
        </p:nvGrpSpPr>
        <p:grpSpPr>
          <a:xfrm>
            <a:off x="2222498" y="6404530"/>
            <a:ext cx="4665981" cy="354850"/>
            <a:chOff x="1714499" y="5181599"/>
            <a:chExt cx="4141472" cy="314961"/>
          </a:xfrm>
        </p:grpSpPr>
        <p:sp>
          <p:nvSpPr>
            <p:cNvPr id="18" name="Shape">
              <a:extLst>
                <a:ext uri="{FF2B5EF4-FFF2-40B4-BE49-F238E27FC236}">
                  <a16:creationId xmlns:a16="http://schemas.microsoft.com/office/drawing/2014/main" id="{B6E8B842-F4D1-DE8D-38BD-AFE0066563ED}"/>
                </a:ext>
              </a:extLst>
            </p:cNvPr>
            <p:cNvSpPr/>
            <p:nvPr userDrawn="1"/>
          </p:nvSpPr>
          <p:spPr>
            <a:xfrm>
              <a:off x="2603499" y="5181599"/>
              <a:ext cx="2494281" cy="31496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7182" y="6358"/>
                  </a:moveTo>
                  <a:cubicBezTo>
                    <a:pt x="7138" y="5923"/>
                    <a:pt x="7072" y="5574"/>
                    <a:pt x="7006" y="5400"/>
                  </a:cubicBezTo>
                  <a:cubicBezTo>
                    <a:pt x="6940" y="5139"/>
                    <a:pt x="6863" y="5052"/>
                    <a:pt x="6775" y="5052"/>
                  </a:cubicBezTo>
                  <a:cubicBezTo>
                    <a:pt x="6676" y="5052"/>
                    <a:pt x="6588" y="5226"/>
                    <a:pt x="6511" y="5487"/>
                  </a:cubicBezTo>
                  <a:cubicBezTo>
                    <a:pt x="6434" y="5748"/>
                    <a:pt x="6368" y="6097"/>
                    <a:pt x="6302" y="6619"/>
                  </a:cubicBezTo>
                  <a:cubicBezTo>
                    <a:pt x="6236" y="7142"/>
                    <a:pt x="6203" y="7752"/>
                    <a:pt x="6170" y="8448"/>
                  </a:cubicBezTo>
                  <a:cubicBezTo>
                    <a:pt x="6137" y="9145"/>
                    <a:pt x="6126" y="9929"/>
                    <a:pt x="6126" y="10800"/>
                  </a:cubicBezTo>
                  <a:cubicBezTo>
                    <a:pt x="6126" y="11758"/>
                    <a:pt x="6148" y="12629"/>
                    <a:pt x="6181" y="13413"/>
                  </a:cubicBezTo>
                  <a:cubicBezTo>
                    <a:pt x="6214" y="14110"/>
                    <a:pt x="6269" y="14719"/>
                    <a:pt x="6335" y="15155"/>
                  </a:cubicBezTo>
                  <a:cubicBezTo>
                    <a:pt x="6401" y="15590"/>
                    <a:pt x="6478" y="15939"/>
                    <a:pt x="6555" y="16200"/>
                  </a:cubicBezTo>
                  <a:cubicBezTo>
                    <a:pt x="6643" y="16461"/>
                    <a:pt x="6731" y="16548"/>
                    <a:pt x="6830" y="16548"/>
                  </a:cubicBezTo>
                  <a:cubicBezTo>
                    <a:pt x="6918" y="16548"/>
                    <a:pt x="6995" y="16461"/>
                    <a:pt x="7061" y="16374"/>
                  </a:cubicBezTo>
                  <a:cubicBezTo>
                    <a:pt x="7138" y="16287"/>
                    <a:pt x="7204" y="16113"/>
                    <a:pt x="7259" y="15939"/>
                  </a:cubicBezTo>
                  <a:lnTo>
                    <a:pt x="7215" y="14719"/>
                  </a:lnTo>
                  <a:cubicBezTo>
                    <a:pt x="7149" y="14894"/>
                    <a:pt x="7094" y="15068"/>
                    <a:pt x="7028" y="15155"/>
                  </a:cubicBezTo>
                  <a:cubicBezTo>
                    <a:pt x="6973" y="15242"/>
                    <a:pt x="6907" y="15242"/>
                    <a:pt x="6841" y="15242"/>
                  </a:cubicBezTo>
                  <a:cubicBezTo>
                    <a:pt x="6687" y="15242"/>
                    <a:pt x="6566" y="14894"/>
                    <a:pt x="6478" y="14197"/>
                  </a:cubicBezTo>
                  <a:cubicBezTo>
                    <a:pt x="6390" y="13500"/>
                    <a:pt x="6346" y="12455"/>
                    <a:pt x="6346" y="11148"/>
                  </a:cubicBezTo>
                  <a:lnTo>
                    <a:pt x="6346" y="10974"/>
                  </a:lnTo>
                  <a:lnTo>
                    <a:pt x="7336" y="10974"/>
                  </a:lnTo>
                  <a:lnTo>
                    <a:pt x="7336" y="10016"/>
                  </a:lnTo>
                  <a:cubicBezTo>
                    <a:pt x="7336" y="9319"/>
                    <a:pt x="7325" y="8623"/>
                    <a:pt x="7292" y="8013"/>
                  </a:cubicBezTo>
                  <a:cubicBezTo>
                    <a:pt x="7270" y="7316"/>
                    <a:pt x="7237" y="6794"/>
                    <a:pt x="7182" y="6358"/>
                  </a:cubicBezTo>
                  <a:close/>
                  <a:moveTo>
                    <a:pt x="6346" y="9668"/>
                  </a:moveTo>
                  <a:cubicBezTo>
                    <a:pt x="6357" y="8623"/>
                    <a:pt x="6412" y="7839"/>
                    <a:pt x="6478" y="7229"/>
                  </a:cubicBezTo>
                  <a:cubicBezTo>
                    <a:pt x="6555" y="6619"/>
                    <a:pt x="6643" y="6358"/>
                    <a:pt x="6764" y="6358"/>
                  </a:cubicBezTo>
                  <a:cubicBezTo>
                    <a:pt x="6830" y="6358"/>
                    <a:pt x="6885" y="6445"/>
                    <a:pt x="6929" y="6619"/>
                  </a:cubicBezTo>
                  <a:cubicBezTo>
                    <a:pt x="6973" y="6794"/>
                    <a:pt x="7006" y="7055"/>
                    <a:pt x="7039" y="7316"/>
                  </a:cubicBezTo>
                  <a:cubicBezTo>
                    <a:pt x="7072" y="7577"/>
                    <a:pt x="7094" y="8013"/>
                    <a:pt x="7105" y="8361"/>
                  </a:cubicBezTo>
                  <a:cubicBezTo>
                    <a:pt x="7116" y="8797"/>
                    <a:pt x="7127" y="9145"/>
                    <a:pt x="7127" y="9581"/>
                  </a:cubicBezTo>
                  <a:lnTo>
                    <a:pt x="6346" y="9668"/>
                  </a:lnTo>
                  <a:close/>
                  <a:moveTo>
                    <a:pt x="4047" y="6358"/>
                  </a:moveTo>
                  <a:cubicBezTo>
                    <a:pt x="4003" y="5923"/>
                    <a:pt x="3937" y="5574"/>
                    <a:pt x="3871" y="5400"/>
                  </a:cubicBezTo>
                  <a:cubicBezTo>
                    <a:pt x="3805" y="5139"/>
                    <a:pt x="3728" y="5052"/>
                    <a:pt x="3640" y="5052"/>
                  </a:cubicBezTo>
                  <a:cubicBezTo>
                    <a:pt x="3541" y="5052"/>
                    <a:pt x="3453" y="5226"/>
                    <a:pt x="3376" y="5487"/>
                  </a:cubicBezTo>
                  <a:cubicBezTo>
                    <a:pt x="3299" y="5748"/>
                    <a:pt x="3233" y="6097"/>
                    <a:pt x="3167" y="6619"/>
                  </a:cubicBezTo>
                  <a:cubicBezTo>
                    <a:pt x="3101" y="7142"/>
                    <a:pt x="3068" y="7752"/>
                    <a:pt x="3035" y="8448"/>
                  </a:cubicBezTo>
                  <a:cubicBezTo>
                    <a:pt x="3002" y="9145"/>
                    <a:pt x="2991" y="9929"/>
                    <a:pt x="2991" y="10800"/>
                  </a:cubicBezTo>
                  <a:cubicBezTo>
                    <a:pt x="2991" y="11758"/>
                    <a:pt x="3013" y="12629"/>
                    <a:pt x="3046" y="13413"/>
                  </a:cubicBezTo>
                  <a:cubicBezTo>
                    <a:pt x="3079" y="14110"/>
                    <a:pt x="3134" y="14719"/>
                    <a:pt x="3200" y="15155"/>
                  </a:cubicBezTo>
                  <a:cubicBezTo>
                    <a:pt x="3266" y="15590"/>
                    <a:pt x="3343" y="15939"/>
                    <a:pt x="3420" y="16200"/>
                  </a:cubicBezTo>
                  <a:cubicBezTo>
                    <a:pt x="3508" y="16461"/>
                    <a:pt x="3596" y="16548"/>
                    <a:pt x="3695" y="16548"/>
                  </a:cubicBezTo>
                  <a:cubicBezTo>
                    <a:pt x="3783" y="16548"/>
                    <a:pt x="3860" y="16461"/>
                    <a:pt x="3926" y="16374"/>
                  </a:cubicBezTo>
                  <a:cubicBezTo>
                    <a:pt x="4003" y="16287"/>
                    <a:pt x="4069" y="16113"/>
                    <a:pt x="4124" y="15939"/>
                  </a:cubicBezTo>
                  <a:lnTo>
                    <a:pt x="4080" y="14719"/>
                  </a:lnTo>
                  <a:cubicBezTo>
                    <a:pt x="4014" y="14894"/>
                    <a:pt x="3959" y="15068"/>
                    <a:pt x="3893" y="15155"/>
                  </a:cubicBezTo>
                  <a:cubicBezTo>
                    <a:pt x="3838" y="15242"/>
                    <a:pt x="3772" y="15242"/>
                    <a:pt x="3706" y="15242"/>
                  </a:cubicBezTo>
                  <a:cubicBezTo>
                    <a:pt x="3552" y="15242"/>
                    <a:pt x="3431" y="14894"/>
                    <a:pt x="3343" y="14197"/>
                  </a:cubicBezTo>
                  <a:cubicBezTo>
                    <a:pt x="3255" y="13500"/>
                    <a:pt x="3211" y="12455"/>
                    <a:pt x="3211" y="11148"/>
                  </a:cubicBezTo>
                  <a:lnTo>
                    <a:pt x="3211" y="10974"/>
                  </a:lnTo>
                  <a:lnTo>
                    <a:pt x="4201" y="10974"/>
                  </a:lnTo>
                  <a:lnTo>
                    <a:pt x="4201" y="10016"/>
                  </a:lnTo>
                  <a:cubicBezTo>
                    <a:pt x="4201" y="9319"/>
                    <a:pt x="4190" y="8623"/>
                    <a:pt x="4157" y="8013"/>
                  </a:cubicBezTo>
                  <a:cubicBezTo>
                    <a:pt x="4135" y="7316"/>
                    <a:pt x="4102" y="6794"/>
                    <a:pt x="4047" y="6358"/>
                  </a:cubicBezTo>
                  <a:close/>
                  <a:moveTo>
                    <a:pt x="3211" y="9668"/>
                  </a:moveTo>
                  <a:cubicBezTo>
                    <a:pt x="3222" y="8623"/>
                    <a:pt x="3277" y="7839"/>
                    <a:pt x="3343" y="7229"/>
                  </a:cubicBezTo>
                  <a:cubicBezTo>
                    <a:pt x="3420" y="6619"/>
                    <a:pt x="3508" y="6358"/>
                    <a:pt x="3629" y="6358"/>
                  </a:cubicBezTo>
                  <a:cubicBezTo>
                    <a:pt x="3695" y="6358"/>
                    <a:pt x="3750" y="6445"/>
                    <a:pt x="3794" y="6619"/>
                  </a:cubicBezTo>
                  <a:cubicBezTo>
                    <a:pt x="3838" y="6794"/>
                    <a:pt x="3871" y="7055"/>
                    <a:pt x="3904" y="7316"/>
                  </a:cubicBezTo>
                  <a:cubicBezTo>
                    <a:pt x="3937" y="7577"/>
                    <a:pt x="3959" y="8013"/>
                    <a:pt x="3970" y="8361"/>
                  </a:cubicBezTo>
                  <a:cubicBezTo>
                    <a:pt x="3981" y="8797"/>
                    <a:pt x="3992" y="9145"/>
                    <a:pt x="3992" y="9581"/>
                  </a:cubicBezTo>
                  <a:lnTo>
                    <a:pt x="3211" y="9668"/>
                  </a:lnTo>
                  <a:close/>
                  <a:moveTo>
                    <a:pt x="5554" y="11235"/>
                  </a:moveTo>
                  <a:cubicBezTo>
                    <a:pt x="5620" y="11758"/>
                    <a:pt x="5653" y="12368"/>
                    <a:pt x="5653" y="13152"/>
                  </a:cubicBezTo>
                  <a:cubicBezTo>
                    <a:pt x="5653" y="14110"/>
                    <a:pt x="5609" y="14894"/>
                    <a:pt x="5521" y="15503"/>
                  </a:cubicBezTo>
                  <a:cubicBezTo>
                    <a:pt x="5433" y="16113"/>
                    <a:pt x="5301" y="16374"/>
                    <a:pt x="5136" y="16374"/>
                  </a:cubicBezTo>
                  <a:cubicBezTo>
                    <a:pt x="5048" y="16374"/>
                    <a:pt x="4960" y="16287"/>
                    <a:pt x="4894" y="16200"/>
                  </a:cubicBezTo>
                  <a:cubicBezTo>
                    <a:pt x="4817" y="16113"/>
                    <a:pt x="4751" y="15939"/>
                    <a:pt x="4696" y="15677"/>
                  </a:cubicBezTo>
                  <a:lnTo>
                    <a:pt x="4751" y="14371"/>
                  </a:lnTo>
                  <a:cubicBezTo>
                    <a:pt x="4806" y="14632"/>
                    <a:pt x="4861" y="14719"/>
                    <a:pt x="4927" y="14894"/>
                  </a:cubicBezTo>
                  <a:cubicBezTo>
                    <a:pt x="4993" y="14981"/>
                    <a:pt x="5059" y="15068"/>
                    <a:pt x="5125" y="15068"/>
                  </a:cubicBezTo>
                  <a:cubicBezTo>
                    <a:pt x="5224" y="15068"/>
                    <a:pt x="5301" y="14894"/>
                    <a:pt x="5356" y="14632"/>
                  </a:cubicBezTo>
                  <a:cubicBezTo>
                    <a:pt x="5411" y="14371"/>
                    <a:pt x="5444" y="13848"/>
                    <a:pt x="5444" y="13326"/>
                  </a:cubicBezTo>
                  <a:cubicBezTo>
                    <a:pt x="5444" y="12803"/>
                    <a:pt x="5422" y="12455"/>
                    <a:pt x="5378" y="12106"/>
                  </a:cubicBezTo>
                  <a:cubicBezTo>
                    <a:pt x="5334" y="11845"/>
                    <a:pt x="5257" y="11584"/>
                    <a:pt x="5169" y="11323"/>
                  </a:cubicBezTo>
                  <a:lnTo>
                    <a:pt x="5070" y="11061"/>
                  </a:lnTo>
                  <a:cubicBezTo>
                    <a:pt x="4949" y="10713"/>
                    <a:pt x="4861" y="10365"/>
                    <a:pt x="4795" y="9842"/>
                  </a:cubicBezTo>
                  <a:cubicBezTo>
                    <a:pt x="4729" y="9319"/>
                    <a:pt x="4707" y="8797"/>
                    <a:pt x="4707" y="8013"/>
                  </a:cubicBezTo>
                  <a:cubicBezTo>
                    <a:pt x="4707" y="7577"/>
                    <a:pt x="4718" y="7142"/>
                    <a:pt x="4740" y="6794"/>
                  </a:cubicBezTo>
                  <a:cubicBezTo>
                    <a:pt x="4762" y="6445"/>
                    <a:pt x="4795" y="6097"/>
                    <a:pt x="4839" y="5836"/>
                  </a:cubicBezTo>
                  <a:cubicBezTo>
                    <a:pt x="4883" y="5574"/>
                    <a:pt x="4938" y="5400"/>
                    <a:pt x="4993" y="5226"/>
                  </a:cubicBezTo>
                  <a:cubicBezTo>
                    <a:pt x="5048" y="5052"/>
                    <a:pt x="5114" y="4965"/>
                    <a:pt x="5191" y="4965"/>
                  </a:cubicBezTo>
                  <a:cubicBezTo>
                    <a:pt x="5257" y="4965"/>
                    <a:pt x="5323" y="5052"/>
                    <a:pt x="5400" y="5139"/>
                  </a:cubicBezTo>
                  <a:cubicBezTo>
                    <a:pt x="5477" y="5226"/>
                    <a:pt x="5532" y="5400"/>
                    <a:pt x="5598" y="5574"/>
                  </a:cubicBezTo>
                  <a:lnTo>
                    <a:pt x="5532" y="6968"/>
                  </a:lnTo>
                  <a:cubicBezTo>
                    <a:pt x="5477" y="6706"/>
                    <a:pt x="5422" y="6619"/>
                    <a:pt x="5367" y="6532"/>
                  </a:cubicBezTo>
                  <a:cubicBezTo>
                    <a:pt x="5312" y="6445"/>
                    <a:pt x="5257" y="6358"/>
                    <a:pt x="5202" y="6358"/>
                  </a:cubicBezTo>
                  <a:cubicBezTo>
                    <a:pt x="5103" y="6358"/>
                    <a:pt x="5026" y="6532"/>
                    <a:pt x="4982" y="6794"/>
                  </a:cubicBezTo>
                  <a:cubicBezTo>
                    <a:pt x="4938" y="7142"/>
                    <a:pt x="4905" y="7490"/>
                    <a:pt x="4905" y="8013"/>
                  </a:cubicBezTo>
                  <a:cubicBezTo>
                    <a:pt x="4905" y="8448"/>
                    <a:pt x="4927" y="8797"/>
                    <a:pt x="4960" y="9058"/>
                  </a:cubicBezTo>
                  <a:cubicBezTo>
                    <a:pt x="4993" y="9319"/>
                    <a:pt x="5070" y="9581"/>
                    <a:pt x="5180" y="9842"/>
                  </a:cubicBezTo>
                  <a:lnTo>
                    <a:pt x="5268" y="10016"/>
                  </a:lnTo>
                  <a:cubicBezTo>
                    <a:pt x="5400" y="10365"/>
                    <a:pt x="5488" y="10800"/>
                    <a:pt x="5554" y="11235"/>
                  </a:cubicBezTo>
                  <a:close/>
                  <a:moveTo>
                    <a:pt x="1056" y="6445"/>
                  </a:moveTo>
                  <a:cubicBezTo>
                    <a:pt x="1001" y="6010"/>
                    <a:pt x="946" y="5661"/>
                    <a:pt x="869" y="5400"/>
                  </a:cubicBezTo>
                  <a:cubicBezTo>
                    <a:pt x="792" y="5139"/>
                    <a:pt x="715" y="5052"/>
                    <a:pt x="627" y="5052"/>
                  </a:cubicBezTo>
                  <a:cubicBezTo>
                    <a:pt x="528" y="5052"/>
                    <a:pt x="451" y="5226"/>
                    <a:pt x="385" y="5487"/>
                  </a:cubicBezTo>
                  <a:cubicBezTo>
                    <a:pt x="319" y="5748"/>
                    <a:pt x="253" y="6097"/>
                    <a:pt x="209" y="6445"/>
                  </a:cubicBezTo>
                  <a:lnTo>
                    <a:pt x="176" y="5052"/>
                  </a:lnTo>
                  <a:lnTo>
                    <a:pt x="0" y="5052"/>
                  </a:lnTo>
                  <a:lnTo>
                    <a:pt x="0" y="21600"/>
                  </a:lnTo>
                  <a:lnTo>
                    <a:pt x="209" y="21600"/>
                  </a:lnTo>
                  <a:lnTo>
                    <a:pt x="209" y="15677"/>
                  </a:lnTo>
                  <a:cubicBezTo>
                    <a:pt x="253" y="15939"/>
                    <a:pt x="297" y="16113"/>
                    <a:pt x="363" y="16200"/>
                  </a:cubicBezTo>
                  <a:cubicBezTo>
                    <a:pt x="418" y="16374"/>
                    <a:pt x="484" y="16374"/>
                    <a:pt x="550" y="16374"/>
                  </a:cubicBezTo>
                  <a:cubicBezTo>
                    <a:pt x="638" y="16374"/>
                    <a:pt x="715" y="16287"/>
                    <a:pt x="803" y="16026"/>
                  </a:cubicBezTo>
                  <a:cubicBezTo>
                    <a:pt x="880" y="15765"/>
                    <a:pt x="957" y="15416"/>
                    <a:pt x="1023" y="14894"/>
                  </a:cubicBezTo>
                  <a:cubicBezTo>
                    <a:pt x="1089" y="14371"/>
                    <a:pt x="1133" y="13761"/>
                    <a:pt x="1177" y="13065"/>
                  </a:cubicBezTo>
                  <a:cubicBezTo>
                    <a:pt x="1210" y="12281"/>
                    <a:pt x="1232" y="11410"/>
                    <a:pt x="1232" y="10365"/>
                  </a:cubicBezTo>
                  <a:cubicBezTo>
                    <a:pt x="1232" y="9494"/>
                    <a:pt x="1221" y="8710"/>
                    <a:pt x="1188" y="8100"/>
                  </a:cubicBezTo>
                  <a:cubicBezTo>
                    <a:pt x="1155" y="7490"/>
                    <a:pt x="1111" y="6968"/>
                    <a:pt x="1056" y="6445"/>
                  </a:cubicBezTo>
                  <a:close/>
                  <a:moveTo>
                    <a:pt x="968" y="12629"/>
                  </a:moveTo>
                  <a:cubicBezTo>
                    <a:pt x="935" y="13239"/>
                    <a:pt x="902" y="13674"/>
                    <a:pt x="858" y="14110"/>
                  </a:cubicBezTo>
                  <a:cubicBezTo>
                    <a:pt x="814" y="14458"/>
                    <a:pt x="759" y="14719"/>
                    <a:pt x="704" y="14894"/>
                  </a:cubicBezTo>
                  <a:cubicBezTo>
                    <a:pt x="649" y="15068"/>
                    <a:pt x="583" y="15155"/>
                    <a:pt x="528" y="15155"/>
                  </a:cubicBezTo>
                  <a:cubicBezTo>
                    <a:pt x="473" y="15155"/>
                    <a:pt x="418" y="15068"/>
                    <a:pt x="374" y="14981"/>
                  </a:cubicBezTo>
                  <a:cubicBezTo>
                    <a:pt x="319" y="14894"/>
                    <a:pt x="275" y="14632"/>
                    <a:pt x="231" y="14371"/>
                  </a:cubicBezTo>
                  <a:lnTo>
                    <a:pt x="231" y="7926"/>
                  </a:lnTo>
                  <a:cubicBezTo>
                    <a:pt x="242" y="7752"/>
                    <a:pt x="264" y="7577"/>
                    <a:pt x="297" y="7403"/>
                  </a:cubicBezTo>
                  <a:cubicBezTo>
                    <a:pt x="319" y="7229"/>
                    <a:pt x="352" y="7055"/>
                    <a:pt x="385" y="6881"/>
                  </a:cubicBezTo>
                  <a:cubicBezTo>
                    <a:pt x="418" y="6706"/>
                    <a:pt x="451" y="6619"/>
                    <a:pt x="495" y="6532"/>
                  </a:cubicBezTo>
                  <a:cubicBezTo>
                    <a:pt x="528" y="6445"/>
                    <a:pt x="572" y="6358"/>
                    <a:pt x="616" y="6358"/>
                  </a:cubicBezTo>
                  <a:cubicBezTo>
                    <a:pt x="759" y="6358"/>
                    <a:pt x="869" y="6706"/>
                    <a:pt x="935" y="7403"/>
                  </a:cubicBezTo>
                  <a:cubicBezTo>
                    <a:pt x="1001" y="8100"/>
                    <a:pt x="1034" y="9145"/>
                    <a:pt x="1034" y="10364"/>
                  </a:cubicBezTo>
                  <a:cubicBezTo>
                    <a:pt x="1001" y="11323"/>
                    <a:pt x="990" y="12106"/>
                    <a:pt x="968" y="12629"/>
                  </a:cubicBezTo>
                  <a:close/>
                  <a:moveTo>
                    <a:pt x="21556" y="8187"/>
                  </a:moveTo>
                  <a:cubicBezTo>
                    <a:pt x="21523" y="7490"/>
                    <a:pt x="21479" y="6881"/>
                    <a:pt x="21424" y="6445"/>
                  </a:cubicBezTo>
                  <a:cubicBezTo>
                    <a:pt x="21369" y="6010"/>
                    <a:pt x="21303" y="5661"/>
                    <a:pt x="21215" y="5400"/>
                  </a:cubicBezTo>
                  <a:cubicBezTo>
                    <a:pt x="21127" y="5139"/>
                    <a:pt x="21050" y="5052"/>
                    <a:pt x="20962" y="5052"/>
                  </a:cubicBezTo>
                  <a:cubicBezTo>
                    <a:pt x="20874" y="5052"/>
                    <a:pt x="20786" y="5139"/>
                    <a:pt x="20698" y="5400"/>
                  </a:cubicBezTo>
                  <a:cubicBezTo>
                    <a:pt x="20621" y="5661"/>
                    <a:pt x="20544" y="6010"/>
                    <a:pt x="20489" y="6532"/>
                  </a:cubicBezTo>
                  <a:cubicBezTo>
                    <a:pt x="20434" y="7055"/>
                    <a:pt x="20379" y="7664"/>
                    <a:pt x="20346" y="8361"/>
                  </a:cubicBezTo>
                  <a:cubicBezTo>
                    <a:pt x="20313" y="9058"/>
                    <a:pt x="20291" y="9929"/>
                    <a:pt x="20291" y="10800"/>
                  </a:cubicBezTo>
                  <a:cubicBezTo>
                    <a:pt x="20291" y="11671"/>
                    <a:pt x="20313" y="12542"/>
                    <a:pt x="20346" y="13239"/>
                  </a:cubicBezTo>
                  <a:cubicBezTo>
                    <a:pt x="20379" y="13935"/>
                    <a:pt x="20423" y="14545"/>
                    <a:pt x="20478" y="14981"/>
                  </a:cubicBezTo>
                  <a:cubicBezTo>
                    <a:pt x="20533" y="15416"/>
                    <a:pt x="20599" y="15852"/>
                    <a:pt x="20687" y="16026"/>
                  </a:cubicBezTo>
                  <a:cubicBezTo>
                    <a:pt x="20764" y="16287"/>
                    <a:pt x="20852" y="16374"/>
                    <a:pt x="20940" y="16374"/>
                  </a:cubicBezTo>
                  <a:cubicBezTo>
                    <a:pt x="21028" y="16374"/>
                    <a:pt x="21116" y="16287"/>
                    <a:pt x="21193" y="16026"/>
                  </a:cubicBezTo>
                  <a:cubicBezTo>
                    <a:pt x="21270" y="15765"/>
                    <a:pt x="21347" y="15416"/>
                    <a:pt x="21402" y="14894"/>
                  </a:cubicBezTo>
                  <a:cubicBezTo>
                    <a:pt x="21457" y="14371"/>
                    <a:pt x="21512" y="13761"/>
                    <a:pt x="21545" y="13064"/>
                  </a:cubicBezTo>
                  <a:cubicBezTo>
                    <a:pt x="21578" y="12368"/>
                    <a:pt x="21600" y="11497"/>
                    <a:pt x="21600" y="10626"/>
                  </a:cubicBezTo>
                  <a:cubicBezTo>
                    <a:pt x="21600" y="9668"/>
                    <a:pt x="21589" y="8884"/>
                    <a:pt x="21556" y="8187"/>
                  </a:cubicBezTo>
                  <a:close/>
                  <a:moveTo>
                    <a:pt x="21347" y="12803"/>
                  </a:moveTo>
                  <a:cubicBezTo>
                    <a:pt x="21325" y="13326"/>
                    <a:pt x="21292" y="13848"/>
                    <a:pt x="21248" y="14197"/>
                  </a:cubicBezTo>
                  <a:cubicBezTo>
                    <a:pt x="21204" y="14545"/>
                    <a:pt x="21160" y="14806"/>
                    <a:pt x="21105" y="14981"/>
                  </a:cubicBezTo>
                  <a:cubicBezTo>
                    <a:pt x="21050" y="15155"/>
                    <a:pt x="20995" y="15242"/>
                    <a:pt x="20940" y="15242"/>
                  </a:cubicBezTo>
                  <a:cubicBezTo>
                    <a:pt x="20885" y="15242"/>
                    <a:pt x="20830" y="15155"/>
                    <a:pt x="20775" y="14981"/>
                  </a:cubicBezTo>
                  <a:cubicBezTo>
                    <a:pt x="20720" y="14806"/>
                    <a:pt x="20676" y="14545"/>
                    <a:pt x="20632" y="14197"/>
                  </a:cubicBezTo>
                  <a:cubicBezTo>
                    <a:pt x="20588" y="13848"/>
                    <a:pt x="20555" y="13413"/>
                    <a:pt x="20533" y="12803"/>
                  </a:cubicBezTo>
                  <a:cubicBezTo>
                    <a:pt x="20511" y="12281"/>
                    <a:pt x="20500" y="11584"/>
                    <a:pt x="20500" y="10800"/>
                  </a:cubicBezTo>
                  <a:cubicBezTo>
                    <a:pt x="20500" y="10016"/>
                    <a:pt x="20511" y="9319"/>
                    <a:pt x="20533" y="8797"/>
                  </a:cubicBezTo>
                  <a:cubicBezTo>
                    <a:pt x="20555" y="8274"/>
                    <a:pt x="20588" y="7752"/>
                    <a:pt x="20632" y="7490"/>
                  </a:cubicBezTo>
                  <a:cubicBezTo>
                    <a:pt x="20676" y="7142"/>
                    <a:pt x="20720" y="6881"/>
                    <a:pt x="20775" y="6706"/>
                  </a:cubicBezTo>
                  <a:cubicBezTo>
                    <a:pt x="20830" y="6532"/>
                    <a:pt x="20885" y="6445"/>
                    <a:pt x="20940" y="6445"/>
                  </a:cubicBezTo>
                  <a:cubicBezTo>
                    <a:pt x="20995" y="6445"/>
                    <a:pt x="21050" y="6532"/>
                    <a:pt x="21105" y="6706"/>
                  </a:cubicBezTo>
                  <a:cubicBezTo>
                    <a:pt x="21160" y="6881"/>
                    <a:pt x="21204" y="7142"/>
                    <a:pt x="21248" y="7490"/>
                  </a:cubicBezTo>
                  <a:cubicBezTo>
                    <a:pt x="21292" y="7839"/>
                    <a:pt x="21325" y="8274"/>
                    <a:pt x="21347" y="8884"/>
                  </a:cubicBezTo>
                  <a:cubicBezTo>
                    <a:pt x="21369" y="9406"/>
                    <a:pt x="21380" y="10103"/>
                    <a:pt x="21380" y="10887"/>
                  </a:cubicBezTo>
                  <a:cubicBezTo>
                    <a:pt x="21391" y="11584"/>
                    <a:pt x="21369" y="12281"/>
                    <a:pt x="21347" y="12803"/>
                  </a:cubicBezTo>
                  <a:close/>
                  <a:moveTo>
                    <a:pt x="2563" y="5139"/>
                  </a:moveTo>
                  <a:cubicBezTo>
                    <a:pt x="2596" y="5226"/>
                    <a:pt x="2629" y="5313"/>
                    <a:pt x="2651" y="5313"/>
                  </a:cubicBezTo>
                  <a:lnTo>
                    <a:pt x="2618" y="6794"/>
                  </a:lnTo>
                  <a:cubicBezTo>
                    <a:pt x="2596" y="6706"/>
                    <a:pt x="2563" y="6619"/>
                    <a:pt x="2541" y="6532"/>
                  </a:cubicBezTo>
                  <a:cubicBezTo>
                    <a:pt x="2508" y="6445"/>
                    <a:pt x="2475" y="6445"/>
                    <a:pt x="2442" y="6445"/>
                  </a:cubicBezTo>
                  <a:cubicBezTo>
                    <a:pt x="2387" y="6445"/>
                    <a:pt x="2332" y="6532"/>
                    <a:pt x="2277" y="6706"/>
                  </a:cubicBezTo>
                  <a:cubicBezTo>
                    <a:pt x="2233" y="6881"/>
                    <a:pt x="2189" y="7142"/>
                    <a:pt x="2145" y="7403"/>
                  </a:cubicBezTo>
                  <a:cubicBezTo>
                    <a:pt x="2112" y="7752"/>
                    <a:pt x="2079" y="8100"/>
                    <a:pt x="2057" y="8623"/>
                  </a:cubicBezTo>
                  <a:cubicBezTo>
                    <a:pt x="2035" y="9145"/>
                    <a:pt x="2024" y="9668"/>
                    <a:pt x="2024" y="10277"/>
                  </a:cubicBezTo>
                  <a:lnTo>
                    <a:pt x="2024" y="16200"/>
                  </a:lnTo>
                  <a:lnTo>
                    <a:pt x="1815" y="16200"/>
                  </a:lnTo>
                  <a:lnTo>
                    <a:pt x="1815" y="5226"/>
                  </a:lnTo>
                  <a:lnTo>
                    <a:pt x="1958" y="5226"/>
                  </a:lnTo>
                  <a:lnTo>
                    <a:pt x="1991" y="7403"/>
                  </a:lnTo>
                  <a:cubicBezTo>
                    <a:pt x="2024" y="6706"/>
                    <a:pt x="2079" y="6097"/>
                    <a:pt x="2156" y="5661"/>
                  </a:cubicBezTo>
                  <a:cubicBezTo>
                    <a:pt x="2233" y="5226"/>
                    <a:pt x="2321" y="5052"/>
                    <a:pt x="2420" y="5052"/>
                  </a:cubicBezTo>
                  <a:cubicBezTo>
                    <a:pt x="2486" y="5052"/>
                    <a:pt x="2519" y="5139"/>
                    <a:pt x="2563" y="5139"/>
                  </a:cubicBezTo>
                  <a:close/>
                  <a:moveTo>
                    <a:pt x="19235" y="5139"/>
                  </a:moveTo>
                  <a:cubicBezTo>
                    <a:pt x="19213" y="5139"/>
                    <a:pt x="19180" y="5052"/>
                    <a:pt x="19147" y="5052"/>
                  </a:cubicBezTo>
                  <a:cubicBezTo>
                    <a:pt x="19070" y="5052"/>
                    <a:pt x="18993" y="5139"/>
                    <a:pt x="18927" y="5313"/>
                  </a:cubicBezTo>
                  <a:cubicBezTo>
                    <a:pt x="18862" y="5487"/>
                    <a:pt x="18796" y="5748"/>
                    <a:pt x="18752" y="6010"/>
                  </a:cubicBezTo>
                  <a:cubicBezTo>
                    <a:pt x="18708" y="6271"/>
                    <a:pt x="18664" y="6706"/>
                    <a:pt x="18642" y="7229"/>
                  </a:cubicBezTo>
                  <a:cubicBezTo>
                    <a:pt x="18609" y="7664"/>
                    <a:pt x="18598" y="8274"/>
                    <a:pt x="18598" y="8884"/>
                  </a:cubicBezTo>
                  <a:cubicBezTo>
                    <a:pt x="18598" y="9755"/>
                    <a:pt x="18620" y="10452"/>
                    <a:pt x="18675" y="10974"/>
                  </a:cubicBezTo>
                  <a:cubicBezTo>
                    <a:pt x="18730" y="11497"/>
                    <a:pt x="18785" y="11932"/>
                    <a:pt x="18851" y="12194"/>
                  </a:cubicBezTo>
                  <a:cubicBezTo>
                    <a:pt x="18796" y="12368"/>
                    <a:pt x="18752" y="12629"/>
                    <a:pt x="18708" y="12977"/>
                  </a:cubicBezTo>
                  <a:cubicBezTo>
                    <a:pt x="18675" y="13326"/>
                    <a:pt x="18653" y="13761"/>
                    <a:pt x="18653" y="14197"/>
                  </a:cubicBezTo>
                  <a:cubicBezTo>
                    <a:pt x="18653" y="14632"/>
                    <a:pt x="18664" y="14893"/>
                    <a:pt x="18686" y="15155"/>
                  </a:cubicBezTo>
                  <a:cubicBezTo>
                    <a:pt x="18708" y="15416"/>
                    <a:pt x="18730" y="15590"/>
                    <a:pt x="18774" y="15764"/>
                  </a:cubicBezTo>
                  <a:cubicBezTo>
                    <a:pt x="18697" y="16026"/>
                    <a:pt x="18631" y="16287"/>
                    <a:pt x="18587" y="16635"/>
                  </a:cubicBezTo>
                  <a:cubicBezTo>
                    <a:pt x="18543" y="16984"/>
                    <a:pt x="18521" y="17506"/>
                    <a:pt x="18521" y="18116"/>
                  </a:cubicBezTo>
                  <a:cubicBezTo>
                    <a:pt x="18521" y="19161"/>
                    <a:pt x="18576" y="20032"/>
                    <a:pt x="18697" y="20642"/>
                  </a:cubicBezTo>
                  <a:cubicBezTo>
                    <a:pt x="18818" y="21252"/>
                    <a:pt x="18971" y="21513"/>
                    <a:pt x="19169" y="21513"/>
                  </a:cubicBezTo>
                  <a:cubicBezTo>
                    <a:pt x="19389" y="21513"/>
                    <a:pt x="19554" y="21164"/>
                    <a:pt x="19686" y="20468"/>
                  </a:cubicBezTo>
                  <a:cubicBezTo>
                    <a:pt x="19807" y="19771"/>
                    <a:pt x="19873" y="18900"/>
                    <a:pt x="19873" y="17681"/>
                  </a:cubicBezTo>
                  <a:cubicBezTo>
                    <a:pt x="19873" y="16810"/>
                    <a:pt x="19829" y="16113"/>
                    <a:pt x="19752" y="15590"/>
                  </a:cubicBezTo>
                  <a:cubicBezTo>
                    <a:pt x="19675" y="15068"/>
                    <a:pt x="19554" y="14806"/>
                    <a:pt x="19400" y="14806"/>
                  </a:cubicBezTo>
                  <a:lnTo>
                    <a:pt x="19037" y="14806"/>
                  </a:lnTo>
                  <a:cubicBezTo>
                    <a:pt x="18982" y="14806"/>
                    <a:pt x="18938" y="14719"/>
                    <a:pt x="18905" y="14545"/>
                  </a:cubicBezTo>
                  <a:cubicBezTo>
                    <a:pt x="18873" y="14371"/>
                    <a:pt x="18851" y="14110"/>
                    <a:pt x="18851" y="13761"/>
                  </a:cubicBezTo>
                  <a:cubicBezTo>
                    <a:pt x="18851" y="13500"/>
                    <a:pt x="18862" y="13239"/>
                    <a:pt x="18884" y="12977"/>
                  </a:cubicBezTo>
                  <a:cubicBezTo>
                    <a:pt x="18905" y="12716"/>
                    <a:pt x="18938" y="12542"/>
                    <a:pt x="18993" y="12455"/>
                  </a:cubicBezTo>
                  <a:cubicBezTo>
                    <a:pt x="19026" y="12455"/>
                    <a:pt x="19048" y="12542"/>
                    <a:pt x="19070" y="12542"/>
                  </a:cubicBezTo>
                  <a:cubicBezTo>
                    <a:pt x="19092" y="12542"/>
                    <a:pt x="19125" y="12542"/>
                    <a:pt x="19147" y="12542"/>
                  </a:cubicBezTo>
                  <a:cubicBezTo>
                    <a:pt x="19224" y="12542"/>
                    <a:pt x="19301" y="12455"/>
                    <a:pt x="19367" y="12281"/>
                  </a:cubicBezTo>
                  <a:cubicBezTo>
                    <a:pt x="19433" y="12106"/>
                    <a:pt x="19488" y="11845"/>
                    <a:pt x="19543" y="11584"/>
                  </a:cubicBezTo>
                  <a:cubicBezTo>
                    <a:pt x="19587" y="11235"/>
                    <a:pt x="19631" y="10887"/>
                    <a:pt x="19653" y="10365"/>
                  </a:cubicBezTo>
                  <a:cubicBezTo>
                    <a:pt x="19686" y="9929"/>
                    <a:pt x="19697" y="9319"/>
                    <a:pt x="19697" y="8710"/>
                  </a:cubicBezTo>
                  <a:cubicBezTo>
                    <a:pt x="19697" y="8187"/>
                    <a:pt x="19686" y="7665"/>
                    <a:pt x="19653" y="7229"/>
                  </a:cubicBezTo>
                  <a:cubicBezTo>
                    <a:pt x="19620" y="6794"/>
                    <a:pt x="19587" y="6358"/>
                    <a:pt x="19532" y="6097"/>
                  </a:cubicBezTo>
                  <a:lnTo>
                    <a:pt x="19785" y="6271"/>
                  </a:lnTo>
                  <a:lnTo>
                    <a:pt x="19917" y="6271"/>
                  </a:lnTo>
                  <a:lnTo>
                    <a:pt x="19917" y="5226"/>
                  </a:lnTo>
                  <a:lnTo>
                    <a:pt x="19323" y="5226"/>
                  </a:lnTo>
                  <a:cubicBezTo>
                    <a:pt x="19290" y="5226"/>
                    <a:pt x="19257" y="5139"/>
                    <a:pt x="19235" y="5139"/>
                  </a:cubicBezTo>
                  <a:close/>
                  <a:moveTo>
                    <a:pt x="18884" y="16200"/>
                  </a:moveTo>
                  <a:lnTo>
                    <a:pt x="19301" y="16200"/>
                  </a:lnTo>
                  <a:cubicBezTo>
                    <a:pt x="19345" y="16200"/>
                    <a:pt x="19400" y="16200"/>
                    <a:pt x="19433" y="16287"/>
                  </a:cubicBezTo>
                  <a:cubicBezTo>
                    <a:pt x="19466" y="16374"/>
                    <a:pt x="19510" y="16461"/>
                    <a:pt x="19543" y="16548"/>
                  </a:cubicBezTo>
                  <a:cubicBezTo>
                    <a:pt x="19576" y="16723"/>
                    <a:pt x="19598" y="16897"/>
                    <a:pt x="19609" y="17071"/>
                  </a:cubicBezTo>
                  <a:cubicBezTo>
                    <a:pt x="19631" y="17332"/>
                    <a:pt x="19631" y="17594"/>
                    <a:pt x="19631" y="17942"/>
                  </a:cubicBezTo>
                  <a:cubicBezTo>
                    <a:pt x="19631" y="18203"/>
                    <a:pt x="19620" y="18465"/>
                    <a:pt x="19609" y="18813"/>
                  </a:cubicBezTo>
                  <a:cubicBezTo>
                    <a:pt x="19587" y="19074"/>
                    <a:pt x="19565" y="19336"/>
                    <a:pt x="19521" y="19597"/>
                  </a:cubicBezTo>
                  <a:cubicBezTo>
                    <a:pt x="19477" y="19858"/>
                    <a:pt x="19433" y="20032"/>
                    <a:pt x="19367" y="20119"/>
                  </a:cubicBezTo>
                  <a:cubicBezTo>
                    <a:pt x="19301" y="20206"/>
                    <a:pt x="19235" y="20294"/>
                    <a:pt x="19147" y="20294"/>
                  </a:cubicBezTo>
                  <a:cubicBezTo>
                    <a:pt x="19004" y="20294"/>
                    <a:pt x="18895" y="20119"/>
                    <a:pt x="18818" y="19684"/>
                  </a:cubicBezTo>
                  <a:cubicBezTo>
                    <a:pt x="18741" y="19336"/>
                    <a:pt x="18697" y="18726"/>
                    <a:pt x="18697" y="17942"/>
                  </a:cubicBezTo>
                  <a:cubicBezTo>
                    <a:pt x="18697" y="17506"/>
                    <a:pt x="18708" y="17158"/>
                    <a:pt x="18741" y="16897"/>
                  </a:cubicBezTo>
                  <a:cubicBezTo>
                    <a:pt x="18796" y="16635"/>
                    <a:pt x="18829" y="16374"/>
                    <a:pt x="18884" y="16200"/>
                  </a:cubicBezTo>
                  <a:close/>
                  <a:moveTo>
                    <a:pt x="19477" y="8884"/>
                  </a:moveTo>
                  <a:cubicBezTo>
                    <a:pt x="19477" y="9755"/>
                    <a:pt x="19444" y="10365"/>
                    <a:pt x="19389" y="10800"/>
                  </a:cubicBezTo>
                  <a:cubicBezTo>
                    <a:pt x="19334" y="11236"/>
                    <a:pt x="19246" y="11410"/>
                    <a:pt x="19147" y="11410"/>
                  </a:cubicBezTo>
                  <a:cubicBezTo>
                    <a:pt x="19048" y="11410"/>
                    <a:pt x="18971" y="11236"/>
                    <a:pt x="18905" y="10800"/>
                  </a:cubicBezTo>
                  <a:cubicBezTo>
                    <a:pt x="18840" y="10365"/>
                    <a:pt x="18807" y="9668"/>
                    <a:pt x="18807" y="8797"/>
                  </a:cubicBezTo>
                  <a:cubicBezTo>
                    <a:pt x="18807" y="7926"/>
                    <a:pt x="18840" y="7316"/>
                    <a:pt x="18905" y="6881"/>
                  </a:cubicBezTo>
                  <a:cubicBezTo>
                    <a:pt x="18971" y="6445"/>
                    <a:pt x="19048" y="6271"/>
                    <a:pt x="19158" y="6271"/>
                  </a:cubicBezTo>
                  <a:cubicBezTo>
                    <a:pt x="19257" y="6271"/>
                    <a:pt x="19334" y="6532"/>
                    <a:pt x="19400" y="6968"/>
                  </a:cubicBezTo>
                  <a:cubicBezTo>
                    <a:pt x="19444" y="7403"/>
                    <a:pt x="19477" y="8013"/>
                    <a:pt x="19477" y="8884"/>
                  </a:cubicBezTo>
                  <a:close/>
                  <a:moveTo>
                    <a:pt x="14319" y="435"/>
                  </a:moveTo>
                  <a:cubicBezTo>
                    <a:pt x="14352" y="610"/>
                    <a:pt x="14363" y="871"/>
                    <a:pt x="14363" y="1219"/>
                  </a:cubicBezTo>
                  <a:cubicBezTo>
                    <a:pt x="14363" y="1568"/>
                    <a:pt x="14352" y="1829"/>
                    <a:pt x="14319" y="2003"/>
                  </a:cubicBezTo>
                  <a:cubicBezTo>
                    <a:pt x="14286" y="2177"/>
                    <a:pt x="14264" y="2264"/>
                    <a:pt x="14220" y="2264"/>
                  </a:cubicBezTo>
                  <a:cubicBezTo>
                    <a:pt x="14176" y="2264"/>
                    <a:pt x="14143" y="2177"/>
                    <a:pt x="14121" y="1916"/>
                  </a:cubicBezTo>
                  <a:cubicBezTo>
                    <a:pt x="14099" y="1742"/>
                    <a:pt x="14077" y="1481"/>
                    <a:pt x="14077" y="1132"/>
                  </a:cubicBezTo>
                  <a:cubicBezTo>
                    <a:pt x="14077" y="784"/>
                    <a:pt x="14088" y="523"/>
                    <a:pt x="14121" y="348"/>
                  </a:cubicBezTo>
                  <a:cubicBezTo>
                    <a:pt x="14143" y="174"/>
                    <a:pt x="14176" y="0"/>
                    <a:pt x="14220" y="0"/>
                  </a:cubicBezTo>
                  <a:cubicBezTo>
                    <a:pt x="14253" y="174"/>
                    <a:pt x="14286" y="261"/>
                    <a:pt x="14319" y="435"/>
                  </a:cubicBezTo>
                  <a:close/>
                  <a:moveTo>
                    <a:pt x="13527" y="14545"/>
                  </a:moveTo>
                  <a:lnTo>
                    <a:pt x="13560" y="15765"/>
                  </a:lnTo>
                  <a:cubicBezTo>
                    <a:pt x="13516" y="15852"/>
                    <a:pt x="13473" y="16026"/>
                    <a:pt x="13418" y="16113"/>
                  </a:cubicBezTo>
                  <a:cubicBezTo>
                    <a:pt x="13363" y="16200"/>
                    <a:pt x="13297" y="16287"/>
                    <a:pt x="13231" y="16287"/>
                  </a:cubicBezTo>
                  <a:cubicBezTo>
                    <a:pt x="12978" y="16287"/>
                    <a:pt x="12857" y="15416"/>
                    <a:pt x="12857" y="13587"/>
                  </a:cubicBezTo>
                  <a:lnTo>
                    <a:pt x="12857" y="6532"/>
                  </a:lnTo>
                  <a:lnTo>
                    <a:pt x="12626" y="6532"/>
                  </a:lnTo>
                  <a:lnTo>
                    <a:pt x="12626" y="5226"/>
                  </a:lnTo>
                  <a:lnTo>
                    <a:pt x="12857" y="5226"/>
                  </a:lnTo>
                  <a:lnTo>
                    <a:pt x="12857" y="1742"/>
                  </a:lnTo>
                  <a:lnTo>
                    <a:pt x="13066" y="1742"/>
                  </a:lnTo>
                  <a:lnTo>
                    <a:pt x="13066" y="5226"/>
                  </a:lnTo>
                  <a:lnTo>
                    <a:pt x="13505" y="5226"/>
                  </a:lnTo>
                  <a:lnTo>
                    <a:pt x="13505" y="6445"/>
                  </a:lnTo>
                  <a:lnTo>
                    <a:pt x="13066" y="6445"/>
                  </a:lnTo>
                  <a:lnTo>
                    <a:pt x="13066" y="13239"/>
                  </a:lnTo>
                  <a:cubicBezTo>
                    <a:pt x="13066" y="13848"/>
                    <a:pt x="13088" y="14284"/>
                    <a:pt x="13121" y="14545"/>
                  </a:cubicBezTo>
                  <a:cubicBezTo>
                    <a:pt x="13154" y="14806"/>
                    <a:pt x="13209" y="14894"/>
                    <a:pt x="13275" y="14894"/>
                  </a:cubicBezTo>
                  <a:cubicBezTo>
                    <a:pt x="13319" y="14894"/>
                    <a:pt x="13374" y="14894"/>
                    <a:pt x="13418" y="14806"/>
                  </a:cubicBezTo>
                  <a:cubicBezTo>
                    <a:pt x="13451" y="14719"/>
                    <a:pt x="13484" y="14632"/>
                    <a:pt x="13527" y="14545"/>
                  </a:cubicBezTo>
                  <a:close/>
                  <a:moveTo>
                    <a:pt x="14121" y="5226"/>
                  </a:moveTo>
                  <a:lnTo>
                    <a:pt x="14330" y="5226"/>
                  </a:lnTo>
                  <a:lnTo>
                    <a:pt x="14330" y="16200"/>
                  </a:lnTo>
                  <a:lnTo>
                    <a:pt x="14121" y="16200"/>
                  </a:lnTo>
                  <a:lnTo>
                    <a:pt x="14121" y="5226"/>
                  </a:lnTo>
                  <a:close/>
                  <a:moveTo>
                    <a:pt x="16057" y="6445"/>
                  </a:moveTo>
                  <a:cubicBezTo>
                    <a:pt x="16002" y="6010"/>
                    <a:pt x="15936" y="5661"/>
                    <a:pt x="15848" y="5400"/>
                  </a:cubicBezTo>
                  <a:cubicBezTo>
                    <a:pt x="15760" y="5139"/>
                    <a:pt x="15683" y="5052"/>
                    <a:pt x="15595" y="5052"/>
                  </a:cubicBezTo>
                  <a:cubicBezTo>
                    <a:pt x="15507" y="5052"/>
                    <a:pt x="15419" y="5139"/>
                    <a:pt x="15331" y="5400"/>
                  </a:cubicBezTo>
                  <a:cubicBezTo>
                    <a:pt x="15254" y="5661"/>
                    <a:pt x="15177" y="6010"/>
                    <a:pt x="15122" y="6532"/>
                  </a:cubicBezTo>
                  <a:cubicBezTo>
                    <a:pt x="15067" y="7055"/>
                    <a:pt x="15012" y="7664"/>
                    <a:pt x="14979" y="8361"/>
                  </a:cubicBezTo>
                  <a:cubicBezTo>
                    <a:pt x="14946" y="9058"/>
                    <a:pt x="14924" y="9929"/>
                    <a:pt x="14924" y="10800"/>
                  </a:cubicBezTo>
                  <a:cubicBezTo>
                    <a:pt x="14924" y="11671"/>
                    <a:pt x="14946" y="12542"/>
                    <a:pt x="14979" y="13239"/>
                  </a:cubicBezTo>
                  <a:cubicBezTo>
                    <a:pt x="15012" y="13935"/>
                    <a:pt x="15056" y="14545"/>
                    <a:pt x="15111" y="14981"/>
                  </a:cubicBezTo>
                  <a:cubicBezTo>
                    <a:pt x="15166" y="15416"/>
                    <a:pt x="15232" y="15852"/>
                    <a:pt x="15320" y="16026"/>
                  </a:cubicBezTo>
                  <a:cubicBezTo>
                    <a:pt x="15397" y="16287"/>
                    <a:pt x="15485" y="16374"/>
                    <a:pt x="15573" y="16374"/>
                  </a:cubicBezTo>
                  <a:cubicBezTo>
                    <a:pt x="15661" y="16374"/>
                    <a:pt x="15749" y="16287"/>
                    <a:pt x="15826" y="16026"/>
                  </a:cubicBezTo>
                  <a:cubicBezTo>
                    <a:pt x="15903" y="15765"/>
                    <a:pt x="15980" y="15416"/>
                    <a:pt x="16035" y="14894"/>
                  </a:cubicBezTo>
                  <a:cubicBezTo>
                    <a:pt x="16090" y="14371"/>
                    <a:pt x="16145" y="13761"/>
                    <a:pt x="16178" y="13064"/>
                  </a:cubicBezTo>
                  <a:cubicBezTo>
                    <a:pt x="16211" y="12368"/>
                    <a:pt x="16233" y="11497"/>
                    <a:pt x="16233" y="10626"/>
                  </a:cubicBezTo>
                  <a:cubicBezTo>
                    <a:pt x="16233" y="9755"/>
                    <a:pt x="16222" y="8884"/>
                    <a:pt x="16189" y="8274"/>
                  </a:cubicBezTo>
                  <a:cubicBezTo>
                    <a:pt x="16156" y="7664"/>
                    <a:pt x="16123" y="6968"/>
                    <a:pt x="16057" y="6445"/>
                  </a:cubicBezTo>
                  <a:close/>
                  <a:moveTo>
                    <a:pt x="15991" y="12803"/>
                  </a:moveTo>
                  <a:cubicBezTo>
                    <a:pt x="15969" y="13326"/>
                    <a:pt x="15936" y="13848"/>
                    <a:pt x="15892" y="14197"/>
                  </a:cubicBezTo>
                  <a:cubicBezTo>
                    <a:pt x="15848" y="14545"/>
                    <a:pt x="15804" y="14806"/>
                    <a:pt x="15749" y="14981"/>
                  </a:cubicBezTo>
                  <a:cubicBezTo>
                    <a:pt x="15694" y="15155"/>
                    <a:pt x="15639" y="15242"/>
                    <a:pt x="15584" y="15242"/>
                  </a:cubicBezTo>
                  <a:cubicBezTo>
                    <a:pt x="15529" y="15242"/>
                    <a:pt x="15474" y="15155"/>
                    <a:pt x="15419" y="14981"/>
                  </a:cubicBezTo>
                  <a:cubicBezTo>
                    <a:pt x="15364" y="14806"/>
                    <a:pt x="15320" y="14545"/>
                    <a:pt x="15276" y="14197"/>
                  </a:cubicBezTo>
                  <a:cubicBezTo>
                    <a:pt x="15232" y="13848"/>
                    <a:pt x="15199" y="13413"/>
                    <a:pt x="15177" y="12803"/>
                  </a:cubicBezTo>
                  <a:cubicBezTo>
                    <a:pt x="15155" y="12281"/>
                    <a:pt x="15144" y="11584"/>
                    <a:pt x="15144" y="10800"/>
                  </a:cubicBezTo>
                  <a:cubicBezTo>
                    <a:pt x="15144" y="10016"/>
                    <a:pt x="15155" y="9319"/>
                    <a:pt x="15177" y="8797"/>
                  </a:cubicBezTo>
                  <a:cubicBezTo>
                    <a:pt x="15199" y="8274"/>
                    <a:pt x="15232" y="7752"/>
                    <a:pt x="15276" y="7490"/>
                  </a:cubicBezTo>
                  <a:cubicBezTo>
                    <a:pt x="15320" y="7142"/>
                    <a:pt x="15364" y="6881"/>
                    <a:pt x="15419" y="6706"/>
                  </a:cubicBezTo>
                  <a:cubicBezTo>
                    <a:pt x="15474" y="6532"/>
                    <a:pt x="15529" y="6445"/>
                    <a:pt x="15584" y="6445"/>
                  </a:cubicBezTo>
                  <a:cubicBezTo>
                    <a:pt x="15639" y="6445"/>
                    <a:pt x="15694" y="6532"/>
                    <a:pt x="15749" y="6706"/>
                  </a:cubicBezTo>
                  <a:cubicBezTo>
                    <a:pt x="15804" y="6881"/>
                    <a:pt x="15848" y="7142"/>
                    <a:pt x="15892" y="7490"/>
                  </a:cubicBezTo>
                  <a:cubicBezTo>
                    <a:pt x="15936" y="7839"/>
                    <a:pt x="15969" y="8274"/>
                    <a:pt x="15991" y="8884"/>
                  </a:cubicBezTo>
                  <a:cubicBezTo>
                    <a:pt x="16013" y="9406"/>
                    <a:pt x="16024" y="10103"/>
                    <a:pt x="16024" y="10887"/>
                  </a:cubicBezTo>
                  <a:cubicBezTo>
                    <a:pt x="16024" y="11584"/>
                    <a:pt x="16013" y="12281"/>
                    <a:pt x="15991" y="12803"/>
                  </a:cubicBezTo>
                  <a:close/>
                  <a:moveTo>
                    <a:pt x="8930" y="6010"/>
                  </a:moveTo>
                  <a:cubicBezTo>
                    <a:pt x="9007" y="6619"/>
                    <a:pt x="9051" y="7490"/>
                    <a:pt x="9051" y="8623"/>
                  </a:cubicBezTo>
                  <a:lnTo>
                    <a:pt x="9051" y="16200"/>
                  </a:lnTo>
                  <a:lnTo>
                    <a:pt x="8842" y="16200"/>
                  </a:lnTo>
                  <a:lnTo>
                    <a:pt x="8842" y="8884"/>
                  </a:lnTo>
                  <a:cubicBezTo>
                    <a:pt x="8842" y="8187"/>
                    <a:pt x="8820" y="7577"/>
                    <a:pt x="8776" y="7055"/>
                  </a:cubicBezTo>
                  <a:cubicBezTo>
                    <a:pt x="8732" y="6619"/>
                    <a:pt x="8655" y="6358"/>
                    <a:pt x="8534" y="6358"/>
                  </a:cubicBezTo>
                  <a:cubicBezTo>
                    <a:pt x="8468" y="6358"/>
                    <a:pt x="8391" y="6532"/>
                    <a:pt x="8325" y="6794"/>
                  </a:cubicBezTo>
                  <a:cubicBezTo>
                    <a:pt x="8259" y="7055"/>
                    <a:pt x="8193" y="7490"/>
                    <a:pt x="8138" y="7926"/>
                  </a:cubicBezTo>
                  <a:lnTo>
                    <a:pt x="8138" y="16200"/>
                  </a:lnTo>
                  <a:lnTo>
                    <a:pt x="7930" y="16200"/>
                  </a:lnTo>
                  <a:lnTo>
                    <a:pt x="7930" y="5226"/>
                  </a:lnTo>
                  <a:lnTo>
                    <a:pt x="8084" y="5226"/>
                  </a:lnTo>
                  <a:lnTo>
                    <a:pt x="8116" y="6706"/>
                  </a:lnTo>
                  <a:cubicBezTo>
                    <a:pt x="8182" y="6184"/>
                    <a:pt x="8259" y="5748"/>
                    <a:pt x="8336" y="5487"/>
                  </a:cubicBezTo>
                  <a:cubicBezTo>
                    <a:pt x="8413" y="5226"/>
                    <a:pt x="8501" y="5052"/>
                    <a:pt x="8600" y="5052"/>
                  </a:cubicBezTo>
                  <a:cubicBezTo>
                    <a:pt x="8732" y="5052"/>
                    <a:pt x="8853" y="5400"/>
                    <a:pt x="8930" y="6010"/>
                  </a:cubicBezTo>
                  <a:close/>
                  <a:moveTo>
                    <a:pt x="11922" y="5923"/>
                  </a:moveTo>
                  <a:cubicBezTo>
                    <a:pt x="11878" y="5574"/>
                    <a:pt x="11823" y="5400"/>
                    <a:pt x="11768" y="5226"/>
                  </a:cubicBezTo>
                  <a:cubicBezTo>
                    <a:pt x="11713" y="5052"/>
                    <a:pt x="11647" y="5052"/>
                    <a:pt x="11570" y="5052"/>
                  </a:cubicBezTo>
                  <a:cubicBezTo>
                    <a:pt x="11471" y="5052"/>
                    <a:pt x="11394" y="5139"/>
                    <a:pt x="11306" y="5313"/>
                  </a:cubicBezTo>
                  <a:cubicBezTo>
                    <a:pt x="11229" y="5487"/>
                    <a:pt x="11141" y="5748"/>
                    <a:pt x="11053" y="6184"/>
                  </a:cubicBezTo>
                  <a:lnTo>
                    <a:pt x="11130" y="7316"/>
                  </a:lnTo>
                  <a:cubicBezTo>
                    <a:pt x="11218" y="6968"/>
                    <a:pt x="11295" y="6706"/>
                    <a:pt x="11361" y="6532"/>
                  </a:cubicBezTo>
                  <a:cubicBezTo>
                    <a:pt x="11427" y="6358"/>
                    <a:pt x="11493" y="6358"/>
                    <a:pt x="11548" y="6358"/>
                  </a:cubicBezTo>
                  <a:cubicBezTo>
                    <a:pt x="11636" y="6358"/>
                    <a:pt x="11713" y="6532"/>
                    <a:pt x="11768" y="6881"/>
                  </a:cubicBezTo>
                  <a:cubicBezTo>
                    <a:pt x="11823" y="7229"/>
                    <a:pt x="11856" y="7926"/>
                    <a:pt x="11856" y="8797"/>
                  </a:cubicBezTo>
                  <a:lnTo>
                    <a:pt x="11856" y="9581"/>
                  </a:lnTo>
                  <a:lnTo>
                    <a:pt x="11581" y="9581"/>
                  </a:lnTo>
                  <a:cubicBezTo>
                    <a:pt x="11493" y="9581"/>
                    <a:pt x="11405" y="9668"/>
                    <a:pt x="11328" y="9842"/>
                  </a:cubicBezTo>
                  <a:cubicBezTo>
                    <a:pt x="11251" y="10016"/>
                    <a:pt x="11185" y="10190"/>
                    <a:pt x="11130" y="10539"/>
                  </a:cubicBezTo>
                  <a:cubicBezTo>
                    <a:pt x="11075" y="10800"/>
                    <a:pt x="11031" y="11235"/>
                    <a:pt x="11009" y="11671"/>
                  </a:cubicBezTo>
                  <a:cubicBezTo>
                    <a:pt x="10987" y="12106"/>
                    <a:pt x="10965" y="12629"/>
                    <a:pt x="10965" y="13152"/>
                  </a:cubicBezTo>
                  <a:cubicBezTo>
                    <a:pt x="10965" y="13674"/>
                    <a:pt x="10976" y="14110"/>
                    <a:pt x="10998" y="14458"/>
                  </a:cubicBezTo>
                  <a:cubicBezTo>
                    <a:pt x="11020" y="14806"/>
                    <a:pt x="11053" y="15155"/>
                    <a:pt x="11097" y="15503"/>
                  </a:cubicBezTo>
                  <a:cubicBezTo>
                    <a:pt x="11141" y="15764"/>
                    <a:pt x="11185" y="16026"/>
                    <a:pt x="11240" y="16113"/>
                  </a:cubicBezTo>
                  <a:cubicBezTo>
                    <a:pt x="11295" y="16287"/>
                    <a:pt x="11361" y="16374"/>
                    <a:pt x="11427" y="16374"/>
                  </a:cubicBezTo>
                  <a:cubicBezTo>
                    <a:pt x="11515" y="16374"/>
                    <a:pt x="11603" y="16287"/>
                    <a:pt x="11680" y="16026"/>
                  </a:cubicBezTo>
                  <a:cubicBezTo>
                    <a:pt x="11757" y="15765"/>
                    <a:pt x="11823" y="15416"/>
                    <a:pt x="11878" y="14806"/>
                  </a:cubicBezTo>
                  <a:lnTo>
                    <a:pt x="11889" y="14806"/>
                  </a:lnTo>
                  <a:lnTo>
                    <a:pt x="11922" y="16113"/>
                  </a:lnTo>
                  <a:lnTo>
                    <a:pt x="12087" y="16113"/>
                  </a:lnTo>
                  <a:lnTo>
                    <a:pt x="12087" y="8971"/>
                  </a:lnTo>
                  <a:cubicBezTo>
                    <a:pt x="12087" y="8187"/>
                    <a:pt x="12076" y="7577"/>
                    <a:pt x="12054" y="7055"/>
                  </a:cubicBezTo>
                  <a:cubicBezTo>
                    <a:pt x="11999" y="6706"/>
                    <a:pt x="11966" y="6271"/>
                    <a:pt x="11922" y="5923"/>
                  </a:cubicBezTo>
                  <a:close/>
                  <a:moveTo>
                    <a:pt x="11856" y="13500"/>
                  </a:moveTo>
                  <a:cubicBezTo>
                    <a:pt x="11801" y="14110"/>
                    <a:pt x="11746" y="14545"/>
                    <a:pt x="11669" y="14806"/>
                  </a:cubicBezTo>
                  <a:cubicBezTo>
                    <a:pt x="11603" y="15068"/>
                    <a:pt x="11526" y="15155"/>
                    <a:pt x="11460" y="15155"/>
                  </a:cubicBezTo>
                  <a:cubicBezTo>
                    <a:pt x="11383" y="15155"/>
                    <a:pt x="11317" y="14981"/>
                    <a:pt x="11251" y="14719"/>
                  </a:cubicBezTo>
                  <a:cubicBezTo>
                    <a:pt x="11196" y="14458"/>
                    <a:pt x="11163" y="13935"/>
                    <a:pt x="11163" y="13152"/>
                  </a:cubicBezTo>
                  <a:cubicBezTo>
                    <a:pt x="11163" y="12542"/>
                    <a:pt x="11196" y="12019"/>
                    <a:pt x="11262" y="11584"/>
                  </a:cubicBezTo>
                  <a:cubicBezTo>
                    <a:pt x="11328" y="11148"/>
                    <a:pt x="11449" y="10974"/>
                    <a:pt x="11614" y="10887"/>
                  </a:cubicBezTo>
                  <a:lnTo>
                    <a:pt x="11845" y="10887"/>
                  </a:lnTo>
                  <a:lnTo>
                    <a:pt x="11845" y="13500"/>
                  </a:lnTo>
                  <a:close/>
                  <a:moveTo>
                    <a:pt x="10503" y="14545"/>
                  </a:moveTo>
                  <a:lnTo>
                    <a:pt x="10536" y="15765"/>
                  </a:lnTo>
                  <a:cubicBezTo>
                    <a:pt x="10492" y="15852"/>
                    <a:pt x="10448" y="16026"/>
                    <a:pt x="10393" y="16113"/>
                  </a:cubicBezTo>
                  <a:cubicBezTo>
                    <a:pt x="10338" y="16200"/>
                    <a:pt x="10272" y="16287"/>
                    <a:pt x="10206" y="16287"/>
                  </a:cubicBezTo>
                  <a:cubicBezTo>
                    <a:pt x="9953" y="16287"/>
                    <a:pt x="9832" y="15416"/>
                    <a:pt x="9832" y="13587"/>
                  </a:cubicBezTo>
                  <a:lnTo>
                    <a:pt x="9832" y="6532"/>
                  </a:lnTo>
                  <a:lnTo>
                    <a:pt x="9601" y="6532"/>
                  </a:lnTo>
                  <a:lnTo>
                    <a:pt x="9601" y="5226"/>
                  </a:lnTo>
                  <a:lnTo>
                    <a:pt x="9832" y="5226"/>
                  </a:lnTo>
                  <a:lnTo>
                    <a:pt x="9832" y="1742"/>
                  </a:lnTo>
                  <a:lnTo>
                    <a:pt x="10041" y="1742"/>
                  </a:lnTo>
                  <a:lnTo>
                    <a:pt x="10041" y="5226"/>
                  </a:lnTo>
                  <a:lnTo>
                    <a:pt x="10481" y="5226"/>
                  </a:lnTo>
                  <a:lnTo>
                    <a:pt x="10481" y="6445"/>
                  </a:lnTo>
                  <a:lnTo>
                    <a:pt x="10041" y="6445"/>
                  </a:lnTo>
                  <a:lnTo>
                    <a:pt x="10041" y="13239"/>
                  </a:lnTo>
                  <a:cubicBezTo>
                    <a:pt x="10041" y="13848"/>
                    <a:pt x="10063" y="14284"/>
                    <a:pt x="10096" y="14545"/>
                  </a:cubicBezTo>
                  <a:cubicBezTo>
                    <a:pt x="10129" y="14806"/>
                    <a:pt x="10184" y="14894"/>
                    <a:pt x="10250" y="14894"/>
                  </a:cubicBezTo>
                  <a:cubicBezTo>
                    <a:pt x="10294" y="14894"/>
                    <a:pt x="10349" y="14894"/>
                    <a:pt x="10393" y="14806"/>
                  </a:cubicBezTo>
                  <a:cubicBezTo>
                    <a:pt x="10426" y="14719"/>
                    <a:pt x="10459" y="14632"/>
                    <a:pt x="10503" y="14545"/>
                  </a:cubicBezTo>
                  <a:close/>
                  <a:moveTo>
                    <a:pt x="17839" y="6010"/>
                  </a:moveTo>
                  <a:cubicBezTo>
                    <a:pt x="17916" y="6619"/>
                    <a:pt x="17960" y="7490"/>
                    <a:pt x="17960" y="8623"/>
                  </a:cubicBezTo>
                  <a:lnTo>
                    <a:pt x="17960" y="16200"/>
                  </a:lnTo>
                  <a:lnTo>
                    <a:pt x="17751" y="16200"/>
                  </a:lnTo>
                  <a:lnTo>
                    <a:pt x="17751" y="8884"/>
                  </a:lnTo>
                  <a:cubicBezTo>
                    <a:pt x="17751" y="8187"/>
                    <a:pt x="17729" y="7577"/>
                    <a:pt x="17685" y="7055"/>
                  </a:cubicBezTo>
                  <a:cubicBezTo>
                    <a:pt x="17641" y="6619"/>
                    <a:pt x="17564" y="6358"/>
                    <a:pt x="17443" y="6358"/>
                  </a:cubicBezTo>
                  <a:cubicBezTo>
                    <a:pt x="17377" y="6358"/>
                    <a:pt x="17300" y="6532"/>
                    <a:pt x="17234" y="6794"/>
                  </a:cubicBezTo>
                  <a:cubicBezTo>
                    <a:pt x="17168" y="7055"/>
                    <a:pt x="17102" y="7490"/>
                    <a:pt x="17047" y="7926"/>
                  </a:cubicBezTo>
                  <a:lnTo>
                    <a:pt x="17047" y="16200"/>
                  </a:lnTo>
                  <a:lnTo>
                    <a:pt x="16838" y="16200"/>
                  </a:lnTo>
                  <a:lnTo>
                    <a:pt x="16838" y="5226"/>
                  </a:lnTo>
                  <a:lnTo>
                    <a:pt x="16992" y="5226"/>
                  </a:lnTo>
                  <a:lnTo>
                    <a:pt x="17025" y="6706"/>
                  </a:lnTo>
                  <a:cubicBezTo>
                    <a:pt x="17091" y="6184"/>
                    <a:pt x="17168" y="5748"/>
                    <a:pt x="17245" y="5487"/>
                  </a:cubicBezTo>
                  <a:cubicBezTo>
                    <a:pt x="17322" y="5226"/>
                    <a:pt x="17410" y="5052"/>
                    <a:pt x="17509" y="5052"/>
                  </a:cubicBezTo>
                  <a:cubicBezTo>
                    <a:pt x="17652" y="5052"/>
                    <a:pt x="17762" y="5400"/>
                    <a:pt x="17839" y="6010"/>
                  </a:cubicBezTo>
                  <a:close/>
                </a:path>
              </a:pathLst>
            </a:custGeom>
            <a:solidFill>
              <a:srgbClr val="001F3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  <p:sp>
          <p:nvSpPr>
            <p:cNvPr id="19" name="Shape">
              <a:extLst>
                <a:ext uri="{FF2B5EF4-FFF2-40B4-BE49-F238E27FC236}">
                  <a16:creationId xmlns:a16="http://schemas.microsoft.com/office/drawing/2014/main" id="{CE0DED8A-65CF-9805-FB31-950C05DDAF58}"/>
                </a:ext>
              </a:extLst>
            </p:cNvPr>
            <p:cNvSpPr/>
            <p:nvPr userDrawn="1"/>
          </p:nvSpPr>
          <p:spPr>
            <a:xfrm>
              <a:off x="1714499" y="5257800"/>
              <a:ext cx="4141472" cy="16891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4259" y="17540"/>
                  </a:moveTo>
                  <a:cubicBezTo>
                    <a:pt x="4279" y="18027"/>
                    <a:pt x="4286" y="18514"/>
                    <a:pt x="4286" y="19164"/>
                  </a:cubicBezTo>
                  <a:cubicBezTo>
                    <a:pt x="4286" y="19814"/>
                    <a:pt x="4279" y="20463"/>
                    <a:pt x="4259" y="20950"/>
                  </a:cubicBezTo>
                  <a:cubicBezTo>
                    <a:pt x="4239" y="21438"/>
                    <a:pt x="4219" y="21600"/>
                    <a:pt x="4193" y="21600"/>
                  </a:cubicBezTo>
                  <a:cubicBezTo>
                    <a:pt x="4166" y="21600"/>
                    <a:pt x="4146" y="21438"/>
                    <a:pt x="4127" y="20950"/>
                  </a:cubicBezTo>
                  <a:cubicBezTo>
                    <a:pt x="4107" y="20463"/>
                    <a:pt x="4100" y="19976"/>
                    <a:pt x="4100" y="19164"/>
                  </a:cubicBezTo>
                  <a:cubicBezTo>
                    <a:pt x="4100" y="18514"/>
                    <a:pt x="4107" y="17865"/>
                    <a:pt x="4127" y="17540"/>
                  </a:cubicBezTo>
                  <a:cubicBezTo>
                    <a:pt x="4146" y="17053"/>
                    <a:pt x="4166" y="16890"/>
                    <a:pt x="4193" y="16890"/>
                  </a:cubicBezTo>
                  <a:cubicBezTo>
                    <a:pt x="4219" y="16890"/>
                    <a:pt x="4246" y="17053"/>
                    <a:pt x="4259" y="17540"/>
                  </a:cubicBezTo>
                  <a:close/>
                  <a:moveTo>
                    <a:pt x="3670" y="13642"/>
                  </a:moveTo>
                  <a:lnTo>
                    <a:pt x="3623" y="18839"/>
                  </a:lnTo>
                  <a:lnTo>
                    <a:pt x="3617" y="18839"/>
                  </a:lnTo>
                  <a:lnTo>
                    <a:pt x="3564" y="13642"/>
                  </a:lnTo>
                  <a:lnTo>
                    <a:pt x="3411" y="650"/>
                  </a:lnTo>
                  <a:lnTo>
                    <a:pt x="3279" y="650"/>
                  </a:lnTo>
                  <a:lnTo>
                    <a:pt x="3126" y="13642"/>
                  </a:lnTo>
                  <a:lnTo>
                    <a:pt x="3073" y="18839"/>
                  </a:lnTo>
                  <a:lnTo>
                    <a:pt x="3067" y="18839"/>
                  </a:lnTo>
                  <a:lnTo>
                    <a:pt x="3027" y="13642"/>
                  </a:lnTo>
                  <a:lnTo>
                    <a:pt x="2881" y="650"/>
                  </a:lnTo>
                  <a:lnTo>
                    <a:pt x="2749" y="650"/>
                  </a:lnTo>
                  <a:lnTo>
                    <a:pt x="3001" y="21113"/>
                  </a:lnTo>
                  <a:lnTo>
                    <a:pt x="3133" y="21113"/>
                  </a:lnTo>
                  <a:lnTo>
                    <a:pt x="3285" y="8120"/>
                  </a:lnTo>
                  <a:lnTo>
                    <a:pt x="3338" y="2761"/>
                  </a:lnTo>
                  <a:lnTo>
                    <a:pt x="3391" y="8120"/>
                  </a:lnTo>
                  <a:lnTo>
                    <a:pt x="3544" y="21113"/>
                  </a:lnTo>
                  <a:lnTo>
                    <a:pt x="3689" y="21113"/>
                  </a:lnTo>
                  <a:lnTo>
                    <a:pt x="3934" y="650"/>
                  </a:lnTo>
                  <a:lnTo>
                    <a:pt x="3809" y="650"/>
                  </a:lnTo>
                  <a:lnTo>
                    <a:pt x="3670" y="13642"/>
                  </a:lnTo>
                  <a:close/>
                  <a:moveTo>
                    <a:pt x="2292" y="13642"/>
                  </a:moveTo>
                  <a:lnTo>
                    <a:pt x="2245" y="18839"/>
                  </a:lnTo>
                  <a:lnTo>
                    <a:pt x="2239" y="18839"/>
                  </a:lnTo>
                  <a:lnTo>
                    <a:pt x="2192" y="13642"/>
                  </a:lnTo>
                  <a:lnTo>
                    <a:pt x="2040" y="650"/>
                  </a:lnTo>
                  <a:lnTo>
                    <a:pt x="1908" y="650"/>
                  </a:lnTo>
                  <a:lnTo>
                    <a:pt x="1755" y="13642"/>
                  </a:lnTo>
                  <a:lnTo>
                    <a:pt x="1702" y="18839"/>
                  </a:lnTo>
                  <a:lnTo>
                    <a:pt x="1696" y="18839"/>
                  </a:lnTo>
                  <a:lnTo>
                    <a:pt x="1656" y="13642"/>
                  </a:lnTo>
                  <a:lnTo>
                    <a:pt x="1510" y="650"/>
                  </a:lnTo>
                  <a:lnTo>
                    <a:pt x="1378" y="650"/>
                  </a:lnTo>
                  <a:lnTo>
                    <a:pt x="1629" y="21113"/>
                  </a:lnTo>
                  <a:lnTo>
                    <a:pt x="1762" y="21113"/>
                  </a:lnTo>
                  <a:lnTo>
                    <a:pt x="1914" y="8120"/>
                  </a:lnTo>
                  <a:lnTo>
                    <a:pt x="1967" y="2761"/>
                  </a:lnTo>
                  <a:lnTo>
                    <a:pt x="2020" y="8120"/>
                  </a:lnTo>
                  <a:lnTo>
                    <a:pt x="2173" y="21113"/>
                  </a:lnTo>
                  <a:lnTo>
                    <a:pt x="2318" y="21113"/>
                  </a:lnTo>
                  <a:lnTo>
                    <a:pt x="2563" y="650"/>
                  </a:lnTo>
                  <a:lnTo>
                    <a:pt x="2438" y="650"/>
                  </a:lnTo>
                  <a:lnTo>
                    <a:pt x="2292" y="13642"/>
                  </a:lnTo>
                  <a:close/>
                  <a:moveTo>
                    <a:pt x="921" y="13642"/>
                  </a:moveTo>
                  <a:lnTo>
                    <a:pt x="874" y="18839"/>
                  </a:lnTo>
                  <a:lnTo>
                    <a:pt x="868" y="18839"/>
                  </a:lnTo>
                  <a:lnTo>
                    <a:pt x="815" y="13642"/>
                  </a:lnTo>
                  <a:lnTo>
                    <a:pt x="662" y="650"/>
                  </a:lnTo>
                  <a:lnTo>
                    <a:pt x="530" y="650"/>
                  </a:lnTo>
                  <a:lnTo>
                    <a:pt x="378" y="13642"/>
                  </a:lnTo>
                  <a:lnTo>
                    <a:pt x="325" y="18839"/>
                  </a:lnTo>
                  <a:lnTo>
                    <a:pt x="318" y="18839"/>
                  </a:lnTo>
                  <a:lnTo>
                    <a:pt x="278" y="13642"/>
                  </a:lnTo>
                  <a:lnTo>
                    <a:pt x="132" y="650"/>
                  </a:lnTo>
                  <a:lnTo>
                    <a:pt x="0" y="650"/>
                  </a:lnTo>
                  <a:lnTo>
                    <a:pt x="252" y="21113"/>
                  </a:lnTo>
                  <a:lnTo>
                    <a:pt x="384" y="21113"/>
                  </a:lnTo>
                  <a:lnTo>
                    <a:pt x="537" y="8120"/>
                  </a:lnTo>
                  <a:lnTo>
                    <a:pt x="590" y="2761"/>
                  </a:lnTo>
                  <a:lnTo>
                    <a:pt x="643" y="8120"/>
                  </a:lnTo>
                  <a:lnTo>
                    <a:pt x="795" y="21113"/>
                  </a:lnTo>
                  <a:lnTo>
                    <a:pt x="941" y="21113"/>
                  </a:lnTo>
                  <a:lnTo>
                    <a:pt x="1186" y="650"/>
                  </a:lnTo>
                  <a:lnTo>
                    <a:pt x="1060" y="650"/>
                  </a:lnTo>
                  <a:lnTo>
                    <a:pt x="921" y="13642"/>
                  </a:lnTo>
                  <a:close/>
                  <a:moveTo>
                    <a:pt x="18911" y="19001"/>
                  </a:moveTo>
                  <a:cubicBezTo>
                    <a:pt x="18884" y="19164"/>
                    <a:pt x="18845" y="19326"/>
                    <a:pt x="18811" y="19326"/>
                  </a:cubicBezTo>
                  <a:cubicBezTo>
                    <a:pt x="18772" y="19326"/>
                    <a:pt x="18739" y="19164"/>
                    <a:pt x="18699" y="18839"/>
                  </a:cubicBezTo>
                  <a:cubicBezTo>
                    <a:pt x="18659" y="18514"/>
                    <a:pt x="18633" y="18027"/>
                    <a:pt x="18599" y="17377"/>
                  </a:cubicBezTo>
                  <a:cubicBezTo>
                    <a:pt x="18566" y="16728"/>
                    <a:pt x="18546" y="15916"/>
                    <a:pt x="18533" y="14779"/>
                  </a:cubicBezTo>
                  <a:cubicBezTo>
                    <a:pt x="18513" y="13642"/>
                    <a:pt x="18507" y="12343"/>
                    <a:pt x="18507" y="10719"/>
                  </a:cubicBezTo>
                  <a:cubicBezTo>
                    <a:pt x="18507" y="8120"/>
                    <a:pt x="18533" y="6171"/>
                    <a:pt x="18593" y="4710"/>
                  </a:cubicBezTo>
                  <a:cubicBezTo>
                    <a:pt x="18652" y="3248"/>
                    <a:pt x="18725" y="2599"/>
                    <a:pt x="18818" y="2599"/>
                  </a:cubicBezTo>
                  <a:cubicBezTo>
                    <a:pt x="18851" y="2599"/>
                    <a:pt x="18878" y="2599"/>
                    <a:pt x="18911" y="2761"/>
                  </a:cubicBezTo>
                  <a:cubicBezTo>
                    <a:pt x="18937" y="2923"/>
                    <a:pt x="18970" y="3248"/>
                    <a:pt x="19003" y="3573"/>
                  </a:cubicBezTo>
                  <a:lnTo>
                    <a:pt x="19030" y="1137"/>
                  </a:lnTo>
                  <a:cubicBezTo>
                    <a:pt x="18990" y="650"/>
                    <a:pt x="18951" y="325"/>
                    <a:pt x="18911" y="162"/>
                  </a:cubicBezTo>
                  <a:cubicBezTo>
                    <a:pt x="18878" y="0"/>
                    <a:pt x="18838" y="0"/>
                    <a:pt x="18805" y="0"/>
                  </a:cubicBezTo>
                  <a:cubicBezTo>
                    <a:pt x="18745" y="0"/>
                    <a:pt x="18686" y="162"/>
                    <a:pt x="18633" y="650"/>
                  </a:cubicBezTo>
                  <a:cubicBezTo>
                    <a:pt x="18580" y="1137"/>
                    <a:pt x="18540" y="1786"/>
                    <a:pt x="18500" y="2761"/>
                  </a:cubicBezTo>
                  <a:cubicBezTo>
                    <a:pt x="18460" y="3735"/>
                    <a:pt x="18434" y="4872"/>
                    <a:pt x="18414" y="6171"/>
                  </a:cubicBezTo>
                  <a:cubicBezTo>
                    <a:pt x="18394" y="7471"/>
                    <a:pt x="18381" y="8932"/>
                    <a:pt x="18381" y="10556"/>
                  </a:cubicBezTo>
                  <a:cubicBezTo>
                    <a:pt x="18381" y="12343"/>
                    <a:pt x="18394" y="13805"/>
                    <a:pt x="18414" y="15266"/>
                  </a:cubicBezTo>
                  <a:cubicBezTo>
                    <a:pt x="18434" y="16565"/>
                    <a:pt x="18467" y="17702"/>
                    <a:pt x="18507" y="18514"/>
                  </a:cubicBezTo>
                  <a:cubicBezTo>
                    <a:pt x="18546" y="19326"/>
                    <a:pt x="18593" y="20138"/>
                    <a:pt x="18639" y="20463"/>
                  </a:cubicBezTo>
                  <a:cubicBezTo>
                    <a:pt x="18692" y="20950"/>
                    <a:pt x="18745" y="21113"/>
                    <a:pt x="18805" y="21113"/>
                  </a:cubicBezTo>
                  <a:cubicBezTo>
                    <a:pt x="18891" y="21113"/>
                    <a:pt x="18964" y="20788"/>
                    <a:pt x="19030" y="19976"/>
                  </a:cubicBezTo>
                  <a:lnTo>
                    <a:pt x="19003" y="17702"/>
                  </a:lnTo>
                  <a:cubicBezTo>
                    <a:pt x="18964" y="18514"/>
                    <a:pt x="18937" y="18677"/>
                    <a:pt x="18911" y="19001"/>
                  </a:cubicBezTo>
                  <a:close/>
                  <a:moveTo>
                    <a:pt x="21534" y="2111"/>
                  </a:moveTo>
                  <a:cubicBezTo>
                    <a:pt x="21487" y="974"/>
                    <a:pt x="21428" y="325"/>
                    <a:pt x="21342" y="325"/>
                  </a:cubicBezTo>
                  <a:cubicBezTo>
                    <a:pt x="21282" y="325"/>
                    <a:pt x="21229" y="650"/>
                    <a:pt x="21176" y="1137"/>
                  </a:cubicBezTo>
                  <a:cubicBezTo>
                    <a:pt x="21123" y="1786"/>
                    <a:pt x="21083" y="2598"/>
                    <a:pt x="21037" y="3573"/>
                  </a:cubicBezTo>
                  <a:cubicBezTo>
                    <a:pt x="21017" y="2598"/>
                    <a:pt x="20991" y="1624"/>
                    <a:pt x="20951" y="1137"/>
                  </a:cubicBezTo>
                  <a:cubicBezTo>
                    <a:pt x="20911" y="487"/>
                    <a:pt x="20865" y="162"/>
                    <a:pt x="20805" y="162"/>
                  </a:cubicBezTo>
                  <a:cubicBezTo>
                    <a:pt x="20739" y="162"/>
                    <a:pt x="20686" y="487"/>
                    <a:pt x="20646" y="974"/>
                  </a:cubicBezTo>
                  <a:cubicBezTo>
                    <a:pt x="20606" y="1462"/>
                    <a:pt x="20560" y="2274"/>
                    <a:pt x="20520" y="3248"/>
                  </a:cubicBezTo>
                  <a:lnTo>
                    <a:pt x="20500" y="487"/>
                  </a:lnTo>
                  <a:lnTo>
                    <a:pt x="20408" y="487"/>
                  </a:lnTo>
                  <a:lnTo>
                    <a:pt x="20408" y="20950"/>
                  </a:lnTo>
                  <a:lnTo>
                    <a:pt x="20534" y="20950"/>
                  </a:lnTo>
                  <a:lnTo>
                    <a:pt x="20534" y="5684"/>
                  </a:lnTo>
                  <a:cubicBezTo>
                    <a:pt x="20567" y="4710"/>
                    <a:pt x="20606" y="4060"/>
                    <a:pt x="20646" y="3573"/>
                  </a:cubicBezTo>
                  <a:cubicBezTo>
                    <a:pt x="20686" y="3086"/>
                    <a:pt x="20726" y="2761"/>
                    <a:pt x="20765" y="2761"/>
                  </a:cubicBezTo>
                  <a:cubicBezTo>
                    <a:pt x="20832" y="2761"/>
                    <a:pt x="20878" y="3248"/>
                    <a:pt x="20905" y="4060"/>
                  </a:cubicBezTo>
                  <a:cubicBezTo>
                    <a:pt x="20931" y="4872"/>
                    <a:pt x="20944" y="6009"/>
                    <a:pt x="20944" y="7633"/>
                  </a:cubicBezTo>
                  <a:lnTo>
                    <a:pt x="20944" y="21113"/>
                  </a:lnTo>
                  <a:lnTo>
                    <a:pt x="21070" y="21113"/>
                  </a:lnTo>
                  <a:lnTo>
                    <a:pt x="21070" y="6983"/>
                  </a:lnTo>
                  <a:cubicBezTo>
                    <a:pt x="21070" y="6821"/>
                    <a:pt x="21070" y="6496"/>
                    <a:pt x="21070" y="6334"/>
                  </a:cubicBezTo>
                  <a:cubicBezTo>
                    <a:pt x="21070" y="6171"/>
                    <a:pt x="21070" y="5847"/>
                    <a:pt x="21070" y="5684"/>
                  </a:cubicBezTo>
                  <a:cubicBezTo>
                    <a:pt x="21103" y="4710"/>
                    <a:pt x="21136" y="4060"/>
                    <a:pt x="21176" y="3573"/>
                  </a:cubicBezTo>
                  <a:cubicBezTo>
                    <a:pt x="21216" y="3086"/>
                    <a:pt x="21256" y="2761"/>
                    <a:pt x="21295" y="2761"/>
                  </a:cubicBezTo>
                  <a:cubicBezTo>
                    <a:pt x="21362" y="2761"/>
                    <a:pt x="21408" y="3248"/>
                    <a:pt x="21434" y="4060"/>
                  </a:cubicBezTo>
                  <a:cubicBezTo>
                    <a:pt x="21461" y="4872"/>
                    <a:pt x="21474" y="6009"/>
                    <a:pt x="21474" y="7633"/>
                  </a:cubicBezTo>
                  <a:lnTo>
                    <a:pt x="21474" y="21113"/>
                  </a:lnTo>
                  <a:lnTo>
                    <a:pt x="21600" y="21113"/>
                  </a:lnTo>
                  <a:lnTo>
                    <a:pt x="21600" y="6983"/>
                  </a:lnTo>
                  <a:cubicBezTo>
                    <a:pt x="21600" y="4872"/>
                    <a:pt x="21580" y="3248"/>
                    <a:pt x="21534" y="2111"/>
                  </a:cubicBezTo>
                  <a:close/>
                  <a:moveTo>
                    <a:pt x="17997" y="16890"/>
                  </a:moveTo>
                  <a:cubicBezTo>
                    <a:pt x="17970" y="16890"/>
                    <a:pt x="17950" y="17053"/>
                    <a:pt x="17930" y="17540"/>
                  </a:cubicBezTo>
                  <a:cubicBezTo>
                    <a:pt x="17911" y="18027"/>
                    <a:pt x="17904" y="18514"/>
                    <a:pt x="17904" y="19164"/>
                  </a:cubicBezTo>
                  <a:cubicBezTo>
                    <a:pt x="17904" y="19814"/>
                    <a:pt x="17911" y="20463"/>
                    <a:pt x="17930" y="20950"/>
                  </a:cubicBezTo>
                  <a:cubicBezTo>
                    <a:pt x="17950" y="21438"/>
                    <a:pt x="17970" y="21600"/>
                    <a:pt x="17997" y="21600"/>
                  </a:cubicBezTo>
                  <a:cubicBezTo>
                    <a:pt x="18023" y="21600"/>
                    <a:pt x="18043" y="21438"/>
                    <a:pt x="18063" y="20950"/>
                  </a:cubicBezTo>
                  <a:cubicBezTo>
                    <a:pt x="18083" y="20463"/>
                    <a:pt x="18089" y="19976"/>
                    <a:pt x="18089" y="19164"/>
                  </a:cubicBezTo>
                  <a:cubicBezTo>
                    <a:pt x="18089" y="18514"/>
                    <a:pt x="18083" y="17865"/>
                    <a:pt x="18063" y="17540"/>
                  </a:cubicBezTo>
                  <a:cubicBezTo>
                    <a:pt x="18043" y="17053"/>
                    <a:pt x="18023" y="16890"/>
                    <a:pt x="17997" y="16890"/>
                  </a:cubicBezTo>
                  <a:close/>
                  <a:moveTo>
                    <a:pt x="20017" y="6171"/>
                  </a:moveTo>
                  <a:cubicBezTo>
                    <a:pt x="20037" y="7471"/>
                    <a:pt x="20043" y="8932"/>
                    <a:pt x="20043" y="10556"/>
                  </a:cubicBezTo>
                  <a:cubicBezTo>
                    <a:pt x="20043" y="12343"/>
                    <a:pt x="20030" y="13805"/>
                    <a:pt x="20010" y="15104"/>
                  </a:cubicBezTo>
                  <a:cubicBezTo>
                    <a:pt x="19990" y="16403"/>
                    <a:pt x="19964" y="17540"/>
                    <a:pt x="19924" y="18514"/>
                  </a:cubicBezTo>
                  <a:cubicBezTo>
                    <a:pt x="19891" y="19489"/>
                    <a:pt x="19845" y="20138"/>
                    <a:pt x="19798" y="20626"/>
                  </a:cubicBezTo>
                  <a:cubicBezTo>
                    <a:pt x="19752" y="21113"/>
                    <a:pt x="19699" y="21275"/>
                    <a:pt x="19646" y="21275"/>
                  </a:cubicBezTo>
                  <a:cubicBezTo>
                    <a:pt x="19593" y="21275"/>
                    <a:pt x="19540" y="21113"/>
                    <a:pt x="19494" y="20626"/>
                  </a:cubicBezTo>
                  <a:cubicBezTo>
                    <a:pt x="19447" y="20138"/>
                    <a:pt x="19408" y="19489"/>
                    <a:pt x="19368" y="18677"/>
                  </a:cubicBezTo>
                  <a:cubicBezTo>
                    <a:pt x="19335" y="17865"/>
                    <a:pt x="19308" y="16728"/>
                    <a:pt x="19288" y="15429"/>
                  </a:cubicBezTo>
                  <a:cubicBezTo>
                    <a:pt x="19268" y="14129"/>
                    <a:pt x="19255" y="12668"/>
                    <a:pt x="19255" y="10881"/>
                  </a:cubicBezTo>
                  <a:cubicBezTo>
                    <a:pt x="19255" y="9095"/>
                    <a:pt x="19268" y="7633"/>
                    <a:pt x="19288" y="6334"/>
                  </a:cubicBezTo>
                  <a:cubicBezTo>
                    <a:pt x="19308" y="5035"/>
                    <a:pt x="19335" y="3898"/>
                    <a:pt x="19374" y="2923"/>
                  </a:cubicBezTo>
                  <a:cubicBezTo>
                    <a:pt x="19408" y="1949"/>
                    <a:pt x="19454" y="1299"/>
                    <a:pt x="19500" y="812"/>
                  </a:cubicBezTo>
                  <a:cubicBezTo>
                    <a:pt x="19547" y="325"/>
                    <a:pt x="19600" y="162"/>
                    <a:pt x="19659" y="162"/>
                  </a:cubicBezTo>
                  <a:cubicBezTo>
                    <a:pt x="19712" y="162"/>
                    <a:pt x="19765" y="325"/>
                    <a:pt x="19812" y="812"/>
                  </a:cubicBezTo>
                  <a:cubicBezTo>
                    <a:pt x="19858" y="1299"/>
                    <a:pt x="19898" y="1949"/>
                    <a:pt x="19937" y="2761"/>
                  </a:cubicBezTo>
                  <a:cubicBezTo>
                    <a:pt x="19971" y="3898"/>
                    <a:pt x="20004" y="4872"/>
                    <a:pt x="20017" y="6171"/>
                  </a:cubicBezTo>
                  <a:close/>
                  <a:moveTo>
                    <a:pt x="19918" y="10881"/>
                  </a:moveTo>
                  <a:cubicBezTo>
                    <a:pt x="19918" y="9420"/>
                    <a:pt x="19911" y="8283"/>
                    <a:pt x="19898" y="7146"/>
                  </a:cubicBezTo>
                  <a:cubicBezTo>
                    <a:pt x="19884" y="6171"/>
                    <a:pt x="19865" y="5197"/>
                    <a:pt x="19838" y="4547"/>
                  </a:cubicBezTo>
                  <a:cubicBezTo>
                    <a:pt x="19812" y="3898"/>
                    <a:pt x="19785" y="3410"/>
                    <a:pt x="19752" y="3086"/>
                  </a:cubicBezTo>
                  <a:cubicBezTo>
                    <a:pt x="19719" y="2761"/>
                    <a:pt x="19686" y="2599"/>
                    <a:pt x="19653" y="2599"/>
                  </a:cubicBezTo>
                  <a:cubicBezTo>
                    <a:pt x="19620" y="2599"/>
                    <a:pt x="19586" y="2761"/>
                    <a:pt x="19553" y="3086"/>
                  </a:cubicBezTo>
                  <a:cubicBezTo>
                    <a:pt x="19520" y="3411"/>
                    <a:pt x="19494" y="3898"/>
                    <a:pt x="19467" y="4547"/>
                  </a:cubicBezTo>
                  <a:cubicBezTo>
                    <a:pt x="19441" y="5197"/>
                    <a:pt x="19421" y="6009"/>
                    <a:pt x="19408" y="6983"/>
                  </a:cubicBezTo>
                  <a:cubicBezTo>
                    <a:pt x="19394" y="7958"/>
                    <a:pt x="19388" y="9257"/>
                    <a:pt x="19388" y="10719"/>
                  </a:cubicBezTo>
                  <a:cubicBezTo>
                    <a:pt x="19388" y="12180"/>
                    <a:pt x="19394" y="13480"/>
                    <a:pt x="19408" y="14454"/>
                  </a:cubicBezTo>
                  <a:cubicBezTo>
                    <a:pt x="19421" y="15429"/>
                    <a:pt x="19441" y="16403"/>
                    <a:pt x="19467" y="17053"/>
                  </a:cubicBezTo>
                  <a:cubicBezTo>
                    <a:pt x="19494" y="17702"/>
                    <a:pt x="19520" y="18189"/>
                    <a:pt x="19553" y="18514"/>
                  </a:cubicBezTo>
                  <a:cubicBezTo>
                    <a:pt x="19586" y="18839"/>
                    <a:pt x="19620" y="19001"/>
                    <a:pt x="19653" y="19001"/>
                  </a:cubicBezTo>
                  <a:cubicBezTo>
                    <a:pt x="19686" y="19001"/>
                    <a:pt x="19719" y="18839"/>
                    <a:pt x="19752" y="18514"/>
                  </a:cubicBezTo>
                  <a:cubicBezTo>
                    <a:pt x="19785" y="18189"/>
                    <a:pt x="19812" y="17702"/>
                    <a:pt x="19838" y="17053"/>
                  </a:cubicBezTo>
                  <a:cubicBezTo>
                    <a:pt x="19865" y="16403"/>
                    <a:pt x="19884" y="15591"/>
                    <a:pt x="19898" y="14454"/>
                  </a:cubicBezTo>
                  <a:cubicBezTo>
                    <a:pt x="19911" y="13805"/>
                    <a:pt x="19918" y="12505"/>
                    <a:pt x="19918" y="10881"/>
                  </a:cubicBezTo>
                  <a:close/>
                </a:path>
              </a:pathLst>
            </a:custGeom>
            <a:solidFill>
              <a:srgbClr val="D3D3D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bg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bg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bg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bg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0020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/>
              <a:t>Date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465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</p:sldLayoutIdLst>
  <p:hf hd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bg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bg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bg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svg"/><Relationship Id="rId13" Type="http://schemas.openxmlformats.org/officeDocument/2006/relationships/image" Target="../media/image11.png"/><Relationship Id="rId18" Type="http://schemas.openxmlformats.org/officeDocument/2006/relationships/image" Target="../media/image16.svg"/><Relationship Id="rId3" Type="http://schemas.openxmlformats.org/officeDocument/2006/relationships/image" Target="../media/image1.png"/><Relationship Id="rId7" Type="http://schemas.openxmlformats.org/officeDocument/2006/relationships/image" Target="../media/image5.png"/><Relationship Id="rId12" Type="http://schemas.openxmlformats.org/officeDocument/2006/relationships/image" Target="../media/image10.svg"/><Relationship Id="rId17" Type="http://schemas.openxmlformats.org/officeDocument/2006/relationships/image" Target="../media/image15.png"/><Relationship Id="rId2" Type="http://schemas.openxmlformats.org/officeDocument/2006/relationships/notesSlide" Target="../notesSlides/notesSlide1.xml"/><Relationship Id="rId16" Type="http://schemas.openxmlformats.org/officeDocument/2006/relationships/image" Target="../media/image14.sv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svg"/><Relationship Id="rId11" Type="http://schemas.openxmlformats.org/officeDocument/2006/relationships/image" Target="../media/image9.png"/><Relationship Id="rId5" Type="http://schemas.openxmlformats.org/officeDocument/2006/relationships/image" Target="../media/image3.png"/><Relationship Id="rId15" Type="http://schemas.openxmlformats.org/officeDocument/2006/relationships/image" Target="../media/image13.png"/><Relationship Id="rId10" Type="http://schemas.openxmlformats.org/officeDocument/2006/relationships/image" Target="../media/image8.svg"/><Relationship Id="rId4" Type="http://schemas.openxmlformats.org/officeDocument/2006/relationships/image" Target="../media/image2.svg"/><Relationship Id="rId9" Type="http://schemas.openxmlformats.org/officeDocument/2006/relationships/image" Target="../media/image7.png"/><Relationship Id="rId14" Type="http://schemas.openxmlformats.org/officeDocument/2006/relationships/image" Target="../media/image12.sv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svg"/><Relationship Id="rId13" Type="http://schemas.openxmlformats.org/officeDocument/2006/relationships/image" Target="../media/image21.png"/><Relationship Id="rId18" Type="http://schemas.openxmlformats.org/officeDocument/2006/relationships/image" Target="../media/image16.svg"/><Relationship Id="rId3" Type="http://schemas.openxmlformats.org/officeDocument/2006/relationships/image" Target="../media/image1.png"/><Relationship Id="rId7" Type="http://schemas.openxmlformats.org/officeDocument/2006/relationships/image" Target="../media/image5.png"/><Relationship Id="rId12" Type="http://schemas.openxmlformats.org/officeDocument/2006/relationships/image" Target="../media/image20.svg"/><Relationship Id="rId17" Type="http://schemas.openxmlformats.org/officeDocument/2006/relationships/image" Target="../media/image15.png"/><Relationship Id="rId2" Type="http://schemas.openxmlformats.org/officeDocument/2006/relationships/notesSlide" Target="../notesSlides/notesSlide2.xml"/><Relationship Id="rId16" Type="http://schemas.openxmlformats.org/officeDocument/2006/relationships/image" Target="../media/image14.sv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.svg"/><Relationship Id="rId11" Type="http://schemas.openxmlformats.org/officeDocument/2006/relationships/image" Target="../media/image19.png"/><Relationship Id="rId5" Type="http://schemas.openxmlformats.org/officeDocument/2006/relationships/image" Target="../media/image3.png"/><Relationship Id="rId15" Type="http://schemas.openxmlformats.org/officeDocument/2006/relationships/image" Target="../media/image13.png"/><Relationship Id="rId10" Type="http://schemas.openxmlformats.org/officeDocument/2006/relationships/image" Target="../media/image18.svg"/><Relationship Id="rId4" Type="http://schemas.openxmlformats.org/officeDocument/2006/relationships/image" Target="../media/image2.svg"/><Relationship Id="rId9" Type="http://schemas.openxmlformats.org/officeDocument/2006/relationships/image" Target="../media/image17.png"/><Relationship Id="rId14" Type="http://schemas.openxmlformats.org/officeDocument/2006/relationships/image" Target="../media/image22.sv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presentationgo.com/faq/" TargetMode="Externa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377994E-D955-4FC0-EB55-09C0A8872FE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545F233-1840-42BA-19D1-08AB41FB63E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Eight-Part Petal Cycle Diagram – Slide Template</a:t>
            </a:r>
          </a:p>
        </p:txBody>
      </p:sp>
      <p:sp>
        <p:nvSpPr>
          <p:cNvPr id="42" name="Forme libre 41">
            <a:extLst>
              <a:ext uri="{FF2B5EF4-FFF2-40B4-BE49-F238E27FC236}">
                <a16:creationId xmlns:a16="http://schemas.microsoft.com/office/drawing/2014/main" id="{82E519B5-5DB1-38BA-E204-E48DA2450D83}"/>
              </a:ext>
            </a:extLst>
          </p:cNvPr>
          <p:cNvSpPr/>
          <p:nvPr/>
        </p:nvSpPr>
        <p:spPr>
          <a:xfrm>
            <a:off x="3948286" y="1740580"/>
            <a:ext cx="1138424" cy="1503461"/>
          </a:xfrm>
          <a:custGeom>
            <a:avLst/>
            <a:gdLst>
              <a:gd name="connsiteX0" fmla="*/ 261775 w 578056"/>
              <a:gd name="connsiteY0" fmla="*/ 763411 h 763411"/>
              <a:gd name="connsiteX1" fmla="*/ 578057 w 578056"/>
              <a:gd name="connsiteY1" fmla="*/ 0 h 763411"/>
              <a:gd name="connsiteX2" fmla="*/ 508513 w 578056"/>
              <a:gd name="connsiteY2" fmla="*/ 8844 h 763411"/>
              <a:gd name="connsiteX3" fmla="*/ 0 w 578056"/>
              <a:gd name="connsiteY3" fmla="*/ 131510 h 763411"/>
              <a:gd name="connsiteX4" fmla="*/ 261775 w 578056"/>
              <a:gd name="connsiteY4" fmla="*/ 763411 h 76341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78056" h="763411">
                <a:moveTo>
                  <a:pt x="261775" y="763411"/>
                </a:moveTo>
                <a:lnTo>
                  <a:pt x="578057" y="0"/>
                </a:lnTo>
                <a:cubicBezTo>
                  <a:pt x="554512" y="2517"/>
                  <a:pt x="531241" y="5579"/>
                  <a:pt x="508513" y="8844"/>
                </a:cubicBezTo>
                <a:cubicBezTo>
                  <a:pt x="336627" y="33745"/>
                  <a:pt x="165013" y="71368"/>
                  <a:pt x="0" y="131510"/>
                </a:cubicBezTo>
                <a:lnTo>
                  <a:pt x="261775" y="763411"/>
                </a:lnTo>
                <a:close/>
              </a:path>
            </a:pathLst>
          </a:custGeom>
          <a:solidFill>
            <a:schemeClr val="accent4"/>
          </a:solidFill>
          <a:ln w="6804" cap="flat">
            <a:noFill/>
            <a:prstDash val="solid"/>
            <a:miter/>
          </a:ln>
        </p:spPr>
        <p:txBody>
          <a:bodyPr rtlCol="0" anchor="ctr"/>
          <a:lstStyle/>
          <a:p>
            <a:endParaRPr lang="fr-FR" sz="1350"/>
          </a:p>
        </p:txBody>
      </p:sp>
      <p:sp>
        <p:nvSpPr>
          <p:cNvPr id="43" name="Forme libre 42">
            <a:extLst>
              <a:ext uri="{FF2B5EF4-FFF2-40B4-BE49-F238E27FC236}">
                <a16:creationId xmlns:a16="http://schemas.microsoft.com/office/drawing/2014/main" id="{81B456B5-0C02-C6A0-1AC2-CAB272CF490B}"/>
              </a:ext>
            </a:extLst>
          </p:cNvPr>
          <p:cNvSpPr/>
          <p:nvPr/>
        </p:nvSpPr>
        <p:spPr>
          <a:xfrm>
            <a:off x="4534050" y="2603318"/>
            <a:ext cx="1733893" cy="1356344"/>
          </a:xfrm>
          <a:custGeom>
            <a:avLst/>
            <a:gdLst>
              <a:gd name="connsiteX0" fmla="*/ 791314 w 880417"/>
              <a:gd name="connsiteY0" fmla="*/ 688709 h 688709"/>
              <a:gd name="connsiteX1" fmla="*/ 876372 w 880417"/>
              <a:gd name="connsiteY1" fmla="*/ 51706 h 688709"/>
              <a:gd name="connsiteX2" fmla="*/ 871541 w 880417"/>
              <a:gd name="connsiteY2" fmla="*/ 0 h 688709"/>
              <a:gd name="connsiteX3" fmla="*/ 0 w 880417"/>
              <a:gd name="connsiteY3" fmla="*/ 360989 h 688709"/>
              <a:gd name="connsiteX4" fmla="*/ 791382 w 880417"/>
              <a:gd name="connsiteY4" fmla="*/ 688709 h 68870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880417" h="688709">
                <a:moveTo>
                  <a:pt x="791314" y="688709"/>
                </a:moveTo>
                <a:cubicBezTo>
                  <a:pt x="862287" y="486104"/>
                  <a:pt x="891955" y="266762"/>
                  <a:pt x="876372" y="51706"/>
                </a:cubicBezTo>
                <a:cubicBezTo>
                  <a:pt x="875148" y="34493"/>
                  <a:pt x="873515" y="17212"/>
                  <a:pt x="871541" y="0"/>
                </a:cubicBezTo>
                <a:lnTo>
                  <a:pt x="0" y="360989"/>
                </a:lnTo>
                <a:lnTo>
                  <a:pt x="791382" y="688709"/>
                </a:lnTo>
                <a:close/>
              </a:path>
            </a:pathLst>
          </a:custGeom>
          <a:solidFill>
            <a:schemeClr val="accent4">
              <a:alpha val="80000"/>
            </a:schemeClr>
          </a:solidFill>
          <a:ln w="6804" cap="flat">
            <a:noFill/>
            <a:prstDash val="solid"/>
            <a:miter/>
          </a:ln>
        </p:spPr>
        <p:txBody>
          <a:bodyPr rtlCol="0" anchor="ctr"/>
          <a:lstStyle/>
          <a:p>
            <a:endParaRPr lang="fr-FR" sz="1350"/>
          </a:p>
        </p:txBody>
      </p:sp>
      <p:sp>
        <p:nvSpPr>
          <p:cNvPr id="44" name="Forme libre 43">
            <a:extLst>
              <a:ext uri="{FF2B5EF4-FFF2-40B4-BE49-F238E27FC236}">
                <a16:creationId xmlns:a16="http://schemas.microsoft.com/office/drawing/2014/main" id="{E6048A24-4B7E-DA62-632A-272E59D0E494}"/>
              </a:ext>
            </a:extLst>
          </p:cNvPr>
          <p:cNvSpPr/>
          <p:nvPr/>
        </p:nvSpPr>
        <p:spPr>
          <a:xfrm>
            <a:off x="4513546" y="1726612"/>
            <a:ext cx="1729949" cy="1537928"/>
          </a:xfrm>
          <a:custGeom>
            <a:avLst/>
            <a:gdLst>
              <a:gd name="connsiteX0" fmla="*/ 321792 w 878414"/>
              <a:gd name="connsiteY0" fmla="*/ 4099 h 780912"/>
              <a:gd name="connsiteX1" fmla="*/ 0 w 878414"/>
              <a:gd name="connsiteY1" fmla="*/ 780912 h 780912"/>
              <a:gd name="connsiteX2" fmla="*/ 878414 w 878414"/>
              <a:gd name="connsiteY2" fmla="*/ 417134 h 780912"/>
              <a:gd name="connsiteX3" fmla="*/ 790158 w 878414"/>
              <a:gd name="connsiteY3" fmla="*/ 167789 h 780912"/>
              <a:gd name="connsiteX4" fmla="*/ 321792 w 878414"/>
              <a:gd name="connsiteY4" fmla="*/ 4031 h 78091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878414" h="780912">
                <a:moveTo>
                  <a:pt x="321792" y="4099"/>
                </a:moveTo>
                <a:lnTo>
                  <a:pt x="0" y="780912"/>
                </a:lnTo>
                <a:lnTo>
                  <a:pt x="878414" y="417134"/>
                </a:lnTo>
                <a:cubicBezTo>
                  <a:pt x="865553" y="326989"/>
                  <a:pt x="840308" y="239225"/>
                  <a:pt x="790158" y="167789"/>
                </a:cubicBezTo>
                <a:cubicBezTo>
                  <a:pt x="678357" y="8589"/>
                  <a:pt x="494699" y="-10665"/>
                  <a:pt x="321792" y="4031"/>
                </a:cubicBezTo>
                <a:close/>
              </a:path>
            </a:pathLst>
          </a:custGeom>
          <a:solidFill>
            <a:schemeClr val="accent4">
              <a:alpha val="90000"/>
            </a:schemeClr>
          </a:solidFill>
          <a:ln w="6804" cap="flat">
            <a:noFill/>
            <a:prstDash val="solid"/>
            <a:miter/>
          </a:ln>
        </p:spPr>
        <p:txBody>
          <a:bodyPr rtlCol="0" anchor="ctr"/>
          <a:lstStyle/>
          <a:p>
            <a:endParaRPr lang="fr-FR" sz="1350"/>
          </a:p>
        </p:txBody>
      </p:sp>
      <p:sp>
        <p:nvSpPr>
          <p:cNvPr id="45" name="Forme libre 44">
            <a:extLst>
              <a:ext uri="{FF2B5EF4-FFF2-40B4-BE49-F238E27FC236}">
                <a16:creationId xmlns:a16="http://schemas.microsoft.com/office/drawing/2014/main" id="{10575825-790A-42FD-E0F7-114B3C93C84E}"/>
              </a:ext>
            </a:extLst>
          </p:cNvPr>
          <p:cNvSpPr/>
          <p:nvPr/>
        </p:nvSpPr>
        <p:spPr>
          <a:xfrm>
            <a:off x="2954327" y="2018334"/>
            <a:ext cx="1459914" cy="1246207"/>
          </a:xfrm>
          <a:custGeom>
            <a:avLst/>
            <a:gdLst>
              <a:gd name="connsiteX0" fmla="*/ 741300 w 741299"/>
              <a:gd name="connsiteY0" fmla="*/ 632785 h 632785"/>
              <a:gd name="connsiteX1" fmla="*/ 479116 w 741299"/>
              <a:gd name="connsiteY1" fmla="*/ 0 h 632785"/>
              <a:gd name="connsiteX2" fmla="*/ 352345 w 741299"/>
              <a:gd name="connsiteY2" fmla="*/ 53611 h 632785"/>
              <a:gd name="connsiteX3" fmla="*/ 0 w 741299"/>
              <a:gd name="connsiteY3" fmla="*/ 325815 h 632785"/>
              <a:gd name="connsiteX4" fmla="*/ 741232 w 741299"/>
              <a:gd name="connsiteY4" fmla="*/ 632785 h 6327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41299" h="632785">
                <a:moveTo>
                  <a:pt x="741300" y="632785"/>
                </a:moveTo>
                <a:lnTo>
                  <a:pt x="479116" y="0"/>
                </a:lnTo>
                <a:cubicBezTo>
                  <a:pt x="436383" y="16260"/>
                  <a:pt x="394058" y="34017"/>
                  <a:pt x="352345" y="53611"/>
                </a:cubicBezTo>
                <a:cubicBezTo>
                  <a:pt x="228432" y="111848"/>
                  <a:pt x="72061" y="192809"/>
                  <a:pt x="0" y="325815"/>
                </a:cubicBezTo>
                <a:lnTo>
                  <a:pt x="741232" y="632785"/>
                </a:lnTo>
                <a:close/>
              </a:path>
            </a:pathLst>
          </a:custGeom>
          <a:solidFill>
            <a:schemeClr val="accent4">
              <a:alpha val="90000"/>
            </a:schemeClr>
          </a:solidFill>
          <a:ln w="6804" cap="flat">
            <a:noFill/>
            <a:prstDash val="solid"/>
            <a:miter/>
          </a:ln>
        </p:spPr>
        <p:txBody>
          <a:bodyPr rtlCol="0" anchor="ctr"/>
          <a:lstStyle/>
          <a:p>
            <a:endParaRPr lang="fr-FR" sz="1350"/>
          </a:p>
        </p:txBody>
      </p:sp>
      <p:sp>
        <p:nvSpPr>
          <p:cNvPr id="46" name="Forme libre 45">
            <a:extLst>
              <a:ext uri="{FF2B5EF4-FFF2-40B4-BE49-F238E27FC236}">
                <a16:creationId xmlns:a16="http://schemas.microsoft.com/office/drawing/2014/main" id="{823318E0-A391-820E-9777-DDEB8FC3DF51}"/>
              </a:ext>
            </a:extLst>
          </p:cNvPr>
          <p:cNvSpPr/>
          <p:nvPr/>
        </p:nvSpPr>
        <p:spPr>
          <a:xfrm>
            <a:off x="2876055" y="2708364"/>
            <a:ext cx="1517551" cy="1110478"/>
          </a:xfrm>
          <a:custGeom>
            <a:avLst/>
            <a:gdLst>
              <a:gd name="connsiteX0" fmla="*/ 27837 w 770565"/>
              <a:gd name="connsiteY0" fmla="*/ 0 h 563866"/>
              <a:gd name="connsiteX1" fmla="*/ 141 w 770565"/>
              <a:gd name="connsiteY1" fmla="*/ 124162 h 563866"/>
              <a:gd name="connsiteX2" fmla="*/ 151885 w 770565"/>
              <a:gd name="connsiteY2" fmla="*/ 563867 h 563866"/>
              <a:gd name="connsiteX3" fmla="*/ 770565 w 770565"/>
              <a:gd name="connsiteY3" fmla="*/ 307650 h 563866"/>
              <a:gd name="connsiteX4" fmla="*/ 27837 w 770565"/>
              <a:gd name="connsiteY4" fmla="*/ 0 h 56386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70565" h="563866">
                <a:moveTo>
                  <a:pt x="27837" y="0"/>
                </a:moveTo>
                <a:cubicBezTo>
                  <a:pt x="11369" y="37351"/>
                  <a:pt x="1298" y="78511"/>
                  <a:pt x="141" y="124162"/>
                </a:cubicBezTo>
                <a:cubicBezTo>
                  <a:pt x="-3534" y="273769"/>
                  <a:pt x="65058" y="428615"/>
                  <a:pt x="151885" y="563867"/>
                </a:cubicBezTo>
                <a:lnTo>
                  <a:pt x="770565" y="307650"/>
                </a:lnTo>
                <a:lnTo>
                  <a:pt x="27837" y="0"/>
                </a:lnTo>
                <a:close/>
              </a:path>
            </a:pathLst>
          </a:custGeom>
          <a:solidFill>
            <a:schemeClr val="accent4">
              <a:alpha val="80000"/>
            </a:schemeClr>
          </a:solidFill>
          <a:ln w="6804" cap="flat">
            <a:noFill/>
            <a:prstDash val="solid"/>
            <a:miter/>
          </a:ln>
        </p:spPr>
        <p:txBody>
          <a:bodyPr rtlCol="0" anchor="ctr"/>
          <a:lstStyle/>
          <a:p>
            <a:endParaRPr lang="fr-FR" sz="1350"/>
          </a:p>
        </p:txBody>
      </p:sp>
      <p:sp>
        <p:nvSpPr>
          <p:cNvPr id="47" name="Forme libre 46">
            <a:extLst>
              <a:ext uri="{FF2B5EF4-FFF2-40B4-BE49-F238E27FC236}">
                <a16:creationId xmlns:a16="http://schemas.microsoft.com/office/drawing/2014/main" id="{322FD8C4-9EDF-E77C-7919-26E25951807C}"/>
              </a:ext>
            </a:extLst>
          </p:cNvPr>
          <p:cNvSpPr/>
          <p:nvPr/>
        </p:nvSpPr>
        <p:spPr>
          <a:xfrm>
            <a:off x="4513412" y="3363691"/>
            <a:ext cx="1560960" cy="1744502"/>
          </a:xfrm>
          <a:custGeom>
            <a:avLst/>
            <a:gdLst>
              <a:gd name="connsiteX0" fmla="*/ 0 w 792607"/>
              <a:gd name="connsiteY0" fmla="*/ 68 h 885804"/>
              <a:gd name="connsiteX1" fmla="*/ 366908 w 792607"/>
              <a:gd name="connsiteY1" fmla="*/ 885805 h 885804"/>
              <a:gd name="connsiteX2" fmla="*/ 513208 w 792607"/>
              <a:gd name="connsiteY2" fmla="*/ 803755 h 885804"/>
              <a:gd name="connsiteX3" fmla="*/ 792607 w 792607"/>
              <a:gd name="connsiteY3" fmla="*/ 328265 h 885804"/>
              <a:gd name="connsiteX4" fmla="*/ 0 w 792607"/>
              <a:gd name="connsiteY4" fmla="*/ 0 h 88580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92607" h="885804">
                <a:moveTo>
                  <a:pt x="0" y="68"/>
                </a:moveTo>
                <a:lnTo>
                  <a:pt x="366908" y="885805"/>
                </a:lnTo>
                <a:cubicBezTo>
                  <a:pt x="418963" y="872266"/>
                  <a:pt x="468501" y="846209"/>
                  <a:pt x="513208" y="803755"/>
                </a:cubicBezTo>
                <a:cubicBezTo>
                  <a:pt x="641476" y="681974"/>
                  <a:pt x="730140" y="500187"/>
                  <a:pt x="792607" y="328265"/>
                </a:cubicBezTo>
                <a:lnTo>
                  <a:pt x="0" y="0"/>
                </a:lnTo>
                <a:close/>
              </a:path>
            </a:pathLst>
          </a:custGeom>
          <a:solidFill>
            <a:schemeClr val="accent4">
              <a:alpha val="70000"/>
            </a:schemeClr>
          </a:solidFill>
          <a:ln w="6804" cap="flat">
            <a:noFill/>
            <a:prstDash val="solid"/>
            <a:miter/>
          </a:ln>
        </p:spPr>
        <p:txBody>
          <a:bodyPr rtlCol="0" anchor="ctr"/>
          <a:lstStyle/>
          <a:p>
            <a:endParaRPr lang="fr-FR" sz="1350"/>
          </a:p>
        </p:txBody>
      </p:sp>
      <p:sp>
        <p:nvSpPr>
          <p:cNvPr id="48" name="Forme libre 47">
            <a:extLst>
              <a:ext uri="{FF2B5EF4-FFF2-40B4-BE49-F238E27FC236}">
                <a16:creationId xmlns:a16="http://schemas.microsoft.com/office/drawing/2014/main" id="{4FC0933B-C3B0-274A-8436-33F0D878E58A}"/>
              </a:ext>
            </a:extLst>
          </p:cNvPr>
          <p:cNvSpPr/>
          <p:nvPr/>
        </p:nvSpPr>
        <p:spPr>
          <a:xfrm>
            <a:off x="3934752" y="3384326"/>
            <a:ext cx="1248044" cy="1747062"/>
          </a:xfrm>
          <a:custGeom>
            <a:avLst/>
            <a:gdLst>
              <a:gd name="connsiteX0" fmla="*/ 268648 w 633718"/>
              <a:gd name="connsiteY0" fmla="*/ 0 h 887104"/>
              <a:gd name="connsiteX1" fmla="*/ 0 w 633718"/>
              <a:gd name="connsiteY1" fmla="*/ 648433 h 887104"/>
              <a:gd name="connsiteX2" fmla="*/ 478505 w 633718"/>
              <a:gd name="connsiteY2" fmla="*/ 879273 h 887104"/>
              <a:gd name="connsiteX3" fmla="*/ 633719 w 633718"/>
              <a:gd name="connsiteY3" fmla="*/ 881178 h 887104"/>
              <a:gd name="connsiteX4" fmla="*/ 268648 w 633718"/>
              <a:gd name="connsiteY4" fmla="*/ 0 h 88710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33718" h="887104">
                <a:moveTo>
                  <a:pt x="268648" y="0"/>
                </a:moveTo>
                <a:lnTo>
                  <a:pt x="0" y="648433"/>
                </a:lnTo>
                <a:cubicBezTo>
                  <a:pt x="144531" y="761982"/>
                  <a:pt x="310021" y="849815"/>
                  <a:pt x="478505" y="879273"/>
                </a:cubicBezTo>
                <a:cubicBezTo>
                  <a:pt x="530900" y="888458"/>
                  <a:pt x="583297" y="890159"/>
                  <a:pt x="633719" y="881178"/>
                </a:cubicBezTo>
                <a:lnTo>
                  <a:pt x="268648" y="0"/>
                </a:lnTo>
                <a:close/>
              </a:path>
            </a:pathLst>
          </a:custGeom>
          <a:solidFill>
            <a:schemeClr val="accent4">
              <a:alpha val="50000"/>
            </a:schemeClr>
          </a:solidFill>
          <a:ln w="6804" cap="flat">
            <a:noFill/>
            <a:prstDash val="solid"/>
            <a:miter/>
          </a:ln>
        </p:spPr>
        <p:txBody>
          <a:bodyPr rtlCol="0" anchor="ctr"/>
          <a:lstStyle/>
          <a:p>
            <a:endParaRPr lang="fr-FR" sz="1350"/>
          </a:p>
        </p:txBody>
      </p:sp>
      <p:sp>
        <p:nvSpPr>
          <p:cNvPr id="49" name="Forme libre 48">
            <a:extLst>
              <a:ext uri="{FF2B5EF4-FFF2-40B4-BE49-F238E27FC236}">
                <a16:creationId xmlns:a16="http://schemas.microsoft.com/office/drawing/2014/main" id="{4C7682CF-AD95-0612-15FE-C4D2E383BC6D}"/>
              </a:ext>
            </a:extLst>
          </p:cNvPr>
          <p:cNvSpPr/>
          <p:nvPr/>
        </p:nvSpPr>
        <p:spPr>
          <a:xfrm>
            <a:off x="3205197" y="3363826"/>
            <a:ext cx="1209046" cy="1262687"/>
          </a:xfrm>
          <a:custGeom>
            <a:avLst/>
            <a:gdLst>
              <a:gd name="connsiteX0" fmla="*/ 348330 w 613916"/>
              <a:gd name="connsiteY0" fmla="*/ 641086 h 641153"/>
              <a:gd name="connsiteX1" fmla="*/ 613917 w 613916"/>
              <a:gd name="connsiteY1" fmla="*/ 0 h 641153"/>
              <a:gd name="connsiteX2" fmla="*/ 0 w 613916"/>
              <a:gd name="connsiteY2" fmla="*/ 254244 h 641153"/>
              <a:gd name="connsiteX3" fmla="*/ 147661 w 613916"/>
              <a:gd name="connsiteY3" fmla="*/ 446236 h 641153"/>
              <a:gd name="connsiteX4" fmla="*/ 348330 w 613916"/>
              <a:gd name="connsiteY4" fmla="*/ 641154 h 64115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13916" h="641153">
                <a:moveTo>
                  <a:pt x="348330" y="641086"/>
                </a:moveTo>
                <a:lnTo>
                  <a:pt x="613917" y="0"/>
                </a:lnTo>
                <a:lnTo>
                  <a:pt x="0" y="254244"/>
                </a:lnTo>
                <a:cubicBezTo>
                  <a:pt x="47633" y="325611"/>
                  <a:pt x="99689" y="390924"/>
                  <a:pt x="147661" y="446236"/>
                </a:cubicBezTo>
                <a:cubicBezTo>
                  <a:pt x="207066" y="514678"/>
                  <a:pt x="274772" y="581079"/>
                  <a:pt x="348330" y="641154"/>
                </a:cubicBezTo>
                <a:close/>
              </a:path>
            </a:pathLst>
          </a:custGeom>
          <a:solidFill>
            <a:schemeClr val="accent4">
              <a:alpha val="70000"/>
            </a:schemeClr>
          </a:solidFill>
          <a:ln w="6804" cap="flat">
            <a:noFill/>
            <a:prstDash val="solid"/>
            <a:miter/>
          </a:ln>
        </p:spPr>
        <p:txBody>
          <a:bodyPr rtlCol="0" anchor="ctr"/>
          <a:lstStyle/>
          <a:p>
            <a:endParaRPr lang="fr-FR" sz="1350"/>
          </a:p>
        </p:txBody>
      </p:sp>
      <p:sp>
        <p:nvSpPr>
          <p:cNvPr id="37" name="Forme libre 36">
            <a:extLst>
              <a:ext uri="{FF2B5EF4-FFF2-40B4-BE49-F238E27FC236}">
                <a16:creationId xmlns:a16="http://schemas.microsoft.com/office/drawing/2014/main" id="{D980F18E-EC95-D979-C563-E9F42A6DA62A}"/>
              </a:ext>
            </a:extLst>
          </p:cNvPr>
          <p:cNvSpPr/>
          <p:nvPr/>
        </p:nvSpPr>
        <p:spPr>
          <a:xfrm>
            <a:off x="3631283" y="2484867"/>
            <a:ext cx="1673363" cy="1670321"/>
          </a:xfrm>
          <a:custGeom>
            <a:avLst/>
            <a:gdLst>
              <a:gd name="connsiteX0" fmla="*/ 446285 w 849682"/>
              <a:gd name="connsiteY0" fmla="*/ 839205 h 848137"/>
              <a:gd name="connsiteX1" fmla="*/ 611366 w 849682"/>
              <a:gd name="connsiteY1" fmla="*/ 812536 h 848137"/>
              <a:gd name="connsiteX2" fmla="*/ 776855 w 849682"/>
              <a:gd name="connsiteY2" fmla="*/ 579655 h 848137"/>
              <a:gd name="connsiteX3" fmla="*/ 849461 w 849682"/>
              <a:gd name="connsiteY3" fmla="*/ 269691 h 848137"/>
              <a:gd name="connsiteX4" fmla="*/ 818024 w 849682"/>
              <a:gd name="connsiteY4" fmla="*/ 103008 h 848137"/>
              <a:gd name="connsiteX5" fmla="*/ 546858 w 849682"/>
              <a:gd name="connsiteY5" fmla="*/ 1093 h 848137"/>
              <a:gd name="connsiteX6" fmla="*/ 214178 w 849682"/>
              <a:gd name="connsiteY6" fmla="*/ 61167 h 848137"/>
              <a:gd name="connsiteX7" fmla="*/ 1804 w 849682"/>
              <a:gd name="connsiteY7" fmla="*/ 249825 h 848137"/>
              <a:gd name="connsiteX8" fmla="*/ 124219 w 849682"/>
              <a:gd name="connsiteY8" fmla="*/ 587343 h 848137"/>
              <a:gd name="connsiteX9" fmla="*/ 446285 w 849682"/>
              <a:gd name="connsiteY9" fmla="*/ 839205 h 8481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849682" h="848137">
                <a:moveTo>
                  <a:pt x="446285" y="839205"/>
                </a:moveTo>
                <a:cubicBezTo>
                  <a:pt x="502423" y="854785"/>
                  <a:pt x="560467" y="852404"/>
                  <a:pt x="611366" y="812536"/>
                </a:cubicBezTo>
                <a:cubicBezTo>
                  <a:pt x="683427" y="756067"/>
                  <a:pt x="737389" y="664902"/>
                  <a:pt x="776855" y="579655"/>
                </a:cubicBezTo>
                <a:cubicBezTo>
                  <a:pt x="821494" y="483182"/>
                  <a:pt x="846671" y="376437"/>
                  <a:pt x="849461" y="269691"/>
                </a:cubicBezTo>
                <a:cubicBezTo>
                  <a:pt x="850958" y="211726"/>
                  <a:pt x="845311" y="151652"/>
                  <a:pt x="818024" y="103008"/>
                </a:cubicBezTo>
                <a:cubicBezTo>
                  <a:pt x="761681" y="2793"/>
                  <a:pt x="645253" y="-3602"/>
                  <a:pt x="546858" y="1093"/>
                </a:cubicBezTo>
                <a:cubicBezTo>
                  <a:pt x="434853" y="6467"/>
                  <a:pt x="321963" y="22523"/>
                  <a:pt x="214178" y="61167"/>
                </a:cubicBezTo>
                <a:cubicBezTo>
                  <a:pt x="129868" y="91374"/>
                  <a:pt x="15481" y="138657"/>
                  <a:pt x="1804" y="249825"/>
                </a:cubicBezTo>
                <a:cubicBezTo>
                  <a:pt x="-12622" y="367048"/>
                  <a:pt x="62365" y="499647"/>
                  <a:pt x="124219" y="587343"/>
                </a:cubicBezTo>
                <a:cubicBezTo>
                  <a:pt x="202406" y="698238"/>
                  <a:pt x="319105" y="803827"/>
                  <a:pt x="446285" y="839205"/>
                </a:cubicBezTo>
                <a:close/>
              </a:path>
            </a:pathLst>
          </a:custGeom>
          <a:solidFill>
            <a:srgbClr val="FFFFFF"/>
          </a:solidFill>
          <a:ln w="6804" cap="flat">
            <a:noFill/>
            <a:prstDash val="solid"/>
            <a:miter/>
          </a:ln>
        </p:spPr>
        <p:txBody>
          <a:bodyPr rtlCol="0" anchor="ctr"/>
          <a:lstStyle/>
          <a:p>
            <a:endParaRPr lang="fr-FR" sz="1350"/>
          </a:p>
        </p:txBody>
      </p:sp>
      <p:sp>
        <p:nvSpPr>
          <p:cNvPr id="70" name="Freeform: Shape 69">
            <a:extLst>
              <a:ext uri="{FF2B5EF4-FFF2-40B4-BE49-F238E27FC236}">
                <a16:creationId xmlns:a16="http://schemas.microsoft.com/office/drawing/2014/main" id="{EA36B44D-F6EE-56EB-DF49-ECF116D408FD}"/>
              </a:ext>
            </a:extLst>
          </p:cNvPr>
          <p:cNvSpPr/>
          <p:nvPr/>
        </p:nvSpPr>
        <p:spPr>
          <a:xfrm>
            <a:off x="3717036" y="2568685"/>
            <a:ext cx="1493635" cy="1491119"/>
          </a:xfrm>
          <a:custGeom>
            <a:avLst/>
            <a:gdLst>
              <a:gd name="connsiteX0" fmla="*/ 1541773 w 1991513"/>
              <a:gd name="connsiteY0" fmla="*/ 1339415 h 1988158"/>
              <a:gd name="connsiteX1" fmla="*/ 1639870 w 1991513"/>
              <a:gd name="connsiteY1" fmla="*/ 1458574 h 1988158"/>
              <a:gd name="connsiteX2" fmla="*/ 1544632 w 1991513"/>
              <a:gd name="connsiteY2" fmla="*/ 1576124 h 1988158"/>
              <a:gd name="connsiteX3" fmla="*/ 1544632 w 1991513"/>
              <a:gd name="connsiteY3" fmla="*/ 1576302 h 1988158"/>
              <a:gd name="connsiteX4" fmla="*/ 1445285 w 1991513"/>
              <a:gd name="connsiteY4" fmla="*/ 1459467 h 1988158"/>
              <a:gd name="connsiteX5" fmla="*/ 1541773 w 1991513"/>
              <a:gd name="connsiteY5" fmla="*/ 1339415 h 1988158"/>
              <a:gd name="connsiteX6" fmla="*/ 1541951 w 1991513"/>
              <a:gd name="connsiteY6" fmla="*/ 995516 h 1988158"/>
              <a:gd name="connsiteX7" fmla="*/ 1626289 w 1991513"/>
              <a:gd name="connsiteY7" fmla="*/ 1092702 h 1988158"/>
              <a:gd name="connsiteX8" fmla="*/ 1542487 w 1991513"/>
              <a:gd name="connsiteY8" fmla="*/ 1188814 h 1988158"/>
              <a:gd name="connsiteX9" fmla="*/ 1542308 w 1991513"/>
              <a:gd name="connsiteY9" fmla="*/ 1188814 h 1988158"/>
              <a:gd name="connsiteX10" fmla="*/ 1458506 w 1991513"/>
              <a:gd name="connsiteY10" fmla="*/ 1090199 h 1988158"/>
              <a:gd name="connsiteX11" fmla="*/ 1541951 w 1991513"/>
              <a:gd name="connsiteY11" fmla="*/ 995516 h 1988158"/>
              <a:gd name="connsiteX12" fmla="*/ 1459774 w 1991513"/>
              <a:gd name="connsiteY12" fmla="*/ 2199 h 1988158"/>
              <a:gd name="connsiteX13" fmla="*/ 1917363 w 1991513"/>
              <a:gd name="connsiteY13" fmla="*/ 241441 h 1988158"/>
              <a:gd name="connsiteX14" fmla="*/ 1917363 w 1991513"/>
              <a:gd name="connsiteY14" fmla="*/ 241619 h 1988158"/>
              <a:gd name="connsiteX15" fmla="*/ 1990979 w 1991513"/>
              <a:gd name="connsiteY15" fmla="*/ 632322 h 1988158"/>
              <a:gd name="connsiteX16" fmla="*/ 1834454 w 1991513"/>
              <a:gd name="connsiteY16" fmla="*/ 1328337 h 1988158"/>
              <a:gd name="connsiteX17" fmla="*/ 1740826 w 1991513"/>
              <a:gd name="connsiteY17" fmla="*/ 1252948 h 1988158"/>
              <a:gd name="connsiteX18" fmla="*/ 1846782 w 1991513"/>
              <a:gd name="connsiteY18" fmla="*/ 1081088 h 1988158"/>
              <a:gd name="connsiteX19" fmla="*/ 1543203 w 1991513"/>
              <a:gd name="connsiteY19" fmla="*/ 845807 h 1988158"/>
              <a:gd name="connsiteX20" fmla="*/ 1239089 w 1991513"/>
              <a:gd name="connsiteY20" fmla="*/ 1083947 h 1988158"/>
              <a:gd name="connsiteX21" fmla="*/ 1340757 w 1991513"/>
              <a:gd name="connsiteY21" fmla="*/ 1262953 h 1988158"/>
              <a:gd name="connsiteX22" fmla="*/ 1211394 w 1991513"/>
              <a:gd name="connsiteY22" fmla="*/ 1462324 h 1988158"/>
              <a:gd name="connsiteX23" fmla="*/ 1531411 w 1991513"/>
              <a:gd name="connsiteY23" fmla="*/ 1727975 h 1988158"/>
              <a:gd name="connsiteX24" fmla="*/ 1607886 w 1991513"/>
              <a:gd name="connsiteY24" fmla="*/ 1723509 h 1988158"/>
              <a:gd name="connsiteX25" fmla="*/ 1433138 w 1991513"/>
              <a:gd name="connsiteY25" fmla="*/ 1904657 h 1988158"/>
              <a:gd name="connsiteX26" fmla="*/ 1046111 w 1991513"/>
              <a:gd name="connsiteY26" fmla="*/ 1967184 h 1988158"/>
              <a:gd name="connsiteX27" fmla="*/ 291183 w 1991513"/>
              <a:gd name="connsiteY27" fmla="*/ 1376750 h 1988158"/>
              <a:gd name="connsiteX28" fmla="*/ 4220 w 1991513"/>
              <a:gd name="connsiteY28" fmla="*/ 585516 h 1988158"/>
              <a:gd name="connsiteX29" fmla="*/ 502029 w 1991513"/>
              <a:gd name="connsiteY29" fmla="*/ 143362 h 1988158"/>
              <a:gd name="connsiteX30" fmla="*/ 1281793 w 1991513"/>
              <a:gd name="connsiteY30" fmla="*/ 2587 h 1988158"/>
              <a:gd name="connsiteX31" fmla="*/ 1459774 w 1991513"/>
              <a:gd name="connsiteY31" fmla="*/ 2199 h 198815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</a:cxnLst>
            <a:rect l="l" t="t" r="r" b="b"/>
            <a:pathLst>
              <a:path w="1991513" h="1988158">
                <a:moveTo>
                  <a:pt x="1541773" y="1339415"/>
                </a:moveTo>
                <a:cubicBezTo>
                  <a:pt x="1607884" y="1339415"/>
                  <a:pt x="1639870" y="1383719"/>
                  <a:pt x="1639870" y="1458574"/>
                </a:cubicBezTo>
                <a:cubicBezTo>
                  <a:pt x="1639870" y="1533427"/>
                  <a:pt x="1610208" y="1576124"/>
                  <a:pt x="1544632" y="1576124"/>
                </a:cubicBezTo>
                <a:lnTo>
                  <a:pt x="1544632" y="1576302"/>
                </a:lnTo>
                <a:cubicBezTo>
                  <a:pt x="1481380" y="1576302"/>
                  <a:pt x="1445285" y="1531999"/>
                  <a:pt x="1445285" y="1459467"/>
                </a:cubicBezTo>
                <a:cubicBezTo>
                  <a:pt x="1445285" y="1386935"/>
                  <a:pt x="1471552" y="1339415"/>
                  <a:pt x="1541773" y="1339415"/>
                </a:cubicBezTo>
                <a:close/>
                <a:moveTo>
                  <a:pt x="1541951" y="995516"/>
                </a:moveTo>
                <a:cubicBezTo>
                  <a:pt x="1601272" y="995516"/>
                  <a:pt x="1626289" y="1031960"/>
                  <a:pt x="1626289" y="1092702"/>
                </a:cubicBezTo>
                <a:cubicBezTo>
                  <a:pt x="1626289" y="1153441"/>
                  <a:pt x="1600561" y="1188814"/>
                  <a:pt x="1542487" y="1188814"/>
                </a:cubicBezTo>
                <a:lnTo>
                  <a:pt x="1542308" y="1188814"/>
                </a:lnTo>
                <a:cubicBezTo>
                  <a:pt x="1486382" y="1188814"/>
                  <a:pt x="1458506" y="1153976"/>
                  <a:pt x="1458506" y="1090199"/>
                </a:cubicBezTo>
                <a:cubicBezTo>
                  <a:pt x="1458506" y="1026423"/>
                  <a:pt x="1488704" y="995516"/>
                  <a:pt x="1541951" y="995516"/>
                </a:cubicBezTo>
                <a:close/>
                <a:moveTo>
                  <a:pt x="1459774" y="2199"/>
                </a:moveTo>
                <a:cubicBezTo>
                  <a:pt x="1639993" y="12759"/>
                  <a:pt x="1818328" y="65248"/>
                  <a:pt x="1917363" y="241441"/>
                </a:cubicBezTo>
                <a:lnTo>
                  <a:pt x="1917363" y="241619"/>
                </a:lnTo>
                <a:cubicBezTo>
                  <a:pt x="1981329" y="355598"/>
                  <a:pt x="1994553" y="496551"/>
                  <a:pt x="1990979" y="632322"/>
                </a:cubicBezTo>
                <a:cubicBezTo>
                  <a:pt x="1984727" y="871355"/>
                  <a:pt x="1930584" y="1110387"/>
                  <a:pt x="1834454" y="1328337"/>
                </a:cubicBezTo>
                <a:cubicBezTo>
                  <a:pt x="1809440" y="1291714"/>
                  <a:pt x="1775133" y="1266345"/>
                  <a:pt x="1740826" y="1252948"/>
                </a:cubicBezTo>
                <a:cubicBezTo>
                  <a:pt x="1802471" y="1225615"/>
                  <a:pt x="1846782" y="1169876"/>
                  <a:pt x="1846782" y="1081088"/>
                </a:cubicBezTo>
                <a:cubicBezTo>
                  <a:pt x="1846782" y="947815"/>
                  <a:pt x="1744935" y="845807"/>
                  <a:pt x="1543203" y="845807"/>
                </a:cubicBezTo>
                <a:cubicBezTo>
                  <a:pt x="1325750" y="845807"/>
                  <a:pt x="1239089" y="957998"/>
                  <a:pt x="1239089" y="1083947"/>
                </a:cubicBezTo>
                <a:cubicBezTo>
                  <a:pt x="1239089" y="1160407"/>
                  <a:pt x="1272679" y="1228115"/>
                  <a:pt x="1340757" y="1262953"/>
                </a:cubicBezTo>
                <a:cubicBezTo>
                  <a:pt x="1276434" y="1292249"/>
                  <a:pt x="1211394" y="1357100"/>
                  <a:pt x="1211394" y="1462324"/>
                </a:cubicBezTo>
                <a:cubicBezTo>
                  <a:pt x="1211394" y="1599169"/>
                  <a:pt x="1305379" y="1727975"/>
                  <a:pt x="1531411" y="1727975"/>
                </a:cubicBezTo>
                <a:cubicBezTo>
                  <a:pt x="1558748" y="1727975"/>
                  <a:pt x="1584122" y="1726187"/>
                  <a:pt x="1607886" y="1723509"/>
                </a:cubicBezTo>
                <a:cubicBezTo>
                  <a:pt x="1555532" y="1792109"/>
                  <a:pt x="1497461" y="1854279"/>
                  <a:pt x="1433138" y="1904657"/>
                </a:cubicBezTo>
                <a:cubicBezTo>
                  <a:pt x="1313776" y="1998090"/>
                  <a:pt x="1177801" y="2003807"/>
                  <a:pt x="1046111" y="1967184"/>
                </a:cubicBezTo>
                <a:cubicBezTo>
                  <a:pt x="748070" y="1884293"/>
                  <a:pt x="474510" y="1636684"/>
                  <a:pt x="291183" y="1376750"/>
                </a:cubicBezTo>
                <a:cubicBezTo>
                  <a:pt x="146093" y="1171126"/>
                  <a:pt x="-29549" y="860279"/>
                  <a:pt x="4220" y="585516"/>
                </a:cubicBezTo>
                <a:cubicBezTo>
                  <a:pt x="36384" y="325048"/>
                  <a:pt x="304406" y="214284"/>
                  <a:pt x="502029" y="143362"/>
                </a:cubicBezTo>
                <a:cubicBezTo>
                  <a:pt x="754682" y="52788"/>
                  <a:pt x="1019309" y="15091"/>
                  <a:pt x="1281793" y="2587"/>
                </a:cubicBezTo>
                <a:cubicBezTo>
                  <a:pt x="1339418" y="-183"/>
                  <a:pt x="1399700" y="-1321"/>
                  <a:pt x="1459774" y="2199"/>
                </a:cubicBezTo>
                <a:close/>
              </a:path>
            </a:pathLst>
          </a:custGeom>
          <a:solidFill>
            <a:schemeClr val="accent4">
              <a:lumMod val="50000"/>
            </a:schemeClr>
          </a:solidFill>
          <a:ln w="6804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endParaRPr lang="fr-FR" sz="1350"/>
          </a:p>
        </p:txBody>
      </p:sp>
      <p:pic>
        <p:nvPicPr>
          <p:cNvPr id="81" name="Graphique 80" descr="Bar graph with upward trend contour">
            <a:extLst>
              <a:ext uri="{FF2B5EF4-FFF2-40B4-BE49-F238E27FC236}">
                <a16:creationId xmlns:a16="http://schemas.microsoft.com/office/drawing/2014/main" id="{047F0540-462F-8B9E-3375-438622AEACF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5535802" y="3082041"/>
            <a:ext cx="415781" cy="415781"/>
          </a:xfrm>
          <a:prstGeom prst="rect">
            <a:avLst/>
          </a:prstGeom>
        </p:spPr>
      </p:pic>
      <p:pic>
        <p:nvPicPr>
          <p:cNvPr id="82" name="Graphique 81" descr="Briefcase contour">
            <a:extLst>
              <a:ext uri="{FF2B5EF4-FFF2-40B4-BE49-F238E27FC236}">
                <a16:creationId xmlns:a16="http://schemas.microsoft.com/office/drawing/2014/main" id="{300B1D8C-D9DC-F4E7-8E74-446FB896E444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3342359" y="2299540"/>
            <a:ext cx="415781" cy="415781"/>
          </a:xfrm>
          <a:prstGeom prst="rect">
            <a:avLst/>
          </a:prstGeom>
        </p:spPr>
      </p:pic>
      <p:pic>
        <p:nvPicPr>
          <p:cNvPr id="83" name="Graphique 82" descr="Bullseye contour">
            <a:extLst>
              <a:ext uri="{FF2B5EF4-FFF2-40B4-BE49-F238E27FC236}">
                <a16:creationId xmlns:a16="http://schemas.microsoft.com/office/drawing/2014/main" id="{ED9309C7-AA13-28A7-7165-EA50104BF96F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5327911" y="2107353"/>
            <a:ext cx="415781" cy="415781"/>
          </a:xfrm>
          <a:prstGeom prst="rect">
            <a:avLst/>
          </a:prstGeom>
        </p:spPr>
      </p:pic>
      <p:pic>
        <p:nvPicPr>
          <p:cNvPr id="84" name="Graphique 83" descr="Database contour">
            <a:extLst>
              <a:ext uri="{FF2B5EF4-FFF2-40B4-BE49-F238E27FC236}">
                <a16:creationId xmlns:a16="http://schemas.microsoft.com/office/drawing/2014/main" id="{CC13B97B-610E-B934-C731-CA966FB3BB91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5170630" y="4015984"/>
            <a:ext cx="415781" cy="415781"/>
          </a:xfrm>
          <a:prstGeom prst="rect">
            <a:avLst/>
          </a:prstGeom>
        </p:spPr>
      </p:pic>
      <p:pic>
        <p:nvPicPr>
          <p:cNvPr id="86" name="Graphique 85" descr="Lock contour">
            <a:extLst>
              <a:ext uri="{FF2B5EF4-FFF2-40B4-BE49-F238E27FC236}">
                <a16:creationId xmlns:a16="http://schemas.microsoft.com/office/drawing/2014/main" id="{3A418D9D-053F-6A9D-A01F-AD3F44E5998E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3561133" y="3794405"/>
            <a:ext cx="415781" cy="415781"/>
          </a:xfrm>
          <a:prstGeom prst="rect">
            <a:avLst/>
          </a:prstGeom>
        </p:spPr>
      </p:pic>
      <p:pic>
        <p:nvPicPr>
          <p:cNvPr id="87" name="Graphique 86" descr="Gears contour">
            <a:extLst>
              <a:ext uri="{FF2B5EF4-FFF2-40B4-BE49-F238E27FC236}">
                <a16:creationId xmlns:a16="http://schemas.microsoft.com/office/drawing/2014/main" id="{A69B27E4-E8E4-12D7-08DC-E34B09FFC8FB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96DAC541-7B7A-43D3-8B79-37D633B846F1}">
                <asvg:svgBlip xmlns:asvg="http://schemas.microsoft.com/office/drawing/2016/SVG/main" r:embed="rId14"/>
              </a:ext>
            </a:extLst>
          </a:blip>
          <a:stretch>
            <a:fillRect/>
          </a:stretch>
        </p:blipFill>
        <p:spPr>
          <a:xfrm>
            <a:off x="4282258" y="4314913"/>
            <a:ext cx="415781" cy="415781"/>
          </a:xfrm>
          <a:prstGeom prst="rect">
            <a:avLst/>
          </a:prstGeom>
        </p:spPr>
      </p:pic>
      <p:pic>
        <p:nvPicPr>
          <p:cNvPr id="89" name="Graphique 88" descr="Lightbulb contour">
            <a:extLst>
              <a:ext uri="{FF2B5EF4-FFF2-40B4-BE49-F238E27FC236}">
                <a16:creationId xmlns:a16="http://schemas.microsoft.com/office/drawing/2014/main" id="{E3303C5A-1E3C-736E-6CBE-7774CA670DDA}"/>
              </a:ext>
            </a:extLst>
          </p:cNvPr>
          <p:cNvPicPr>
            <a:picLocks noChangeAspect="1"/>
          </p:cNvPicPr>
          <p:nvPr/>
        </p:nvPicPr>
        <p:blipFill>
          <a:blip r:embed="rId15">
            <a:extLst>
              <a:ext uri="{96DAC541-7B7A-43D3-8B79-37D633B846F1}">
                <asvg:svgBlip xmlns:asvg="http://schemas.microsoft.com/office/drawing/2016/SVG/main" r:embed="rId16"/>
              </a:ext>
            </a:extLst>
          </a:blip>
          <a:stretch>
            <a:fillRect/>
          </a:stretch>
        </p:blipFill>
        <p:spPr>
          <a:xfrm>
            <a:off x="4246696" y="1981934"/>
            <a:ext cx="415781" cy="415781"/>
          </a:xfrm>
          <a:prstGeom prst="rect">
            <a:avLst/>
          </a:prstGeom>
        </p:spPr>
      </p:pic>
      <p:pic>
        <p:nvPicPr>
          <p:cNvPr id="90" name="Graphique 89" descr="Magnifying glass contour">
            <a:extLst>
              <a:ext uri="{FF2B5EF4-FFF2-40B4-BE49-F238E27FC236}">
                <a16:creationId xmlns:a16="http://schemas.microsoft.com/office/drawing/2014/main" id="{1D0A09D6-5861-FEE2-B065-2AA572D00154}"/>
              </a:ext>
            </a:extLst>
          </p:cNvPr>
          <p:cNvPicPr>
            <a:picLocks noChangeAspect="1"/>
          </p:cNvPicPr>
          <p:nvPr/>
        </p:nvPicPr>
        <p:blipFill>
          <a:blip r:embed="rId17">
            <a:extLst>
              <a:ext uri="{96DAC541-7B7A-43D3-8B79-37D633B846F1}">
                <asvg:svgBlip xmlns:asvg="http://schemas.microsoft.com/office/drawing/2016/SVG/main" r:embed="rId18"/>
              </a:ext>
            </a:extLst>
          </a:blip>
          <a:stretch>
            <a:fillRect/>
          </a:stretch>
        </p:blipFill>
        <p:spPr>
          <a:xfrm>
            <a:off x="3116197" y="3034960"/>
            <a:ext cx="415781" cy="415781"/>
          </a:xfrm>
          <a:prstGeom prst="rect">
            <a:avLst/>
          </a:prstGeom>
        </p:spPr>
      </p:pic>
      <p:grpSp>
        <p:nvGrpSpPr>
          <p:cNvPr id="33" name="Group 32">
            <a:extLst>
              <a:ext uri="{FF2B5EF4-FFF2-40B4-BE49-F238E27FC236}">
                <a16:creationId xmlns:a16="http://schemas.microsoft.com/office/drawing/2014/main" id="{8A64037F-AA64-F3E9-9E2A-648CC9AF75A4}"/>
              </a:ext>
            </a:extLst>
          </p:cNvPr>
          <p:cNvGrpSpPr/>
          <p:nvPr/>
        </p:nvGrpSpPr>
        <p:grpSpPr>
          <a:xfrm>
            <a:off x="252082" y="2441200"/>
            <a:ext cx="2194560" cy="952227"/>
            <a:chOff x="332936" y="2875429"/>
            <a:chExt cx="2926080" cy="1269634"/>
          </a:xfrm>
        </p:grpSpPr>
        <p:sp>
          <p:nvSpPr>
            <p:cNvPr id="34" name="TextBox 33">
              <a:extLst>
                <a:ext uri="{FF2B5EF4-FFF2-40B4-BE49-F238E27FC236}">
                  <a16:creationId xmlns:a16="http://schemas.microsoft.com/office/drawing/2014/main" id="{164EA889-A98E-CB07-E7AB-5FAB4575C44B}"/>
                </a:ext>
              </a:extLst>
            </p:cNvPr>
            <p:cNvSpPr txBox="1"/>
            <p:nvPr/>
          </p:nvSpPr>
          <p:spPr>
            <a:xfrm>
              <a:off x="332936" y="2875429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000" b="1" dirty="0"/>
                <a:t>07 - Lorem Ipsum</a:t>
              </a:r>
            </a:p>
          </p:txBody>
        </p:sp>
        <p:sp>
          <p:nvSpPr>
            <p:cNvPr id="35" name="TextBox 34">
              <a:extLst>
                <a:ext uri="{FF2B5EF4-FFF2-40B4-BE49-F238E27FC236}">
                  <a16:creationId xmlns:a16="http://schemas.microsoft.com/office/drawing/2014/main" id="{AD982181-662D-7CB4-5663-3F7E03301F9A}"/>
                </a:ext>
              </a:extLst>
            </p:cNvPr>
            <p:cNvSpPr txBox="1"/>
            <p:nvPr/>
          </p:nvSpPr>
          <p:spPr>
            <a:xfrm>
              <a:off x="332936" y="3406400"/>
              <a:ext cx="2926080" cy="738663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sodales. </a:t>
              </a:r>
            </a:p>
          </p:txBody>
        </p:sp>
      </p:grpSp>
      <p:grpSp>
        <p:nvGrpSpPr>
          <p:cNvPr id="36" name="Group 35">
            <a:extLst>
              <a:ext uri="{FF2B5EF4-FFF2-40B4-BE49-F238E27FC236}">
                <a16:creationId xmlns:a16="http://schemas.microsoft.com/office/drawing/2014/main" id="{23ABB0A3-BC78-0086-726C-C9C43CF30735}"/>
              </a:ext>
            </a:extLst>
          </p:cNvPr>
          <p:cNvGrpSpPr/>
          <p:nvPr/>
        </p:nvGrpSpPr>
        <p:grpSpPr>
          <a:xfrm>
            <a:off x="1914346" y="4836368"/>
            <a:ext cx="2194560" cy="952227"/>
            <a:chOff x="332936" y="4580523"/>
            <a:chExt cx="2926080" cy="1269634"/>
          </a:xfrm>
        </p:grpSpPr>
        <p:sp>
          <p:nvSpPr>
            <p:cNvPr id="38" name="TextBox 37">
              <a:extLst>
                <a:ext uri="{FF2B5EF4-FFF2-40B4-BE49-F238E27FC236}">
                  <a16:creationId xmlns:a16="http://schemas.microsoft.com/office/drawing/2014/main" id="{E4B036BE-93B8-F8E0-7585-0BBF5052C0E0}"/>
                </a:ext>
              </a:extLst>
            </p:cNvPr>
            <p:cNvSpPr txBox="1"/>
            <p:nvPr/>
          </p:nvSpPr>
          <p:spPr>
            <a:xfrm>
              <a:off x="332936" y="4580523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000" b="1" dirty="0"/>
                <a:t>05 - Lorem Ipsum</a:t>
              </a:r>
            </a:p>
          </p:txBody>
        </p:sp>
        <p:sp>
          <p:nvSpPr>
            <p:cNvPr id="50" name="TextBox 49">
              <a:extLst>
                <a:ext uri="{FF2B5EF4-FFF2-40B4-BE49-F238E27FC236}">
                  <a16:creationId xmlns:a16="http://schemas.microsoft.com/office/drawing/2014/main" id="{4E69209F-7D0A-E920-5224-4683FD4479B8}"/>
                </a:ext>
              </a:extLst>
            </p:cNvPr>
            <p:cNvSpPr txBox="1"/>
            <p:nvPr/>
          </p:nvSpPr>
          <p:spPr>
            <a:xfrm>
              <a:off x="332936" y="5111494"/>
              <a:ext cx="2926080" cy="738663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sodales. </a:t>
              </a:r>
            </a:p>
          </p:txBody>
        </p:sp>
      </p:grpSp>
      <p:grpSp>
        <p:nvGrpSpPr>
          <p:cNvPr id="54" name="Group 53">
            <a:extLst>
              <a:ext uri="{FF2B5EF4-FFF2-40B4-BE49-F238E27FC236}">
                <a16:creationId xmlns:a16="http://schemas.microsoft.com/office/drawing/2014/main" id="{AF15547E-FBDA-3F2B-D313-7F5C2A33DC29}"/>
              </a:ext>
            </a:extLst>
          </p:cNvPr>
          <p:cNvGrpSpPr/>
          <p:nvPr/>
        </p:nvGrpSpPr>
        <p:grpSpPr>
          <a:xfrm>
            <a:off x="1109740" y="1243616"/>
            <a:ext cx="2194560" cy="952227"/>
            <a:chOff x="332936" y="2555951"/>
            <a:chExt cx="2926080" cy="1269634"/>
          </a:xfrm>
        </p:grpSpPr>
        <p:sp>
          <p:nvSpPr>
            <p:cNvPr id="55" name="TextBox 54">
              <a:extLst>
                <a:ext uri="{FF2B5EF4-FFF2-40B4-BE49-F238E27FC236}">
                  <a16:creationId xmlns:a16="http://schemas.microsoft.com/office/drawing/2014/main" id="{29B1859C-D178-5EE9-5481-3AAD1E8381E6}"/>
                </a:ext>
              </a:extLst>
            </p:cNvPr>
            <p:cNvSpPr txBox="1"/>
            <p:nvPr/>
          </p:nvSpPr>
          <p:spPr>
            <a:xfrm>
              <a:off x="332936" y="2555951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000" b="1" noProof="1"/>
                <a:t>08 - Lorem Ipsum</a:t>
              </a:r>
            </a:p>
          </p:txBody>
        </p:sp>
        <p:sp>
          <p:nvSpPr>
            <p:cNvPr id="56" name="TextBox 55">
              <a:extLst>
                <a:ext uri="{FF2B5EF4-FFF2-40B4-BE49-F238E27FC236}">
                  <a16:creationId xmlns:a16="http://schemas.microsoft.com/office/drawing/2014/main" id="{97DE4499-B747-1BDE-4AD2-BAE22AB0119A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738663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sodales. </a:t>
              </a:r>
            </a:p>
          </p:txBody>
        </p:sp>
      </p:grpSp>
      <p:grpSp>
        <p:nvGrpSpPr>
          <p:cNvPr id="57" name="Group 56">
            <a:extLst>
              <a:ext uri="{FF2B5EF4-FFF2-40B4-BE49-F238E27FC236}">
                <a16:creationId xmlns:a16="http://schemas.microsoft.com/office/drawing/2014/main" id="{2DA8CDCA-904F-655B-51F0-A181A3470355}"/>
              </a:ext>
            </a:extLst>
          </p:cNvPr>
          <p:cNvGrpSpPr/>
          <p:nvPr/>
        </p:nvGrpSpPr>
        <p:grpSpPr>
          <a:xfrm>
            <a:off x="579549" y="3638784"/>
            <a:ext cx="2194560" cy="952227"/>
            <a:chOff x="332936" y="4580523"/>
            <a:chExt cx="2926080" cy="1269634"/>
          </a:xfrm>
        </p:grpSpPr>
        <p:sp>
          <p:nvSpPr>
            <p:cNvPr id="58" name="TextBox 57">
              <a:extLst>
                <a:ext uri="{FF2B5EF4-FFF2-40B4-BE49-F238E27FC236}">
                  <a16:creationId xmlns:a16="http://schemas.microsoft.com/office/drawing/2014/main" id="{C7BCB311-74AB-9B29-6B4E-4EBA0C02A478}"/>
                </a:ext>
              </a:extLst>
            </p:cNvPr>
            <p:cNvSpPr txBox="1"/>
            <p:nvPr/>
          </p:nvSpPr>
          <p:spPr>
            <a:xfrm>
              <a:off x="332936" y="4580523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000" b="1" dirty="0"/>
                <a:t>06 - Lorem Ipsum</a:t>
              </a:r>
            </a:p>
          </p:txBody>
        </p:sp>
        <p:sp>
          <p:nvSpPr>
            <p:cNvPr id="59" name="TextBox 58">
              <a:extLst>
                <a:ext uri="{FF2B5EF4-FFF2-40B4-BE49-F238E27FC236}">
                  <a16:creationId xmlns:a16="http://schemas.microsoft.com/office/drawing/2014/main" id="{38608E43-245B-8594-C49D-1415010FF6CC}"/>
                </a:ext>
              </a:extLst>
            </p:cNvPr>
            <p:cNvSpPr txBox="1"/>
            <p:nvPr/>
          </p:nvSpPr>
          <p:spPr>
            <a:xfrm>
              <a:off x="332936" y="5111494"/>
              <a:ext cx="2926080" cy="738663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sodales. </a:t>
              </a:r>
            </a:p>
          </p:txBody>
        </p:sp>
      </p:grpSp>
      <p:grpSp>
        <p:nvGrpSpPr>
          <p:cNvPr id="27" name="Group 26">
            <a:extLst>
              <a:ext uri="{FF2B5EF4-FFF2-40B4-BE49-F238E27FC236}">
                <a16:creationId xmlns:a16="http://schemas.microsoft.com/office/drawing/2014/main" id="{7A6284F1-78D5-97DB-3C38-FB31673EE093}"/>
              </a:ext>
            </a:extLst>
          </p:cNvPr>
          <p:cNvGrpSpPr/>
          <p:nvPr/>
        </p:nvGrpSpPr>
        <p:grpSpPr>
          <a:xfrm>
            <a:off x="6694954" y="2441200"/>
            <a:ext cx="2194560" cy="952227"/>
            <a:chOff x="8921977" y="2875429"/>
            <a:chExt cx="2926080" cy="1269634"/>
          </a:xfrm>
        </p:grpSpPr>
        <p:sp>
          <p:nvSpPr>
            <p:cNvPr id="28" name="TextBox 27">
              <a:extLst>
                <a:ext uri="{FF2B5EF4-FFF2-40B4-BE49-F238E27FC236}">
                  <a16:creationId xmlns:a16="http://schemas.microsoft.com/office/drawing/2014/main" id="{5CC82104-ED43-6B43-00C0-9386FE2DA4A9}"/>
                </a:ext>
              </a:extLst>
            </p:cNvPr>
            <p:cNvSpPr txBox="1"/>
            <p:nvPr/>
          </p:nvSpPr>
          <p:spPr>
            <a:xfrm>
              <a:off x="8921977" y="2875429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000" b="1" noProof="1"/>
                <a:t>02 - Lorem Ipsum</a:t>
              </a:r>
            </a:p>
          </p:txBody>
        </p:sp>
        <p:sp>
          <p:nvSpPr>
            <p:cNvPr id="29" name="TextBox 28">
              <a:extLst>
                <a:ext uri="{FF2B5EF4-FFF2-40B4-BE49-F238E27FC236}">
                  <a16:creationId xmlns:a16="http://schemas.microsoft.com/office/drawing/2014/main" id="{B5B2514B-50DE-3928-6744-51FBCABF4686}"/>
                </a:ext>
              </a:extLst>
            </p:cNvPr>
            <p:cNvSpPr txBox="1"/>
            <p:nvPr/>
          </p:nvSpPr>
          <p:spPr>
            <a:xfrm>
              <a:off x="8921977" y="3406400"/>
              <a:ext cx="2926080" cy="738663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sodales. </a:t>
              </a:r>
            </a:p>
          </p:txBody>
        </p:sp>
      </p:grpSp>
      <p:grpSp>
        <p:nvGrpSpPr>
          <p:cNvPr id="30" name="Group 29">
            <a:extLst>
              <a:ext uri="{FF2B5EF4-FFF2-40B4-BE49-F238E27FC236}">
                <a16:creationId xmlns:a16="http://schemas.microsoft.com/office/drawing/2014/main" id="{64D0901D-F86A-13F6-0F8D-A8B3A24FCCD2}"/>
              </a:ext>
            </a:extLst>
          </p:cNvPr>
          <p:cNvGrpSpPr/>
          <p:nvPr/>
        </p:nvGrpSpPr>
        <p:grpSpPr>
          <a:xfrm>
            <a:off x="5899893" y="4836368"/>
            <a:ext cx="2194560" cy="952227"/>
            <a:chOff x="8921977" y="4580523"/>
            <a:chExt cx="2926080" cy="1269634"/>
          </a:xfrm>
        </p:grpSpPr>
        <p:sp>
          <p:nvSpPr>
            <p:cNvPr id="31" name="TextBox 30">
              <a:extLst>
                <a:ext uri="{FF2B5EF4-FFF2-40B4-BE49-F238E27FC236}">
                  <a16:creationId xmlns:a16="http://schemas.microsoft.com/office/drawing/2014/main" id="{0EFBB43F-CC7B-1A39-EB67-61128DBE0B7A}"/>
                </a:ext>
              </a:extLst>
            </p:cNvPr>
            <p:cNvSpPr txBox="1"/>
            <p:nvPr/>
          </p:nvSpPr>
          <p:spPr>
            <a:xfrm>
              <a:off x="8921977" y="4580523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000" b="1" noProof="1"/>
                <a:t>04 - Lorem Ipsum</a:t>
              </a:r>
            </a:p>
          </p:txBody>
        </p:sp>
        <p:sp>
          <p:nvSpPr>
            <p:cNvPr id="32" name="TextBox 31">
              <a:extLst>
                <a:ext uri="{FF2B5EF4-FFF2-40B4-BE49-F238E27FC236}">
                  <a16:creationId xmlns:a16="http://schemas.microsoft.com/office/drawing/2014/main" id="{B0D7047D-51BA-9FA0-7AFE-10DAFEB65E4E}"/>
                </a:ext>
              </a:extLst>
            </p:cNvPr>
            <p:cNvSpPr txBox="1"/>
            <p:nvPr/>
          </p:nvSpPr>
          <p:spPr>
            <a:xfrm>
              <a:off x="8921977" y="5111494"/>
              <a:ext cx="2926080" cy="738663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sodales. </a:t>
              </a:r>
            </a:p>
          </p:txBody>
        </p:sp>
      </p:grpSp>
      <p:grpSp>
        <p:nvGrpSpPr>
          <p:cNvPr id="51" name="Group 50">
            <a:extLst>
              <a:ext uri="{FF2B5EF4-FFF2-40B4-BE49-F238E27FC236}">
                <a16:creationId xmlns:a16="http://schemas.microsoft.com/office/drawing/2014/main" id="{F731ECB6-24EC-5C2F-1B35-6099E942903B}"/>
              </a:ext>
            </a:extLst>
          </p:cNvPr>
          <p:cNvGrpSpPr/>
          <p:nvPr/>
        </p:nvGrpSpPr>
        <p:grpSpPr>
          <a:xfrm>
            <a:off x="6522986" y="1243616"/>
            <a:ext cx="2194560" cy="952227"/>
            <a:chOff x="8921977" y="1170335"/>
            <a:chExt cx="2926080" cy="1269634"/>
          </a:xfrm>
        </p:grpSpPr>
        <p:sp>
          <p:nvSpPr>
            <p:cNvPr id="52" name="TextBox 51">
              <a:extLst>
                <a:ext uri="{FF2B5EF4-FFF2-40B4-BE49-F238E27FC236}">
                  <a16:creationId xmlns:a16="http://schemas.microsoft.com/office/drawing/2014/main" id="{E01CE939-7093-FFC9-DA86-CB68F520D60E}"/>
                </a:ext>
              </a:extLst>
            </p:cNvPr>
            <p:cNvSpPr txBox="1"/>
            <p:nvPr/>
          </p:nvSpPr>
          <p:spPr>
            <a:xfrm>
              <a:off x="8921977" y="1170335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000" b="1" noProof="1"/>
                <a:t>01 - Lorem Ipsum</a:t>
              </a:r>
            </a:p>
          </p:txBody>
        </p:sp>
        <p:sp>
          <p:nvSpPr>
            <p:cNvPr id="53" name="TextBox 52">
              <a:extLst>
                <a:ext uri="{FF2B5EF4-FFF2-40B4-BE49-F238E27FC236}">
                  <a16:creationId xmlns:a16="http://schemas.microsoft.com/office/drawing/2014/main" id="{AFD3EB08-0C9D-AD91-9F97-5F4719CAF84C}"/>
                </a:ext>
              </a:extLst>
            </p:cNvPr>
            <p:cNvSpPr txBox="1"/>
            <p:nvPr/>
          </p:nvSpPr>
          <p:spPr>
            <a:xfrm>
              <a:off x="8921977" y="1701306"/>
              <a:ext cx="2926080" cy="738663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sodales. </a:t>
              </a:r>
            </a:p>
          </p:txBody>
        </p:sp>
      </p:grpSp>
      <p:grpSp>
        <p:nvGrpSpPr>
          <p:cNvPr id="60" name="Group 59">
            <a:extLst>
              <a:ext uri="{FF2B5EF4-FFF2-40B4-BE49-F238E27FC236}">
                <a16:creationId xmlns:a16="http://schemas.microsoft.com/office/drawing/2014/main" id="{B1A1317A-1FEA-DBF7-1B1D-5F2ABEA62293}"/>
              </a:ext>
            </a:extLst>
          </p:cNvPr>
          <p:cNvGrpSpPr/>
          <p:nvPr/>
        </p:nvGrpSpPr>
        <p:grpSpPr>
          <a:xfrm>
            <a:off x="6544039" y="3638784"/>
            <a:ext cx="2194560" cy="952227"/>
            <a:chOff x="8921977" y="4580523"/>
            <a:chExt cx="2926080" cy="1269634"/>
          </a:xfrm>
        </p:grpSpPr>
        <p:sp>
          <p:nvSpPr>
            <p:cNvPr id="61" name="TextBox 60">
              <a:extLst>
                <a:ext uri="{FF2B5EF4-FFF2-40B4-BE49-F238E27FC236}">
                  <a16:creationId xmlns:a16="http://schemas.microsoft.com/office/drawing/2014/main" id="{6A5B6049-1E67-F221-5466-6A2E99E6DA85}"/>
                </a:ext>
              </a:extLst>
            </p:cNvPr>
            <p:cNvSpPr txBox="1"/>
            <p:nvPr/>
          </p:nvSpPr>
          <p:spPr>
            <a:xfrm>
              <a:off x="8921977" y="4580523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000" b="1" noProof="1"/>
                <a:t>03 - Lorem Ipsum</a:t>
              </a:r>
            </a:p>
          </p:txBody>
        </p:sp>
        <p:sp>
          <p:nvSpPr>
            <p:cNvPr id="62" name="TextBox 61">
              <a:extLst>
                <a:ext uri="{FF2B5EF4-FFF2-40B4-BE49-F238E27FC236}">
                  <a16:creationId xmlns:a16="http://schemas.microsoft.com/office/drawing/2014/main" id="{18BDABBD-D4D9-EA1F-4788-C244444D89CC}"/>
                </a:ext>
              </a:extLst>
            </p:cNvPr>
            <p:cNvSpPr txBox="1"/>
            <p:nvPr/>
          </p:nvSpPr>
          <p:spPr>
            <a:xfrm>
              <a:off x="8921977" y="5111494"/>
              <a:ext cx="2926080" cy="738663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sodales. 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2604307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3B417B8-C021-3022-0484-CBF710D3302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96761DD-92B1-1F6B-CDA4-523716114BB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Eight-Part Petal Cycle Diagram – Slide Template</a:t>
            </a:r>
          </a:p>
        </p:txBody>
      </p:sp>
      <p:sp>
        <p:nvSpPr>
          <p:cNvPr id="42" name="Forme libre 41">
            <a:extLst>
              <a:ext uri="{FF2B5EF4-FFF2-40B4-BE49-F238E27FC236}">
                <a16:creationId xmlns:a16="http://schemas.microsoft.com/office/drawing/2014/main" id="{88F61779-A09B-2D7B-D77D-03EA262C67A2}"/>
              </a:ext>
            </a:extLst>
          </p:cNvPr>
          <p:cNvSpPr/>
          <p:nvPr/>
        </p:nvSpPr>
        <p:spPr>
          <a:xfrm>
            <a:off x="3948286" y="1740580"/>
            <a:ext cx="1138424" cy="1503461"/>
          </a:xfrm>
          <a:custGeom>
            <a:avLst/>
            <a:gdLst>
              <a:gd name="connsiteX0" fmla="*/ 261775 w 578056"/>
              <a:gd name="connsiteY0" fmla="*/ 763411 h 763411"/>
              <a:gd name="connsiteX1" fmla="*/ 578057 w 578056"/>
              <a:gd name="connsiteY1" fmla="*/ 0 h 763411"/>
              <a:gd name="connsiteX2" fmla="*/ 508513 w 578056"/>
              <a:gd name="connsiteY2" fmla="*/ 8844 h 763411"/>
              <a:gd name="connsiteX3" fmla="*/ 0 w 578056"/>
              <a:gd name="connsiteY3" fmla="*/ 131510 h 763411"/>
              <a:gd name="connsiteX4" fmla="*/ 261775 w 578056"/>
              <a:gd name="connsiteY4" fmla="*/ 763411 h 76341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78056" h="763411">
                <a:moveTo>
                  <a:pt x="261775" y="763411"/>
                </a:moveTo>
                <a:lnTo>
                  <a:pt x="578057" y="0"/>
                </a:lnTo>
                <a:cubicBezTo>
                  <a:pt x="554512" y="2517"/>
                  <a:pt x="531241" y="5579"/>
                  <a:pt x="508513" y="8844"/>
                </a:cubicBezTo>
                <a:cubicBezTo>
                  <a:pt x="336627" y="33745"/>
                  <a:pt x="165013" y="71368"/>
                  <a:pt x="0" y="131510"/>
                </a:cubicBezTo>
                <a:lnTo>
                  <a:pt x="261775" y="763411"/>
                </a:lnTo>
                <a:close/>
              </a:path>
            </a:pathLst>
          </a:custGeom>
          <a:solidFill>
            <a:schemeClr val="accent4"/>
          </a:solidFill>
          <a:ln w="6804" cap="flat">
            <a:noFill/>
            <a:prstDash val="solid"/>
            <a:miter/>
          </a:ln>
        </p:spPr>
        <p:txBody>
          <a:bodyPr rtlCol="0" anchor="ctr"/>
          <a:lstStyle/>
          <a:p>
            <a:endParaRPr lang="fr-FR" sz="1350"/>
          </a:p>
        </p:txBody>
      </p:sp>
      <p:sp>
        <p:nvSpPr>
          <p:cNvPr id="43" name="Forme libre 42">
            <a:extLst>
              <a:ext uri="{FF2B5EF4-FFF2-40B4-BE49-F238E27FC236}">
                <a16:creationId xmlns:a16="http://schemas.microsoft.com/office/drawing/2014/main" id="{3355A83F-8F4B-E7E7-117E-5113C0F8044E}"/>
              </a:ext>
            </a:extLst>
          </p:cNvPr>
          <p:cNvSpPr/>
          <p:nvPr/>
        </p:nvSpPr>
        <p:spPr>
          <a:xfrm>
            <a:off x="4534050" y="2603318"/>
            <a:ext cx="1733893" cy="1356344"/>
          </a:xfrm>
          <a:custGeom>
            <a:avLst/>
            <a:gdLst>
              <a:gd name="connsiteX0" fmla="*/ 791314 w 880417"/>
              <a:gd name="connsiteY0" fmla="*/ 688709 h 688709"/>
              <a:gd name="connsiteX1" fmla="*/ 876372 w 880417"/>
              <a:gd name="connsiteY1" fmla="*/ 51706 h 688709"/>
              <a:gd name="connsiteX2" fmla="*/ 871541 w 880417"/>
              <a:gd name="connsiteY2" fmla="*/ 0 h 688709"/>
              <a:gd name="connsiteX3" fmla="*/ 0 w 880417"/>
              <a:gd name="connsiteY3" fmla="*/ 360989 h 688709"/>
              <a:gd name="connsiteX4" fmla="*/ 791382 w 880417"/>
              <a:gd name="connsiteY4" fmla="*/ 688709 h 68870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880417" h="688709">
                <a:moveTo>
                  <a:pt x="791314" y="688709"/>
                </a:moveTo>
                <a:cubicBezTo>
                  <a:pt x="862287" y="486104"/>
                  <a:pt x="891955" y="266762"/>
                  <a:pt x="876372" y="51706"/>
                </a:cubicBezTo>
                <a:cubicBezTo>
                  <a:pt x="875148" y="34493"/>
                  <a:pt x="873515" y="17212"/>
                  <a:pt x="871541" y="0"/>
                </a:cubicBezTo>
                <a:lnTo>
                  <a:pt x="0" y="360989"/>
                </a:lnTo>
                <a:lnTo>
                  <a:pt x="791382" y="688709"/>
                </a:lnTo>
                <a:close/>
              </a:path>
            </a:pathLst>
          </a:custGeom>
          <a:solidFill>
            <a:schemeClr val="accent4">
              <a:alpha val="80000"/>
            </a:schemeClr>
          </a:solidFill>
          <a:ln w="6804" cap="flat">
            <a:noFill/>
            <a:prstDash val="solid"/>
            <a:miter/>
          </a:ln>
        </p:spPr>
        <p:txBody>
          <a:bodyPr rtlCol="0" anchor="ctr"/>
          <a:lstStyle/>
          <a:p>
            <a:endParaRPr lang="fr-FR" sz="1350"/>
          </a:p>
        </p:txBody>
      </p:sp>
      <p:sp>
        <p:nvSpPr>
          <p:cNvPr id="44" name="Forme libre 43">
            <a:extLst>
              <a:ext uri="{FF2B5EF4-FFF2-40B4-BE49-F238E27FC236}">
                <a16:creationId xmlns:a16="http://schemas.microsoft.com/office/drawing/2014/main" id="{0359B719-916C-DEFA-FDED-B63810439643}"/>
              </a:ext>
            </a:extLst>
          </p:cNvPr>
          <p:cNvSpPr/>
          <p:nvPr/>
        </p:nvSpPr>
        <p:spPr>
          <a:xfrm>
            <a:off x="4513546" y="1726612"/>
            <a:ext cx="1729949" cy="1537928"/>
          </a:xfrm>
          <a:custGeom>
            <a:avLst/>
            <a:gdLst>
              <a:gd name="connsiteX0" fmla="*/ 321792 w 878414"/>
              <a:gd name="connsiteY0" fmla="*/ 4099 h 780912"/>
              <a:gd name="connsiteX1" fmla="*/ 0 w 878414"/>
              <a:gd name="connsiteY1" fmla="*/ 780912 h 780912"/>
              <a:gd name="connsiteX2" fmla="*/ 878414 w 878414"/>
              <a:gd name="connsiteY2" fmla="*/ 417134 h 780912"/>
              <a:gd name="connsiteX3" fmla="*/ 790158 w 878414"/>
              <a:gd name="connsiteY3" fmla="*/ 167789 h 780912"/>
              <a:gd name="connsiteX4" fmla="*/ 321792 w 878414"/>
              <a:gd name="connsiteY4" fmla="*/ 4031 h 78091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878414" h="780912">
                <a:moveTo>
                  <a:pt x="321792" y="4099"/>
                </a:moveTo>
                <a:lnTo>
                  <a:pt x="0" y="780912"/>
                </a:lnTo>
                <a:lnTo>
                  <a:pt x="878414" y="417134"/>
                </a:lnTo>
                <a:cubicBezTo>
                  <a:pt x="865553" y="326989"/>
                  <a:pt x="840308" y="239225"/>
                  <a:pt x="790158" y="167789"/>
                </a:cubicBezTo>
                <a:cubicBezTo>
                  <a:pt x="678357" y="8589"/>
                  <a:pt x="494699" y="-10665"/>
                  <a:pt x="321792" y="4031"/>
                </a:cubicBezTo>
                <a:close/>
              </a:path>
            </a:pathLst>
          </a:custGeom>
          <a:solidFill>
            <a:schemeClr val="accent4">
              <a:alpha val="90000"/>
            </a:schemeClr>
          </a:solidFill>
          <a:ln w="6804" cap="flat">
            <a:noFill/>
            <a:prstDash val="solid"/>
            <a:miter/>
          </a:ln>
        </p:spPr>
        <p:txBody>
          <a:bodyPr rtlCol="0" anchor="ctr"/>
          <a:lstStyle/>
          <a:p>
            <a:endParaRPr lang="fr-FR" sz="1350"/>
          </a:p>
        </p:txBody>
      </p:sp>
      <p:sp>
        <p:nvSpPr>
          <p:cNvPr id="45" name="Forme libre 44">
            <a:extLst>
              <a:ext uri="{FF2B5EF4-FFF2-40B4-BE49-F238E27FC236}">
                <a16:creationId xmlns:a16="http://schemas.microsoft.com/office/drawing/2014/main" id="{A8DA9A02-C645-ACE3-2C15-A1ED64317C9A}"/>
              </a:ext>
            </a:extLst>
          </p:cNvPr>
          <p:cNvSpPr/>
          <p:nvPr/>
        </p:nvSpPr>
        <p:spPr>
          <a:xfrm>
            <a:off x="2954327" y="2018334"/>
            <a:ext cx="1459914" cy="1246207"/>
          </a:xfrm>
          <a:custGeom>
            <a:avLst/>
            <a:gdLst>
              <a:gd name="connsiteX0" fmla="*/ 741300 w 741299"/>
              <a:gd name="connsiteY0" fmla="*/ 632785 h 632785"/>
              <a:gd name="connsiteX1" fmla="*/ 479116 w 741299"/>
              <a:gd name="connsiteY1" fmla="*/ 0 h 632785"/>
              <a:gd name="connsiteX2" fmla="*/ 352345 w 741299"/>
              <a:gd name="connsiteY2" fmla="*/ 53611 h 632785"/>
              <a:gd name="connsiteX3" fmla="*/ 0 w 741299"/>
              <a:gd name="connsiteY3" fmla="*/ 325815 h 632785"/>
              <a:gd name="connsiteX4" fmla="*/ 741232 w 741299"/>
              <a:gd name="connsiteY4" fmla="*/ 632785 h 6327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41299" h="632785">
                <a:moveTo>
                  <a:pt x="741300" y="632785"/>
                </a:moveTo>
                <a:lnTo>
                  <a:pt x="479116" y="0"/>
                </a:lnTo>
                <a:cubicBezTo>
                  <a:pt x="436383" y="16260"/>
                  <a:pt x="394058" y="34017"/>
                  <a:pt x="352345" y="53611"/>
                </a:cubicBezTo>
                <a:cubicBezTo>
                  <a:pt x="228432" y="111848"/>
                  <a:pt x="72061" y="192809"/>
                  <a:pt x="0" y="325815"/>
                </a:cubicBezTo>
                <a:lnTo>
                  <a:pt x="741232" y="632785"/>
                </a:lnTo>
                <a:close/>
              </a:path>
            </a:pathLst>
          </a:custGeom>
          <a:solidFill>
            <a:schemeClr val="accent4">
              <a:alpha val="90000"/>
            </a:schemeClr>
          </a:solidFill>
          <a:ln w="6804" cap="flat">
            <a:noFill/>
            <a:prstDash val="solid"/>
            <a:miter/>
          </a:ln>
        </p:spPr>
        <p:txBody>
          <a:bodyPr rtlCol="0" anchor="ctr"/>
          <a:lstStyle/>
          <a:p>
            <a:endParaRPr lang="fr-FR" sz="1350"/>
          </a:p>
        </p:txBody>
      </p:sp>
      <p:sp>
        <p:nvSpPr>
          <p:cNvPr id="46" name="Forme libre 45">
            <a:extLst>
              <a:ext uri="{FF2B5EF4-FFF2-40B4-BE49-F238E27FC236}">
                <a16:creationId xmlns:a16="http://schemas.microsoft.com/office/drawing/2014/main" id="{D5C290FE-F533-2147-F7D3-9FD0C2C7B7A7}"/>
              </a:ext>
            </a:extLst>
          </p:cNvPr>
          <p:cNvSpPr/>
          <p:nvPr/>
        </p:nvSpPr>
        <p:spPr>
          <a:xfrm>
            <a:off x="2876055" y="2708364"/>
            <a:ext cx="1517551" cy="1110478"/>
          </a:xfrm>
          <a:custGeom>
            <a:avLst/>
            <a:gdLst>
              <a:gd name="connsiteX0" fmla="*/ 27837 w 770565"/>
              <a:gd name="connsiteY0" fmla="*/ 0 h 563866"/>
              <a:gd name="connsiteX1" fmla="*/ 141 w 770565"/>
              <a:gd name="connsiteY1" fmla="*/ 124162 h 563866"/>
              <a:gd name="connsiteX2" fmla="*/ 151885 w 770565"/>
              <a:gd name="connsiteY2" fmla="*/ 563867 h 563866"/>
              <a:gd name="connsiteX3" fmla="*/ 770565 w 770565"/>
              <a:gd name="connsiteY3" fmla="*/ 307650 h 563866"/>
              <a:gd name="connsiteX4" fmla="*/ 27837 w 770565"/>
              <a:gd name="connsiteY4" fmla="*/ 0 h 56386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70565" h="563866">
                <a:moveTo>
                  <a:pt x="27837" y="0"/>
                </a:moveTo>
                <a:cubicBezTo>
                  <a:pt x="11369" y="37351"/>
                  <a:pt x="1298" y="78511"/>
                  <a:pt x="141" y="124162"/>
                </a:cubicBezTo>
                <a:cubicBezTo>
                  <a:pt x="-3534" y="273769"/>
                  <a:pt x="65058" y="428615"/>
                  <a:pt x="151885" y="563867"/>
                </a:cubicBezTo>
                <a:lnTo>
                  <a:pt x="770565" y="307650"/>
                </a:lnTo>
                <a:lnTo>
                  <a:pt x="27837" y="0"/>
                </a:lnTo>
                <a:close/>
              </a:path>
            </a:pathLst>
          </a:custGeom>
          <a:solidFill>
            <a:schemeClr val="accent4">
              <a:alpha val="80000"/>
            </a:schemeClr>
          </a:solidFill>
          <a:ln w="6804" cap="flat">
            <a:noFill/>
            <a:prstDash val="solid"/>
            <a:miter/>
          </a:ln>
        </p:spPr>
        <p:txBody>
          <a:bodyPr rtlCol="0" anchor="ctr"/>
          <a:lstStyle/>
          <a:p>
            <a:endParaRPr lang="fr-FR" sz="1350"/>
          </a:p>
        </p:txBody>
      </p:sp>
      <p:sp>
        <p:nvSpPr>
          <p:cNvPr id="47" name="Forme libre 46">
            <a:extLst>
              <a:ext uri="{FF2B5EF4-FFF2-40B4-BE49-F238E27FC236}">
                <a16:creationId xmlns:a16="http://schemas.microsoft.com/office/drawing/2014/main" id="{F07B4F63-8C16-0A92-120E-8619F9B3BFD2}"/>
              </a:ext>
            </a:extLst>
          </p:cNvPr>
          <p:cNvSpPr/>
          <p:nvPr/>
        </p:nvSpPr>
        <p:spPr>
          <a:xfrm>
            <a:off x="4513412" y="3363691"/>
            <a:ext cx="1560960" cy="1744502"/>
          </a:xfrm>
          <a:custGeom>
            <a:avLst/>
            <a:gdLst>
              <a:gd name="connsiteX0" fmla="*/ 0 w 792607"/>
              <a:gd name="connsiteY0" fmla="*/ 68 h 885804"/>
              <a:gd name="connsiteX1" fmla="*/ 366908 w 792607"/>
              <a:gd name="connsiteY1" fmla="*/ 885805 h 885804"/>
              <a:gd name="connsiteX2" fmla="*/ 513208 w 792607"/>
              <a:gd name="connsiteY2" fmla="*/ 803755 h 885804"/>
              <a:gd name="connsiteX3" fmla="*/ 792607 w 792607"/>
              <a:gd name="connsiteY3" fmla="*/ 328265 h 885804"/>
              <a:gd name="connsiteX4" fmla="*/ 0 w 792607"/>
              <a:gd name="connsiteY4" fmla="*/ 0 h 88580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92607" h="885804">
                <a:moveTo>
                  <a:pt x="0" y="68"/>
                </a:moveTo>
                <a:lnTo>
                  <a:pt x="366908" y="885805"/>
                </a:lnTo>
                <a:cubicBezTo>
                  <a:pt x="418963" y="872266"/>
                  <a:pt x="468501" y="846209"/>
                  <a:pt x="513208" y="803755"/>
                </a:cubicBezTo>
                <a:cubicBezTo>
                  <a:pt x="641476" y="681974"/>
                  <a:pt x="730140" y="500187"/>
                  <a:pt x="792607" y="328265"/>
                </a:cubicBezTo>
                <a:lnTo>
                  <a:pt x="0" y="0"/>
                </a:lnTo>
                <a:close/>
              </a:path>
            </a:pathLst>
          </a:custGeom>
          <a:solidFill>
            <a:schemeClr val="accent4">
              <a:alpha val="70000"/>
            </a:schemeClr>
          </a:solidFill>
          <a:ln w="6804" cap="flat">
            <a:noFill/>
            <a:prstDash val="solid"/>
            <a:miter/>
          </a:ln>
        </p:spPr>
        <p:txBody>
          <a:bodyPr rtlCol="0" anchor="ctr"/>
          <a:lstStyle/>
          <a:p>
            <a:endParaRPr lang="fr-FR" sz="1350"/>
          </a:p>
        </p:txBody>
      </p:sp>
      <p:sp>
        <p:nvSpPr>
          <p:cNvPr id="48" name="Forme libre 47">
            <a:extLst>
              <a:ext uri="{FF2B5EF4-FFF2-40B4-BE49-F238E27FC236}">
                <a16:creationId xmlns:a16="http://schemas.microsoft.com/office/drawing/2014/main" id="{7B0818F7-FA44-8006-B0A4-24B7C3EA1E7E}"/>
              </a:ext>
            </a:extLst>
          </p:cNvPr>
          <p:cNvSpPr/>
          <p:nvPr/>
        </p:nvSpPr>
        <p:spPr>
          <a:xfrm>
            <a:off x="3934752" y="3384326"/>
            <a:ext cx="1248044" cy="1747062"/>
          </a:xfrm>
          <a:custGeom>
            <a:avLst/>
            <a:gdLst>
              <a:gd name="connsiteX0" fmla="*/ 268648 w 633718"/>
              <a:gd name="connsiteY0" fmla="*/ 0 h 887104"/>
              <a:gd name="connsiteX1" fmla="*/ 0 w 633718"/>
              <a:gd name="connsiteY1" fmla="*/ 648433 h 887104"/>
              <a:gd name="connsiteX2" fmla="*/ 478505 w 633718"/>
              <a:gd name="connsiteY2" fmla="*/ 879273 h 887104"/>
              <a:gd name="connsiteX3" fmla="*/ 633719 w 633718"/>
              <a:gd name="connsiteY3" fmla="*/ 881178 h 887104"/>
              <a:gd name="connsiteX4" fmla="*/ 268648 w 633718"/>
              <a:gd name="connsiteY4" fmla="*/ 0 h 88710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33718" h="887104">
                <a:moveTo>
                  <a:pt x="268648" y="0"/>
                </a:moveTo>
                <a:lnTo>
                  <a:pt x="0" y="648433"/>
                </a:lnTo>
                <a:cubicBezTo>
                  <a:pt x="144531" y="761982"/>
                  <a:pt x="310021" y="849815"/>
                  <a:pt x="478505" y="879273"/>
                </a:cubicBezTo>
                <a:cubicBezTo>
                  <a:pt x="530900" y="888458"/>
                  <a:pt x="583297" y="890159"/>
                  <a:pt x="633719" y="881178"/>
                </a:cubicBezTo>
                <a:lnTo>
                  <a:pt x="268648" y="0"/>
                </a:lnTo>
                <a:close/>
              </a:path>
            </a:pathLst>
          </a:custGeom>
          <a:solidFill>
            <a:schemeClr val="accent4">
              <a:alpha val="50000"/>
            </a:schemeClr>
          </a:solidFill>
          <a:ln w="6804" cap="flat">
            <a:noFill/>
            <a:prstDash val="solid"/>
            <a:miter/>
          </a:ln>
        </p:spPr>
        <p:txBody>
          <a:bodyPr rtlCol="0" anchor="ctr"/>
          <a:lstStyle/>
          <a:p>
            <a:endParaRPr lang="fr-FR" sz="1350"/>
          </a:p>
        </p:txBody>
      </p:sp>
      <p:sp>
        <p:nvSpPr>
          <p:cNvPr id="49" name="Forme libre 48">
            <a:extLst>
              <a:ext uri="{FF2B5EF4-FFF2-40B4-BE49-F238E27FC236}">
                <a16:creationId xmlns:a16="http://schemas.microsoft.com/office/drawing/2014/main" id="{19AC002C-FAE3-2F3E-2037-0347AE7F4B76}"/>
              </a:ext>
            </a:extLst>
          </p:cNvPr>
          <p:cNvSpPr/>
          <p:nvPr/>
        </p:nvSpPr>
        <p:spPr>
          <a:xfrm>
            <a:off x="3205197" y="3363826"/>
            <a:ext cx="1209046" cy="1262687"/>
          </a:xfrm>
          <a:custGeom>
            <a:avLst/>
            <a:gdLst>
              <a:gd name="connsiteX0" fmla="*/ 348330 w 613916"/>
              <a:gd name="connsiteY0" fmla="*/ 641086 h 641153"/>
              <a:gd name="connsiteX1" fmla="*/ 613917 w 613916"/>
              <a:gd name="connsiteY1" fmla="*/ 0 h 641153"/>
              <a:gd name="connsiteX2" fmla="*/ 0 w 613916"/>
              <a:gd name="connsiteY2" fmla="*/ 254244 h 641153"/>
              <a:gd name="connsiteX3" fmla="*/ 147661 w 613916"/>
              <a:gd name="connsiteY3" fmla="*/ 446236 h 641153"/>
              <a:gd name="connsiteX4" fmla="*/ 348330 w 613916"/>
              <a:gd name="connsiteY4" fmla="*/ 641154 h 64115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13916" h="641153">
                <a:moveTo>
                  <a:pt x="348330" y="641086"/>
                </a:moveTo>
                <a:lnTo>
                  <a:pt x="613917" y="0"/>
                </a:lnTo>
                <a:lnTo>
                  <a:pt x="0" y="254244"/>
                </a:lnTo>
                <a:cubicBezTo>
                  <a:pt x="47633" y="325611"/>
                  <a:pt x="99689" y="390924"/>
                  <a:pt x="147661" y="446236"/>
                </a:cubicBezTo>
                <a:cubicBezTo>
                  <a:pt x="207066" y="514678"/>
                  <a:pt x="274772" y="581079"/>
                  <a:pt x="348330" y="641154"/>
                </a:cubicBezTo>
                <a:close/>
              </a:path>
            </a:pathLst>
          </a:custGeom>
          <a:solidFill>
            <a:schemeClr val="accent4">
              <a:alpha val="70000"/>
            </a:schemeClr>
          </a:solidFill>
          <a:ln w="6804" cap="flat">
            <a:noFill/>
            <a:prstDash val="solid"/>
            <a:miter/>
          </a:ln>
        </p:spPr>
        <p:txBody>
          <a:bodyPr rtlCol="0" anchor="ctr"/>
          <a:lstStyle/>
          <a:p>
            <a:endParaRPr lang="fr-FR" sz="1350"/>
          </a:p>
        </p:txBody>
      </p:sp>
      <p:sp>
        <p:nvSpPr>
          <p:cNvPr id="37" name="Forme libre 36">
            <a:extLst>
              <a:ext uri="{FF2B5EF4-FFF2-40B4-BE49-F238E27FC236}">
                <a16:creationId xmlns:a16="http://schemas.microsoft.com/office/drawing/2014/main" id="{27E67483-18DF-EDF9-7B5D-38D2B2C7E263}"/>
              </a:ext>
            </a:extLst>
          </p:cNvPr>
          <p:cNvSpPr/>
          <p:nvPr/>
        </p:nvSpPr>
        <p:spPr>
          <a:xfrm>
            <a:off x="3631283" y="2484867"/>
            <a:ext cx="1673363" cy="1670321"/>
          </a:xfrm>
          <a:custGeom>
            <a:avLst/>
            <a:gdLst>
              <a:gd name="connsiteX0" fmla="*/ 446285 w 849682"/>
              <a:gd name="connsiteY0" fmla="*/ 839205 h 848137"/>
              <a:gd name="connsiteX1" fmla="*/ 611366 w 849682"/>
              <a:gd name="connsiteY1" fmla="*/ 812536 h 848137"/>
              <a:gd name="connsiteX2" fmla="*/ 776855 w 849682"/>
              <a:gd name="connsiteY2" fmla="*/ 579655 h 848137"/>
              <a:gd name="connsiteX3" fmla="*/ 849461 w 849682"/>
              <a:gd name="connsiteY3" fmla="*/ 269691 h 848137"/>
              <a:gd name="connsiteX4" fmla="*/ 818024 w 849682"/>
              <a:gd name="connsiteY4" fmla="*/ 103008 h 848137"/>
              <a:gd name="connsiteX5" fmla="*/ 546858 w 849682"/>
              <a:gd name="connsiteY5" fmla="*/ 1093 h 848137"/>
              <a:gd name="connsiteX6" fmla="*/ 214178 w 849682"/>
              <a:gd name="connsiteY6" fmla="*/ 61167 h 848137"/>
              <a:gd name="connsiteX7" fmla="*/ 1804 w 849682"/>
              <a:gd name="connsiteY7" fmla="*/ 249825 h 848137"/>
              <a:gd name="connsiteX8" fmla="*/ 124219 w 849682"/>
              <a:gd name="connsiteY8" fmla="*/ 587343 h 848137"/>
              <a:gd name="connsiteX9" fmla="*/ 446285 w 849682"/>
              <a:gd name="connsiteY9" fmla="*/ 839205 h 8481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849682" h="848137">
                <a:moveTo>
                  <a:pt x="446285" y="839205"/>
                </a:moveTo>
                <a:cubicBezTo>
                  <a:pt x="502423" y="854785"/>
                  <a:pt x="560467" y="852404"/>
                  <a:pt x="611366" y="812536"/>
                </a:cubicBezTo>
                <a:cubicBezTo>
                  <a:pt x="683427" y="756067"/>
                  <a:pt x="737389" y="664902"/>
                  <a:pt x="776855" y="579655"/>
                </a:cubicBezTo>
                <a:cubicBezTo>
                  <a:pt x="821494" y="483182"/>
                  <a:pt x="846671" y="376437"/>
                  <a:pt x="849461" y="269691"/>
                </a:cubicBezTo>
                <a:cubicBezTo>
                  <a:pt x="850958" y="211726"/>
                  <a:pt x="845311" y="151652"/>
                  <a:pt x="818024" y="103008"/>
                </a:cubicBezTo>
                <a:cubicBezTo>
                  <a:pt x="761681" y="2793"/>
                  <a:pt x="645253" y="-3602"/>
                  <a:pt x="546858" y="1093"/>
                </a:cubicBezTo>
                <a:cubicBezTo>
                  <a:pt x="434853" y="6467"/>
                  <a:pt x="321963" y="22523"/>
                  <a:pt x="214178" y="61167"/>
                </a:cubicBezTo>
                <a:cubicBezTo>
                  <a:pt x="129868" y="91374"/>
                  <a:pt x="15481" y="138657"/>
                  <a:pt x="1804" y="249825"/>
                </a:cubicBezTo>
                <a:cubicBezTo>
                  <a:pt x="-12622" y="367048"/>
                  <a:pt x="62365" y="499647"/>
                  <a:pt x="124219" y="587343"/>
                </a:cubicBezTo>
                <a:cubicBezTo>
                  <a:pt x="202406" y="698238"/>
                  <a:pt x="319105" y="803827"/>
                  <a:pt x="446285" y="839205"/>
                </a:cubicBezTo>
                <a:close/>
              </a:path>
            </a:pathLst>
          </a:custGeom>
          <a:solidFill>
            <a:srgbClr val="FFFFFF"/>
          </a:solidFill>
          <a:ln w="6804" cap="flat">
            <a:noFill/>
            <a:prstDash val="solid"/>
            <a:miter/>
          </a:ln>
        </p:spPr>
        <p:txBody>
          <a:bodyPr rtlCol="0" anchor="ctr"/>
          <a:lstStyle/>
          <a:p>
            <a:endParaRPr lang="fr-FR" sz="1350"/>
          </a:p>
        </p:txBody>
      </p:sp>
      <p:sp>
        <p:nvSpPr>
          <p:cNvPr id="70" name="Freeform: Shape 69">
            <a:extLst>
              <a:ext uri="{FF2B5EF4-FFF2-40B4-BE49-F238E27FC236}">
                <a16:creationId xmlns:a16="http://schemas.microsoft.com/office/drawing/2014/main" id="{18ED179F-5DF0-9A33-F8DB-22395BD8073C}"/>
              </a:ext>
            </a:extLst>
          </p:cNvPr>
          <p:cNvSpPr/>
          <p:nvPr/>
        </p:nvSpPr>
        <p:spPr>
          <a:xfrm>
            <a:off x="3717036" y="2568685"/>
            <a:ext cx="1493635" cy="1491119"/>
          </a:xfrm>
          <a:custGeom>
            <a:avLst/>
            <a:gdLst>
              <a:gd name="connsiteX0" fmla="*/ 1541773 w 1991513"/>
              <a:gd name="connsiteY0" fmla="*/ 1339415 h 1988158"/>
              <a:gd name="connsiteX1" fmla="*/ 1639870 w 1991513"/>
              <a:gd name="connsiteY1" fmla="*/ 1458574 h 1988158"/>
              <a:gd name="connsiteX2" fmla="*/ 1544632 w 1991513"/>
              <a:gd name="connsiteY2" fmla="*/ 1576124 h 1988158"/>
              <a:gd name="connsiteX3" fmla="*/ 1544632 w 1991513"/>
              <a:gd name="connsiteY3" fmla="*/ 1576302 h 1988158"/>
              <a:gd name="connsiteX4" fmla="*/ 1445285 w 1991513"/>
              <a:gd name="connsiteY4" fmla="*/ 1459467 h 1988158"/>
              <a:gd name="connsiteX5" fmla="*/ 1541773 w 1991513"/>
              <a:gd name="connsiteY5" fmla="*/ 1339415 h 1988158"/>
              <a:gd name="connsiteX6" fmla="*/ 1541951 w 1991513"/>
              <a:gd name="connsiteY6" fmla="*/ 995516 h 1988158"/>
              <a:gd name="connsiteX7" fmla="*/ 1626289 w 1991513"/>
              <a:gd name="connsiteY7" fmla="*/ 1092702 h 1988158"/>
              <a:gd name="connsiteX8" fmla="*/ 1542487 w 1991513"/>
              <a:gd name="connsiteY8" fmla="*/ 1188814 h 1988158"/>
              <a:gd name="connsiteX9" fmla="*/ 1542308 w 1991513"/>
              <a:gd name="connsiteY9" fmla="*/ 1188814 h 1988158"/>
              <a:gd name="connsiteX10" fmla="*/ 1458506 w 1991513"/>
              <a:gd name="connsiteY10" fmla="*/ 1090199 h 1988158"/>
              <a:gd name="connsiteX11" fmla="*/ 1541951 w 1991513"/>
              <a:gd name="connsiteY11" fmla="*/ 995516 h 1988158"/>
              <a:gd name="connsiteX12" fmla="*/ 1459774 w 1991513"/>
              <a:gd name="connsiteY12" fmla="*/ 2199 h 1988158"/>
              <a:gd name="connsiteX13" fmla="*/ 1917363 w 1991513"/>
              <a:gd name="connsiteY13" fmla="*/ 241441 h 1988158"/>
              <a:gd name="connsiteX14" fmla="*/ 1917363 w 1991513"/>
              <a:gd name="connsiteY14" fmla="*/ 241619 h 1988158"/>
              <a:gd name="connsiteX15" fmla="*/ 1990979 w 1991513"/>
              <a:gd name="connsiteY15" fmla="*/ 632322 h 1988158"/>
              <a:gd name="connsiteX16" fmla="*/ 1834454 w 1991513"/>
              <a:gd name="connsiteY16" fmla="*/ 1328337 h 1988158"/>
              <a:gd name="connsiteX17" fmla="*/ 1740826 w 1991513"/>
              <a:gd name="connsiteY17" fmla="*/ 1252948 h 1988158"/>
              <a:gd name="connsiteX18" fmla="*/ 1846782 w 1991513"/>
              <a:gd name="connsiteY18" fmla="*/ 1081088 h 1988158"/>
              <a:gd name="connsiteX19" fmla="*/ 1543203 w 1991513"/>
              <a:gd name="connsiteY19" fmla="*/ 845807 h 1988158"/>
              <a:gd name="connsiteX20" fmla="*/ 1239089 w 1991513"/>
              <a:gd name="connsiteY20" fmla="*/ 1083947 h 1988158"/>
              <a:gd name="connsiteX21" fmla="*/ 1340757 w 1991513"/>
              <a:gd name="connsiteY21" fmla="*/ 1262953 h 1988158"/>
              <a:gd name="connsiteX22" fmla="*/ 1211394 w 1991513"/>
              <a:gd name="connsiteY22" fmla="*/ 1462324 h 1988158"/>
              <a:gd name="connsiteX23" fmla="*/ 1531411 w 1991513"/>
              <a:gd name="connsiteY23" fmla="*/ 1727975 h 1988158"/>
              <a:gd name="connsiteX24" fmla="*/ 1607886 w 1991513"/>
              <a:gd name="connsiteY24" fmla="*/ 1723509 h 1988158"/>
              <a:gd name="connsiteX25" fmla="*/ 1433138 w 1991513"/>
              <a:gd name="connsiteY25" fmla="*/ 1904657 h 1988158"/>
              <a:gd name="connsiteX26" fmla="*/ 1046111 w 1991513"/>
              <a:gd name="connsiteY26" fmla="*/ 1967184 h 1988158"/>
              <a:gd name="connsiteX27" fmla="*/ 291183 w 1991513"/>
              <a:gd name="connsiteY27" fmla="*/ 1376750 h 1988158"/>
              <a:gd name="connsiteX28" fmla="*/ 4220 w 1991513"/>
              <a:gd name="connsiteY28" fmla="*/ 585516 h 1988158"/>
              <a:gd name="connsiteX29" fmla="*/ 502029 w 1991513"/>
              <a:gd name="connsiteY29" fmla="*/ 143362 h 1988158"/>
              <a:gd name="connsiteX30" fmla="*/ 1281793 w 1991513"/>
              <a:gd name="connsiteY30" fmla="*/ 2587 h 1988158"/>
              <a:gd name="connsiteX31" fmla="*/ 1459774 w 1991513"/>
              <a:gd name="connsiteY31" fmla="*/ 2199 h 198815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</a:cxnLst>
            <a:rect l="l" t="t" r="r" b="b"/>
            <a:pathLst>
              <a:path w="1991513" h="1988158">
                <a:moveTo>
                  <a:pt x="1541773" y="1339415"/>
                </a:moveTo>
                <a:cubicBezTo>
                  <a:pt x="1607884" y="1339415"/>
                  <a:pt x="1639870" y="1383719"/>
                  <a:pt x="1639870" y="1458574"/>
                </a:cubicBezTo>
                <a:cubicBezTo>
                  <a:pt x="1639870" y="1533427"/>
                  <a:pt x="1610208" y="1576124"/>
                  <a:pt x="1544632" y="1576124"/>
                </a:cubicBezTo>
                <a:lnTo>
                  <a:pt x="1544632" y="1576302"/>
                </a:lnTo>
                <a:cubicBezTo>
                  <a:pt x="1481380" y="1576302"/>
                  <a:pt x="1445285" y="1531999"/>
                  <a:pt x="1445285" y="1459467"/>
                </a:cubicBezTo>
                <a:cubicBezTo>
                  <a:pt x="1445285" y="1386935"/>
                  <a:pt x="1471552" y="1339415"/>
                  <a:pt x="1541773" y="1339415"/>
                </a:cubicBezTo>
                <a:close/>
                <a:moveTo>
                  <a:pt x="1541951" y="995516"/>
                </a:moveTo>
                <a:cubicBezTo>
                  <a:pt x="1601272" y="995516"/>
                  <a:pt x="1626289" y="1031960"/>
                  <a:pt x="1626289" y="1092702"/>
                </a:cubicBezTo>
                <a:cubicBezTo>
                  <a:pt x="1626289" y="1153441"/>
                  <a:pt x="1600561" y="1188814"/>
                  <a:pt x="1542487" y="1188814"/>
                </a:cubicBezTo>
                <a:lnTo>
                  <a:pt x="1542308" y="1188814"/>
                </a:lnTo>
                <a:cubicBezTo>
                  <a:pt x="1486382" y="1188814"/>
                  <a:pt x="1458506" y="1153976"/>
                  <a:pt x="1458506" y="1090199"/>
                </a:cubicBezTo>
                <a:cubicBezTo>
                  <a:pt x="1458506" y="1026423"/>
                  <a:pt x="1488704" y="995516"/>
                  <a:pt x="1541951" y="995516"/>
                </a:cubicBezTo>
                <a:close/>
                <a:moveTo>
                  <a:pt x="1459774" y="2199"/>
                </a:moveTo>
                <a:cubicBezTo>
                  <a:pt x="1639993" y="12759"/>
                  <a:pt x="1818328" y="65248"/>
                  <a:pt x="1917363" y="241441"/>
                </a:cubicBezTo>
                <a:lnTo>
                  <a:pt x="1917363" y="241619"/>
                </a:lnTo>
                <a:cubicBezTo>
                  <a:pt x="1981329" y="355598"/>
                  <a:pt x="1994553" y="496551"/>
                  <a:pt x="1990979" y="632322"/>
                </a:cubicBezTo>
                <a:cubicBezTo>
                  <a:pt x="1984727" y="871355"/>
                  <a:pt x="1930584" y="1110387"/>
                  <a:pt x="1834454" y="1328337"/>
                </a:cubicBezTo>
                <a:cubicBezTo>
                  <a:pt x="1809440" y="1291714"/>
                  <a:pt x="1775133" y="1266345"/>
                  <a:pt x="1740826" y="1252948"/>
                </a:cubicBezTo>
                <a:cubicBezTo>
                  <a:pt x="1802471" y="1225615"/>
                  <a:pt x="1846782" y="1169876"/>
                  <a:pt x="1846782" y="1081088"/>
                </a:cubicBezTo>
                <a:cubicBezTo>
                  <a:pt x="1846782" y="947815"/>
                  <a:pt x="1744935" y="845807"/>
                  <a:pt x="1543203" y="845807"/>
                </a:cubicBezTo>
                <a:cubicBezTo>
                  <a:pt x="1325750" y="845807"/>
                  <a:pt x="1239089" y="957998"/>
                  <a:pt x="1239089" y="1083947"/>
                </a:cubicBezTo>
                <a:cubicBezTo>
                  <a:pt x="1239089" y="1160407"/>
                  <a:pt x="1272679" y="1228115"/>
                  <a:pt x="1340757" y="1262953"/>
                </a:cubicBezTo>
                <a:cubicBezTo>
                  <a:pt x="1276434" y="1292249"/>
                  <a:pt x="1211394" y="1357100"/>
                  <a:pt x="1211394" y="1462324"/>
                </a:cubicBezTo>
                <a:cubicBezTo>
                  <a:pt x="1211394" y="1599169"/>
                  <a:pt x="1305379" y="1727975"/>
                  <a:pt x="1531411" y="1727975"/>
                </a:cubicBezTo>
                <a:cubicBezTo>
                  <a:pt x="1558748" y="1727975"/>
                  <a:pt x="1584122" y="1726187"/>
                  <a:pt x="1607886" y="1723509"/>
                </a:cubicBezTo>
                <a:cubicBezTo>
                  <a:pt x="1555532" y="1792109"/>
                  <a:pt x="1497461" y="1854279"/>
                  <a:pt x="1433138" y="1904657"/>
                </a:cubicBezTo>
                <a:cubicBezTo>
                  <a:pt x="1313776" y="1998090"/>
                  <a:pt x="1177801" y="2003807"/>
                  <a:pt x="1046111" y="1967184"/>
                </a:cubicBezTo>
                <a:cubicBezTo>
                  <a:pt x="748070" y="1884293"/>
                  <a:pt x="474510" y="1636684"/>
                  <a:pt x="291183" y="1376750"/>
                </a:cubicBezTo>
                <a:cubicBezTo>
                  <a:pt x="146093" y="1171126"/>
                  <a:pt x="-29549" y="860279"/>
                  <a:pt x="4220" y="585516"/>
                </a:cubicBezTo>
                <a:cubicBezTo>
                  <a:pt x="36384" y="325048"/>
                  <a:pt x="304406" y="214284"/>
                  <a:pt x="502029" y="143362"/>
                </a:cubicBezTo>
                <a:cubicBezTo>
                  <a:pt x="754682" y="52788"/>
                  <a:pt x="1019309" y="15091"/>
                  <a:pt x="1281793" y="2587"/>
                </a:cubicBezTo>
                <a:cubicBezTo>
                  <a:pt x="1339418" y="-183"/>
                  <a:pt x="1399700" y="-1321"/>
                  <a:pt x="1459774" y="2199"/>
                </a:cubicBezTo>
                <a:close/>
              </a:path>
            </a:pathLst>
          </a:custGeom>
          <a:solidFill>
            <a:schemeClr val="accent4">
              <a:lumMod val="50000"/>
            </a:schemeClr>
          </a:solidFill>
          <a:ln w="6804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endParaRPr lang="fr-FR" sz="1350"/>
          </a:p>
        </p:txBody>
      </p:sp>
      <p:pic>
        <p:nvPicPr>
          <p:cNvPr id="81" name="Graphique 80" descr="Bar graph with upward trend contour">
            <a:extLst>
              <a:ext uri="{FF2B5EF4-FFF2-40B4-BE49-F238E27FC236}">
                <a16:creationId xmlns:a16="http://schemas.microsoft.com/office/drawing/2014/main" id="{1FC28B6B-6E9E-9A67-82CF-F088CC1B38F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5535802" y="3082041"/>
            <a:ext cx="415781" cy="415781"/>
          </a:xfrm>
          <a:prstGeom prst="rect">
            <a:avLst/>
          </a:prstGeom>
        </p:spPr>
      </p:pic>
      <p:pic>
        <p:nvPicPr>
          <p:cNvPr id="82" name="Graphique 81" descr="Briefcase contour">
            <a:extLst>
              <a:ext uri="{FF2B5EF4-FFF2-40B4-BE49-F238E27FC236}">
                <a16:creationId xmlns:a16="http://schemas.microsoft.com/office/drawing/2014/main" id="{EA928940-EE23-6585-5717-300CCE867EC1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3342359" y="2299540"/>
            <a:ext cx="415781" cy="415781"/>
          </a:xfrm>
          <a:prstGeom prst="rect">
            <a:avLst/>
          </a:prstGeom>
        </p:spPr>
      </p:pic>
      <p:pic>
        <p:nvPicPr>
          <p:cNvPr id="83" name="Graphique 82" descr="Bullseye contour">
            <a:extLst>
              <a:ext uri="{FF2B5EF4-FFF2-40B4-BE49-F238E27FC236}">
                <a16:creationId xmlns:a16="http://schemas.microsoft.com/office/drawing/2014/main" id="{B07C488E-A9E7-2A65-D2DE-4A9EBA62C87B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5327911" y="2107353"/>
            <a:ext cx="415781" cy="415781"/>
          </a:xfrm>
          <a:prstGeom prst="rect">
            <a:avLst/>
          </a:prstGeom>
        </p:spPr>
      </p:pic>
      <p:pic>
        <p:nvPicPr>
          <p:cNvPr id="84" name="Graphique 83" descr="Database contour">
            <a:extLst>
              <a:ext uri="{FF2B5EF4-FFF2-40B4-BE49-F238E27FC236}">
                <a16:creationId xmlns:a16="http://schemas.microsoft.com/office/drawing/2014/main" id="{BC9EE159-3075-8691-2CDB-BD26F033A0DE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5170630" y="4015984"/>
            <a:ext cx="415781" cy="415781"/>
          </a:xfrm>
          <a:prstGeom prst="rect">
            <a:avLst/>
          </a:prstGeom>
        </p:spPr>
      </p:pic>
      <p:pic>
        <p:nvPicPr>
          <p:cNvPr id="86" name="Graphique 85" descr="Lock contour">
            <a:extLst>
              <a:ext uri="{FF2B5EF4-FFF2-40B4-BE49-F238E27FC236}">
                <a16:creationId xmlns:a16="http://schemas.microsoft.com/office/drawing/2014/main" id="{067DD2E5-3AA2-4148-48C8-05C89668646E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3561133" y="3794405"/>
            <a:ext cx="415781" cy="415781"/>
          </a:xfrm>
          <a:prstGeom prst="rect">
            <a:avLst/>
          </a:prstGeom>
        </p:spPr>
      </p:pic>
      <p:pic>
        <p:nvPicPr>
          <p:cNvPr id="87" name="Graphique 86" descr="Gears contour">
            <a:extLst>
              <a:ext uri="{FF2B5EF4-FFF2-40B4-BE49-F238E27FC236}">
                <a16:creationId xmlns:a16="http://schemas.microsoft.com/office/drawing/2014/main" id="{807D3B17-6DF3-274F-DDB9-0AB29501C2A8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96DAC541-7B7A-43D3-8B79-37D633B846F1}">
                <asvg:svgBlip xmlns:asvg="http://schemas.microsoft.com/office/drawing/2016/SVG/main" r:embed="rId14"/>
              </a:ext>
            </a:extLst>
          </a:blip>
          <a:stretch>
            <a:fillRect/>
          </a:stretch>
        </p:blipFill>
        <p:spPr>
          <a:xfrm>
            <a:off x="4282258" y="4314913"/>
            <a:ext cx="415781" cy="415781"/>
          </a:xfrm>
          <a:prstGeom prst="rect">
            <a:avLst/>
          </a:prstGeom>
        </p:spPr>
      </p:pic>
      <p:pic>
        <p:nvPicPr>
          <p:cNvPr id="89" name="Graphique 88" descr="Lightbulb contour">
            <a:extLst>
              <a:ext uri="{FF2B5EF4-FFF2-40B4-BE49-F238E27FC236}">
                <a16:creationId xmlns:a16="http://schemas.microsoft.com/office/drawing/2014/main" id="{C6E0CE50-4B34-E8F2-77CB-B3CBB34B8696}"/>
              </a:ext>
            </a:extLst>
          </p:cNvPr>
          <p:cNvPicPr>
            <a:picLocks noChangeAspect="1"/>
          </p:cNvPicPr>
          <p:nvPr/>
        </p:nvPicPr>
        <p:blipFill>
          <a:blip r:embed="rId15">
            <a:extLst>
              <a:ext uri="{96DAC541-7B7A-43D3-8B79-37D633B846F1}">
                <asvg:svgBlip xmlns:asvg="http://schemas.microsoft.com/office/drawing/2016/SVG/main" r:embed="rId16"/>
              </a:ext>
            </a:extLst>
          </a:blip>
          <a:stretch>
            <a:fillRect/>
          </a:stretch>
        </p:blipFill>
        <p:spPr>
          <a:xfrm>
            <a:off x="4246696" y="1981934"/>
            <a:ext cx="415781" cy="415781"/>
          </a:xfrm>
          <a:prstGeom prst="rect">
            <a:avLst/>
          </a:prstGeom>
        </p:spPr>
      </p:pic>
      <p:pic>
        <p:nvPicPr>
          <p:cNvPr id="90" name="Graphique 89" descr="Magnifying glass contour">
            <a:extLst>
              <a:ext uri="{FF2B5EF4-FFF2-40B4-BE49-F238E27FC236}">
                <a16:creationId xmlns:a16="http://schemas.microsoft.com/office/drawing/2014/main" id="{10BFF9D2-5426-92C6-8067-839257DF3D77}"/>
              </a:ext>
            </a:extLst>
          </p:cNvPr>
          <p:cNvPicPr>
            <a:picLocks noChangeAspect="1"/>
          </p:cNvPicPr>
          <p:nvPr/>
        </p:nvPicPr>
        <p:blipFill>
          <a:blip r:embed="rId17">
            <a:extLst>
              <a:ext uri="{96DAC541-7B7A-43D3-8B79-37D633B846F1}">
                <asvg:svgBlip xmlns:asvg="http://schemas.microsoft.com/office/drawing/2016/SVG/main" r:embed="rId18"/>
              </a:ext>
            </a:extLst>
          </a:blip>
          <a:stretch>
            <a:fillRect/>
          </a:stretch>
        </p:blipFill>
        <p:spPr>
          <a:xfrm>
            <a:off x="3116197" y="3034960"/>
            <a:ext cx="415781" cy="415781"/>
          </a:xfrm>
          <a:prstGeom prst="rect">
            <a:avLst/>
          </a:prstGeom>
        </p:spPr>
      </p:pic>
      <p:grpSp>
        <p:nvGrpSpPr>
          <p:cNvPr id="3" name="Group 2">
            <a:extLst>
              <a:ext uri="{FF2B5EF4-FFF2-40B4-BE49-F238E27FC236}">
                <a16:creationId xmlns:a16="http://schemas.microsoft.com/office/drawing/2014/main" id="{49D889D5-9A8F-F19C-8A37-1FD255AFA41D}"/>
              </a:ext>
            </a:extLst>
          </p:cNvPr>
          <p:cNvGrpSpPr/>
          <p:nvPr/>
        </p:nvGrpSpPr>
        <p:grpSpPr>
          <a:xfrm>
            <a:off x="252082" y="2441200"/>
            <a:ext cx="2194560" cy="952227"/>
            <a:chOff x="332936" y="2875429"/>
            <a:chExt cx="2926080" cy="1269634"/>
          </a:xfrm>
        </p:grpSpPr>
        <p:sp>
          <p:nvSpPr>
            <p:cNvPr id="4" name="TextBox 3">
              <a:extLst>
                <a:ext uri="{FF2B5EF4-FFF2-40B4-BE49-F238E27FC236}">
                  <a16:creationId xmlns:a16="http://schemas.microsoft.com/office/drawing/2014/main" id="{7484CF15-CC14-C829-2E4B-B4F8268A2B22}"/>
                </a:ext>
              </a:extLst>
            </p:cNvPr>
            <p:cNvSpPr txBox="1"/>
            <p:nvPr/>
          </p:nvSpPr>
          <p:spPr>
            <a:xfrm>
              <a:off x="332936" y="2875429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000" b="1" dirty="0">
                  <a:solidFill>
                    <a:schemeClr val="bg1"/>
                  </a:solidFill>
                </a:rPr>
                <a:t>07 - Lorem Ipsum</a:t>
              </a:r>
            </a:p>
          </p:txBody>
        </p:sp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7EB2EE28-BB09-AB37-DBD0-CC2DE1B0153D}"/>
                </a:ext>
              </a:extLst>
            </p:cNvPr>
            <p:cNvSpPr txBox="1"/>
            <p:nvPr/>
          </p:nvSpPr>
          <p:spPr>
            <a:xfrm>
              <a:off x="332936" y="3406400"/>
              <a:ext cx="2926080" cy="738663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sodales. </a:t>
              </a:r>
            </a:p>
          </p:txBody>
        </p:sp>
      </p:grpSp>
      <p:grpSp>
        <p:nvGrpSpPr>
          <p:cNvPr id="6" name="Group 5">
            <a:extLst>
              <a:ext uri="{FF2B5EF4-FFF2-40B4-BE49-F238E27FC236}">
                <a16:creationId xmlns:a16="http://schemas.microsoft.com/office/drawing/2014/main" id="{1BA1F3F8-8F8F-8D52-1F89-58F5758759D7}"/>
              </a:ext>
            </a:extLst>
          </p:cNvPr>
          <p:cNvGrpSpPr/>
          <p:nvPr/>
        </p:nvGrpSpPr>
        <p:grpSpPr>
          <a:xfrm>
            <a:off x="1914346" y="4836368"/>
            <a:ext cx="2194560" cy="952227"/>
            <a:chOff x="332936" y="4580523"/>
            <a:chExt cx="2926080" cy="1269634"/>
          </a:xfrm>
        </p:grpSpPr>
        <p:sp>
          <p:nvSpPr>
            <p:cNvPr id="7" name="TextBox 6">
              <a:extLst>
                <a:ext uri="{FF2B5EF4-FFF2-40B4-BE49-F238E27FC236}">
                  <a16:creationId xmlns:a16="http://schemas.microsoft.com/office/drawing/2014/main" id="{146B6495-08F8-55B9-2974-A49F14A38F8C}"/>
                </a:ext>
              </a:extLst>
            </p:cNvPr>
            <p:cNvSpPr txBox="1"/>
            <p:nvPr/>
          </p:nvSpPr>
          <p:spPr>
            <a:xfrm>
              <a:off x="332936" y="4580523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000" b="1" dirty="0">
                  <a:solidFill>
                    <a:schemeClr val="bg1"/>
                  </a:solidFill>
                </a:rPr>
                <a:t>05 - Lorem Ipsum</a:t>
              </a:r>
            </a:p>
          </p:txBody>
        </p:sp>
        <p:sp>
          <p:nvSpPr>
            <p:cNvPr id="8" name="TextBox 7">
              <a:extLst>
                <a:ext uri="{FF2B5EF4-FFF2-40B4-BE49-F238E27FC236}">
                  <a16:creationId xmlns:a16="http://schemas.microsoft.com/office/drawing/2014/main" id="{F2D7A253-BB64-6F98-10C2-6B3F27A08AE1}"/>
                </a:ext>
              </a:extLst>
            </p:cNvPr>
            <p:cNvSpPr txBox="1"/>
            <p:nvPr/>
          </p:nvSpPr>
          <p:spPr>
            <a:xfrm>
              <a:off x="332936" y="5111494"/>
              <a:ext cx="2926080" cy="738663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sodales. </a:t>
              </a:r>
            </a:p>
          </p:txBody>
        </p:sp>
      </p:grpSp>
      <p:grpSp>
        <p:nvGrpSpPr>
          <p:cNvPr id="9" name="Group 8">
            <a:extLst>
              <a:ext uri="{FF2B5EF4-FFF2-40B4-BE49-F238E27FC236}">
                <a16:creationId xmlns:a16="http://schemas.microsoft.com/office/drawing/2014/main" id="{F7B042F9-B339-220D-714F-EB69B99EF682}"/>
              </a:ext>
            </a:extLst>
          </p:cNvPr>
          <p:cNvGrpSpPr/>
          <p:nvPr/>
        </p:nvGrpSpPr>
        <p:grpSpPr>
          <a:xfrm>
            <a:off x="1109740" y="1243616"/>
            <a:ext cx="2194560" cy="952227"/>
            <a:chOff x="332936" y="2555951"/>
            <a:chExt cx="2926080" cy="1269634"/>
          </a:xfrm>
        </p:grpSpPr>
        <p:sp>
          <p:nvSpPr>
            <p:cNvPr id="10" name="TextBox 9">
              <a:extLst>
                <a:ext uri="{FF2B5EF4-FFF2-40B4-BE49-F238E27FC236}">
                  <a16:creationId xmlns:a16="http://schemas.microsoft.com/office/drawing/2014/main" id="{E08E0ACE-F7CA-4B5A-6701-42BFD72D19DC}"/>
                </a:ext>
              </a:extLst>
            </p:cNvPr>
            <p:cNvSpPr txBox="1"/>
            <p:nvPr/>
          </p:nvSpPr>
          <p:spPr>
            <a:xfrm>
              <a:off x="332936" y="2555951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000" b="1" noProof="1">
                  <a:solidFill>
                    <a:schemeClr val="bg1"/>
                  </a:solidFill>
                </a:rPr>
                <a:t>08 - Lorem Ipsum</a:t>
              </a:r>
            </a:p>
          </p:txBody>
        </p:sp>
        <p:sp>
          <p:nvSpPr>
            <p:cNvPr id="11" name="TextBox 10">
              <a:extLst>
                <a:ext uri="{FF2B5EF4-FFF2-40B4-BE49-F238E27FC236}">
                  <a16:creationId xmlns:a16="http://schemas.microsoft.com/office/drawing/2014/main" id="{BCB73DD4-B0E1-14FE-9F5B-B34C08DE7152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738663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sodales. </a:t>
              </a:r>
            </a:p>
          </p:txBody>
        </p:sp>
      </p:grpSp>
      <p:grpSp>
        <p:nvGrpSpPr>
          <p:cNvPr id="12" name="Group 11">
            <a:extLst>
              <a:ext uri="{FF2B5EF4-FFF2-40B4-BE49-F238E27FC236}">
                <a16:creationId xmlns:a16="http://schemas.microsoft.com/office/drawing/2014/main" id="{1D356BD2-0B24-FEAC-8E25-E0411275E2D0}"/>
              </a:ext>
            </a:extLst>
          </p:cNvPr>
          <p:cNvGrpSpPr/>
          <p:nvPr/>
        </p:nvGrpSpPr>
        <p:grpSpPr>
          <a:xfrm>
            <a:off x="579549" y="3638784"/>
            <a:ext cx="2194560" cy="952227"/>
            <a:chOff x="332936" y="4580523"/>
            <a:chExt cx="2926080" cy="1269634"/>
          </a:xfrm>
        </p:grpSpPr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B0BD87A1-EA19-B920-B180-A197448114A7}"/>
                </a:ext>
              </a:extLst>
            </p:cNvPr>
            <p:cNvSpPr txBox="1"/>
            <p:nvPr/>
          </p:nvSpPr>
          <p:spPr>
            <a:xfrm>
              <a:off x="332936" y="4580523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000" b="1" dirty="0">
                  <a:solidFill>
                    <a:schemeClr val="bg1"/>
                  </a:solidFill>
                </a:rPr>
                <a:t>06 - Lorem Ipsum</a:t>
              </a:r>
            </a:p>
          </p:txBody>
        </p:sp>
        <p:sp>
          <p:nvSpPr>
            <p:cNvPr id="14" name="TextBox 13">
              <a:extLst>
                <a:ext uri="{FF2B5EF4-FFF2-40B4-BE49-F238E27FC236}">
                  <a16:creationId xmlns:a16="http://schemas.microsoft.com/office/drawing/2014/main" id="{2A600F89-6F6B-4DDC-01DC-C1F63FB5F922}"/>
                </a:ext>
              </a:extLst>
            </p:cNvPr>
            <p:cNvSpPr txBox="1"/>
            <p:nvPr/>
          </p:nvSpPr>
          <p:spPr>
            <a:xfrm>
              <a:off x="332936" y="5111494"/>
              <a:ext cx="2926080" cy="738663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sodales. </a:t>
              </a:r>
            </a:p>
          </p:txBody>
        </p:sp>
      </p:grpSp>
      <p:grpSp>
        <p:nvGrpSpPr>
          <p:cNvPr id="15" name="Group 14">
            <a:extLst>
              <a:ext uri="{FF2B5EF4-FFF2-40B4-BE49-F238E27FC236}">
                <a16:creationId xmlns:a16="http://schemas.microsoft.com/office/drawing/2014/main" id="{ADCEF61D-1F5F-74BB-FF27-0D5DE586DF1F}"/>
              </a:ext>
            </a:extLst>
          </p:cNvPr>
          <p:cNvGrpSpPr/>
          <p:nvPr/>
        </p:nvGrpSpPr>
        <p:grpSpPr>
          <a:xfrm>
            <a:off x="6694954" y="2441200"/>
            <a:ext cx="2194560" cy="952227"/>
            <a:chOff x="8921977" y="2875429"/>
            <a:chExt cx="2926080" cy="1269634"/>
          </a:xfrm>
        </p:grpSpPr>
        <p:sp>
          <p:nvSpPr>
            <p:cNvPr id="16" name="TextBox 15">
              <a:extLst>
                <a:ext uri="{FF2B5EF4-FFF2-40B4-BE49-F238E27FC236}">
                  <a16:creationId xmlns:a16="http://schemas.microsoft.com/office/drawing/2014/main" id="{B2C69A52-337E-5596-AF36-131DD730743F}"/>
                </a:ext>
              </a:extLst>
            </p:cNvPr>
            <p:cNvSpPr txBox="1"/>
            <p:nvPr/>
          </p:nvSpPr>
          <p:spPr>
            <a:xfrm>
              <a:off x="8921977" y="2875429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000" b="1" noProof="1">
                  <a:solidFill>
                    <a:schemeClr val="bg1"/>
                  </a:solidFill>
                </a:rPr>
                <a:t>02 - Lorem Ipsum</a:t>
              </a:r>
            </a:p>
          </p:txBody>
        </p:sp>
        <p:sp>
          <p:nvSpPr>
            <p:cNvPr id="17" name="TextBox 16">
              <a:extLst>
                <a:ext uri="{FF2B5EF4-FFF2-40B4-BE49-F238E27FC236}">
                  <a16:creationId xmlns:a16="http://schemas.microsoft.com/office/drawing/2014/main" id="{F6C1C088-6CE8-544E-676C-73FFB8756B33}"/>
                </a:ext>
              </a:extLst>
            </p:cNvPr>
            <p:cNvSpPr txBox="1"/>
            <p:nvPr/>
          </p:nvSpPr>
          <p:spPr>
            <a:xfrm>
              <a:off x="8921977" y="3406400"/>
              <a:ext cx="2926080" cy="738663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sodales. </a:t>
              </a:r>
            </a:p>
          </p:txBody>
        </p:sp>
      </p:grpSp>
      <p:grpSp>
        <p:nvGrpSpPr>
          <p:cNvPr id="18" name="Group 17">
            <a:extLst>
              <a:ext uri="{FF2B5EF4-FFF2-40B4-BE49-F238E27FC236}">
                <a16:creationId xmlns:a16="http://schemas.microsoft.com/office/drawing/2014/main" id="{F40E105A-4C92-39FA-E4CD-65754A9A6283}"/>
              </a:ext>
            </a:extLst>
          </p:cNvPr>
          <p:cNvGrpSpPr/>
          <p:nvPr/>
        </p:nvGrpSpPr>
        <p:grpSpPr>
          <a:xfrm>
            <a:off x="5899893" y="4836368"/>
            <a:ext cx="2194560" cy="952227"/>
            <a:chOff x="8921977" y="4580523"/>
            <a:chExt cx="2926080" cy="1269634"/>
          </a:xfrm>
        </p:grpSpPr>
        <p:sp>
          <p:nvSpPr>
            <p:cNvPr id="19" name="TextBox 18">
              <a:extLst>
                <a:ext uri="{FF2B5EF4-FFF2-40B4-BE49-F238E27FC236}">
                  <a16:creationId xmlns:a16="http://schemas.microsoft.com/office/drawing/2014/main" id="{DA863837-56AE-5387-9B2E-C94D13570244}"/>
                </a:ext>
              </a:extLst>
            </p:cNvPr>
            <p:cNvSpPr txBox="1"/>
            <p:nvPr/>
          </p:nvSpPr>
          <p:spPr>
            <a:xfrm>
              <a:off x="8921977" y="4580523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000" b="1" noProof="1">
                  <a:solidFill>
                    <a:schemeClr val="bg1"/>
                  </a:solidFill>
                </a:rPr>
                <a:t>04 - Lorem Ipsum</a:t>
              </a:r>
            </a:p>
          </p:txBody>
        </p:sp>
        <p:sp>
          <p:nvSpPr>
            <p:cNvPr id="20" name="TextBox 19">
              <a:extLst>
                <a:ext uri="{FF2B5EF4-FFF2-40B4-BE49-F238E27FC236}">
                  <a16:creationId xmlns:a16="http://schemas.microsoft.com/office/drawing/2014/main" id="{3688068F-C2F7-E833-29B8-D82294FCD18A}"/>
                </a:ext>
              </a:extLst>
            </p:cNvPr>
            <p:cNvSpPr txBox="1"/>
            <p:nvPr/>
          </p:nvSpPr>
          <p:spPr>
            <a:xfrm>
              <a:off x="8921977" y="5111494"/>
              <a:ext cx="2926080" cy="738663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sodales. </a:t>
              </a:r>
            </a:p>
          </p:txBody>
        </p:sp>
      </p:grpSp>
      <p:grpSp>
        <p:nvGrpSpPr>
          <p:cNvPr id="21" name="Group 20">
            <a:extLst>
              <a:ext uri="{FF2B5EF4-FFF2-40B4-BE49-F238E27FC236}">
                <a16:creationId xmlns:a16="http://schemas.microsoft.com/office/drawing/2014/main" id="{46376BE9-BD96-F017-9A55-D322CDC8C657}"/>
              </a:ext>
            </a:extLst>
          </p:cNvPr>
          <p:cNvGrpSpPr/>
          <p:nvPr/>
        </p:nvGrpSpPr>
        <p:grpSpPr>
          <a:xfrm>
            <a:off x="6522986" y="1243616"/>
            <a:ext cx="2194560" cy="952227"/>
            <a:chOff x="8921977" y="1170335"/>
            <a:chExt cx="2926080" cy="1269634"/>
          </a:xfrm>
        </p:grpSpPr>
        <p:sp>
          <p:nvSpPr>
            <p:cNvPr id="22" name="TextBox 21">
              <a:extLst>
                <a:ext uri="{FF2B5EF4-FFF2-40B4-BE49-F238E27FC236}">
                  <a16:creationId xmlns:a16="http://schemas.microsoft.com/office/drawing/2014/main" id="{5ECB3AE9-D4F2-EF52-4247-2D15559841F2}"/>
                </a:ext>
              </a:extLst>
            </p:cNvPr>
            <p:cNvSpPr txBox="1"/>
            <p:nvPr/>
          </p:nvSpPr>
          <p:spPr>
            <a:xfrm>
              <a:off x="8921977" y="1170335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000" b="1" noProof="1">
                  <a:solidFill>
                    <a:schemeClr val="bg1"/>
                  </a:solidFill>
                </a:rPr>
                <a:t>01 - Lorem Ipsum</a:t>
              </a:r>
            </a:p>
          </p:txBody>
        </p:sp>
        <p:sp>
          <p:nvSpPr>
            <p:cNvPr id="23" name="TextBox 22">
              <a:extLst>
                <a:ext uri="{FF2B5EF4-FFF2-40B4-BE49-F238E27FC236}">
                  <a16:creationId xmlns:a16="http://schemas.microsoft.com/office/drawing/2014/main" id="{2CD4CBF0-E74E-1A4A-0B6B-0F13D3C839B7}"/>
                </a:ext>
              </a:extLst>
            </p:cNvPr>
            <p:cNvSpPr txBox="1"/>
            <p:nvPr/>
          </p:nvSpPr>
          <p:spPr>
            <a:xfrm>
              <a:off x="8921977" y="1701306"/>
              <a:ext cx="2926080" cy="738663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sodales. </a:t>
              </a:r>
            </a:p>
          </p:txBody>
        </p:sp>
      </p:grpSp>
      <p:grpSp>
        <p:nvGrpSpPr>
          <p:cNvPr id="24" name="Group 23">
            <a:extLst>
              <a:ext uri="{FF2B5EF4-FFF2-40B4-BE49-F238E27FC236}">
                <a16:creationId xmlns:a16="http://schemas.microsoft.com/office/drawing/2014/main" id="{E894BA0F-0DD6-CD17-9CC7-3207AD988741}"/>
              </a:ext>
            </a:extLst>
          </p:cNvPr>
          <p:cNvGrpSpPr/>
          <p:nvPr/>
        </p:nvGrpSpPr>
        <p:grpSpPr>
          <a:xfrm>
            <a:off x="6544039" y="3638784"/>
            <a:ext cx="2194560" cy="952227"/>
            <a:chOff x="8921977" y="4580523"/>
            <a:chExt cx="2926080" cy="1269634"/>
          </a:xfrm>
        </p:grpSpPr>
        <p:sp>
          <p:nvSpPr>
            <p:cNvPr id="25" name="TextBox 24">
              <a:extLst>
                <a:ext uri="{FF2B5EF4-FFF2-40B4-BE49-F238E27FC236}">
                  <a16:creationId xmlns:a16="http://schemas.microsoft.com/office/drawing/2014/main" id="{3539FE01-F4E7-FB67-0C76-6FA69C24E62F}"/>
                </a:ext>
              </a:extLst>
            </p:cNvPr>
            <p:cNvSpPr txBox="1"/>
            <p:nvPr/>
          </p:nvSpPr>
          <p:spPr>
            <a:xfrm>
              <a:off x="8921977" y="4580523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000" b="1" noProof="1">
                  <a:solidFill>
                    <a:schemeClr val="bg1"/>
                  </a:solidFill>
                </a:rPr>
                <a:t>03 - Lorem Ipsum</a:t>
              </a:r>
            </a:p>
          </p:txBody>
        </p:sp>
        <p:sp>
          <p:nvSpPr>
            <p:cNvPr id="26" name="TextBox 25">
              <a:extLst>
                <a:ext uri="{FF2B5EF4-FFF2-40B4-BE49-F238E27FC236}">
                  <a16:creationId xmlns:a16="http://schemas.microsoft.com/office/drawing/2014/main" id="{B787EFAE-AE6D-E848-843E-47EE515313BB}"/>
                </a:ext>
              </a:extLst>
            </p:cNvPr>
            <p:cNvSpPr txBox="1"/>
            <p:nvPr/>
          </p:nvSpPr>
          <p:spPr>
            <a:xfrm>
              <a:off x="8921977" y="5111494"/>
              <a:ext cx="2926080" cy="738663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sodales. 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03383644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extBox 13">
            <a:extLst>
              <a:ext uri="{FF2B5EF4-FFF2-40B4-BE49-F238E27FC236}">
                <a16:creationId xmlns:a16="http://schemas.microsoft.com/office/drawing/2014/main" id="{B02DC13D-C6C8-1599-62FA-B357BC1A4866}"/>
              </a:ext>
            </a:extLst>
          </p:cNvPr>
          <p:cNvSpPr txBox="1"/>
          <p:nvPr/>
        </p:nvSpPr>
        <p:spPr>
          <a:xfrm>
            <a:off x="555570" y="5930556"/>
            <a:ext cx="398711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sz="1600" b="0" i="0" dirty="0">
                <a:solidFill>
                  <a:srgbClr val="FFFFFF">
                    <a:alpha val="41000"/>
                  </a:srgbClr>
                </a:solidFill>
                <a:effectLst/>
                <a:latin typeface="+mj-lt"/>
              </a:rPr>
              <a:t>Visit our </a:t>
            </a:r>
            <a:r>
              <a:rPr lang="en-CA" sz="1600" b="1" i="0" dirty="0">
                <a:solidFill>
                  <a:srgbClr val="FFFFFF">
                    <a:alpha val="41000"/>
                  </a:srgbClr>
                </a:solidFill>
                <a:effectLst/>
                <a:latin typeface="+mj-lt"/>
              </a:rPr>
              <a:t>FAQ</a:t>
            </a:r>
            <a:r>
              <a:rPr lang="en-CA" sz="1600" b="0" i="0" dirty="0">
                <a:solidFill>
                  <a:srgbClr val="FFFFFF">
                    <a:alpha val="41000"/>
                  </a:srgbClr>
                </a:solidFill>
                <a:effectLst/>
                <a:latin typeface="+mj-lt"/>
              </a:rPr>
              <a:t> : </a:t>
            </a:r>
            <a:r>
              <a:rPr lang="en-CA" sz="1600" b="0" i="0" dirty="0">
                <a:solidFill>
                  <a:srgbClr val="FFFFFF">
                    <a:alpha val="41000"/>
                  </a:srgbClr>
                </a:solidFill>
                <a:effectLst/>
                <a:latin typeface="+mj-lt"/>
                <a:hlinkClick r:id="rId3"/>
              </a:rPr>
              <a:t>www.presentationgo.com/faq/</a:t>
            </a:r>
            <a:endParaRPr lang="en-US" sz="1600" dirty="0">
              <a:solidFill>
                <a:schemeClr val="bg1">
                  <a:alpha val="41000"/>
                </a:schemeClr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144299980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resentationGo">
      <a:dk1>
        <a:srgbClr val="000000"/>
      </a:dk1>
      <a:lt1>
        <a:srgbClr val="FFFFFF"/>
      </a:lt1>
      <a:dk2>
        <a:srgbClr val="001F33"/>
      </a:dk2>
      <a:lt2>
        <a:srgbClr val="F2F2F2"/>
      </a:lt2>
      <a:accent1>
        <a:srgbClr val="F15F47"/>
      </a:accent1>
      <a:accent2>
        <a:srgbClr val="FBA91E"/>
      </a:accent2>
      <a:accent3>
        <a:srgbClr val="FEDA2F"/>
      </a:accent3>
      <a:accent4>
        <a:srgbClr val="6EA56C"/>
      </a:accent4>
      <a:accent5>
        <a:srgbClr val="3AC6E1"/>
      </a:accent5>
      <a:accent6>
        <a:srgbClr val="244470"/>
      </a:accent6>
      <a:hlink>
        <a:srgbClr val="008B58"/>
      </a:hlink>
      <a:folHlink>
        <a:srgbClr val="008B5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resentationGO">
      <a:dk1>
        <a:srgbClr val="000000"/>
      </a:dk1>
      <a:lt1>
        <a:srgbClr val="FFFFFF"/>
      </a:lt1>
      <a:dk2>
        <a:srgbClr val="001F33"/>
      </a:dk2>
      <a:lt2>
        <a:srgbClr val="F2F2F2"/>
      </a:lt2>
      <a:accent1>
        <a:srgbClr val="F15F47"/>
      </a:accent1>
      <a:accent2>
        <a:srgbClr val="FBA91E"/>
      </a:accent2>
      <a:accent3>
        <a:srgbClr val="FEDA2F"/>
      </a:accent3>
      <a:accent4>
        <a:srgbClr val="6EA56C"/>
      </a:accent4>
      <a:accent5>
        <a:srgbClr val="3AC6E1"/>
      </a:accent5>
      <a:accent6>
        <a:srgbClr val="244470"/>
      </a:accent6>
      <a:hlink>
        <a:srgbClr val="008B58"/>
      </a:hlink>
      <a:folHlink>
        <a:srgbClr val="008B5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PresentationGO">
      <a:dk1>
        <a:srgbClr val="000000"/>
      </a:dk1>
      <a:lt1>
        <a:srgbClr val="FFFFFF"/>
      </a:lt1>
      <a:dk2>
        <a:srgbClr val="001F33"/>
      </a:dk2>
      <a:lt2>
        <a:srgbClr val="F2F2F2"/>
      </a:lt2>
      <a:accent1>
        <a:srgbClr val="F15F47"/>
      </a:accent1>
      <a:accent2>
        <a:srgbClr val="FBA91E"/>
      </a:accent2>
      <a:accent3>
        <a:srgbClr val="FEDA2F"/>
      </a:accent3>
      <a:accent4>
        <a:srgbClr val="6EA56C"/>
      </a:accent4>
      <a:accent5>
        <a:srgbClr val="3AC6E1"/>
      </a:accent5>
      <a:accent6>
        <a:srgbClr val="244470"/>
      </a:accent6>
      <a:hlink>
        <a:srgbClr val="008B58"/>
      </a:hlink>
      <a:folHlink>
        <a:srgbClr val="008B5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10516</TotalTime>
  <Words>538</Words>
  <Application>Microsoft Office PowerPoint</Application>
  <PresentationFormat>On-screen Show (4:3)</PresentationFormat>
  <Paragraphs>41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1" baseType="lpstr">
      <vt:lpstr>Arial</vt:lpstr>
      <vt:lpstr>Calibri</vt:lpstr>
      <vt:lpstr>Calibri Light</vt:lpstr>
      <vt:lpstr>Helvetica</vt:lpstr>
      <vt:lpstr>Open Sans</vt:lpstr>
      <vt:lpstr>Template PresentationGO</vt:lpstr>
      <vt:lpstr>Template PresentationGO Dark</vt:lpstr>
      <vt:lpstr>Custom Design</vt:lpstr>
      <vt:lpstr>Eight-Part Petal Cycle Diagram – Slide Template</vt:lpstr>
      <vt:lpstr>Eight-Part Petal Cycle Diagram – Slide Template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Eight-Part Petal Cycle Diagram</dc:title>
  <dc:creator>PresentationGO.com</dc:creator>
  <dc:description>© Copyright PresentationGO.com - Do not distribute or sale without written permission.</dc:description>
  <cp:lastModifiedBy>Christophe Barroche</cp:lastModifiedBy>
  <cp:revision>32</cp:revision>
  <dcterms:created xsi:type="dcterms:W3CDTF">2014-11-26T05:14:11Z</dcterms:created>
  <dcterms:modified xsi:type="dcterms:W3CDTF">2025-09-25T16:33:33Z</dcterms:modified>
  <cp:category>Charts &amp; Diagrams</cp:category>
</cp:coreProperties>
</file>