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7" r:id="rId4"/>
    <p:sldId id="43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0D32"/>
    <a:srgbClr val="941651"/>
    <a:srgbClr val="F595A6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81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3465-BBFB-7FA4-41CA-CC6944712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30B88C-C760-BA9D-05DE-25F3A37EA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2DD5C7-6163-FC9B-0C83-31A8A3A460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D4B2D-7C34-6688-A1F0-DC7B9E27B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49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2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Eight-Part Petal Cycle Diagram – Slide Template</a:t>
            </a:r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82E519B5-5DB1-38BA-E204-E48DA2450D83}"/>
              </a:ext>
            </a:extLst>
          </p:cNvPr>
          <p:cNvSpPr/>
          <p:nvPr/>
        </p:nvSpPr>
        <p:spPr>
          <a:xfrm>
            <a:off x="5264382" y="1177773"/>
            <a:ext cx="1517898" cy="2004615"/>
          </a:xfrm>
          <a:custGeom>
            <a:avLst/>
            <a:gdLst>
              <a:gd name="connsiteX0" fmla="*/ 261775 w 578056"/>
              <a:gd name="connsiteY0" fmla="*/ 763411 h 763411"/>
              <a:gd name="connsiteX1" fmla="*/ 578057 w 578056"/>
              <a:gd name="connsiteY1" fmla="*/ 0 h 763411"/>
              <a:gd name="connsiteX2" fmla="*/ 508513 w 578056"/>
              <a:gd name="connsiteY2" fmla="*/ 8844 h 763411"/>
              <a:gd name="connsiteX3" fmla="*/ 0 w 578056"/>
              <a:gd name="connsiteY3" fmla="*/ 131510 h 763411"/>
              <a:gd name="connsiteX4" fmla="*/ 261775 w 578056"/>
              <a:gd name="connsiteY4" fmla="*/ 763411 h 76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056" h="763411">
                <a:moveTo>
                  <a:pt x="261775" y="763411"/>
                </a:moveTo>
                <a:lnTo>
                  <a:pt x="578057" y="0"/>
                </a:lnTo>
                <a:cubicBezTo>
                  <a:pt x="554512" y="2517"/>
                  <a:pt x="531241" y="5579"/>
                  <a:pt x="508513" y="8844"/>
                </a:cubicBezTo>
                <a:cubicBezTo>
                  <a:pt x="336627" y="33745"/>
                  <a:pt x="165013" y="71368"/>
                  <a:pt x="0" y="131510"/>
                </a:cubicBezTo>
                <a:lnTo>
                  <a:pt x="261775" y="763411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81B456B5-0C02-C6A0-1AC2-CAB272CF490B}"/>
              </a:ext>
            </a:extLst>
          </p:cNvPr>
          <p:cNvSpPr/>
          <p:nvPr/>
        </p:nvSpPr>
        <p:spPr>
          <a:xfrm>
            <a:off x="6045399" y="2328091"/>
            <a:ext cx="2311857" cy="1808458"/>
          </a:xfrm>
          <a:custGeom>
            <a:avLst/>
            <a:gdLst>
              <a:gd name="connsiteX0" fmla="*/ 791314 w 880417"/>
              <a:gd name="connsiteY0" fmla="*/ 688709 h 688709"/>
              <a:gd name="connsiteX1" fmla="*/ 876372 w 880417"/>
              <a:gd name="connsiteY1" fmla="*/ 51706 h 688709"/>
              <a:gd name="connsiteX2" fmla="*/ 871541 w 880417"/>
              <a:gd name="connsiteY2" fmla="*/ 0 h 688709"/>
              <a:gd name="connsiteX3" fmla="*/ 0 w 880417"/>
              <a:gd name="connsiteY3" fmla="*/ 360989 h 688709"/>
              <a:gd name="connsiteX4" fmla="*/ 791382 w 880417"/>
              <a:gd name="connsiteY4" fmla="*/ 688709 h 68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417" h="688709">
                <a:moveTo>
                  <a:pt x="791314" y="688709"/>
                </a:moveTo>
                <a:cubicBezTo>
                  <a:pt x="862287" y="486104"/>
                  <a:pt x="891955" y="266762"/>
                  <a:pt x="876372" y="51706"/>
                </a:cubicBezTo>
                <a:cubicBezTo>
                  <a:pt x="875148" y="34493"/>
                  <a:pt x="873515" y="17212"/>
                  <a:pt x="871541" y="0"/>
                </a:cubicBezTo>
                <a:lnTo>
                  <a:pt x="0" y="360989"/>
                </a:lnTo>
                <a:lnTo>
                  <a:pt x="791382" y="688709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E6048A24-4B7E-DA62-632A-272E59D0E494}"/>
              </a:ext>
            </a:extLst>
          </p:cNvPr>
          <p:cNvSpPr/>
          <p:nvPr/>
        </p:nvSpPr>
        <p:spPr>
          <a:xfrm>
            <a:off x="6018061" y="1159150"/>
            <a:ext cx="2306598" cy="2050570"/>
          </a:xfrm>
          <a:custGeom>
            <a:avLst/>
            <a:gdLst>
              <a:gd name="connsiteX0" fmla="*/ 321792 w 878414"/>
              <a:gd name="connsiteY0" fmla="*/ 4099 h 780912"/>
              <a:gd name="connsiteX1" fmla="*/ 0 w 878414"/>
              <a:gd name="connsiteY1" fmla="*/ 780912 h 780912"/>
              <a:gd name="connsiteX2" fmla="*/ 878414 w 878414"/>
              <a:gd name="connsiteY2" fmla="*/ 417134 h 780912"/>
              <a:gd name="connsiteX3" fmla="*/ 790158 w 878414"/>
              <a:gd name="connsiteY3" fmla="*/ 167789 h 780912"/>
              <a:gd name="connsiteX4" fmla="*/ 321792 w 878414"/>
              <a:gd name="connsiteY4" fmla="*/ 4031 h 78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414" h="780912">
                <a:moveTo>
                  <a:pt x="321792" y="4099"/>
                </a:moveTo>
                <a:lnTo>
                  <a:pt x="0" y="780912"/>
                </a:lnTo>
                <a:lnTo>
                  <a:pt x="878414" y="417134"/>
                </a:lnTo>
                <a:cubicBezTo>
                  <a:pt x="865553" y="326989"/>
                  <a:pt x="840308" y="239225"/>
                  <a:pt x="790158" y="167789"/>
                </a:cubicBezTo>
                <a:cubicBezTo>
                  <a:pt x="678357" y="8589"/>
                  <a:pt x="494699" y="-10665"/>
                  <a:pt x="321792" y="4031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10575825-790A-42FD-E0F7-114B3C93C84E}"/>
              </a:ext>
            </a:extLst>
          </p:cNvPr>
          <p:cNvSpPr/>
          <p:nvPr/>
        </p:nvSpPr>
        <p:spPr>
          <a:xfrm>
            <a:off x="3939102" y="1548112"/>
            <a:ext cx="1946552" cy="1661609"/>
          </a:xfrm>
          <a:custGeom>
            <a:avLst/>
            <a:gdLst>
              <a:gd name="connsiteX0" fmla="*/ 741300 w 741299"/>
              <a:gd name="connsiteY0" fmla="*/ 632785 h 632785"/>
              <a:gd name="connsiteX1" fmla="*/ 479116 w 741299"/>
              <a:gd name="connsiteY1" fmla="*/ 0 h 632785"/>
              <a:gd name="connsiteX2" fmla="*/ 352345 w 741299"/>
              <a:gd name="connsiteY2" fmla="*/ 53611 h 632785"/>
              <a:gd name="connsiteX3" fmla="*/ 0 w 741299"/>
              <a:gd name="connsiteY3" fmla="*/ 325815 h 632785"/>
              <a:gd name="connsiteX4" fmla="*/ 741232 w 741299"/>
              <a:gd name="connsiteY4" fmla="*/ 632785 h 6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299" h="632785">
                <a:moveTo>
                  <a:pt x="741300" y="632785"/>
                </a:moveTo>
                <a:lnTo>
                  <a:pt x="479116" y="0"/>
                </a:lnTo>
                <a:cubicBezTo>
                  <a:pt x="436383" y="16260"/>
                  <a:pt x="394058" y="34017"/>
                  <a:pt x="352345" y="53611"/>
                </a:cubicBezTo>
                <a:cubicBezTo>
                  <a:pt x="228432" y="111848"/>
                  <a:pt x="72061" y="192809"/>
                  <a:pt x="0" y="325815"/>
                </a:cubicBezTo>
                <a:lnTo>
                  <a:pt x="741232" y="63278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823318E0-A391-820E-9777-DDEB8FC3DF51}"/>
              </a:ext>
            </a:extLst>
          </p:cNvPr>
          <p:cNvSpPr/>
          <p:nvPr/>
        </p:nvSpPr>
        <p:spPr>
          <a:xfrm>
            <a:off x="3834740" y="2468152"/>
            <a:ext cx="2023401" cy="1480637"/>
          </a:xfrm>
          <a:custGeom>
            <a:avLst/>
            <a:gdLst>
              <a:gd name="connsiteX0" fmla="*/ 27837 w 770565"/>
              <a:gd name="connsiteY0" fmla="*/ 0 h 563866"/>
              <a:gd name="connsiteX1" fmla="*/ 141 w 770565"/>
              <a:gd name="connsiteY1" fmla="*/ 124162 h 563866"/>
              <a:gd name="connsiteX2" fmla="*/ 151885 w 770565"/>
              <a:gd name="connsiteY2" fmla="*/ 563867 h 563866"/>
              <a:gd name="connsiteX3" fmla="*/ 770565 w 770565"/>
              <a:gd name="connsiteY3" fmla="*/ 307650 h 563866"/>
              <a:gd name="connsiteX4" fmla="*/ 27837 w 770565"/>
              <a:gd name="connsiteY4" fmla="*/ 0 h 56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565" h="563866">
                <a:moveTo>
                  <a:pt x="27837" y="0"/>
                </a:moveTo>
                <a:cubicBezTo>
                  <a:pt x="11369" y="37351"/>
                  <a:pt x="1298" y="78511"/>
                  <a:pt x="141" y="124162"/>
                </a:cubicBezTo>
                <a:cubicBezTo>
                  <a:pt x="-3534" y="273769"/>
                  <a:pt x="65058" y="428615"/>
                  <a:pt x="151885" y="563867"/>
                </a:cubicBezTo>
                <a:lnTo>
                  <a:pt x="770565" y="307650"/>
                </a:lnTo>
                <a:lnTo>
                  <a:pt x="27837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322FD8C4-9EDF-E77C-7919-26E25951807C}"/>
              </a:ext>
            </a:extLst>
          </p:cNvPr>
          <p:cNvSpPr/>
          <p:nvPr/>
        </p:nvSpPr>
        <p:spPr>
          <a:xfrm>
            <a:off x="6017883" y="3341920"/>
            <a:ext cx="2081280" cy="2326003"/>
          </a:xfrm>
          <a:custGeom>
            <a:avLst/>
            <a:gdLst>
              <a:gd name="connsiteX0" fmla="*/ 0 w 792607"/>
              <a:gd name="connsiteY0" fmla="*/ 68 h 885804"/>
              <a:gd name="connsiteX1" fmla="*/ 366908 w 792607"/>
              <a:gd name="connsiteY1" fmla="*/ 885805 h 885804"/>
              <a:gd name="connsiteX2" fmla="*/ 513208 w 792607"/>
              <a:gd name="connsiteY2" fmla="*/ 803755 h 885804"/>
              <a:gd name="connsiteX3" fmla="*/ 792607 w 792607"/>
              <a:gd name="connsiteY3" fmla="*/ 328265 h 885804"/>
              <a:gd name="connsiteX4" fmla="*/ 0 w 792607"/>
              <a:gd name="connsiteY4" fmla="*/ 0 h 88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607" h="885804">
                <a:moveTo>
                  <a:pt x="0" y="68"/>
                </a:moveTo>
                <a:lnTo>
                  <a:pt x="366908" y="885805"/>
                </a:lnTo>
                <a:cubicBezTo>
                  <a:pt x="418963" y="872266"/>
                  <a:pt x="468501" y="846209"/>
                  <a:pt x="513208" y="803755"/>
                </a:cubicBezTo>
                <a:cubicBezTo>
                  <a:pt x="641476" y="681974"/>
                  <a:pt x="730140" y="500187"/>
                  <a:pt x="792607" y="32826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8" name="Forme libre 47">
            <a:extLst>
              <a:ext uri="{FF2B5EF4-FFF2-40B4-BE49-F238E27FC236}">
                <a16:creationId xmlns:a16="http://schemas.microsoft.com/office/drawing/2014/main" id="{4FC0933B-C3B0-274A-8436-33F0D878E58A}"/>
              </a:ext>
            </a:extLst>
          </p:cNvPr>
          <p:cNvSpPr/>
          <p:nvPr/>
        </p:nvSpPr>
        <p:spPr>
          <a:xfrm>
            <a:off x="5246335" y="3369434"/>
            <a:ext cx="1664059" cy="2329416"/>
          </a:xfrm>
          <a:custGeom>
            <a:avLst/>
            <a:gdLst>
              <a:gd name="connsiteX0" fmla="*/ 268648 w 633718"/>
              <a:gd name="connsiteY0" fmla="*/ 0 h 887104"/>
              <a:gd name="connsiteX1" fmla="*/ 0 w 633718"/>
              <a:gd name="connsiteY1" fmla="*/ 648433 h 887104"/>
              <a:gd name="connsiteX2" fmla="*/ 478505 w 633718"/>
              <a:gd name="connsiteY2" fmla="*/ 879273 h 887104"/>
              <a:gd name="connsiteX3" fmla="*/ 633719 w 633718"/>
              <a:gd name="connsiteY3" fmla="*/ 881178 h 887104"/>
              <a:gd name="connsiteX4" fmla="*/ 268648 w 633718"/>
              <a:gd name="connsiteY4" fmla="*/ 0 h 88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718" h="887104">
                <a:moveTo>
                  <a:pt x="268648" y="0"/>
                </a:moveTo>
                <a:lnTo>
                  <a:pt x="0" y="648433"/>
                </a:lnTo>
                <a:cubicBezTo>
                  <a:pt x="144531" y="761982"/>
                  <a:pt x="310021" y="849815"/>
                  <a:pt x="478505" y="879273"/>
                </a:cubicBezTo>
                <a:cubicBezTo>
                  <a:pt x="530900" y="888458"/>
                  <a:pt x="583297" y="890159"/>
                  <a:pt x="633719" y="881178"/>
                </a:cubicBezTo>
                <a:lnTo>
                  <a:pt x="268648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4C7682CF-AD95-0612-15FE-C4D2E383BC6D}"/>
              </a:ext>
            </a:extLst>
          </p:cNvPr>
          <p:cNvSpPr/>
          <p:nvPr/>
        </p:nvSpPr>
        <p:spPr>
          <a:xfrm>
            <a:off x="4273596" y="3342101"/>
            <a:ext cx="1612061" cy="1683582"/>
          </a:xfrm>
          <a:custGeom>
            <a:avLst/>
            <a:gdLst>
              <a:gd name="connsiteX0" fmla="*/ 348330 w 613916"/>
              <a:gd name="connsiteY0" fmla="*/ 641086 h 641153"/>
              <a:gd name="connsiteX1" fmla="*/ 613917 w 613916"/>
              <a:gd name="connsiteY1" fmla="*/ 0 h 641153"/>
              <a:gd name="connsiteX2" fmla="*/ 0 w 613916"/>
              <a:gd name="connsiteY2" fmla="*/ 254244 h 641153"/>
              <a:gd name="connsiteX3" fmla="*/ 147661 w 613916"/>
              <a:gd name="connsiteY3" fmla="*/ 446236 h 641153"/>
              <a:gd name="connsiteX4" fmla="*/ 348330 w 613916"/>
              <a:gd name="connsiteY4" fmla="*/ 641154 h 64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916" h="641153">
                <a:moveTo>
                  <a:pt x="348330" y="641086"/>
                </a:moveTo>
                <a:lnTo>
                  <a:pt x="613917" y="0"/>
                </a:lnTo>
                <a:lnTo>
                  <a:pt x="0" y="254244"/>
                </a:lnTo>
                <a:cubicBezTo>
                  <a:pt x="47633" y="325611"/>
                  <a:pt x="99689" y="390924"/>
                  <a:pt x="147661" y="446236"/>
                </a:cubicBezTo>
                <a:cubicBezTo>
                  <a:pt x="207066" y="514678"/>
                  <a:pt x="274772" y="581079"/>
                  <a:pt x="348330" y="641154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D980F18E-EC95-D979-C563-E9F42A6DA62A}"/>
              </a:ext>
            </a:extLst>
          </p:cNvPr>
          <p:cNvSpPr/>
          <p:nvPr/>
        </p:nvSpPr>
        <p:spPr>
          <a:xfrm>
            <a:off x="4841710" y="2170156"/>
            <a:ext cx="2231151" cy="2227094"/>
          </a:xfrm>
          <a:custGeom>
            <a:avLst/>
            <a:gdLst>
              <a:gd name="connsiteX0" fmla="*/ 446285 w 849682"/>
              <a:gd name="connsiteY0" fmla="*/ 839205 h 848137"/>
              <a:gd name="connsiteX1" fmla="*/ 611366 w 849682"/>
              <a:gd name="connsiteY1" fmla="*/ 812536 h 848137"/>
              <a:gd name="connsiteX2" fmla="*/ 776855 w 849682"/>
              <a:gd name="connsiteY2" fmla="*/ 579655 h 848137"/>
              <a:gd name="connsiteX3" fmla="*/ 849461 w 849682"/>
              <a:gd name="connsiteY3" fmla="*/ 269691 h 848137"/>
              <a:gd name="connsiteX4" fmla="*/ 818024 w 849682"/>
              <a:gd name="connsiteY4" fmla="*/ 103008 h 848137"/>
              <a:gd name="connsiteX5" fmla="*/ 546858 w 849682"/>
              <a:gd name="connsiteY5" fmla="*/ 1093 h 848137"/>
              <a:gd name="connsiteX6" fmla="*/ 214178 w 849682"/>
              <a:gd name="connsiteY6" fmla="*/ 61167 h 848137"/>
              <a:gd name="connsiteX7" fmla="*/ 1804 w 849682"/>
              <a:gd name="connsiteY7" fmla="*/ 249825 h 848137"/>
              <a:gd name="connsiteX8" fmla="*/ 124219 w 849682"/>
              <a:gd name="connsiteY8" fmla="*/ 587343 h 848137"/>
              <a:gd name="connsiteX9" fmla="*/ 446285 w 849682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2" h="848137">
                <a:moveTo>
                  <a:pt x="446285" y="839205"/>
                </a:moveTo>
                <a:cubicBezTo>
                  <a:pt x="502423" y="854785"/>
                  <a:pt x="560467" y="852404"/>
                  <a:pt x="611366" y="812536"/>
                </a:cubicBezTo>
                <a:cubicBezTo>
                  <a:pt x="683427" y="756067"/>
                  <a:pt x="737389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1" y="151652"/>
                  <a:pt x="818024" y="103008"/>
                </a:cubicBezTo>
                <a:cubicBezTo>
                  <a:pt x="761681" y="2793"/>
                  <a:pt x="645253" y="-3602"/>
                  <a:pt x="546858" y="1093"/>
                </a:cubicBezTo>
                <a:cubicBezTo>
                  <a:pt x="434853" y="6467"/>
                  <a:pt x="321963" y="22523"/>
                  <a:pt x="214178" y="61167"/>
                </a:cubicBezTo>
                <a:cubicBezTo>
                  <a:pt x="129868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6" y="698238"/>
                  <a:pt x="319105" y="803827"/>
                  <a:pt x="446285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A36B44D-F6EE-56EB-DF49-ECF116D408FD}"/>
              </a:ext>
            </a:extLst>
          </p:cNvPr>
          <p:cNvSpPr/>
          <p:nvPr/>
        </p:nvSpPr>
        <p:spPr>
          <a:xfrm>
            <a:off x="4956048" y="2281913"/>
            <a:ext cx="1991513" cy="1988158"/>
          </a:xfrm>
          <a:custGeom>
            <a:avLst/>
            <a:gdLst>
              <a:gd name="connsiteX0" fmla="*/ 1541773 w 1991513"/>
              <a:gd name="connsiteY0" fmla="*/ 1339415 h 1988158"/>
              <a:gd name="connsiteX1" fmla="*/ 1639870 w 1991513"/>
              <a:gd name="connsiteY1" fmla="*/ 1458574 h 1988158"/>
              <a:gd name="connsiteX2" fmla="*/ 1544632 w 1991513"/>
              <a:gd name="connsiteY2" fmla="*/ 1576124 h 1988158"/>
              <a:gd name="connsiteX3" fmla="*/ 1544632 w 1991513"/>
              <a:gd name="connsiteY3" fmla="*/ 1576302 h 1988158"/>
              <a:gd name="connsiteX4" fmla="*/ 1445285 w 1991513"/>
              <a:gd name="connsiteY4" fmla="*/ 1459467 h 1988158"/>
              <a:gd name="connsiteX5" fmla="*/ 1541773 w 1991513"/>
              <a:gd name="connsiteY5" fmla="*/ 1339415 h 1988158"/>
              <a:gd name="connsiteX6" fmla="*/ 1541951 w 1991513"/>
              <a:gd name="connsiteY6" fmla="*/ 995516 h 1988158"/>
              <a:gd name="connsiteX7" fmla="*/ 1626289 w 1991513"/>
              <a:gd name="connsiteY7" fmla="*/ 1092702 h 1988158"/>
              <a:gd name="connsiteX8" fmla="*/ 1542487 w 1991513"/>
              <a:gd name="connsiteY8" fmla="*/ 1188814 h 1988158"/>
              <a:gd name="connsiteX9" fmla="*/ 1542308 w 1991513"/>
              <a:gd name="connsiteY9" fmla="*/ 1188814 h 1988158"/>
              <a:gd name="connsiteX10" fmla="*/ 1458506 w 1991513"/>
              <a:gd name="connsiteY10" fmla="*/ 1090199 h 1988158"/>
              <a:gd name="connsiteX11" fmla="*/ 1541951 w 1991513"/>
              <a:gd name="connsiteY11" fmla="*/ 995516 h 1988158"/>
              <a:gd name="connsiteX12" fmla="*/ 1459774 w 1991513"/>
              <a:gd name="connsiteY12" fmla="*/ 2199 h 1988158"/>
              <a:gd name="connsiteX13" fmla="*/ 1917363 w 1991513"/>
              <a:gd name="connsiteY13" fmla="*/ 241441 h 1988158"/>
              <a:gd name="connsiteX14" fmla="*/ 1917363 w 1991513"/>
              <a:gd name="connsiteY14" fmla="*/ 241619 h 1988158"/>
              <a:gd name="connsiteX15" fmla="*/ 1990979 w 1991513"/>
              <a:gd name="connsiteY15" fmla="*/ 632322 h 1988158"/>
              <a:gd name="connsiteX16" fmla="*/ 1834454 w 1991513"/>
              <a:gd name="connsiteY16" fmla="*/ 1328337 h 1988158"/>
              <a:gd name="connsiteX17" fmla="*/ 1740826 w 1991513"/>
              <a:gd name="connsiteY17" fmla="*/ 1252948 h 1988158"/>
              <a:gd name="connsiteX18" fmla="*/ 1846782 w 1991513"/>
              <a:gd name="connsiteY18" fmla="*/ 1081088 h 1988158"/>
              <a:gd name="connsiteX19" fmla="*/ 1543203 w 1991513"/>
              <a:gd name="connsiteY19" fmla="*/ 845807 h 1988158"/>
              <a:gd name="connsiteX20" fmla="*/ 1239089 w 1991513"/>
              <a:gd name="connsiteY20" fmla="*/ 1083947 h 1988158"/>
              <a:gd name="connsiteX21" fmla="*/ 1340757 w 1991513"/>
              <a:gd name="connsiteY21" fmla="*/ 1262953 h 1988158"/>
              <a:gd name="connsiteX22" fmla="*/ 1211394 w 1991513"/>
              <a:gd name="connsiteY22" fmla="*/ 1462324 h 1988158"/>
              <a:gd name="connsiteX23" fmla="*/ 1531411 w 1991513"/>
              <a:gd name="connsiteY23" fmla="*/ 1727975 h 1988158"/>
              <a:gd name="connsiteX24" fmla="*/ 1607886 w 1991513"/>
              <a:gd name="connsiteY24" fmla="*/ 1723509 h 1988158"/>
              <a:gd name="connsiteX25" fmla="*/ 1433138 w 1991513"/>
              <a:gd name="connsiteY25" fmla="*/ 1904657 h 1988158"/>
              <a:gd name="connsiteX26" fmla="*/ 1046111 w 1991513"/>
              <a:gd name="connsiteY26" fmla="*/ 1967184 h 1988158"/>
              <a:gd name="connsiteX27" fmla="*/ 291183 w 1991513"/>
              <a:gd name="connsiteY27" fmla="*/ 1376750 h 1988158"/>
              <a:gd name="connsiteX28" fmla="*/ 4220 w 1991513"/>
              <a:gd name="connsiteY28" fmla="*/ 585516 h 1988158"/>
              <a:gd name="connsiteX29" fmla="*/ 502029 w 1991513"/>
              <a:gd name="connsiteY29" fmla="*/ 143362 h 1988158"/>
              <a:gd name="connsiteX30" fmla="*/ 1281793 w 1991513"/>
              <a:gd name="connsiteY30" fmla="*/ 2587 h 1988158"/>
              <a:gd name="connsiteX31" fmla="*/ 1459774 w 1991513"/>
              <a:gd name="connsiteY31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91513" h="1988158">
                <a:moveTo>
                  <a:pt x="1541773" y="1339415"/>
                </a:moveTo>
                <a:cubicBezTo>
                  <a:pt x="1607884" y="1339415"/>
                  <a:pt x="1639870" y="1383719"/>
                  <a:pt x="1639870" y="1458574"/>
                </a:cubicBezTo>
                <a:cubicBezTo>
                  <a:pt x="1639870" y="1533427"/>
                  <a:pt x="1610208" y="1576124"/>
                  <a:pt x="1544632" y="1576124"/>
                </a:cubicBezTo>
                <a:lnTo>
                  <a:pt x="1544632" y="1576302"/>
                </a:lnTo>
                <a:cubicBezTo>
                  <a:pt x="1481380" y="1576302"/>
                  <a:pt x="1445285" y="1531999"/>
                  <a:pt x="1445285" y="1459467"/>
                </a:cubicBezTo>
                <a:cubicBezTo>
                  <a:pt x="1445285" y="1386935"/>
                  <a:pt x="1471552" y="1339415"/>
                  <a:pt x="1541773" y="1339415"/>
                </a:cubicBezTo>
                <a:close/>
                <a:moveTo>
                  <a:pt x="1541951" y="995516"/>
                </a:moveTo>
                <a:cubicBezTo>
                  <a:pt x="1601272" y="995516"/>
                  <a:pt x="1626289" y="1031960"/>
                  <a:pt x="1626289" y="1092702"/>
                </a:cubicBezTo>
                <a:cubicBezTo>
                  <a:pt x="1626289" y="1153441"/>
                  <a:pt x="1600561" y="1188814"/>
                  <a:pt x="1542487" y="1188814"/>
                </a:cubicBezTo>
                <a:lnTo>
                  <a:pt x="1542308" y="1188814"/>
                </a:lnTo>
                <a:cubicBezTo>
                  <a:pt x="1486382" y="1188814"/>
                  <a:pt x="1458506" y="1153976"/>
                  <a:pt x="1458506" y="1090199"/>
                </a:cubicBezTo>
                <a:cubicBezTo>
                  <a:pt x="1458506" y="1026423"/>
                  <a:pt x="1488704" y="995516"/>
                  <a:pt x="1541951" y="995516"/>
                </a:cubicBezTo>
                <a:close/>
                <a:moveTo>
                  <a:pt x="1459774" y="2199"/>
                </a:moveTo>
                <a:cubicBezTo>
                  <a:pt x="1639993" y="12759"/>
                  <a:pt x="1818328" y="65248"/>
                  <a:pt x="1917363" y="241441"/>
                </a:cubicBezTo>
                <a:lnTo>
                  <a:pt x="1917363" y="241619"/>
                </a:lnTo>
                <a:cubicBezTo>
                  <a:pt x="1981329" y="355598"/>
                  <a:pt x="1994553" y="496551"/>
                  <a:pt x="1990979" y="632322"/>
                </a:cubicBezTo>
                <a:cubicBezTo>
                  <a:pt x="1984727" y="871355"/>
                  <a:pt x="1930584" y="1110387"/>
                  <a:pt x="1834454" y="1328337"/>
                </a:cubicBezTo>
                <a:cubicBezTo>
                  <a:pt x="1809440" y="1291714"/>
                  <a:pt x="1775133" y="1266345"/>
                  <a:pt x="1740826" y="1252948"/>
                </a:cubicBezTo>
                <a:cubicBezTo>
                  <a:pt x="1802471" y="1225615"/>
                  <a:pt x="1846782" y="1169876"/>
                  <a:pt x="1846782" y="1081088"/>
                </a:cubicBezTo>
                <a:cubicBezTo>
                  <a:pt x="1846782" y="947815"/>
                  <a:pt x="1744935" y="845807"/>
                  <a:pt x="1543203" y="845807"/>
                </a:cubicBezTo>
                <a:cubicBezTo>
                  <a:pt x="1325750" y="845807"/>
                  <a:pt x="1239089" y="957998"/>
                  <a:pt x="1239089" y="1083947"/>
                </a:cubicBezTo>
                <a:cubicBezTo>
                  <a:pt x="1239089" y="1160407"/>
                  <a:pt x="1272679" y="1228115"/>
                  <a:pt x="1340757" y="1262953"/>
                </a:cubicBezTo>
                <a:cubicBezTo>
                  <a:pt x="1276434" y="1292249"/>
                  <a:pt x="1211394" y="1357100"/>
                  <a:pt x="1211394" y="1462324"/>
                </a:cubicBezTo>
                <a:cubicBezTo>
                  <a:pt x="1211394" y="1599169"/>
                  <a:pt x="1305379" y="1727975"/>
                  <a:pt x="1531411" y="1727975"/>
                </a:cubicBezTo>
                <a:cubicBezTo>
                  <a:pt x="1558748" y="1727975"/>
                  <a:pt x="1584122" y="1726187"/>
                  <a:pt x="1607886" y="1723509"/>
                </a:cubicBezTo>
                <a:cubicBezTo>
                  <a:pt x="1555532" y="1792109"/>
                  <a:pt x="1497461" y="1854279"/>
                  <a:pt x="1433138" y="1904657"/>
                </a:cubicBezTo>
                <a:cubicBezTo>
                  <a:pt x="1313776" y="1998090"/>
                  <a:pt x="1177801" y="2003807"/>
                  <a:pt x="1046111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3" y="1171126"/>
                  <a:pt x="-29549" y="860279"/>
                  <a:pt x="4220" y="585516"/>
                </a:cubicBezTo>
                <a:cubicBezTo>
                  <a:pt x="36384" y="325048"/>
                  <a:pt x="304406" y="214284"/>
                  <a:pt x="502029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8" y="-183"/>
                  <a:pt x="1399700" y="-1321"/>
                  <a:pt x="1459774" y="2199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047F0540-462F-8B9E-3375-438622AEA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1068" y="2966387"/>
            <a:ext cx="554375" cy="554375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300B1D8C-D9DC-F4E7-8E74-446FB896E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6478" y="1923053"/>
            <a:ext cx="554375" cy="554375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ED9309C7-AA13-28A7-7165-EA50104BF9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3880" y="1666803"/>
            <a:ext cx="554375" cy="554375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CC13B97B-610E-B934-C731-CA966FB3BB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4172" y="4211644"/>
            <a:ext cx="554375" cy="554375"/>
          </a:xfrm>
          <a:prstGeom prst="rect">
            <a:avLst/>
          </a:prstGeom>
        </p:spPr>
      </p:pic>
      <p:pic>
        <p:nvPicPr>
          <p:cNvPr id="86" name="Graphique 85" descr="Lock contour">
            <a:extLst>
              <a:ext uri="{FF2B5EF4-FFF2-40B4-BE49-F238E27FC236}">
                <a16:creationId xmlns:a16="http://schemas.microsoft.com/office/drawing/2014/main" id="{3A418D9D-053F-6A9D-A01F-AD3F44E599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48176" y="3916206"/>
            <a:ext cx="554375" cy="554375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A69B27E4-E8E4-12D7-08DC-E34B09FFC8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9676" y="4610217"/>
            <a:ext cx="554375" cy="554375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E3303C5A-1E3C-736E-6CBE-7774CA670DD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1D0A09D6-5861-FEE2-B065-2AA572D0015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54928" y="2903613"/>
            <a:ext cx="554375" cy="55437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A64037F-AA64-F3E9-9E2A-648CC9AF75A4}"/>
              </a:ext>
            </a:extLst>
          </p:cNvPr>
          <p:cNvGrpSpPr/>
          <p:nvPr/>
        </p:nvGrpSpPr>
        <p:grpSpPr>
          <a:xfrm>
            <a:off x="339314" y="2440435"/>
            <a:ext cx="2926080" cy="1105487"/>
            <a:chOff x="332936" y="2947244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4EA889-A98E-CB07-E7AB-5FAB4575C44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07 -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D982181-662D-7CB4-5663-3F7E03301F9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3ABB0A3-BC78-0086-726C-C9C43CF30735}"/>
              </a:ext>
            </a:extLst>
          </p:cNvPr>
          <p:cNvGrpSpPr/>
          <p:nvPr/>
        </p:nvGrpSpPr>
        <p:grpSpPr>
          <a:xfrm>
            <a:off x="1720123" y="4837004"/>
            <a:ext cx="2926080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4B036BE-93B8-F8E0-7585-0BBF5052C0E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E69209F-7D0A-E920-5224-4683FD4479B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F15547E-FBDA-3F2B-D313-7F5C2A33DC29}"/>
              </a:ext>
            </a:extLst>
          </p:cNvPr>
          <p:cNvGrpSpPr/>
          <p:nvPr/>
        </p:nvGrpSpPr>
        <p:grpSpPr>
          <a:xfrm>
            <a:off x="637681" y="1242150"/>
            <a:ext cx="2926080" cy="1105487"/>
            <a:chOff x="332936" y="2627766"/>
            <a:chExt cx="2926080" cy="110548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B1859C-D178-5EE9-5481-3AAD1E8381E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08 -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DE4499-B747-1BDE-4AD2-BAE22AB011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DA8CDCA-904F-655B-51F0-A181A3470355}"/>
              </a:ext>
            </a:extLst>
          </p:cNvPr>
          <p:cNvGrpSpPr/>
          <p:nvPr/>
        </p:nvGrpSpPr>
        <p:grpSpPr>
          <a:xfrm>
            <a:off x="681775" y="3638720"/>
            <a:ext cx="2926080" cy="1105487"/>
            <a:chOff x="332936" y="4652338"/>
            <a:chExt cx="2926080" cy="110548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7BCB311-74AB-9B29-6B4E-4EBA0C02A47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06 -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8608E43-245B-8594-C49D-1415010FF6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6284F1-78D5-97DB-3C38-FB31673EE093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2947244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C82104-ED43-6B43-00C0-9386FE2DA4A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B2514B-50DE-3928-6744-51FBCABF468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4D0901D-F86A-13F6-0F8D-A8B3A24FCCD2}"/>
              </a:ext>
            </a:extLst>
          </p:cNvPr>
          <p:cNvGrpSpPr/>
          <p:nvPr/>
        </p:nvGrpSpPr>
        <p:grpSpPr>
          <a:xfrm>
            <a:off x="8238405" y="4837004"/>
            <a:ext cx="2926080" cy="1105487"/>
            <a:chOff x="8921977" y="4652338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EFBB43F-CC7B-1A39-EB67-61128DBE0B7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D7047D-51BA-9FA0-7AFE-10DAFEB65E4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731ECB6-24EC-5C2F-1B35-6099E942903B}"/>
              </a:ext>
            </a:extLst>
          </p:cNvPr>
          <p:cNvGrpSpPr/>
          <p:nvPr/>
        </p:nvGrpSpPr>
        <p:grpSpPr>
          <a:xfrm>
            <a:off x="8850786" y="1242150"/>
            <a:ext cx="2926080" cy="1105487"/>
            <a:chOff x="8921977" y="1242150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01CE939-7093-FFC9-DA86-CB68F520D60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FD3EB08-0C9D-AD91-9F97-5F4719CAF84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1A1317A-1FEA-DBF7-1B1D-5F2ABEA62293}"/>
              </a:ext>
            </a:extLst>
          </p:cNvPr>
          <p:cNvGrpSpPr/>
          <p:nvPr/>
        </p:nvGrpSpPr>
        <p:grpSpPr>
          <a:xfrm>
            <a:off x="8787852" y="3638720"/>
            <a:ext cx="2926080" cy="1105487"/>
            <a:chOff x="8921977" y="4652338"/>
            <a:chExt cx="2926080" cy="110548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A5B6049-1E67-F221-5466-6A2E99E6DA8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BDABBD-D4D9-EA1F-4788-C244444D89C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4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417B8-C021-3022-0484-CBF710D33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61DD-92B1-1F6B-CDA4-52371611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Eight-Part Petal Cycle Diagram – Slide Template</a:t>
            </a:r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88F61779-A09B-2D7B-D77D-03EA262C67A2}"/>
              </a:ext>
            </a:extLst>
          </p:cNvPr>
          <p:cNvSpPr/>
          <p:nvPr/>
        </p:nvSpPr>
        <p:spPr>
          <a:xfrm>
            <a:off x="5264382" y="1177773"/>
            <a:ext cx="1517898" cy="2004615"/>
          </a:xfrm>
          <a:custGeom>
            <a:avLst/>
            <a:gdLst>
              <a:gd name="connsiteX0" fmla="*/ 261775 w 578056"/>
              <a:gd name="connsiteY0" fmla="*/ 763411 h 763411"/>
              <a:gd name="connsiteX1" fmla="*/ 578057 w 578056"/>
              <a:gd name="connsiteY1" fmla="*/ 0 h 763411"/>
              <a:gd name="connsiteX2" fmla="*/ 508513 w 578056"/>
              <a:gd name="connsiteY2" fmla="*/ 8844 h 763411"/>
              <a:gd name="connsiteX3" fmla="*/ 0 w 578056"/>
              <a:gd name="connsiteY3" fmla="*/ 131510 h 763411"/>
              <a:gd name="connsiteX4" fmla="*/ 261775 w 578056"/>
              <a:gd name="connsiteY4" fmla="*/ 763411 h 76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056" h="763411">
                <a:moveTo>
                  <a:pt x="261775" y="763411"/>
                </a:moveTo>
                <a:lnTo>
                  <a:pt x="578057" y="0"/>
                </a:lnTo>
                <a:cubicBezTo>
                  <a:pt x="554512" y="2517"/>
                  <a:pt x="531241" y="5579"/>
                  <a:pt x="508513" y="8844"/>
                </a:cubicBezTo>
                <a:cubicBezTo>
                  <a:pt x="336627" y="33745"/>
                  <a:pt x="165013" y="71368"/>
                  <a:pt x="0" y="131510"/>
                </a:cubicBezTo>
                <a:lnTo>
                  <a:pt x="261775" y="763411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3355A83F-8F4B-E7E7-117E-5113C0F8044E}"/>
              </a:ext>
            </a:extLst>
          </p:cNvPr>
          <p:cNvSpPr/>
          <p:nvPr/>
        </p:nvSpPr>
        <p:spPr>
          <a:xfrm>
            <a:off x="6045399" y="2328091"/>
            <a:ext cx="2311857" cy="1808458"/>
          </a:xfrm>
          <a:custGeom>
            <a:avLst/>
            <a:gdLst>
              <a:gd name="connsiteX0" fmla="*/ 791314 w 880417"/>
              <a:gd name="connsiteY0" fmla="*/ 688709 h 688709"/>
              <a:gd name="connsiteX1" fmla="*/ 876372 w 880417"/>
              <a:gd name="connsiteY1" fmla="*/ 51706 h 688709"/>
              <a:gd name="connsiteX2" fmla="*/ 871541 w 880417"/>
              <a:gd name="connsiteY2" fmla="*/ 0 h 688709"/>
              <a:gd name="connsiteX3" fmla="*/ 0 w 880417"/>
              <a:gd name="connsiteY3" fmla="*/ 360989 h 688709"/>
              <a:gd name="connsiteX4" fmla="*/ 791382 w 880417"/>
              <a:gd name="connsiteY4" fmla="*/ 688709 h 68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417" h="688709">
                <a:moveTo>
                  <a:pt x="791314" y="688709"/>
                </a:moveTo>
                <a:cubicBezTo>
                  <a:pt x="862287" y="486104"/>
                  <a:pt x="891955" y="266762"/>
                  <a:pt x="876372" y="51706"/>
                </a:cubicBezTo>
                <a:cubicBezTo>
                  <a:pt x="875148" y="34493"/>
                  <a:pt x="873515" y="17212"/>
                  <a:pt x="871541" y="0"/>
                </a:cubicBezTo>
                <a:lnTo>
                  <a:pt x="0" y="360989"/>
                </a:lnTo>
                <a:lnTo>
                  <a:pt x="791382" y="688709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0359B719-916C-DEFA-FDED-B63810439643}"/>
              </a:ext>
            </a:extLst>
          </p:cNvPr>
          <p:cNvSpPr/>
          <p:nvPr/>
        </p:nvSpPr>
        <p:spPr>
          <a:xfrm>
            <a:off x="6018061" y="1159150"/>
            <a:ext cx="2306598" cy="2050570"/>
          </a:xfrm>
          <a:custGeom>
            <a:avLst/>
            <a:gdLst>
              <a:gd name="connsiteX0" fmla="*/ 321792 w 878414"/>
              <a:gd name="connsiteY0" fmla="*/ 4099 h 780912"/>
              <a:gd name="connsiteX1" fmla="*/ 0 w 878414"/>
              <a:gd name="connsiteY1" fmla="*/ 780912 h 780912"/>
              <a:gd name="connsiteX2" fmla="*/ 878414 w 878414"/>
              <a:gd name="connsiteY2" fmla="*/ 417134 h 780912"/>
              <a:gd name="connsiteX3" fmla="*/ 790158 w 878414"/>
              <a:gd name="connsiteY3" fmla="*/ 167789 h 780912"/>
              <a:gd name="connsiteX4" fmla="*/ 321792 w 878414"/>
              <a:gd name="connsiteY4" fmla="*/ 4031 h 78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414" h="780912">
                <a:moveTo>
                  <a:pt x="321792" y="4099"/>
                </a:moveTo>
                <a:lnTo>
                  <a:pt x="0" y="780912"/>
                </a:lnTo>
                <a:lnTo>
                  <a:pt x="878414" y="417134"/>
                </a:lnTo>
                <a:cubicBezTo>
                  <a:pt x="865553" y="326989"/>
                  <a:pt x="840308" y="239225"/>
                  <a:pt x="790158" y="167789"/>
                </a:cubicBezTo>
                <a:cubicBezTo>
                  <a:pt x="678357" y="8589"/>
                  <a:pt x="494699" y="-10665"/>
                  <a:pt x="321792" y="4031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A8DA9A02-C645-ACE3-2C15-A1ED64317C9A}"/>
              </a:ext>
            </a:extLst>
          </p:cNvPr>
          <p:cNvSpPr/>
          <p:nvPr/>
        </p:nvSpPr>
        <p:spPr>
          <a:xfrm>
            <a:off x="3939102" y="1548112"/>
            <a:ext cx="1946552" cy="1661609"/>
          </a:xfrm>
          <a:custGeom>
            <a:avLst/>
            <a:gdLst>
              <a:gd name="connsiteX0" fmla="*/ 741300 w 741299"/>
              <a:gd name="connsiteY0" fmla="*/ 632785 h 632785"/>
              <a:gd name="connsiteX1" fmla="*/ 479116 w 741299"/>
              <a:gd name="connsiteY1" fmla="*/ 0 h 632785"/>
              <a:gd name="connsiteX2" fmla="*/ 352345 w 741299"/>
              <a:gd name="connsiteY2" fmla="*/ 53611 h 632785"/>
              <a:gd name="connsiteX3" fmla="*/ 0 w 741299"/>
              <a:gd name="connsiteY3" fmla="*/ 325815 h 632785"/>
              <a:gd name="connsiteX4" fmla="*/ 741232 w 741299"/>
              <a:gd name="connsiteY4" fmla="*/ 632785 h 6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299" h="632785">
                <a:moveTo>
                  <a:pt x="741300" y="632785"/>
                </a:moveTo>
                <a:lnTo>
                  <a:pt x="479116" y="0"/>
                </a:lnTo>
                <a:cubicBezTo>
                  <a:pt x="436383" y="16260"/>
                  <a:pt x="394058" y="34017"/>
                  <a:pt x="352345" y="53611"/>
                </a:cubicBezTo>
                <a:cubicBezTo>
                  <a:pt x="228432" y="111848"/>
                  <a:pt x="72061" y="192809"/>
                  <a:pt x="0" y="325815"/>
                </a:cubicBezTo>
                <a:lnTo>
                  <a:pt x="741232" y="63278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D5C290FE-F533-2147-F7D3-9FD0C2C7B7A7}"/>
              </a:ext>
            </a:extLst>
          </p:cNvPr>
          <p:cNvSpPr/>
          <p:nvPr/>
        </p:nvSpPr>
        <p:spPr>
          <a:xfrm>
            <a:off x="3834740" y="2468152"/>
            <a:ext cx="2023401" cy="1480637"/>
          </a:xfrm>
          <a:custGeom>
            <a:avLst/>
            <a:gdLst>
              <a:gd name="connsiteX0" fmla="*/ 27837 w 770565"/>
              <a:gd name="connsiteY0" fmla="*/ 0 h 563866"/>
              <a:gd name="connsiteX1" fmla="*/ 141 w 770565"/>
              <a:gd name="connsiteY1" fmla="*/ 124162 h 563866"/>
              <a:gd name="connsiteX2" fmla="*/ 151885 w 770565"/>
              <a:gd name="connsiteY2" fmla="*/ 563867 h 563866"/>
              <a:gd name="connsiteX3" fmla="*/ 770565 w 770565"/>
              <a:gd name="connsiteY3" fmla="*/ 307650 h 563866"/>
              <a:gd name="connsiteX4" fmla="*/ 27837 w 770565"/>
              <a:gd name="connsiteY4" fmla="*/ 0 h 56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565" h="563866">
                <a:moveTo>
                  <a:pt x="27837" y="0"/>
                </a:moveTo>
                <a:cubicBezTo>
                  <a:pt x="11369" y="37351"/>
                  <a:pt x="1298" y="78511"/>
                  <a:pt x="141" y="124162"/>
                </a:cubicBezTo>
                <a:cubicBezTo>
                  <a:pt x="-3534" y="273769"/>
                  <a:pt x="65058" y="428615"/>
                  <a:pt x="151885" y="563867"/>
                </a:cubicBezTo>
                <a:lnTo>
                  <a:pt x="770565" y="307650"/>
                </a:lnTo>
                <a:lnTo>
                  <a:pt x="27837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F07B4F63-8C16-0A92-120E-8619F9B3BFD2}"/>
              </a:ext>
            </a:extLst>
          </p:cNvPr>
          <p:cNvSpPr/>
          <p:nvPr/>
        </p:nvSpPr>
        <p:spPr>
          <a:xfrm>
            <a:off x="6017883" y="3341920"/>
            <a:ext cx="2081280" cy="2326003"/>
          </a:xfrm>
          <a:custGeom>
            <a:avLst/>
            <a:gdLst>
              <a:gd name="connsiteX0" fmla="*/ 0 w 792607"/>
              <a:gd name="connsiteY0" fmla="*/ 68 h 885804"/>
              <a:gd name="connsiteX1" fmla="*/ 366908 w 792607"/>
              <a:gd name="connsiteY1" fmla="*/ 885805 h 885804"/>
              <a:gd name="connsiteX2" fmla="*/ 513208 w 792607"/>
              <a:gd name="connsiteY2" fmla="*/ 803755 h 885804"/>
              <a:gd name="connsiteX3" fmla="*/ 792607 w 792607"/>
              <a:gd name="connsiteY3" fmla="*/ 328265 h 885804"/>
              <a:gd name="connsiteX4" fmla="*/ 0 w 792607"/>
              <a:gd name="connsiteY4" fmla="*/ 0 h 88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607" h="885804">
                <a:moveTo>
                  <a:pt x="0" y="68"/>
                </a:moveTo>
                <a:lnTo>
                  <a:pt x="366908" y="885805"/>
                </a:lnTo>
                <a:cubicBezTo>
                  <a:pt x="418963" y="872266"/>
                  <a:pt x="468501" y="846209"/>
                  <a:pt x="513208" y="803755"/>
                </a:cubicBezTo>
                <a:cubicBezTo>
                  <a:pt x="641476" y="681974"/>
                  <a:pt x="730140" y="500187"/>
                  <a:pt x="792607" y="32826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8" name="Forme libre 47">
            <a:extLst>
              <a:ext uri="{FF2B5EF4-FFF2-40B4-BE49-F238E27FC236}">
                <a16:creationId xmlns:a16="http://schemas.microsoft.com/office/drawing/2014/main" id="{7B0818F7-FA44-8006-B0A4-24B7C3EA1E7E}"/>
              </a:ext>
            </a:extLst>
          </p:cNvPr>
          <p:cNvSpPr/>
          <p:nvPr/>
        </p:nvSpPr>
        <p:spPr>
          <a:xfrm>
            <a:off x="5246335" y="3369434"/>
            <a:ext cx="1664059" cy="2329416"/>
          </a:xfrm>
          <a:custGeom>
            <a:avLst/>
            <a:gdLst>
              <a:gd name="connsiteX0" fmla="*/ 268648 w 633718"/>
              <a:gd name="connsiteY0" fmla="*/ 0 h 887104"/>
              <a:gd name="connsiteX1" fmla="*/ 0 w 633718"/>
              <a:gd name="connsiteY1" fmla="*/ 648433 h 887104"/>
              <a:gd name="connsiteX2" fmla="*/ 478505 w 633718"/>
              <a:gd name="connsiteY2" fmla="*/ 879273 h 887104"/>
              <a:gd name="connsiteX3" fmla="*/ 633719 w 633718"/>
              <a:gd name="connsiteY3" fmla="*/ 881178 h 887104"/>
              <a:gd name="connsiteX4" fmla="*/ 268648 w 633718"/>
              <a:gd name="connsiteY4" fmla="*/ 0 h 88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718" h="887104">
                <a:moveTo>
                  <a:pt x="268648" y="0"/>
                </a:moveTo>
                <a:lnTo>
                  <a:pt x="0" y="648433"/>
                </a:lnTo>
                <a:cubicBezTo>
                  <a:pt x="144531" y="761982"/>
                  <a:pt x="310021" y="849815"/>
                  <a:pt x="478505" y="879273"/>
                </a:cubicBezTo>
                <a:cubicBezTo>
                  <a:pt x="530900" y="888458"/>
                  <a:pt x="583297" y="890159"/>
                  <a:pt x="633719" y="881178"/>
                </a:cubicBezTo>
                <a:lnTo>
                  <a:pt x="268648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19AC002C-FAE3-2F3E-2037-0347AE7F4B76}"/>
              </a:ext>
            </a:extLst>
          </p:cNvPr>
          <p:cNvSpPr/>
          <p:nvPr/>
        </p:nvSpPr>
        <p:spPr>
          <a:xfrm>
            <a:off x="4273596" y="3342101"/>
            <a:ext cx="1612061" cy="1683582"/>
          </a:xfrm>
          <a:custGeom>
            <a:avLst/>
            <a:gdLst>
              <a:gd name="connsiteX0" fmla="*/ 348330 w 613916"/>
              <a:gd name="connsiteY0" fmla="*/ 641086 h 641153"/>
              <a:gd name="connsiteX1" fmla="*/ 613917 w 613916"/>
              <a:gd name="connsiteY1" fmla="*/ 0 h 641153"/>
              <a:gd name="connsiteX2" fmla="*/ 0 w 613916"/>
              <a:gd name="connsiteY2" fmla="*/ 254244 h 641153"/>
              <a:gd name="connsiteX3" fmla="*/ 147661 w 613916"/>
              <a:gd name="connsiteY3" fmla="*/ 446236 h 641153"/>
              <a:gd name="connsiteX4" fmla="*/ 348330 w 613916"/>
              <a:gd name="connsiteY4" fmla="*/ 641154 h 64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916" h="641153">
                <a:moveTo>
                  <a:pt x="348330" y="641086"/>
                </a:moveTo>
                <a:lnTo>
                  <a:pt x="613917" y="0"/>
                </a:lnTo>
                <a:lnTo>
                  <a:pt x="0" y="254244"/>
                </a:lnTo>
                <a:cubicBezTo>
                  <a:pt x="47633" y="325611"/>
                  <a:pt x="99689" y="390924"/>
                  <a:pt x="147661" y="446236"/>
                </a:cubicBezTo>
                <a:cubicBezTo>
                  <a:pt x="207066" y="514678"/>
                  <a:pt x="274772" y="581079"/>
                  <a:pt x="348330" y="641154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27E67483-18DF-EDF9-7B5D-38D2B2C7E263}"/>
              </a:ext>
            </a:extLst>
          </p:cNvPr>
          <p:cNvSpPr/>
          <p:nvPr/>
        </p:nvSpPr>
        <p:spPr>
          <a:xfrm>
            <a:off x="4841710" y="2170156"/>
            <a:ext cx="2231151" cy="2227094"/>
          </a:xfrm>
          <a:custGeom>
            <a:avLst/>
            <a:gdLst>
              <a:gd name="connsiteX0" fmla="*/ 446285 w 849682"/>
              <a:gd name="connsiteY0" fmla="*/ 839205 h 848137"/>
              <a:gd name="connsiteX1" fmla="*/ 611366 w 849682"/>
              <a:gd name="connsiteY1" fmla="*/ 812536 h 848137"/>
              <a:gd name="connsiteX2" fmla="*/ 776855 w 849682"/>
              <a:gd name="connsiteY2" fmla="*/ 579655 h 848137"/>
              <a:gd name="connsiteX3" fmla="*/ 849461 w 849682"/>
              <a:gd name="connsiteY3" fmla="*/ 269691 h 848137"/>
              <a:gd name="connsiteX4" fmla="*/ 818024 w 849682"/>
              <a:gd name="connsiteY4" fmla="*/ 103008 h 848137"/>
              <a:gd name="connsiteX5" fmla="*/ 546858 w 849682"/>
              <a:gd name="connsiteY5" fmla="*/ 1093 h 848137"/>
              <a:gd name="connsiteX6" fmla="*/ 214178 w 849682"/>
              <a:gd name="connsiteY6" fmla="*/ 61167 h 848137"/>
              <a:gd name="connsiteX7" fmla="*/ 1804 w 849682"/>
              <a:gd name="connsiteY7" fmla="*/ 249825 h 848137"/>
              <a:gd name="connsiteX8" fmla="*/ 124219 w 849682"/>
              <a:gd name="connsiteY8" fmla="*/ 587343 h 848137"/>
              <a:gd name="connsiteX9" fmla="*/ 446285 w 849682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2" h="848137">
                <a:moveTo>
                  <a:pt x="446285" y="839205"/>
                </a:moveTo>
                <a:cubicBezTo>
                  <a:pt x="502423" y="854785"/>
                  <a:pt x="560467" y="852404"/>
                  <a:pt x="611366" y="812536"/>
                </a:cubicBezTo>
                <a:cubicBezTo>
                  <a:pt x="683427" y="756067"/>
                  <a:pt x="737389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1" y="151652"/>
                  <a:pt x="818024" y="103008"/>
                </a:cubicBezTo>
                <a:cubicBezTo>
                  <a:pt x="761681" y="2793"/>
                  <a:pt x="645253" y="-3602"/>
                  <a:pt x="546858" y="1093"/>
                </a:cubicBezTo>
                <a:cubicBezTo>
                  <a:pt x="434853" y="6467"/>
                  <a:pt x="321963" y="22523"/>
                  <a:pt x="214178" y="61167"/>
                </a:cubicBezTo>
                <a:cubicBezTo>
                  <a:pt x="129868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6" y="698238"/>
                  <a:pt x="319105" y="803827"/>
                  <a:pt x="446285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8ED179F-5DF0-9A33-F8DB-22395BD8073C}"/>
              </a:ext>
            </a:extLst>
          </p:cNvPr>
          <p:cNvSpPr/>
          <p:nvPr/>
        </p:nvSpPr>
        <p:spPr>
          <a:xfrm>
            <a:off x="4956048" y="2281913"/>
            <a:ext cx="1991513" cy="1988158"/>
          </a:xfrm>
          <a:custGeom>
            <a:avLst/>
            <a:gdLst>
              <a:gd name="connsiteX0" fmla="*/ 1541773 w 1991513"/>
              <a:gd name="connsiteY0" fmla="*/ 1339415 h 1988158"/>
              <a:gd name="connsiteX1" fmla="*/ 1639870 w 1991513"/>
              <a:gd name="connsiteY1" fmla="*/ 1458574 h 1988158"/>
              <a:gd name="connsiteX2" fmla="*/ 1544632 w 1991513"/>
              <a:gd name="connsiteY2" fmla="*/ 1576124 h 1988158"/>
              <a:gd name="connsiteX3" fmla="*/ 1544632 w 1991513"/>
              <a:gd name="connsiteY3" fmla="*/ 1576302 h 1988158"/>
              <a:gd name="connsiteX4" fmla="*/ 1445285 w 1991513"/>
              <a:gd name="connsiteY4" fmla="*/ 1459467 h 1988158"/>
              <a:gd name="connsiteX5" fmla="*/ 1541773 w 1991513"/>
              <a:gd name="connsiteY5" fmla="*/ 1339415 h 1988158"/>
              <a:gd name="connsiteX6" fmla="*/ 1541951 w 1991513"/>
              <a:gd name="connsiteY6" fmla="*/ 995516 h 1988158"/>
              <a:gd name="connsiteX7" fmla="*/ 1626289 w 1991513"/>
              <a:gd name="connsiteY7" fmla="*/ 1092702 h 1988158"/>
              <a:gd name="connsiteX8" fmla="*/ 1542487 w 1991513"/>
              <a:gd name="connsiteY8" fmla="*/ 1188814 h 1988158"/>
              <a:gd name="connsiteX9" fmla="*/ 1542308 w 1991513"/>
              <a:gd name="connsiteY9" fmla="*/ 1188814 h 1988158"/>
              <a:gd name="connsiteX10" fmla="*/ 1458506 w 1991513"/>
              <a:gd name="connsiteY10" fmla="*/ 1090199 h 1988158"/>
              <a:gd name="connsiteX11" fmla="*/ 1541951 w 1991513"/>
              <a:gd name="connsiteY11" fmla="*/ 995516 h 1988158"/>
              <a:gd name="connsiteX12" fmla="*/ 1459774 w 1991513"/>
              <a:gd name="connsiteY12" fmla="*/ 2199 h 1988158"/>
              <a:gd name="connsiteX13" fmla="*/ 1917363 w 1991513"/>
              <a:gd name="connsiteY13" fmla="*/ 241441 h 1988158"/>
              <a:gd name="connsiteX14" fmla="*/ 1917363 w 1991513"/>
              <a:gd name="connsiteY14" fmla="*/ 241619 h 1988158"/>
              <a:gd name="connsiteX15" fmla="*/ 1990979 w 1991513"/>
              <a:gd name="connsiteY15" fmla="*/ 632322 h 1988158"/>
              <a:gd name="connsiteX16" fmla="*/ 1834454 w 1991513"/>
              <a:gd name="connsiteY16" fmla="*/ 1328337 h 1988158"/>
              <a:gd name="connsiteX17" fmla="*/ 1740826 w 1991513"/>
              <a:gd name="connsiteY17" fmla="*/ 1252948 h 1988158"/>
              <a:gd name="connsiteX18" fmla="*/ 1846782 w 1991513"/>
              <a:gd name="connsiteY18" fmla="*/ 1081088 h 1988158"/>
              <a:gd name="connsiteX19" fmla="*/ 1543203 w 1991513"/>
              <a:gd name="connsiteY19" fmla="*/ 845807 h 1988158"/>
              <a:gd name="connsiteX20" fmla="*/ 1239089 w 1991513"/>
              <a:gd name="connsiteY20" fmla="*/ 1083947 h 1988158"/>
              <a:gd name="connsiteX21" fmla="*/ 1340757 w 1991513"/>
              <a:gd name="connsiteY21" fmla="*/ 1262953 h 1988158"/>
              <a:gd name="connsiteX22" fmla="*/ 1211394 w 1991513"/>
              <a:gd name="connsiteY22" fmla="*/ 1462324 h 1988158"/>
              <a:gd name="connsiteX23" fmla="*/ 1531411 w 1991513"/>
              <a:gd name="connsiteY23" fmla="*/ 1727975 h 1988158"/>
              <a:gd name="connsiteX24" fmla="*/ 1607886 w 1991513"/>
              <a:gd name="connsiteY24" fmla="*/ 1723509 h 1988158"/>
              <a:gd name="connsiteX25" fmla="*/ 1433138 w 1991513"/>
              <a:gd name="connsiteY25" fmla="*/ 1904657 h 1988158"/>
              <a:gd name="connsiteX26" fmla="*/ 1046111 w 1991513"/>
              <a:gd name="connsiteY26" fmla="*/ 1967184 h 1988158"/>
              <a:gd name="connsiteX27" fmla="*/ 291183 w 1991513"/>
              <a:gd name="connsiteY27" fmla="*/ 1376750 h 1988158"/>
              <a:gd name="connsiteX28" fmla="*/ 4220 w 1991513"/>
              <a:gd name="connsiteY28" fmla="*/ 585516 h 1988158"/>
              <a:gd name="connsiteX29" fmla="*/ 502029 w 1991513"/>
              <a:gd name="connsiteY29" fmla="*/ 143362 h 1988158"/>
              <a:gd name="connsiteX30" fmla="*/ 1281793 w 1991513"/>
              <a:gd name="connsiteY30" fmla="*/ 2587 h 1988158"/>
              <a:gd name="connsiteX31" fmla="*/ 1459774 w 1991513"/>
              <a:gd name="connsiteY31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91513" h="1988158">
                <a:moveTo>
                  <a:pt x="1541773" y="1339415"/>
                </a:moveTo>
                <a:cubicBezTo>
                  <a:pt x="1607884" y="1339415"/>
                  <a:pt x="1639870" y="1383719"/>
                  <a:pt x="1639870" y="1458574"/>
                </a:cubicBezTo>
                <a:cubicBezTo>
                  <a:pt x="1639870" y="1533427"/>
                  <a:pt x="1610208" y="1576124"/>
                  <a:pt x="1544632" y="1576124"/>
                </a:cubicBezTo>
                <a:lnTo>
                  <a:pt x="1544632" y="1576302"/>
                </a:lnTo>
                <a:cubicBezTo>
                  <a:pt x="1481380" y="1576302"/>
                  <a:pt x="1445285" y="1531999"/>
                  <a:pt x="1445285" y="1459467"/>
                </a:cubicBezTo>
                <a:cubicBezTo>
                  <a:pt x="1445285" y="1386935"/>
                  <a:pt x="1471552" y="1339415"/>
                  <a:pt x="1541773" y="1339415"/>
                </a:cubicBezTo>
                <a:close/>
                <a:moveTo>
                  <a:pt x="1541951" y="995516"/>
                </a:moveTo>
                <a:cubicBezTo>
                  <a:pt x="1601272" y="995516"/>
                  <a:pt x="1626289" y="1031960"/>
                  <a:pt x="1626289" y="1092702"/>
                </a:cubicBezTo>
                <a:cubicBezTo>
                  <a:pt x="1626289" y="1153441"/>
                  <a:pt x="1600561" y="1188814"/>
                  <a:pt x="1542487" y="1188814"/>
                </a:cubicBezTo>
                <a:lnTo>
                  <a:pt x="1542308" y="1188814"/>
                </a:lnTo>
                <a:cubicBezTo>
                  <a:pt x="1486382" y="1188814"/>
                  <a:pt x="1458506" y="1153976"/>
                  <a:pt x="1458506" y="1090199"/>
                </a:cubicBezTo>
                <a:cubicBezTo>
                  <a:pt x="1458506" y="1026423"/>
                  <a:pt x="1488704" y="995516"/>
                  <a:pt x="1541951" y="995516"/>
                </a:cubicBezTo>
                <a:close/>
                <a:moveTo>
                  <a:pt x="1459774" y="2199"/>
                </a:moveTo>
                <a:cubicBezTo>
                  <a:pt x="1639993" y="12759"/>
                  <a:pt x="1818328" y="65248"/>
                  <a:pt x="1917363" y="241441"/>
                </a:cubicBezTo>
                <a:lnTo>
                  <a:pt x="1917363" y="241619"/>
                </a:lnTo>
                <a:cubicBezTo>
                  <a:pt x="1981329" y="355598"/>
                  <a:pt x="1994553" y="496551"/>
                  <a:pt x="1990979" y="632322"/>
                </a:cubicBezTo>
                <a:cubicBezTo>
                  <a:pt x="1984727" y="871355"/>
                  <a:pt x="1930584" y="1110387"/>
                  <a:pt x="1834454" y="1328337"/>
                </a:cubicBezTo>
                <a:cubicBezTo>
                  <a:pt x="1809440" y="1291714"/>
                  <a:pt x="1775133" y="1266345"/>
                  <a:pt x="1740826" y="1252948"/>
                </a:cubicBezTo>
                <a:cubicBezTo>
                  <a:pt x="1802471" y="1225615"/>
                  <a:pt x="1846782" y="1169876"/>
                  <a:pt x="1846782" y="1081088"/>
                </a:cubicBezTo>
                <a:cubicBezTo>
                  <a:pt x="1846782" y="947815"/>
                  <a:pt x="1744935" y="845807"/>
                  <a:pt x="1543203" y="845807"/>
                </a:cubicBezTo>
                <a:cubicBezTo>
                  <a:pt x="1325750" y="845807"/>
                  <a:pt x="1239089" y="957998"/>
                  <a:pt x="1239089" y="1083947"/>
                </a:cubicBezTo>
                <a:cubicBezTo>
                  <a:pt x="1239089" y="1160407"/>
                  <a:pt x="1272679" y="1228115"/>
                  <a:pt x="1340757" y="1262953"/>
                </a:cubicBezTo>
                <a:cubicBezTo>
                  <a:pt x="1276434" y="1292249"/>
                  <a:pt x="1211394" y="1357100"/>
                  <a:pt x="1211394" y="1462324"/>
                </a:cubicBezTo>
                <a:cubicBezTo>
                  <a:pt x="1211394" y="1599169"/>
                  <a:pt x="1305379" y="1727975"/>
                  <a:pt x="1531411" y="1727975"/>
                </a:cubicBezTo>
                <a:cubicBezTo>
                  <a:pt x="1558748" y="1727975"/>
                  <a:pt x="1584122" y="1726187"/>
                  <a:pt x="1607886" y="1723509"/>
                </a:cubicBezTo>
                <a:cubicBezTo>
                  <a:pt x="1555532" y="1792109"/>
                  <a:pt x="1497461" y="1854279"/>
                  <a:pt x="1433138" y="1904657"/>
                </a:cubicBezTo>
                <a:cubicBezTo>
                  <a:pt x="1313776" y="1998090"/>
                  <a:pt x="1177801" y="2003807"/>
                  <a:pt x="1046111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3" y="1171126"/>
                  <a:pt x="-29549" y="860279"/>
                  <a:pt x="4220" y="585516"/>
                </a:cubicBezTo>
                <a:cubicBezTo>
                  <a:pt x="36384" y="325048"/>
                  <a:pt x="304406" y="214284"/>
                  <a:pt x="502029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8" y="-183"/>
                  <a:pt x="1399700" y="-1321"/>
                  <a:pt x="1459774" y="2199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1FC28B6B-6E9E-9A67-82CF-F088CC1B3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81068" y="2966387"/>
            <a:ext cx="554375" cy="554375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EA928940-EE23-6585-5717-300CCE867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6478" y="1923053"/>
            <a:ext cx="554375" cy="554375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B07C488E-A9E7-2A65-D2DE-4A9EBA62C8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3880" y="1666803"/>
            <a:ext cx="554375" cy="554375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BC9EE159-3075-8691-2CDB-BD26F033A0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4172" y="4211644"/>
            <a:ext cx="554375" cy="554375"/>
          </a:xfrm>
          <a:prstGeom prst="rect">
            <a:avLst/>
          </a:prstGeom>
        </p:spPr>
      </p:pic>
      <p:pic>
        <p:nvPicPr>
          <p:cNvPr id="86" name="Graphique 85" descr="Lock contour">
            <a:extLst>
              <a:ext uri="{FF2B5EF4-FFF2-40B4-BE49-F238E27FC236}">
                <a16:creationId xmlns:a16="http://schemas.microsoft.com/office/drawing/2014/main" id="{067DD2E5-3AA2-4148-48C8-05C8966864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48176" y="3916206"/>
            <a:ext cx="554375" cy="554375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807D3B17-6DF3-274F-DDB9-0AB29501C2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09676" y="4610217"/>
            <a:ext cx="554375" cy="554375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C6E0CE50-4B34-E8F2-77CB-B3CBB34B869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10BFF9D2-5426-92C6-8067-839257DF3D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54928" y="2903613"/>
            <a:ext cx="554375" cy="55437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D403AE25-67D1-EDE4-B672-B409E97CE3C4}"/>
              </a:ext>
            </a:extLst>
          </p:cNvPr>
          <p:cNvGrpSpPr/>
          <p:nvPr/>
        </p:nvGrpSpPr>
        <p:grpSpPr>
          <a:xfrm>
            <a:off x="339314" y="2440435"/>
            <a:ext cx="2926080" cy="1105487"/>
            <a:chOff x="332936" y="2947244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717EE10-DDF4-E42C-4D2B-ADC5B3E003F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D85278-709C-1079-5CF6-4932A18F260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980CD9A-7823-52E4-F869-79495EC6A9A3}"/>
              </a:ext>
            </a:extLst>
          </p:cNvPr>
          <p:cNvGrpSpPr/>
          <p:nvPr/>
        </p:nvGrpSpPr>
        <p:grpSpPr>
          <a:xfrm>
            <a:off x="1720123" y="4837004"/>
            <a:ext cx="2926080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6C7C712-B955-5AE6-C5C6-2333CC55306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C16980F-E422-D0AE-3069-2A5B9D833B1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8CC4CE8-ED71-24B7-990D-2E419DA159C8}"/>
              </a:ext>
            </a:extLst>
          </p:cNvPr>
          <p:cNvGrpSpPr/>
          <p:nvPr/>
        </p:nvGrpSpPr>
        <p:grpSpPr>
          <a:xfrm>
            <a:off x="637681" y="1242150"/>
            <a:ext cx="2926080" cy="1105487"/>
            <a:chOff x="332936" y="2627766"/>
            <a:chExt cx="2926080" cy="110548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C6918B0-D002-A21B-7001-6F684D07C4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F296D03-2F39-4F5E-C1A4-61E0C849A1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D040ED2-6581-7200-20CA-C06659918848}"/>
              </a:ext>
            </a:extLst>
          </p:cNvPr>
          <p:cNvGrpSpPr/>
          <p:nvPr/>
        </p:nvGrpSpPr>
        <p:grpSpPr>
          <a:xfrm>
            <a:off x="681775" y="3638720"/>
            <a:ext cx="2926080" cy="1105487"/>
            <a:chOff x="332936" y="4652338"/>
            <a:chExt cx="2926080" cy="110548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BDDA798-FBC7-77B2-385F-D27C0AE3D30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107B4FF-667D-4149-9289-9C4924D517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09C3476-57C6-BF85-82AA-96A8DCC435D4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2947244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5F263CF-BAB0-2053-9263-73EE1289E8B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AFC2A94-34F3-A1A0-1B76-217EC3C2CC4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CCF9535-9A6C-80C2-704F-8685ACAADA57}"/>
              </a:ext>
            </a:extLst>
          </p:cNvPr>
          <p:cNvGrpSpPr/>
          <p:nvPr/>
        </p:nvGrpSpPr>
        <p:grpSpPr>
          <a:xfrm>
            <a:off x="8238405" y="4837004"/>
            <a:ext cx="2926080" cy="1105487"/>
            <a:chOff x="8921977" y="4652338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FBE1DC5-B757-415E-84EC-42483326683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926600D-1C77-3583-AF57-B2F135B24BE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2B7FE0A-F88B-60AC-C390-C11F99FAEDB9}"/>
              </a:ext>
            </a:extLst>
          </p:cNvPr>
          <p:cNvGrpSpPr/>
          <p:nvPr/>
        </p:nvGrpSpPr>
        <p:grpSpPr>
          <a:xfrm>
            <a:off x="8850786" y="1242150"/>
            <a:ext cx="2926080" cy="1105487"/>
            <a:chOff x="8921977" y="1242150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F0E9C8F-4779-7EAC-3A1D-2E47B2D0AC9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327F85A-4B74-F34F-39BC-4F63CCF10A6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1CE9562-0346-C1ED-DDBD-ED8FA41A03F5}"/>
              </a:ext>
            </a:extLst>
          </p:cNvPr>
          <p:cNvGrpSpPr/>
          <p:nvPr/>
        </p:nvGrpSpPr>
        <p:grpSpPr>
          <a:xfrm>
            <a:off x="8787852" y="3638720"/>
            <a:ext cx="2926080" cy="1105487"/>
            <a:chOff x="8921977" y="4652338"/>
            <a:chExt cx="2926080" cy="110548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EE669AA-DAEB-97A9-26B3-D894591EBB0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9D7E550-C818-4E64-9DCB-7A4B9EF409E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3836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9541</TotalTime>
  <Words>586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Eight-Part Petal Cycle Diagram – Slide Template</vt:lpstr>
      <vt:lpstr>Eight-Part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2025-09-25T16:33:57Z</dcterms:modified>
  <cp:category>Charts &amp; Diagrams</cp:category>
</cp:coreProperties>
</file>