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16" r:id="rId4"/>
    <p:sldId id="4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69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93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33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52848-AA54-1CF2-813D-C962A872A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98180-F7C3-F351-749C-2544CD1F6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9728F5-C1D6-2EA2-6AB7-762FCEF50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549DC-F25C-52EC-F685-DC9E5D610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50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6.svg"/><Relationship Id="rId9" Type="http://schemas.openxmlformats.org/officeDocument/2006/relationships/image" Target="../media/image1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Seven-Part Petal Cycle Diagram – Slide Template</a:t>
            </a:r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175E938A-8D07-A34A-CA61-3ECF9C463EBB}"/>
              </a:ext>
            </a:extLst>
          </p:cNvPr>
          <p:cNvSpPr/>
          <p:nvPr/>
        </p:nvSpPr>
        <p:spPr>
          <a:xfrm>
            <a:off x="2877832" y="2047419"/>
            <a:ext cx="1537508" cy="1228118"/>
          </a:xfrm>
          <a:custGeom>
            <a:avLst/>
            <a:gdLst>
              <a:gd name="connsiteX0" fmla="*/ 780699 w 780699"/>
              <a:gd name="connsiteY0" fmla="*/ 623601 h 623600"/>
              <a:gd name="connsiteX1" fmla="*/ 480341 w 780699"/>
              <a:gd name="connsiteY1" fmla="*/ 0 h 623600"/>
              <a:gd name="connsiteX2" fmla="*/ 391200 w 780699"/>
              <a:gd name="connsiteY2" fmla="*/ 38847 h 623600"/>
              <a:gd name="connsiteX3" fmla="*/ 0 w 780699"/>
              <a:gd name="connsiteY3" fmla="*/ 445487 h 623600"/>
              <a:gd name="connsiteX4" fmla="*/ 780699 w 780699"/>
              <a:gd name="connsiteY4" fmla="*/ 623601 h 62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699" h="623600">
                <a:moveTo>
                  <a:pt x="780699" y="623601"/>
                </a:moveTo>
                <a:lnTo>
                  <a:pt x="480341" y="0"/>
                </a:lnTo>
                <a:cubicBezTo>
                  <a:pt x="450401" y="12178"/>
                  <a:pt x="420596" y="25037"/>
                  <a:pt x="391200" y="38847"/>
                </a:cubicBezTo>
                <a:cubicBezTo>
                  <a:pt x="230202" y="114501"/>
                  <a:pt x="14426" y="228595"/>
                  <a:pt x="0" y="445487"/>
                </a:cubicBezTo>
                <a:lnTo>
                  <a:pt x="780699" y="623601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4CEA6306-BFBA-D7D0-8E73-2EC56753A396}"/>
              </a:ext>
            </a:extLst>
          </p:cNvPr>
          <p:cNvSpPr/>
          <p:nvPr/>
        </p:nvSpPr>
        <p:spPr>
          <a:xfrm>
            <a:off x="3873803" y="1730944"/>
            <a:ext cx="1322688" cy="1521281"/>
          </a:xfrm>
          <a:custGeom>
            <a:avLst/>
            <a:gdLst>
              <a:gd name="connsiteX0" fmla="*/ 299541 w 671620"/>
              <a:gd name="connsiteY0" fmla="*/ 772459 h 772459"/>
              <a:gd name="connsiteX1" fmla="*/ 671620 w 671620"/>
              <a:gd name="connsiteY1" fmla="*/ 0 h 772459"/>
              <a:gd name="connsiteX2" fmla="*/ 546278 w 671620"/>
              <a:gd name="connsiteY2" fmla="*/ 13675 h 772459"/>
              <a:gd name="connsiteX3" fmla="*/ 0 w 671620"/>
              <a:gd name="connsiteY3" fmla="*/ 150559 h 772459"/>
              <a:gd name="connsiteX4" fmla="*/ 299541 w 671620"/>
              <a:gd name="connsiteY4" fmla="*/ 772459 h 772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620" h="772459">
                <a:moveTo>
                  <a:pt x="299541" y="772459"/>
                </a:moveTo>
                <a:lnTo>
                  <a:pt x="671620" y="0"/>
                </a:lnTo>
                <a:cubicBezTo>
                  <a:pt x="629023" y="2721"/>
                  <a:pt x="586834" y="7824"/>
                  <a:pt x="546278" y="13675"/>
                </a:cubicBezTo>
                <a:cubicBezTo>
                  <a:pt x="361260" y="40480"/>
                  <a:pt x="176513" y="81981"/>
                  <a:pt x="0" y="150559"/>
                </a:cubicBezTo>
                <a:lnTo>
                  <a:pt x="299541" y="77245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20819E03-BA36-3193-3CC7-1195E3CF7FB6}"/>
              </a:ext>
            </a:extLst>
          </p:cNvPr>
          <p:cNvSpPr/>
          <p:nvPr/>
        </p:nvSpPr>
        <p:spPr>
          <a:xfrm>
            <a:off x="4512097" y="1726679"/>
            <a:ext cx="1755277" cy="1548858"/>
          </a:xfrm>
          <a:custGeom>
            <a:avLst/>
            <a:gdLst>
              <a:gd name="connsiteX0" fmla="*/ 378476 w 891275"/>
              <a:gd name="connsiteY0" fmla="*/ 600 h 786462"/>
              <a:gd name="connsiteX1" fmla="*/ 0 w 891275"/>
              <a:gd name="connsiteY1" fmla="*/ 786463 h 786462"/>
              <a:gd name="connsiteX2" fmla="*/ 891275 w 891275"/>
              <a:gd name="connsiteY2" fmla="*/ 583109 h 786462"/>
              <a:gd name="connsiteX3" fmla="*/ 887465 w 891275"/>
              <a:gd name="connsiteY3" fmla="*/ 496773 h 786462"/>
              <a:gd name="connsiteX4" fmla="*/ 790771 w 891275"/>
              <a:gd name="connsiteY4" fmla="*/ 167760 h 786462"/>
              <a:gd name="connsiteX5" fmla="*/ 378476 w 891275"/>
              <a:gd name="connsiteY5" fmla="*/ 600 h 78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1275" h="786462">
                <a:moveTo>
                  <a:pt x="378476" y="600"/>
                </a:moveTo>
                <a:lnTo>
                  <a:pt x="0" y="786463"/>
                </a:lnTo>
                <a:lnTo>
                  <a:pt x="891275" y="583109"/>
                </a:lnTo>
                <a:cubicBezTo>
                  <a:pt x="890799" y="554330"/>
                  <a:pt x="889574" y="525484"/>
                  <a:pt x="887465" y="496773"/>
                </a:cubicBezTo>
                <a:cubicBezTo>
                  <a:pt x="878959" y="379959"/>
                  <a:pt x="855687" y="260151"/>
                  <a:pt x="790771" y="167760"/>
                </a:cubicBezTo>
                <a:cubicBezTo>
                  <a:pt x="691014" y="25705"/>
                  <a:pt x="534031" y="-4910"/>
                  <a:pt x="378476" y="60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877DC9DD-CDCD-7A28-26BF-7535C84ACEFC}"/>
              </a:ext>
            </a:extLst>
          </p:cNvPr>
          <p:cNvSpPr/>
          <p:nvPr/>
        </p:nvSpPr>
        <p:spPr>
          <a:xfrm>
            <a:off x="3433979" y="3369865"/>
            <a:ext cx="1002937" cy="1604084"/>
          </a:xfrm>
          <a:custGeom>
            <a:avLst/>
            <a:gdLst>
              <a:gd name="connsiteX0" fmla="*/ 509261 w 509260"/>
              <a:gd name="connsiteY0" fmla="*/ 0 h 814504"/>
              <a:gd name="connsiteX1" fmla="*/ 0 w 509260"/>
              <a:gd name="connsiteY1" fmla="*/ 406028 h 814504"/>
              <a:gd name="connsiteX2" fmla="*/ 31438 w 509260"/>
              <a:gd name="connsiteY2" fmla="*/ 443106 h 814504"/>
              <a:gd name="connsiteX3" fmla="*/ 509261 w 509260"/>
              <a:gd name="connsiteY3" fmla="*/ 814505 h 814504"/>
              <a:gd name="connsiteX4" fmla="*/ 509261 w 509260"/>
              <a:gd name="connsiteY4" fmla="*/ 0 h 81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260" h="814504">
                <a:moveTo>
                  <a:pt x="509261" y="0"/>
                </a:moveTo>
                <a:lnTo>
                  <a:pt x="0" y="406028"/>
                </a:lnTo>
                <a:cubicBezTo>
                  <a:pt x="10615" y="418818"/>
                  <a:pt x="21094" y="431200"/>
                  <a:pt x="31438" y="443106"/>
                </a:cubicBezTo>
                <a:cubicBezTo>
                  <a:pt x="160045" y="591353"/>
                  <a:pt x="327781" y="730279"/>
                  <a:pt x="509261" y="814505"/>
                </a:cubicBezTo>
                <a:lnTo>
                  <a:pt x="509261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BF4BBBA3-C0D9-57C2-5E77-98FF478CFD26}"/>
              </a:ext>
            </a:extLst>
          </p:cNvPr>
          <p:cNvSpPr/>
          <p:nvPr/>
        </p:nvSpPr>
        <p:spPr>
          <a:xfrm>
            <a:off x="2876225" y="2979296"/>
            <a:ext cx="1527188" cy="1148664"/>
          </a:xfrm>
          <a:custGeom>
            <a:avLst/>
            <a:gdLst>
              <a:gd name="connsiteX0" fmla="*/ 0 w 775459"/>
              <a:gd name="connsiteY0" fmla="*/ 0 h 583256"/>
              <a:gd name="connsiteX1" fmla="*/ 265926 w 775459"/>
              <a:gd name="connsiteY1" fmla="*/ 583257 h 583256"/>
              <a:gd name="connsiteX2" fmla="*/ 775460 w 775459"/>
              <a:gd name="connsiteY2" fmla="*/ 176957 h 583256"/>
              <a:gd name="connsiteX3" fmla="*/ 0 w 775459"/>
              <a:gd name="connsiteY3" fmla="*/ 0 h 58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459" h="583256">
                <a:moveTo>
                  <a:pt x="0" y="0"/>
                </a:moveTo>
                <a:cubicBezTo>
                  <a:pt x="817" y="207912"/>
                  <a:pt x="137454" y="424465"/>
                  <a:pt x="265926" y="583257"/>
                </a:cubicBezTo>
                <a:lnTo>
                  <a:pt x="775460" y="1769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44792251-FB40-E1D2-663B-BE7820D8AF2E}"/>
              </a:ext>
            </a:extLst>
          </p:cNvPr>
          <p:cNvSpPr/>
          <p:nvPr/>
        </p:nvSpPr>
        <p:spPr>
          <a:xfrm>
            <a:off x="4524023" y="2929854"/>
            <a:ext cx="1743752" cy="1492876"/>
          </a:xfrm>
          <a:custGeom>
            <a:avLst/>
            <a:gdLst>
              <a:gd name="connsiteX0" fmla="*/ 0 w 885423"/>
              <a:gd name="connsiteY0" fmla="*/ 202061 h 758036"/>
              <a:gd name="connsiteX1" fmla="*/ 697274 w 885423"/>
              <a:gd name="connsiteY1" fmla="*/ 758036 h 758036"/>
              <a:gd name="connsiteX2" fmla="*/ 796214 w 885423"/>
              <a:gd name="connsiteY2" fmla="*/ 523318 h 758036"/>
              <a:gd name="connsiteX3" fmla="*/ 885423 w 885423"/>
              <a:gd name="connsiteY3" fmla="*/ 0 h 758036"/>
              <a:gd name="connsiteX4" fmla="*/ 68 w 885423"/>
              <a:gd name="connsiteY4" fmla="*/ 202061 h 75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423" h="758036">
                <a:moveTo>
                  <a:pt x="0" y="202061"/>
                </a:moveTo>
                <a:lnTo>
                  <a:pt x="697274" y="758036"/>
                </a:lnTo>
                <a:cubicBezTo>
                  <a:pt x="736401" y="681430"/>
                  <a:pt x="768927" y="601013"/>
                  <a:pt x="796214" y="523318"/>
                </a:cubicBezTo>
                <a:cubicBezTo>
                  <a:pt x="854802" y="356363"/>
                  <a:pt x="885219" y="177977"/>
                  <a:pt x="885423" y="0"/>
                </a:cubicBezTo>
                <a:lnTo>
                  <a:pt x="68" y="202061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35545E6D-B4AB-0FEB-33F5-D63937F056CD}"/>
              </a:ext>
            </a:extLst>
          </p:cNvPr>
          <p:cNvSpPr/>
          <p:nvPr/>
        </p:nvSpPr>
        <p:spPr>
          <a:xfrm>
            <a:off x="4490522" y="3369865"/>
            <a:ext cx="1381384" cy="1761457"/>
          </a:xfrm>
          <a:custGeom>
            <a:avLst/>
            <a:gdLst>
              <a:gd name="connsiteX0" fmla="*/ 0 w 701424"/>
              <a:gd name="connsiteY0" fmla="*/ 0 h 894413"/>
              <a:gd name="connsiteX1" fmla="*/ 0 w 701424"/>
              <a:gd name="connsiteY1" fmla="*/ 826751 h 894413"/>
              <a:gd name="connsiteX2" fmla="*/ 196247 w 701424"/>
              <a:gd name="connsiteY2" fmla="*/ 886553 h 894413"/>
              <a:gd name="connsiteX3" fmla="*/ 524776 w 701424"/>
              <a:gd name="connsiteY3" fmla="*/ 800558 h 894413"/>
              <a:gd name="connsiteX4" fmla="*/ 701425 w 701424"/>
              <a:gd name="connsiteY4" fmla="*/ 559241 h 894413"/>
              <a:gd name="connsiteX5" fmla="*/ 0 w 701424"/>
              <a:gd name="connsiteY5" fmla="*/ 0 h 894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1424" h="894413">
                <a:moveTo>
                  <a:pt x="0" y="0"/>
                </a:moveTo>
                <a:lnTo>
                  <a:pt x="0" y="826751"/>
                </a:lnTo>
                <a:cubicBezTo>
                  <a:pt x="64236" y="854373"/>
                  <a:pt x="129969" y="874987"/>
                  <a:pt x="196247" y="886553"/>
                </a:cubicBezTo>
                <a:cubicBezTo>
                  <a:pt x="312879" y="906963"/>
                  <a:pt x="429715" y="890771"/>
                  <a:pt x="524776" y="800558"/>
                </a:cubicBezTo>
                <a:cubicBezTo>
                  <a:pt x="594728" y="734157"/>
                  <a:pt x="652840" y="649930"/>
                  <a:pt x="701425" y="55924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45C31B4D-0DB5-6BA5-1F87-51EFE22C1F0C}"/>
              </a:ext>
            </a:extLst>
          </p:cNvPr>
          <p:cNvSpPr/>
          <p:nvPr/>
        </p:nvSpPr>
        <p:spPr>
          <a:xfrm>
            <a:off x="3631175" y="2484744"/>
            <a:ext cx="1673362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9897DEE2-DE55-4DBA-694A-6A4A51D61905}"/>
              </a:ext>
            </a:extLst>
          </p:cNvPr>
          <p:cNvSpPr/>
          <p:nvPr/>
        </p:nvSpPr>
        <p:spPr>
          <a:xfrm>
            <a:off x="3716926" y="2568562"/>
            <a:ext cx="1493634" cy="1491119"/>
          </a:xfrm>
          <a:custGeom>
            <a:avLst/>
            <a:gdLst>
              <a:gd name="connsiteX0" fmla="*/ 560406 w 758421"/>
              <a:gd name="connsiteY0" fmla="*/ 652208 h 757144"/>
              <a:gd name="connsiteX1" fmla="*/ 678331 w 758421"/>
              <a:gd name="connsiteY1" fmla="*/ 395515 h 757144"/>
              <a:gd name="connsiteX2" fmla="*/ 533732 w 758421"/>
              <a:gd name="connsiteY2" fmla="*/ 395515 h 757144"/>
              <a:gd name="connsiteX3" fmla="*/ 533732 w 758421"/>
              <a:gd name="connsiteY3" fmla="*/ 327753 h 757144"/>
              <a:gd name="connsiteX4" fmla="*/ 750392 w 758421"/>
              <a:gd name="connsiteY4" fmla="*/ 327753 h 757144"/>
              <a:gd name="connsiteX5" fmla="*/ 758218 w 758421"/>
              <a:gd name="connsiteY5" fmla="*/ 240737 h 757144"/>
              <a:gd name="connsiteX6" fmla="*/ 730183 w 758421"/>
              <a:gd name="connsiteY6" fmla="*/ 91947 h 757144"/>
              <a:gd name="connsiteX7" fmla="*/ 488141 w 758421"/>
              <a:gd name="connsiteY7" fmla="*/ 985 h 757144"/>
              <a:gd name="connsiteX8" fmla="*/ 191185 w 758421"/>
              <a:gd name="connsiteY8" fmla="*/ 54596 h 757144"/>
              <a:gd name="connsiteX9" fmla="*/ 1607 w 758421"/>
              <a:gd name="connsiteY9" fmla="*/ 222980 h 757144"/>
              <a:gd name="connsiteX10" fmla="*/ 110890 w 758421"/>
              <a:gd name="connsiteY10" fmla="*/ 524303 h 757144"/>
              <a:gd name="connsiteX11" fmla="*/ 398387 w 758421"/>
              <a:gd name="connsiteY11" fmla="*/ 749156 h 757144"/>
              <a:gd name="connsiteX12" fmla="*/ 545776 w 758421"/>
              <a:gd name="connsiteY12" fmla="*/ 725344 h 757144"/>
              <a:gd name="connsiteX13" fmla="*/ 615388 w 758421"/>
              <a:gd name="connsiteY13" fmla="*/ 652276 h 757144"/>
              <a:gd name="connsiteX14" fmla="*/ 560474 w 758421"/>
              <a:gd name="connsiteY14" fmla="*/ 652276 h 75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8421" h="757144">
                <a:moveTo>
                  <a:pt x="560406" y="652208"/>
                </a:moveTo>
                <a:cubicBezTo>
                  <a:pt x="579732" y="548047"/>
                  <a:pt x="636823" y="445248"/>
                  <a:pt x="678331" y="395515"/>
                </a:cubicBezTo>
                <a:lnTo>
                  <a:pt x="533732" y="395515"/>
                </a:lnTo>
                <a:lnTo>
                  <a:pt x="533732" y="327753"/>
                </a:lnTo>
                <a:lnTo>
                  <a:pt x="750392" y="327753"/>
                </a:lnTo>
                <a:cubicBezTo>
                  <a:pt x="754816" y="298906"/>
                  <a:pt x="757470" y="269788"/>
                  <a:pt x="758218" y="240737"/>
                </a:cubicBezTo>
                <a:cubicBezTo>
                  <a:pt x="759579" y="189031"/>
                  <a:pt x="754544" y="135352"/>
                  <a:pt x="730183" y="91947"/>
                </a:cubicBezTo>
                <a:cubicBezTo>
                  <a:pt x="679896" y="2482"/>
                  <a:pt x="575921" y="-3233"/>
                  <a:pt x="488141" y="985"/>
                </a:cubicBezTo>
                <a:cubicBezTo>
                  <a:pt x="388180" y="5747"/>
                  <a:pt x="287403" y="20103"/>
                  <a:pt x="191185" y="54596"/>
                </a:cubicBezTo>
                <a:cubicBezTo>
                  <a:pt x="115925" y="81605"/>
                  <a:pt x="13855" y="123787"/>
                  <a:pt x="1607" y="222980"/>
                </a:cubicBezTo>
                <a:cubicBezTo>
                  <a:pt x="-11254" y="327617"/>
                  <a:pt x="55636" y="445996"/>
                  <a:pt x="110890" y="524303"/>
                </a:cubicBezTo>
                <a:cubicBezTo>
                  <a:pt x="180706" y="623293"/>
                  <a:pt x="284885" y="717589"/>
                  <a:pt x="398387" y="749156"/>
                </a:cubicBezTo>
                <a:cubicBezTo>
                  <a:pt x="448538" y="763103"/>
                  <a:pt x="500321" y="760926"/>
                  <a:pt x="545776" y="725344"/>
                </a:cubicBezTo>
                <a:cubicBezTo>
                  <a:pt x="571498" y="705206"/>
                  <a:pt x="594634" y="680034"/>
                  <a:pt x="615388" y="652276"/>
                </a:cubicBezTo>
                <a:lnTo>
                  <a:pt x="560474" y="65227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F16EA6C7-ECB3-A82C-50FA-16AEB16B0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6125" y="3363870"/>
            <a:ext cx="415781" cy="415781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CEC2A744-375B-9D81-4A0D-A752510F7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7060" y="2369294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2491941E-BA93-8FBB-3848-FF39369B57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95900" y="2192543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5E18C5E8-6257-B555-D076-B92406A20D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53800" y="4275835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747BB684-961C-9FAD-36DC-931CCAE8A9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24866" y="4054634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1748B2D5-59CD-F38F-09FD-467552013D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333B41D4-6C70-361F-E425-B7C2EAF812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6240" y="3270490"/>
            <a:ext cx="415781" cy="41578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9B4E4ABD-EC5E-295E-0142-D22790FCCA72}"/>
              </a:ext>
            </a:extLst>
          </p:cNvPr>
          <p:cNvGrpSpPr/>
          <p:nvPr/>
        </p:nvGrpSpPr>
        <p:grpSpPr>
          <a:xfrm>
            <a:off x="6645301" y="2401432"/>
            <a:ext cx="2194560" cy="952227"/>
            <a:chOff x="8921977" y="2875429"/>
            <a:chExt cx="2926080" cy="126963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C79447-7E99-4593-8574-83A5CB5B2C3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6301A2-BD77-6669-B661-6BB56A7931A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6ED1A0-D4C0-CCD3-44F9-78EE07D8CAD7}"/>
              </a:ext>
            </a:extLst>
          </p:cNvPr>
          <p:cNvGrpSpPr/>
          <p:nvPr/>
        </p:nvGrpSpPr>
        <p:grpSpPr>
          <a:xfrm>
            <a:off x="6008808" y="4666226"/>
            <a:ext cx="2194560" cy="952227"/>
            <a:chOff x="8921977" y="4580523"/>
            <a:chExt cx="2926080" cy="126963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6939243-596D-E8BD-05A4-D55FD203FF7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CA2889-B09D-D4A0-3F00-0B90101B5CE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76146F-65A8-00E9-02EF-6480FDDECEEA}"/>
              </a:ext>
            </a:extLst>
          </p:cNvPr>
          <p:cNvGrpSpPr/>
          <p:nvPr/>
        </p:nvGrpSpPr>
        <p:grpSpPr>
          <a:xfrm>
            <a:off x="308331" y="2967631"/>
            <a:ext cx="2194560" cy="952227"/>
            <a:chOff x="332936" y="2875429"/>
            <a:chExt cx="2926080" cy="126963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78CE58F-6177-F0F9-9203-8208DBC7F2F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06 -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5B530F9-A94E-6E5F-C12E-AFBC5E45491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85F1CD-E767-69A6-4C14-F615CF3E2AE3}"/>
              </a:ext>
            </a:extLst>
          </p:cNvPr>
          <p:cNvGrpSpPr/>
          <p:nvPr/>
        </p:nvGrpSpPr>
        <p:grpSpPr>
          <a:xfrm>
            <a:off x="962526" y="4100028"/>
            <a:ext cx="2194560" cy="952227"/>
            <a:chOff x="332936" y="4580523"/>
            <a:chExt cx="2926080" cy="126963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4FC0EF-4FAC-2AF0-2207-95AD9E26BC6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05 -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5E065CC-76F6-6A3F-6886-3279AC7FC9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55B1F7-62B9-1146-D5A8-DA974AFF9AF4}"/>
              </a:ext>
            </a:extLst>
          </p:cNvPr>
          <p:cNvGrpSpPr/>
          <p:nvPr/>
        </p:nvGrpSpPr>
        <p:grpSpPr>
          <a:xfrm>
            <a:off x="6502660" y="1269035"/>
            <a:ext cx="2194560" cy="952227"/>
            <a:chOff x="8921977" y="1170335"/>
            <a:chExt cx="2926080" cy="126963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36F5A4C-4335-12FD-A2F2-E7DC9100835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CC0C2FD-69AE-3734-4D91-DF0296A63F8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78E376-80B4-9EC7-E045-AF7860EB5F19}"/>
              </a:ext>
            </a:extLst>
          </p:cNvPr>
          <p:cNvGrpSpPr/>
          <p:nvPr/>
        </p:nvGrpSpPr>
        <p:grpSpPr>
          <a:xfrm>
            <a:off x="379059" y="1835234"/>
            <a:ext cx="2194560" cy="952227"/>
            <a:chOff x="332936" y="2555951"/>
            <a:chExt cx="2926080" cy="126963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6661FAD-6222-C13F-6323-6A792E77775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07 -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A2061E8-82C4-874D-B880-87DEE995F6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ECB5AC-8E1B-A4DA-CE56-68F2A2120188}"/>
              </a:ext>
            </a:extLst>
          </p:cNvPr>
          <p:cNvGrpSpPr/>
          <p:nvPr/>
        </p:nvGrpSpPr>
        <p:grpSpPr>
          <a:xfrm>
            <a:off x="6510019" y="3533829"/>
            <a:ext cx="2194560" cy="952227"/>
            <a:chOff x="8921977" y="4580523"/>
            <a:chExt cx="2926080" cy="126963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E5121A6-A065-6FA5-2613-D3441305F22F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B0F380B-7073-84EC-26E3-398FEFD5934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6543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35FE-2D6F-078D-4029-1E3BAE27D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5E21-4081-DF5C-0AA7-FEE0E147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Seven-Part Petal Cycle Diagram – Slide Template</a:t>
            </a:r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0E6FFE30-BBBE-E893-E4CC-FB04D3FE37A2}"/>
              </a:ext>
            </a:extLst>
          </p:cNvPr>
          <p:cNvSpPr/>
          <p:nvPr/>
        </p:nvSpPr>
        <p:spPr>
          <a:xfrm>
            <a:off x="2877832" y="2047419"/>
            <a:ext cx="1537508" cy="1228118"/>
          </a:xfrm>
          <a:custGeom>
            <a:avLst/>
            <a:gdLst>
              <a:gd name="connsiteX0" fmla="*/ 780699 w 780699"/>
              <a:gd name="connsiteY0" fmla="*/ 623601 h 623600"/>
              <a:gd name="connsiteX1" fmla="*/ 480341 w 780699"/>
              <a:gd name="connsiteY1" fmla="*/ 0 h 623600"/>
              <a:gd name="connsiteX2" fmla="*/ 391200 w 780699"/>
              <a:gd name="connsiteY2" fmla="*/ 38847 h 623600"/>
              <a:gd name="connsiteX3" fmla="*/ 0 w 780699"/>
              <a:gd name="connsiteY3" fmla="*/ 445487 h 623600"/>
              <a:gd name="connsiteX4" fmla="*/ 780699 w 780699"/>
              <a:gd name="connsiteY4" fmla="*/ 623601 h 62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699" h="623600">
                <a:moveTo>
                  <a:pt x="780699" y="623601"/>
                </a:moveTo>
                <a:lnTo>
                  <a:pt x="480341" y="0"/>
                </a:lnTo>
                <a:cubicBezTo>
                  <a:pt x="450401" y="12178"/>
                  <a:pt x="420596" y="25037"/>
                  <a:pt x="391200" y="38847"/>
                </a:cubicBezTo>
                <a:cubicBezTo>
                  <a:pt x="230202" y="114501"/>
                  <a:pt x="14426" y="228595"/>
                  <a:pt x="0" y="445487"/>
                </a:cubicBezTo>
                <a:lnTo>
                  <a:pt x="780699" y="623601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C13A5F5E-15A7-0CC1-B350-E424A272FC0C}"/>
              </a:ext>
            </a:extLst>
          </p:cNvPr>
          <p:cNvSpPr/>
          <p:nvPr/>
        </p:nvSpPr>
        <p:spPr>
          <a:xfrm>
            <a:off x="3873803" y="1730944"/>
            <a:ext cx="1322688" cy="1521281"/>
          </a:xfrm>
          <a:custGeom>
            <a:avLst/>
            <a:gdLst>
              <a:gd name="connsiteX0" fmla="*/ 299541 w 671620"/>
              <a:gd name="connsiteY0" fmla="*/ 772459 h 772459"/>
              <a:gd name="connsiteX1" fmla="*/ 671620 w 671620"/>
              <a:gd name="connsiteY1" fmla="*/ 0 h 772459"/>
              <a:gd name="connsiteX2" fmla="*/ 546278 w 671620"/>
              <a:gd name="connsiteY2" fmla="*/ 13675 h 772459"/>
              <a:gd name="connsiteX3" fmla="*/ 0 w 671620"/>
              <a:gd name="connsiteY3" fmla="*/ 150559 h 772459"/>
              <a:gd name="connsiteX4" fmla="*/ 299541 w 671620"/>
              <a:gd name="connsiteY4" fmla="*/ 772459 h 772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620" h="772459">
                <a:moveTo>
                  <a:pt x="299541" y="772459"/>
                </a:moveTo>
                <a:lnTo>
                  <a:pt x="671620" y="0"/>
                </a:lnTo>
                <a:cubicBezTo>
                  <a:pt x="629023" y="2721"/>
                  <a:pt x="586834" y="7824"/>
                  <a:pt x="546278" y="13675"/>
                </a:cubicBezTo>
                <a:cubicBezTo>
                  <a:pt x="361260" y="40480"/>
                  <a:pt x="176513" y="81981"/>
                  <a:pt x="0" y="150559"/>
                </a:cubicBezTo>
                <a:lnTo>
                  <a:pt x="299541" y="77245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A0567895-2099-ECF8-81B6-4A73495D2942}"/>
              </a:ext>
            </a:extLst>
          </p:cNvPr>
          <p:cNvSpPr/>
          <p:nvPr/>
        </p:nvSpPr>
        <p:spPr>
          <a:xfrm>
            <a:off x="4512097" y="1726679"/>
            <a:ext cx="1755277" cy="1548858"/>
          </a:xfrm>
          <a:custGeom>
            <a:avLst/>
            <a:gdLst>
              <a:gd name="connsiteX0" fmla="*/ 378476 w 891275"/>
              <a:gd name="connsiteY0" fmla="*/ 600 h 786462"/>
              <a:gd name="connsiteX1" fmla="*/ 0 w 891275"/>
              <a:gd name="connsiteY1" fmla="*/ 786463 h 786462"/>
              <a:gd name="connsiteX2" fmla="*/ 891275 w 891275"/>
              <a:gd name="connsiteY2" fmla="*/ 583109 h 786462"/>
              <a:gd name="connsiteX3" fmla="*/ 887465 w 891275"/>
              <a:gd name="connsiteY3" fmla="*/ 496773 h 786462"/>
              <a:gd name="connsiteX4" fmla="*/ 790771 w 891275"/>
              <a:gd name="connsiteY4" fmla="*/ 167760 h 786462"/>
              <a:gd name="connsiteX5" fmla="*/ 378476 w 891275"/>
              <a:gd name="connsiteY5" fmla="*/ 600 h 78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1275" h="786462">
                <a:moveTo>
                  <a:pt x="378476" y="600"/>
                </a:moveTo>
                <a:lnTo>
                  <a:pt x="0" y="786463"/>
                </a:lnTo>
                <a:lnTo>
                  <a:pt x="891275" y="583109"/>
                </a:lnTo>
                <a:cubicBezTo>
                  <a:pt x="890799" y="554330"/>
                  <a:pt x="889574" y="525484"/>
                  <a:pt x="887465" y="496773"/>
                </a:cubicBezTo>
                <a:cubicBezTo>
                  <a:pt x="878959" y="379959"/>
                  <a:pt x="855687" y="260151"/>
                  <a:pt x="790771" y="167760"/>
                </a:cubicBezTo>
                <a:cubicBezTo>
                  <a:pt x="691014" y="25705"/>
                  <a:pt x="534031" y="-4910"/>
                  <a:pt x="378476" y="60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9AE2B65C-7B30-73DE-6CAD-F7DD93D9CCB4}"/>
              </a:ext>
            </a:extLst>
          </p:cNvPr>
          <p:cNvSpPr/>
          <p:nvPr/>
        </p:nvSpPr>
        <p:spPr>
          <a:xfrm>
            <a:off x="3433979" y="3369865"/>
            <a:ext cx="1002937" cy="1604084"/>
          </a:xfrm>
          <a:custGeom>
            <a:avLst/>
            <a:gdLst>
              <a:gd name="connsiteX0" fmla="*/ 509261 w 509260"/>
              <a:gd name="connsiteY0" fmla="*/ 0 h 814504"/>
              <a:gd name="connsiteX1" fmla="*/ 0 w 509260"/>
              <a:gd name="connsiteY1" fmla="*/ 406028 h 814504"/>
              <a:gd name="connsiteX2" fmla="*/ 31438 w 509260"/>
              <a:gd name="connsiteY2" fmla="*/ 443106 h 814504"/>
              <a:gd name="connsiteX3" fmla="*/ 509261 w 509260"/>
              <a:gd name="connsiteY3" fmla="*/ 814505 h 814504"/>
              <a:gd name="connsiteX4" fmla="*/ 509261 w 509260"/>
              <a:gd name="connsiteY4" fmla="*/ 0 h 81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260" h="814504">
                <a:moveTo>
                  <a:pt x="509261" y="0"/>
                </a:moveTo>
                <a:lnTo>
                  <a:pt x="0" y="406028"/>
                </a:lnTo>
                <a:cubicBezTo>
                  <a:pt x="10615" y="418818"/>
                  <a:pt x="21094" y="431200"/>
                  <a:pt x="31438" y="443106"/>
                </a:cubicBezTo>
                <a:cubicBezTo>
                  <a:pt x="160045" y="591353"/>
                  <a:pt x="327781" y="730279"/>
                  <a:pt x="509261" y="814505"/>
                </a:cubicBezTo>
                <a:lnTo>
                  <a:pt x="509261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68B92E21-3152-33F3-4FC6-EFE91E887341}"/>
              </a:ext>
            </a:extLst>
          </p:cNvPr>
          <p:cNvSpPr/>
          <p:nvPr/>
        </p:nvSpPr>
        <p:spPr>
          <a:xfrm>
            <a:off x="2876225" y="2979296"/>
            <a:ext cx="1527188" cy="1148664"/>
          </a:xfrm>
          <a:custGeom>
            <a:avLst/>
            <a:gdLst>
              <a:gd name="connsiteX0" fmla="*/ 0 w 775459"/>
              <a:gd name="connsiteY0" fmla="*/ 0 h 583256"/>
              <a:gd name="connsiteX1" fmla="*/ 265926 w 775459"/>
              <a:gd name="connsiteY1" fmla="*/ 583257 h 583256"/>
              <a:gd name="connsiteX2" fmla="*/ 775460 w 775459"/>
              <a:gd name="connsiteY2" fmla="*/ 176957 h 583256"/>
              <a:gd name="connsiteX3" fmla="*/ 0 w 775459"/>
              <a:gd name="connsiteY3" fmla="*/ 0 h 58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459" h="583256">
                <a:moveTo>
                  <a:pt x="0" y="0"/>
                </a:moveTo>
                <a:cubicBezTo>
                  <a:pt x="817" y="207912"/>
                  <a:pt x="137454" y="424465"/>
                  <a:pt x="265926" y="583257"/>
                </a:cubicBezTo>
                <a:lnTo>
                  <a:pt x="775460" y="1769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622B377D-8E3D-0260-4DED-1AF37AA8D50C}"/>
              </a:ext>
            </a:extLst>
          </p:cNvPr>
          <p:cNvSpPr/>
          <p:nvPr/>
        </p:nvSpPr>
        <p:spPr>
          <a:xfrm>
            <a:off x="4524023" y="2929854"/>
            <a:ext cx="1743752" cy="1492876"/>
          </a:xfrm>
          <a:custGeom>
            <a:avLst/>
            <a:gdLst>
              <a:gd name="connsiteX0" fmla="*/ 0 w 885423"/>
              <a:gd name="connsiteY0" fmla="*/ 202061 h 758036"/>
              <a:gd name="connsiteX1" fmla="*/ 697274 w 885423"/>
              <a:gd name="connsiteY1" fmla="*/ 758036 h 758036"/>
              <a:gd name="connsiteX2" fmla="*/ 796214 w 885423"/>
              <a:gd name="connsiteY2" fmla="*/ 523318 h 758036"/>
              <a:gd name="connsiteX3" fmla="*/ 885423 w 885423"/>
              <a:gd name="connsiteY3" fmla="*/ 0 h 758036"/>
              <a:gd name="connsiteX4" fmla="*/ 68 w 885423"/>
              <a:gd name="connsiteY4" fmla="*/ 202061 h 75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423" h="758036">
                <a:moveTo>
                  <a:pt x="0" y="202061"/>
                </a:moveTo>
                <a:lnTo>
                  <a:pt x="697274" y="758036"/>
                </a:lnTo>
                <a:cubicBezTo>
                  <a:pt x="736401" y="681430"/>
                  <a:pt x="768927" y="601013"/>
                  <a:pt x="796214" y="523318"/>
                </a:cubicBezTo>
                <a:cubicBezTo>
                  <a:pt x="854802" y="356363"/>
                  <a:pt x="885219" y="177977"/>
                  <a:pt x="885423" y="0"/>
                </a:cubicBezTo>
                <a:lnTo>
                  <a:pt x="68" y="202061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F05211A2-305F-D583-DC6C-8187E44BCEEF}"/>
              </a:ext>
            </a:extLst>
          </p:cNvPr>
          <p:cNvSpPr/>
          <p:nvPr/>
        </p:nvSpPr>
        <p:spPr>
          <a:xfrm>
            <a:off x="4490522" y="3369865"/>
            <a:ext cx="1381384" cy="1761457"/>
          </a:xfrm>
          <a:custGeom>
            <a:avLst/>
            <a:gdLst>
              <a:gd name="connsiteX0" fmla="*/ 0 w 701424"/>
              <a:gd name="connsiteY0" fmla="*/ 0 h 894413"/>
              <a:gd name="connsiteX1" fmla="*/ 0 w 701424"/>
              <a:gd name="connsiteY1" fmla="*/ 826751 h 894413"/>
              <a:gd name="connsiteX2" fmla="*/ 196247 w 701424"/>
              <a:gd name="connsiteY2" fmla="*/ 886553 h 894413"/>
              <a:gd name="connsiteX3" fmla="*/ 524776 w 701424"/>
              <a:gd name="connsiteY3" fmla="*/ 800558 h 894413"/>
              <a:gd name="connsiteX4" fmla="*/ 701425 w 701424"/>
              <a:gd name="connsiteY4" fmla="*/ 559241 h 894413"/>
              <a:gd name="connsiteX5" fmla="*/ 0 w 701424"/>
              <a:gd name="connsiteY5" fmla="*/ 0 h 894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1424" h="894413">
                <a:moveTo>
                  <a:pt x="0" y="0"/>
                </a:moveTo>
                <a:lnTo>
                  <a:pt x="0" y="826751"/>
                </a:lnTo>
                <a:cubicBezTo>
                  <a:pt x="64236" y="854373"/>
                  <a:pt x="129969" y="874987"/>
                  <a:pt x="196247" y="886553"/>
                </a:cubicBezTo>
                <a:cubicBezTo>
                  <a:pt x="312879" y="906963"/>
                  <a:pt x="429715" y="890771"/>
                  <a:pt x="524776" y="800558"/>
                </a:cubicBezTo>
                <a:cubicBezTo>
                  <a:pt x="594728" y="734157"/>
                  <a:pt x="652840" y="649930"/>
                  <a:pt x="701425" y="55924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E559AA9B-0942-2F77-66D5-23BAD8D0DD89}"/>
              </a:ext>
            </a:extLst>
          </p:cNvPr>
          <p:cNvSpPr/>
          <p:nvPr/>
        </p:nvSpPr>
        <p:spPr>
          <a:xfrm>
            <a:off x="3631175" y="2484744"/>
            <a:ext cx="1673362" cy="1670321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AF9699B4-6320-7CBB-402D-9AA21E03E07E}"/>
              </a:ext>
            </a:extLst>
          </p:cNvPr>
          <p:cNvSpPr/>
          <p:nvPr/>
        </p:nvSpPr>
        <p:spPr>
          <a:xfrm>
            <a:off x="3716926" y="2568562"/>
            <a:ext cx="1493634" cy="1491119"/>
          </a:xfrm>
          <a:custGeom>
            <a:avLst/>
            <a:gdLst>
              <a:gd name="connsiteX0" fmla="*/ 560406 w 758421"/>
              <a:gd name="connsiteY0" fmla="*/ 652208 h 757144"/>
              <a:gd name="connsiteX1" fmla="*/ 678331 w 758421"/>
              <a:gd name="connsiteY1" fmla="*/ 395515 h 757144"/>
              <a:gd name="connsiteX2" fmla="*/ 533732 w 758421"/>
              <a:gd name="connsiteY2" fmla="*/ 395515 h 757144"/>
              <a:gd name="connsiteX3" fmla="*/ 533732 w 758421"/>
              <a:gd name="connsiteY3" fmla="*/ 327753 h 757144"/>
              <a:gd name="connsiteX4" fmla="*/ 750392 w 758421"/>
              <a:gd name="connsiteY4" fmla="*/ 327753 h 757144"/>
              <a:gd name="connsiteX5" fmla="*/ 758218 w 758421"/>
              <a:gd name="connsiteY5" fmla="*/ 240737 h 757144"/>
              <a:gd name="connsiteX6" fmla="*/ 730183 w 758421"/>
              <a:gd name="connsiteY6" fmla="*/ 91947 h 757144"/>
              <a:gd name="connsiteX7" fmla="*/ 488141 w 758421"/>
              <a:gd name="connsiteY7" fmla="*/ 985 h 757144"/>
              <a:gd name="connsiteX8" fmla="*/ 191185 w 758421"/>
              <a:gd name="connsiteY8" fmla="*/ 54596 h 757144"/>
              <a:gd name="connsiteX9" fmla="*/ 1607 w 758421"/>
              <a:gd name="connsiteY9" fmla="*/ 222980 h 757144"/>
              <a:gd name="connsiteX10" fmla="*/ 110890 w 758421"/>
              <a:gd name="connsiteY10" fmla="*/ 524303 h 757144"/>
              <a:gd name="connsiteX11" fmla="*/ 398387 w 758421"/>
              <a:gd name="connsiteY11" fmla="*/ 749156 h 757144"/>
              <a:gd name="connsiteX12" fmla="*/ 545776 w 758421"/>
              <a:gd name="connsiteY12" fmla="*/ 725344 h 757144"/>
              <a:gd name="connsiteX13" fmla="*/ 615388 w 758421"/>
              <a:gd name="connsiteY13" fmla="*/ 652276 h 757144"/>
              <a:gd name="connsiteX14" fmla="*/ 560474 w 758421"/>
              <a:gd name="connsiteY14" fmla="*/ 652276 h 75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8421" h="757144">
                <a:moveTo>
                  <a:pt x="560406" y="652208"/>
                </a:moveTo>
                <a:cubicBezTo>
                  <a:pt x="579732" y="548047"/>
                  <a:pt x="636823" y="445248"/>
                  <a:pt x="678331" y="395515"/>
                </a:cubicBezTo>
                <a:lnTo>
                  <a:pt x="533732" y="395515"/>
                </a:lnTo>
                <a:lnTo>
                  <a:pt x="533732" y="327753"/>
                </a:lnTo>
                <a:lnTo>
                  <a:pt x="750392" y="327753"/>
                </a:lnTo>
                <a:cubicBezTo>
                  <a:pt x="754816" y="298906"/>
                  <a:pt x="757470" y="269788"/>
                  <a:pt x="758218" y="240737"/>
                </a:cubicBezTo>
                <a:cubicBezTo>
                  <a:pt x="759579" y="189031"/>
                  <a:pt x="754544" y="135352"/>
                  <a:pt x="730183" y="91947"/>
                </a:cubicBezTo>
                <a:cubicBezTo>
                  <a:pt x="679896" y="2482"/>
                  <a:pt x="575921" y="-3233"/>
                  <a:pt x="488141" y="985"/>
                </a:cubicBezTo>
                <a:cubicBezTo>
                  <a:pt x="388180" y="5747"/>
                  <a:pt x="287403" y="20103"/>
                  <a:pt x="191185" y="54596"/>
                </a:cubicBezTo>
                <a:cubicBezTo>
                  <a:pt x="115925" y="81605"/>
                  <a:pt x="13855" y="123787"/>
                  <a:pt x="1607" y="222980"/>
                </a:cubicBezTo>
                <a:cubicBezTo>
                  <a:pt x="-11254" y="327617"/>
                  <a:pt x="55636" y="445996"/>
                  <a:pt x="110890" y="524303"/>
                </a:cubicBezTo>
                <a:cubicBezTo>
                  <a:pt x="180706" y="623293"/>
                  <a:pt x="284885" y="717589"/>
                  <a:pt x="398387" y="749156"/>
                </a:cubicBezTo>
                <a:cubicBezTo>
                  <a:pt x="448538" y="763103"/>
                  <a:pt x="500321" y="760926"/>
                  <a:pt x="545776" y="725344"/>
                </a:cubicBezTo>
                <a:cubicBezTo>
                  <a:pt x="571498" y="705206"/>
                  <a:pt x="594634" y="680034"/>
                  <a:pt x="615388" y="652276"/>
                </a:cubicBezTo>
                <a:lnTo>
                  <a:pt x="560474" y="65227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207BD662-EBBA-019D-25EA-FED8161B3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6125" y="3363870"/>
            <a:ext cx="415781" cy="415781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2B61BAD4-3D35-DD09-22B9-68E7B7DC44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7060" y="2369294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3E03D3C5-7018-B4A4-6776-90273809EC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95900" y="2192543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D1BBED4F-9FCD-DAA7-AA46-0A18BE5CF7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53800" y="4275835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9A52F7AC-1CD9-C786-A326-804C2EC3B8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24866" y="4054634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AAA9C2B0-1B0F-D4B2-8F85-008968BBF0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1AE05D53-A97E-1322-1BA6-837D49AB9A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6240" y="3270490"/>
            <a:ext cx="415781" cy="41578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053F23-7D4C-2686-21DA-A0CB4F5850C6}"/>
              </a:ext>
            </a:extLst>
          </p:cNvPr>
          <p:cNvGrpSpPr/>
          <p:nvPr/>
        </p:nvGrpSpPr>
        <p:grpSpPr>
          <a:xfrm>
            <a:off x="6645301" y="2401432"/>
            <a:ext cx="2194560" cy="952227"/>
            <a:chOff x="8921977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6A30C9-B02B-A24F-3ED6-92DA4D02B33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E0CC5A-4F52-0A55-98E1-D84F6245721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6BD496F-F8DF-F042-5BB7-396E07727600}"/>
              </a:ext>
            </a:extLst>
          </p:cNvPr>
          <p:cNvGrpSpPr/>
          <p:nvPr/>
        </p:nvGrpSpPr>
        <p:grpSpPr>
          <a:xfrm>
            <a:off x="6008808" y="4666226"/>
            <a:ext cx="2194560" cy="952227"/>
            <a:chOff x="8921977" y="4580523"/>
            <a:chExt cx="2926080" cy="126963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AA8844-F0AA-0FF1-0081-BA538D830A2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CA44A0-AC73-09E2-EF4E-1F06FEF4740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28E548A-8D77-36AC-4345-175AE9C0B363}"/>
              </a:ext>
            </a:extLst>
          </p:cNvPr>
          <p:cNvGrpSpPr/>
          <p:nvPr/>
        </p:nvGrpSpPr>
        <p:grpSpPr>
          <a:xfrm>
            <a:off x="308331" y="2967631"/>
            <a:ext cx="2194560" cy="952227"/>
            <a:chOff x="332936" y="2875429"/>
            <a:chExt cx="2926080" cy="12696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BE054A-F43D-6E8E-A52A-C3E35910999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80BE69-CE15-29A5-701A-AD329C8F8BF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C913372-8A64-0153-36FD-A296EB839DC9}"/>
              </a:ext>
            </a:extLst>
          </p:cNvPr>
          <p:cNvGrpSpPr/>
          <p:nvPr/>
        </p:nvGrpSpPr>
        <p:grpSpPr>
          <a:xfrm>
            <a:off x="962526" y="4100028"/>
            <a:ext cx="2194560" cy="952227"/>
            <a:chOff x="332936" y="4580523"/>
            <a:chExt cx="2926080" cy="126963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BD4BDF-F231-6450-48A8-2FC43CC903A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555A8C-36DF-594D-09C7-EDB337DE179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678F9C-5CC7-54E7-61FA-EF78053507D5}"/>
              </a:ext>
            </a:extLst>
          </p:cNvPr>
          <p:cNvGrpSpPr/>
          <p:nvPr/>
        </p:nvGrpSpPr>
        <p:grpSpPr>
          <a:xfrm>
            <a:off x="6502660" y="1269035"/>
            <a:ext cx="2194560" cy="952227"/>
            <a:chOff x="8921977" y="1170335"/>
            <a:chExt cx="2926080" cy="12696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6CA5DA-6B14-738C-97FD-8D3AF4AE12C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7DA07D-DC6F-9369-3541-EB461CEAEEB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AC80E6-19F1-174D-1E3F-665E0AF343FC}"/>
              </a:ext>
            </a:extLst>
          </p:cNvPr>
          <p:cNvGrpSpPr/>
          <p:nvPr/>
        </p:nvGrpSpPr>
        <p:grpSpPr>
          <a:xfrm>
            <a:off x="379059" y="1835234"/>
            <a:ext cx="2194560" cy="952227"/>
            <a:chOff x="332936" y="2555951"/>
            <a:chExt cx="2926080" cy="126963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05C7451-1776-226E-AFE6-C723D9771E7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00E914-1C33-71D7-377D-73C958D35F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2BF38B-1597-213C-41E6-294B0C7A2438}"/>
              </a:ext>
            </a:extLst>
          </p:cNvPr>
          <p:cNvGrpSpPr/>
          <p:nvPr/>
        </p:nvGrpSpPr>
        <p:grpSpPr>
          <a:xfrm>
            <a:off x="6510019" y="3533829"/>
            <a:ext cx="2194560" cy="952227"/>
            <a:chOff x="8921977" y="4580523"/>
            <a:chExt cx="2926080" cy="126963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0C6A53-9565-65F3-9F65-9B74FD01F6D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7A5CB8-ACFB-67CF-B2AC-C8119DFF739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05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480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Seven-Part Petal Cycle Diagram – Slide Template</vt:lpstr>
      <vt:lpstr>Seven-Part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2025-09-25T16:32:54Z</dcterms:modified>
  <cp:category>Charts &amp; Diagrams</cp:category>
</cp:coreProperties>
</file>