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6" r:id="rId4"/>
    <p:sldId id="43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D32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3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2848-AA54-1CF2-813D-C962A872A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98180-F7C3-F351-749C-2544CD1F6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728F5-C1D6-2EA2-6AB7-762FCEF50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549DC-F25C-52EC-F685-DC9E5D610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5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6.svg"/><Relationship Id="rId9" Type="http://schemas.openxmlformats.org/officeDocument/2006/relationships/image" Target="../media/image1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Seven-Part Petal Cycle Diagram – Slide Template</a:t>
            </a:r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175E938A-8D07-A34A-CA61-3ECF9C463EBB}"/>
              </a:ext>
            </a:extLst>
          </p:cNvPr>
          <p:cNvSpPr/>
          <p:nvPr/>
        </p:nvSpPr>
        <p:spPr>
          <a:xfrm>
            <a:off x="3837109" y="1586892"/>
            <a:ext cx="2050011" cy="1637490"/>
          </a:xfrm>
          <a:custGeom>
            <a:avLst/>
            <a:gdLst>
              <a:gd name="connsiteX0" fmla="*/ 780699 w 780699"/>
              <a:gd name="connsiteY0" fmla="*/ 623601 h 623600"/>
              <a:gd name="connsiteX1" fmla="*/ 480341 w 780699"/>
              <a:gd name="connsiteY1" fmla="*/ 0 h 623600"/>
              <a:gd name="connsiteX2" fmla="*/ 391200 w 780699"/>
              <a:gd name="connsiteY2" fmla="*/ 38847 h 623600"/>
              <a:gd name="connsiteX3" fmla="*/ 0 w 780699"/>
              <a:gd name="connsiteY3" fmla="*/ 445487 h 623600"/>
              <a:gd name="connsiteX4" fmla="*/ 780699 w 780699"/>
              <a:gd name="connsiteY4" fmla="*/ 623601 h 62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699" h="623600">
                <a:moveTo>
                  <a:pt x="780699" y="623601"/>
                </a:moveTo>
                <a:lnTo>
                  <a:pt x="480341" y="0"/>
                </a:lnTo>
                <a:cubicBezTo>
                  <a:pt x="450401" y="12178"/>
                  <a:pt x="420596" y="25037"/>
                  <a:pt x="391200" y="38847"/>
                </a:cubicBezTo>
                <a:cubicBezTo>
                  <a:pt x="230202" y="114501"/>
                  <a:pt x="14426" y="228595"/>
                  <a:pt x="0" y="445487"/>
                </a:cubicBezTo>
                <a:lnTo>
                  <a:pt x="780699" y="623601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4CEA6306-BFBA-D7D0-8E73-2EC56753A396}"/>
              </a:ext>
            </a:extLst>
          </p:cNvPr>
          <p:cNvSpPr/>
          <p:nvPr/>
        </p:nvSpPr>
        <p:spPr>
          <a:xfrm>
            <a:off x="5165070" y="1164926"/>
            <a:ext cx="1763584" cy="2028374"/>
          </a:xfrm>
          <a:custGeom>
            <a:avLst/>
            <a:gdLst>
              <a:gd name="connsiteX0" fmla="*/ 299541 w 671620"/>
              <a:gd name="connsiteY0" fmla="*/ 772459 h 772459"/>
              <a:gd name="connsiteX1" fmla="*/ 671620 w 671620"/>
              <a:gd name="connsiteY1" fmla="*/ 0 h 772459"/>
              <a:gd name="connsiteX2" fmla="*/ 546278 w 671620"/>
              <a:gd name="connsiteY2" fmla="*/ 13675 h 772459"/>
              <a:gd name="connsiteX3" fmla="*/ 0 w 671620"/>
              <a:gd name="connsiteY3" fmla="*/ 150559 h 772459"/>
              <a:gd name="connsiteX4" fmla="*/ 299541 w 671620"/>
              <a:gd name="connsiteY4" fmla="*/ 772459 h 77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620" h="772459">
                <a:moveTo>
                  <a:pt x="299541" y="772459"/>
                </a:moveTo>
                <a:lnTo>
                  <a:pt x="671620" y="0"/>
                </a:lnTo>
                <a:cubicBezTo>
                  <a:pt x="629023" y="2721"/>
                  <a:pt x="586834" y="7824"/>
                  <a:pt x="546278" y="13675"/>
                </a:cubicBezTo>
                <a:cubicBezTo>
                  <a:pt x="361260" y="40480"/>
                  <a:pt x="176513" y="81981"/>
                  <a:pt x="0" y="150559"/>
                </a:cubicBezTo>
                <a:lnTo>
                  <a:pt x="299541" y="77245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20819E03-BA36-3193-3CC7-1195E3CF7FB6}"/>
              </a:ext>
            </a:extLst>
          </p:cNvPr>
          <p:cNvSpPr/>
          <p:nvPr/>
        </p:nvSpPr>
        <p:spPr>
          <a:xfrm>
            <a:off x="6016129" y="1159238"/>
            <a:ext cx="2340369" cy="2065144"/>
          </a:xfrm>
          <a:custGeom>
            <a:avLst/>
            <a:gdLst>
              <a:gd name="connsiteX0" fmla="*/ 378476 w 891275"/>
              <a:gd name="connsiteY0" fmla="*/ 600 h 786462"/>
              <a:gd name="connsiteX1" fmla="*/ 0 w 891275"/>
              <a:gd name="connsiteY1" fmla="*/ 786463 h 786462"/>
              <a:gd name="connsiteX2" fmla="*/ 891275 w 891275"/>
              <a:gd name="connsiteY2" fmla="*/ 583109 h 786462"/>
              <a:gd name="connsiteX3" fmla="*/ 887465 w 891275"/>
              <a:gd name="connsiteY3" fmla="*/ 496773 h 786462"/>
              <a:gd name="connsiteX4" fmla="*/ 790771 w 891275"/>
              <a:gd name="connsiteY4" fmla="*/ 167760 h 786462"/>
              <a:gd name="connsiteX5" fmla="*/ 378476 w 891275"/>
              <a:gd name="connsiteY5" fmla="*/ 600 h 78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1275" h="786462">
                <a:moveTo>
                  <a:pt x="378476" y="600"/>
                </a:moveTo>
                <a:lnTo>
                  <a:pt x="0" y="786463"/>
                </a:lnTo>
                <a:lnTo>
                  <a:pt x="891275" y="583109"/>
                </a:lnTo>
                <a:cubicBezTo>
                  <a:pt x="890799" y="554330"/>
                  <a:pt x="889574" y="525484"/>
                  <a:pt x="887465" y="496773"/>
                </a:cubicBezTo>
                <a:cubicBezTo>
                  <a:pt x="878959" y="379959"/>
                  <a:pt x="855687" y="260151"/>
                  <a:pt x="790771" y="167760"/>
                </a:cubicBezTo>
                <a:cubicBezTo>
                  <a:pt x="691014" y="25705"/>
                  <a:pt x="534031" y="-4910"/>
                  <a:pt x="378476" y="60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877DC9DD-CDCD-7A28-26BF-7535C84ACEFC}"/>
              </a:ext>
            </a:extLst>
          </p:cNvPr>
          <p:cNvSpPr/>
          <p:nvPr/>
        </p:nvSpPr>
        <p:spPr>
          <a:xfrm>
            <a:off x="4578638" y="3350153"/>
            <a:ext cx="1337249" cy="2138779"/>
          </a:xfrm>
          <a:custGeom>
            <a:avLst/>
            <a:gdLst>
              <a:gd name="connsiteX0" fmla="*/ 509261 w 509260"/>
              <a:gd name="connsiteY0" fmla="*/ 0 h 814504"/>
              <a:gd name="connsiteX1" fmla="*/ 0 w 509260"/>
              <a:gd name="connsiteY1" fmla="*/ 406028 h 814504"/>
              <a:gd name="connsiteX2" fmla="*/ 31438 w 509260"/>
              <a:gd name="connsiteY2" fmla="*/ 443106 h 814504"/>
              <a:gd name="connsiteX3" fmla="*/ 509261 w 509260"/>
              <a:gd name="connsiteY3" fmla="*/ 814505 h 814504"/>
              <a:gd name="connsiteX4" fmla="*/ 509261 w 509260"/>
              <a:gd name="connsiteY4" fmla="*/ 0 h 81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60" h="814504">
                <a:moveTo>
                  <a:pt x="509261" y="0"/>
                </a:moveTo>
                <a:lnTo>
                  <a:pt x="0" y="406028"/>
                </a:lnTo>
                <a:cubicBezTo>
                  <a:pt x="10615" y="418818"/>
                  <a:pt x="21094" y="431200"/>
                  <a:pt x="31438" y="443106"/>
                </a:cubicBezTo>
                <a:cubicBezTo>
                  <a:pt x="160045" y="591353"/>
                  <a:pt x="327781" y="730279"/>
                  <a:pt x="509261" y="814505"/>
                </a:cubicBezTo>
                <a:lnTo>
                  <a:pt x="509261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BF4BBBA3-C0D9-57C2-5E77-98FF478CFD26}"/>
              </a:ext>
            </a:extLst>
          </p:cNvPr>
          <p:cNvSpPr/>
          <p:nvPr/>
        </p:nvSpPr>
        <p:spPr>
          <a:xfrm>
            <a:off x="3834966" y="2829394"/>
            <a:ext cx="2036251" cy="1531552"/>
          </a:xfrm>
          <a:custGeom>
            <a:avLst/>
            <a:gdLst>
              <a:gd name="connsiteX0" fmla="*/ 0 w 775459"/>
              <a:gd name="connsiteY0" fmla="*/ 0 h 583256"/>
              <a:gd name="connsiteX1" fmla="*/ 265926 w 775459"/>
              <a:gd name="connsiteY1" fmla="*/ 583257 h 583256"/>
              <a:gd name="connsiteX2" fmla="*/ 775460 w 775459"/>
              <a:gd name="connsiteY2" fmla="*/ 176957 h 583256"/>
              <a:gd name="connsiteX3" fmla="*/ 0 w 775459"/>
              <a:gd name="connsiteY3" fmla="*/ 0 h 58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459" h="583256">
                <a:moveTo>
                  <a:pt x="0" y="0"/>
                </a:moveTo>
                <a:cubicBezTo>
                  <a:pt x="817" y="207912"/>
                  <a:pt x="137454" y="424465"/>
                  <a:pt x="265926" y="583257"/>
                </a:cubicBezTo>
                <a:lnTo>
                  <a:pt x="775460" y="1769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44792251-FB40-E1D2-663B-BE7820D8AF2E}"/>
              </a:ext>
            </a:extLst>
          </p:cNvPr>
          <p:cNvSpPr/>
          <p:nvPr/>
        </p:nvSpPr>
        <p:spPr>
          <a:xfrm>
            <a:off x="6032031" y="2763472"/>
            <a:ext cx="2325002" cy="1990501"/>
          </a:xfrm>
          <a:custGeom>
            <a:avLst/>
            <a:gdLst>
              <a:gd name="connsiteX0" fmla="*/ 0 w 885423"/>
              <a:gd name="connsiteY0" fmla="*/ 202061 h 758036"/>
              <a:gd name="connsiteX1" fmla="*/ 697274 w 885423"/>
              <a:gd name="connsiteY1" fmla="*/ 758036 h 758036"/>
              <a:gd name="connsiteX2" fmla="*/ 796214 w 885423"/>
              <a:gd name="connsiteY2" fmla="*/ 523318 h 758036"/>
              <a:gd name="connsiteX3" fmla="*/ 885423 w 885423"/>
              <a:gd name="connsiteY3" fmla="*/ 0 h 758036"/>
              <a:gd name="connsiteX4" fmla="*/ 68 w 885423"/>
              <a:gd name="connsiteY4" fmla="*/ 202061 h 75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423" h="758036">
                <a:moveTo>
                  <a:pt x="0" y="202061"/>
                </a:moveTo>
                <a:lnTo>
                  <a:pt x="697274" y="758036"/>
                </a:lnTo>
                <a:cubicBezTo>
                  <a:pt x="736401" y="681430"/>
                  <a:pt x="768927" y="601013"/>
                  <a:pt x="796214" y="523318"/>
                </a:cubicBezTo>
                <a:cubicBezTo>
                  <a:pt x="854802" y="356363"/>
                  <a:pt x="885219" y="177977"/>
                  <a:pt x="885423" y="0"/>
                </a:cubicBezTo>
                <a:lnTo>
                  <a:pt x="68" y="202061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35545E6D-B4AB-0FEB-33F5-D63937F056CD}"/>
              </a:ext>
            </a:extLst>
          </p:cNvPr>
          <p:cNvSpPr/>
          <p:nvPr/>
        </p:nvSpPr>
        <p:spPr>
          <a:xfrm>
            <a:off x="5987362" y="3350153"/>
            <a:ext cx="1841845" cy="2348609"/>
          </a:xfrm>
          <a:custGeom>
            <a:avLst/>
            <a:gdLst>
              <a:gd name="connsiteX0" fmla="*/ 0 w 701424"/>
              <a:gd name="connsiteY0" fmla="*/ 0 h 894413"/>
              <a:gd name="connsiteX1" fmla="*/ 0 w 701424"/>
              <a:gd name="connsiteY1" fmla="*/ 826751 h 894413"/>
              <a:gd name="connsiteX2" fmla="*/ 196247 w 701424"/>
              <a:gd name="connsiteY2" fmla="*/ 886553 h 894413"/>
              <a:gd name="connsiteX3" fmla="*/ 524776 w 701424"/>
              <a:gd name="connsiteY3" fmla="*/ 800558 h 894413"/>
              <a:gd name="connsiteX4" fmla="*/ 701425 w 701424"/>
              <a:gd name="connsiteY4" fmla="*/ 559241 h 894413"/>
              <a:gd name="connsiteX5" fmla="*/ 0 w 701424"/>
              <a:gd name="connsiteY5" fmla="*/ 0 h 89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1424" h="894413">
                <a:moveTo>
                  <a:pt x="0" y="0"/>
                </a:moveTo>
                <a:lnTo>
                  <a:pt x="0" y="826751"/>
                </a:lnTo>
                <a:cubicBezTo>
                  <a:pt x="64236" y="854373"/>
                  <a:pt x="129969" y="874987"/>
                  <a:pt x="196247" y="886553"/>
                </a:cubicBezTo>
                <a:cubicBezTo>
                  <a:pt x="312879" y="906963"/>
                  <a:pt x="429715" y="890771"/>
                  <a:pt x="524776" y="800558"/>
                </a:cubicBezTo>
                <a:cubicBezTo>
                  <a:pt x="594728" y="734157"/>
                  <a:pt x="652840" y="649930"/>
                  <a:pt x="701425" y="5592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45C31B4D-0DB5-6BA5-1F87-51EFE22C1F0C}"/>
              </a:ext>
            </a:extLst>
          </p:cNvPr>
          <p:cNvSpPr/>
          <p:nvPr/>
        </p:nvSpPr>
        <p:spPr>
          <a:xfrm>
            <a:off x="4841566" y="2169992"/>
            <a:ext cx="2231149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9897DEE2-DE55-4DBA-694A-6A4A51D61905}"/>
              </a:ext>
            </a:extLst>
          </p:cNvPr>
          <p:cNvSpPr/>
          <p:nvPr/>
        </p:nvSpPr>
        <p:spPr>
          <a:xfrm>
            <a:off x="4955901" y="2281749"/>
            <a:ext cx="1991512" cy="1988159"/>
          </a:xfrm>
          <a:custGeom>
            <a:avLst/>
            <a:gdLst>
              <a:gd name="connsiteX0" fmla="*/ 560406 w 758421"/>
              <a:gd name="connsiteY0" fmla="*/ 652208 h 757144"/>
              <a:gd name="connsiteX1" fmla="*/ 678331 w 758421"/>
              <a:gd name="connsiteY1" fmla="*/ 395515 h 757144"/>
              <a:gd name="connsiteX2" fmla="*/ 533732 w 758421"/>
              <a:gd name="connsiteY2" fmla="*/ 395515 h 757144"/>
              <a:gd name="connsiteX3" fmla="*/ 533732 w 758421"/>
              <a:gd name="connsiteY3" fmla="*/ 327753 h 757144"/>
              <a:gd name="connsiteX4" fmla="*/ 750392 w 758421"/>
              <a:gd name="connsiteY4" fmla="*/ 327753 h 757144"/>
              <a:gd name="connsiteX5" fmla="*/ 758218 w 758421"/>
              <a:gd name="connsiteY5" fmla="*/ 240737 h 757144"/>
              <a:gd name="connsiteX6" fmla="*/ 730183 w 758421"/>
              <a:gd name="connsiteY6" fmla="*/ 91947 h 757144"/>
              <a:gd name="connsiteX7" fmla="*/ 488141 w 758421"/>
              <a:gd name="connsiteY7" fmla="*/ 985 h 757144"/>
              <a:gd name="connsiteX8" fmla="*/ 191185 w 758421"/>
              <a:gd name="connsiteY8" fmla="*/ 54596 h 757144"/>
              <a:gd name="connsiteX9" fmla="*/ 1607 w 758421"/>
              <a:gd name="connsiteY9" fmla="*/ 222980 h 757144"/>
              <a:gd name="connsiteX10" fmla="*/ 110890 w 758421"/>
              <a:gd name="connsiteY10" fmla="*/ 524303 h 757144"/>
              <a:gd name="connsiteX11" fmla="*/ 398387 w 758421"/>
              <a:gd name="connsiteY11" fmla="*/ 749156 h 757144"/>
              <a:gd name="connsiteX12" fmla="*/ 545776 w 758421"/>
              <a:gd name="connsiteY12" fmla="*/ 725344 h 757144"/>
              <a:gd name="connsiteX13" fmla="*/ 615388 w 758421"/>
              <a:gd name="connsiteY13" fmla="*/ 652276 h 757144"/>
              <a:gd name="connsiteX14" fmla="*/ 560474 w 758421"/>
              <a:gd name="connsiteY14" fmla="*/ 652276 h 75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8421" h="757144">
                <a:moveTo>
                  <a:pt x="560406" y="652208"/>
                </a:moveTo>
                <a:cubicBezTo>
                  <a:pt x="579732" y="548047"/>
                  <a:pt x="636823" y="445248"/>
                  <a:pt x="678331" y="395515"/>
                </a:cubicBezTo>
                <a:lnTo>
                  <a:pt x="533732" y="395515"/>
                </a:lnTo>
                <a:lnTo>
                  <a:pt x="533732" y="327753"/>
                </a:lnTo>
                <a:lnTo>
                  <a:pt x="750392" y="327753"/>
                </a:lnTo>
                <a:cubicBezTo>
                  <a:pt x="754816" y="298906"/>
                  <a:pt x="757470" y="269788"/>
                  <a:pt x="758218" y="240737"/>
                </a:cubicBezTo>
                <a:cubicBezTo>
                  <a:pt x="759579" y="189031"/>
                  <a:pt x="754544" y="135352"/>
                  <a:pt x="730183" y="91947"/>
                </a:cubicBezTo>
                <a:cubicBezTo>
                  <a:pt x="679896" y="2482"/>
                  <a:pt x="575921" y="-3233"/>
                  <a:pt x="488141" y="985"/>
                </a:cubicBezTo>
                <a:cubicBezTo>
                  <a:pt x="388180" y="5747"/>
                  <a:pt x="287403" y="20103"/>
                  <a:pt x="191185" y="54596"/>
                </a:cubicBezTo>
                <a:cubicBezTo>
                  <a:pt x="115925" y="81605"/>
                  <a:pt x="13855" y="123787"/>
                  <a:pt x="1607" y="222980"/>
                </a:cubicBezTo>
                <a:cubicBezTo>
                  <a:pt x="-11254" y="327617"/>
                  <a:pt x="55636" y="445996"/>
                  <a:pt x="110890" y="524303"/>
                </a:cubicBezTo>
                <a:cubicBezTo>
                  <a:pt x="180706" y="623293"/>
                  <a:pt x="284885" y="717589"/>
                  <a:pt x="398387" y="749156"/>
                </a:cubicBezTo>
                <a:cubicBezTo>
                  <a:pt x="448538" y="763103"/>
                  <a:pt x="500321" y="760926"/>
                  <a:pt x="545776" y="725344"/>
                </a:cubicBezTo>
                <a:cubicBezTo>
                  <a:pt x="571498" y="705206"/>
                  <a:pt x="594634" y="680034"/>
                  <a:pt x="615388" y="652276"/>
                </a:cubicBezTo>
                <a:lnTo>
                  <a:pt x="560474" y="6522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F16EA6C7-ECB3-A82C-50FA-16AEB16B0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832" y="3342159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CEC2A744-375B-9D81-4A0D-A752510F7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6079" y="2016058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2491941E-BA93-8FBB-3848-FF39369B57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4532" y="1780390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5E18C5E8-6257-B555-D076-B92406A20D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1733" y="4558112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747BB684-961C-9FAD-36DC-931CCAE8A9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9821" y="4263178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1748B2D5-59CD-F38F-09FD-467552013D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333B41D4-6C70-361F-E425-B7C2EAF812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8319" y="3217652"/>
            <a:ext cx="554375" cy="55437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B4E4ABD-EC5E-295E-0142-D22790FCCA72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C79447-7E99-4593-8574-83A5CB5B2C3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B6301A2-BD77-6669-B661-6BB56A7931A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6ED1A0-D4C0-CCD3-44F9-78EE07D8CAD7}"/>
              </a:ext>
            </a:extLst>
          </p:cNvPr>
          <p:cNvGrpSpPr/>
          <p:nvPr/>
        </p:nvGrpSpPr>
        <p:grpSpPr>
          <a:xfrm>
            <a:off x="8319890" y="4837004"/>
            <a:ext cx="2926080" cy="1105487"/>
            <a:chOff x="8921977" y="4652338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6939243-596D-E8BD-05A4-D55FD203FF7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CA2889-B09D-D4A0-3F00-0B90101B5CE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76146F-65A8-00E9-02EF-6480FDDECEEA}"/>
              </a:ext>
            </a:extLst>
          </p:cNvPr>
          <p:cNvGrpSpPr/>
          <p:nvPr/>
        </p:nvGrpSpPr>
        <p:grpSpPr>
          <a:xfrm>
            <a:off x="405518" y="3039578"/>
            <a:ext cx="2926080" cy="1105487"/>
            <a:chOff x="332936" y="2947244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8CE58F-6177-F0F9-9203-8208DBC7F2F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5B530F9-A94E-6E5F-C12E-AFBC5E45491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85F1CD-E767-69A6-4C14-F615CF3E2AE3}"/>
              </a:ext>
            </a:extLst>
          </p:cNvPr>
          <p:cNvGrpSpPr/>
          <p:nvPr/>
        </p:nvGrpSpPr>
        <p:grpSpPr>
          <a:xfrm>
            <a:off x="1138442" y="4237862"/>
            <a:ext cx="292608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E4FC0EF-4FAC-2AF0-2207-95AD9E26BC6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5E065CC-76F6-6A3F-6886-3279AC7FC9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55B1F7-62B9-1146-D5A8-DA974AFF9AF4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6F5A4C-4335-12FD-A2F2-E7DC9100835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C0C2FD-69AE-3734-4D91-DF0296A63F8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78E376-80B4-9EC7-E045-AF7860EB5F19}"/>
              </a:ext>
            </a:extLst>
          </p:cNvPr>
          <p:cNvGrpSpPr/>
          <p:nvPr/>
        </p:nvGrpSpPr>
        <p:grpSpPr>
          <a:xfrm>
            <a:off x="342387" y="1841293"/>
            <a:ext cx="2926080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661FAD-6222-C13F-6323-6A792E7777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A2061E8-82C4-874D-B880-87DEE995F6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ECB5AC-8E1B-A4DA-CE56-68F2A2120188}"/>
              </a:ext>
            </a:extLst>
          </p:cNvPr>
          <p:cNvGrpSpPr/>
          <p:nvPr/>
        </p:nvGrpSpPr>
        <p:grpSpPr>
          <a:xfrm>
            <a:off x="8792612" y="3638720"/>
            <a:ext cx="2926080" cy="1105487"/>
            <a:chOff x="8921977" y="4652338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E5121A6-A065-6FA5-2613-D3441305F22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B0F380B-7073-84EC-26E3-398FEFD5934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654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35FE-2D6F-078D-4029-1E3BAE27D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5E21-4081-DF5C-0AA7-FEE0E147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Seven-Part Petal Cycle Diagram – Slide Template</a:t>
            </a:r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0E6FFE30-BBBE-E893-E4CC-FB04D3FE37A2}"/>
              </a:ext>
            </a:extLst>
          </p:cNvPr>
          <p:cNvSpPr/>
          <p:nvPr/>
        </p:nvSpPr>
        <p:spPr>
          <a:xfrm>
            <a:off x="3837109" y="1586892"/>
            <a:ext cx="2050011" cy="1637490"/>
          </a:xfrm>
          <a:custGeom>
            <a:avLst/>
            <a:gdLst>
              <a:gd name="connsiteX0" fmla="*/ 780699 w 780699"/>
              <a:gd name="connsiteY0" fmla="*/ 623601 h 623600"/>
              <a:gd name="connsiteX1" fmla="*/ 480341 w 780699"/>
              <a:gd name="connsiteY1" fmla="*/ 0 h 623600"/>
              <a:gd name="connsiteX2" fmla="*/ 391200 w 780699"/>
              <a:gd name="connsiteY2" fmla="*/ 38847 h 623600"/>
              <a:gd name="connsiteX3" fmla="*/ 0 w 780699"/>
              <a:gd name="connsiteY3" fmla="*/ 445487 h 623600"/>
              <a:gd name="connsiteX4" fmla="*/ 780699 w 780699"/>
              <a:gd name="connsiteY4" fmla="*/ 623601 h 62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699" h="623600">
                <a:moveTo>
                  <a:pt x="780699" y="623601"/>
                </a:moveTo>
                <a:lnTo>
                  <a:pt x="480341" y="0"/>
                </a:lnTo>
                <a:cubicBezTo>
                  <a:pt x="450401" y="12178"/>
                  <a:pt x="420596" y="25037"/>
                  <a:pt x="391200" y="38847"/>
                </a:cubicBezTo>
                <a:cubicBezTo>
                  <a:pt x="230202" y="114501"/>
                  <a:pt x="14426" y="228595"/>
                  <a:pt x="0" y="445487"/>
                </a:cubicBezTo>
                <a:lnTo>
                  <a:pt x="780699" y="623601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C13A5F5E-15A7-0CC1-B350-E424A272FC0C}"/>
              </a:ext>
            </a:extLst>
          </p:cNvPr>
          <p:cNvSpPr/>
          <p:nvPr/>
        </p:nvSpPr>
        <p:spPr>
          <a:xfrm>
            <a:off x="5165070" y="1164926"/>
            <a:ext cx="1763584" cy="2028374"/>
          </a:xfrm>
          <a:custGeom>
            <a:avLst/>
            <a:gdLst>
              <a:gd name="connsiteX0" fmla="*/ 299541 w 671620"/>
              <a:gd name="connsiteY0" fmla="*/ 772459 h 772459"/>
              <a:gd name="connsiteX1" fmla="*/ 671620 w 671620"/>
              <a:gd name="connsiteY1" fmla="*/ 0 h 772459"/>
              <a:gd name="connsiteX2" fmla="*/ 546278 w 671620"/>
              <a:gd name="connsiteY2" fmla="*/ 13675 h 772459"/>
              <a:gd name="connsiteX3" fmla="*/ 0 w 671620"/>
              <a:gd name="connsiteY3" fmla="*/ 150559 h 772459"/>
              <a:gd name="connsiteX4" fmla="*/ 299541 w 671620"/>
              <a:gd name="connsiteY4" fmla="*/ 772459 h 772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620" h="772459">
                <a:moveTo>
                  <a:pt x="299541" y="772459"/>
                </a:moveTo>
                <a:lnTo>
                  <a:pt x="671620" y="0"/>
                </a:lnTo>
                <a:cubicBezTo>
                  <a:pt x="629023" y="2721"/>
                  <a:pt x="586834" y="7824"/>
                  <a:pt x="546278" y="13675"/>
                </a:cubicBezTo>
                <a:cubicBezTo>
                  <a:pt x="361260" y="40480"/>
                  <a:pt x="176513" y="81981"/>
                  <a:pt x="0" y="150559"/>
                </a:cubicBezTo>
                <a:lnTo>
                  <a:pt x="299541" y="77245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A0567895-2099-ECF8-81B6-4A73495D2942}"/>
              </a:ext>
            </a:extLst>
          </p:cNvPr>
          <p:cNvSpPr/>
          <p:nvPr/>
        </p:nvSpPr>
        <p:spPr>
          <a:xfrm>
            <a:off x="6016129" y="1159238"/>
            <a:ext cx="2340369" cy="2065144"/>
          </a:xfrm>
          <a:custGeom>
            <a:avLst/>
            <a:gdLst>
              <a:gd name="connsiteX0" fmla="*/ 378476 w 891275"/>
              <a:gd name="connsiteY0" fmla="*/ 600 h 786462"/>
              <a:gd name="connsiteX1" fmla="*/ 0 w 891275"/>
              <a:gd name="connsiteY1" fmla="*/ 786463 h 786462"/>
              <a:gd name="connsiteX2" fmla="*/ 891275 w 891275"/>
              <a:gd name="connsiteY2" fmla="*/ 583109 h 786462"/>
              <a:gd name="connsiteX3" fmla="*/ 887465 w 891275"/>
              <a:gd name="connsiteY3" fmla="*/ 496773 h 786462"/>
              <a:gd name="connsiteX4" fmla="*/ 790771 w 891275"/>
              <a:gd name="connsiteY4" fmla="*/ 167760 h 786462"/>
              <a:gd name="connsiteX5" fmla="*/ 378476 w 891275"/>
              <a:gd name="connsiteY5" fmla="*/ 600 h 78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1275" h="786462">
                <a:moveTo>
                  <a:pt x="378476" y="600"/>
                </a:moveTo>
                <a:lnTo>
                  <a:pt x="0" y="786463"/>
                </a:lnTo>
                <a:lnTo>
                  <a:pt x="891275" y="583109"/>
                </a:lnTo>
                <a:cubicBezTo>
                  <a:pt x="890799" y="554330"/>
                  <a:pt x="889574" y="525484"/>
                  <a:pt x="887465" y="496773"/>
                </a:cubicBezTo>
                <a:cubicBezTo>
                  <a:pt x="878959" y="379959"/>
                  <a:pt x="855687" y="260151"/>
                  <a:pt x="790771" y="167760"/>
                </a:cubicBezTo>
                <a:cubicBezTo>
                  <a:pt x="691014" y="25705"/>
                  <a:pt x="534031" y="-4910"/>
                  <a:pt x="378476" y="60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9AE2B65C-7B30-73DE-6CAD-F7DD93D9CCB4}"/>
              </a:ext>
            </a:extLst>
          </p:cNvPr>
          <p:cNvSpPr/>
          <p:nvPr/>
        </p:nvSpPr>
        <p:spPr>
          <a:xfrm>
            <a:off x="4578638" y="3350153"/>
            <a:ext cx="1337249" cy="2138779"/>
          </a:xfrm>
          <a:custGeom>
            <a:avLst/>
            <a:gdLst>
              <a:gd name="connsiteX0" fmla="*/ 509261 w 509260"/>
              <a:gd name="connsiteY0" fmla="*/ 0 h 814504"/>
              <a:gd name="connsiteX1" fmla="*/ 0 w 509260"/>
              <a:gd name="connsiteY1" fmla="*/ 406028 h 814504"/>
              <a:gd name="connsiteX2" fmla="*/ 31438 w 509260"/>
              <a:gd name="connsiteY2" fmla="*/ 443106 h 814504"/>
              <a:gd name="connsiteX3" fmla="*/ 509261 w 509260"/>
              <a:gd name="connsiteY3" fmla="*/ 814505 h 814504"/>
              <a:gd name="connsiteX4" fmla="*/ 509261 w 509260"/>
              <a:gd name="connsiteY4" fmla="*/ 0 h 81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260" h="814504">
                <a:moveTo>
                  <a:pt x="509261" y="0"/>
                </a:moveTo>
                <a:lnTo>
                  <a:pt x="0" y="406028"/>
                </a:lnTo>
                <a:cubicBezTo>
                  <a:pt x="10615" y="418818"/>
                  <a:pt x="21094" y="431200"/>
                  <a:pt x="31438" y="443106"/>
                </a:cubicBezTo>
                <a:cubicBezTo>
                  <a:pt x="160045" y="591353"/>
                  <a:pt x="327781" y="730279"/>
                  <a:pt x="509261" y="814505"/>
                </a:cubicBezTo>
                <a:lnTo>
                  <a:pt x="509261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68B92E21-3152-33F3-4FC6-EFE91E887341}"/>
              </a:ext>
            </a:extLst>
          </p:cNvPr>
          <p:cNvSpPr/>
          <p:nvPr/>
        </p:nvSpPr>
        <p:spPr>
          <a:xfrm>
            <a:off x="3834966" y="2829394"/>
            <a:ext cx="2036251" cy="1531552"/>
          </a:xfrm>
          <a:custGeom>
            <a:avLst/>
            <a:gdLst>
              <a:gd name="connsiteX0" fmla="*/ 0 w 775459"/>
              <a:gd name="connsiteY0" fmla="*/ 0 h 583256"/>
              <a:gd name="connsiteX1" fmla="*/ 265926 w 775459"/>
              <a:gd name="connsiteY1" fmla="*/ 583257 h 583256"/>
              <a:gd name="connsiteX2" fmla="*/ 775460 w 775459"/>
              <a:gd name="connsiteY2" fmla="*/ 176957 h 583256"/>
              <a:gd name="connsiteX3" fmla="*/ 0 w 775459"/>
              <a:gd name="connsiteY3" fmla="*/ 0 h 58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459" h="583256">
                <a:moveTo>
                  <a:pt x="0" y="0"/>
                </a:moveTo>
                <a:cubicBezTo>
                  <a:pt x="817" y="207912"/>
                  <a:pt x="137454" y="424465"/>
                  <a:pt x="265926" y="583257"/>
                </a:cubicBezTo>
                <a:lnTo>
                  <a:pt x="775460" y="1769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622B377D-8E3D-0260-4DED-1AF37AA8D50C}"/>
              </a:ext>
            </a:extLst>
          </p:cNvPr>
          <p:cNvSpPr/>
          <p:nvPr/>
        </p:nvSpPr>
        <p:spPr>
          <a:xfrm>
            <a:off x="6032031" y="2763472"/>
            <a:ext cx="2325002" cy="1990501"/>
          </a:xfrm>
          <a:custGeom>
            <a:avLst/>
            <a:gdLst>
              <a:gd name="connsiteX0" fmla="*/ 0 w 885423"/>
              <a:gd name="connsiteY0" fmla="*/ 202061 h 758036"/>
              <a:gd name="connsiteX1" fmla="*/ 697274 w 885423"/>
              <a:gd name="connsiteY1" fmla="*/ 758036 h 758036"/>
              <a:gd name="connsiteX2" fmla="*/ 796214 w 885423"/>
              <a:gd name="connsiteY2" fmla="*/ 523318 h 758036"/>
              <a:gd name="connsiteX3" fmla="*/ 885423 w 885423"/>
              <a:gd name="connsiteY3" fmla="*/ 0 h 758036"/>
              <a:gd name="connsiteX4" fmla="*/ 68 w 885423"/>
              <a:gd name="connsiteY4" fmla="*/ 202061 h 75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5423" h="758036">
                <a:moveTo>
                  <a:pt x="0" y="202061"/>
                </a:moveTo>
                <a:lnTo>
                  <a:pt x="697274" y="758036"/>
                </a:lnTo>
                <a:cubicBezTo>
                  <a:pt x="736401" y="681430"/>
                  <a:pt x="768927" y="601013"/>
                  <a:pt x="796214" y="523318"/>
                </a:cubicBezTo>
                <a:cubicBezTo>
                  <a:pt x="854802" y="356363"/>
                  <a:pt x="885219" y="177977"/>
                  <a:pt x="885423" y="0"/>
                </a:cubicBezTo>
                <a:lnTo>
                  <a:pt x="68" y="202061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F05211A2-305F-D583-DC6C-8187E44BCEEF}"/>
              </a:ext>
            </a:extLst>
          </p:cNvPr>
          <p:cNvSpPr/>
          <p:nvPr/>
        </p:nvSpPr>
        <p:spPr>
          <a:xfrm>
            <a:off x="5987362" y="3350153"/>
            <a:ext cx="1841845" cy="2348609"/>
          </a:xfrm>
          <a:custGeom>
            <a:avLst/>
            <a:gdLst>
              <a:gd name="connsiteX0" fmla="*/ 0 w 701424"/>
              <a:gd name="connsiteY0" fmla="*/ 0 h 894413"/>
              <a:gd name="connsiteX1" fmla="*/ 0 w 701424"/>
              <a:gd name="connsiteY1" fmla="*/ 826751 h 894413"/>
              <a:gd name="connsiteX2" fmla="*/ 196247 w 701424"/>
              <a:gd name="connsiteY2" fmla="*/ 886553 h 894413"/>
              <a:gd name="connsiteX3" fmla="*/ 524776 w 701424"/>
              <a:gd name="connsiteY3" fmla="*/ 800558 h 894413"/>
              <a:gd name="connsiteX4" fmla="*/ 701425 w 701424"/>
              <a:gd name="connsiteY4" fmla="*/ 559241 h 894413"/>
              <a:gd name="connsiteX5" fmla="*/ 0 w 701424"/>
              <a:gd name="connsiteY5" fmla="*/ 0 h 89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1424" h="894413">
                <a:moveTo>
                  <a:pt x="0" y="0"/>
                </a:moveTo>
                <a:lnTo>
                  <a:pt x="0" y="826751"/>
                </a:lnTo>
                <a:cubicBezTo>
                  <a:pt x="64236" y="854373"/>
                  <a:pt x="129969" y="874987"/>
                  <a:pt x="196247" y="886553"/>
                </a:cubicBezTo>
                <a:cubicBezTo>
                  <a:pt x="312879" y="906963"/>
                  <a:pt x="429715" y="890771"/>
                  <a:pt x="524776" y="800558"/>
                </a:cubicBezTo>
                <a:cubicBezTo>
                  <a:pt x="594728" y="734157"/>
                  <a:pt x="652840" y="649930"/>
                  <a:pt x="701425" y="55924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E559AA9B-0942-2F77-66D5-23BAD8D0DD89}"/>
              </a:ext>
            </a:extLst>
          </p:cNvPr>
          <p:cNvSpPr/>
          <p:nvPr/>
        </p:nvSpPr>
        <p:spPr>
          <a:xfrm>
            <a:off x="4841566" y="2169992"/>
            <a:ext cx="2231149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6 w 849681"/>
              <a:gd name="connsiteY1" fmla="*/ 812536 h 848137"/>
              <a:gd name="connsiteX2" fmla="*/ 776855 w 849681"/>
              <a:gd name="connsiteY2" fmla="*/ 579655 h 848137"/>
              <a:gd name="connsiteX3" fmla="*/ 849461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3" y="854785"/>
                  <a:pt x="560466" y="852404"/>
                  <a:pt x="611366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AF9699B4-6320-7CBB-402D-9AA21E03E07E}"/>
              </a:ext>
            </a:extLst>
          </p:cNvPr>
          <p:cNvSpPr/>
          <p:nvPr/>
        </p:nvSpPr>
        <p:spPr>
          <a:xfrm>
            <a:off x="4955901" y="2281749"/>
            <a:ext cx="1991512" cy="1988159"/>
          </a:xfrm>
          <a:custGeom>
            <a:avLst/>
            <a:gdLst>
              <a:gd name="connsiteX0" fmla="*/ 560406 w 758421"/>
              <a:gd name="connsiteY0" fmla="*/ 652208 h 757144"/>
              <a:gd name="connsiteX1" fmla="*/ 678331 w 758421"/>
              <a:gd name="connsiteY1" fmla="*/ 395515 h 757144"/>
              <a:gd name="connsiteX2" fmla="*/ 533732 w 758421"/>
              <a:gd name="connsiteY2" fmla="*/ 395515 h 757144"/>
              <a:gd name="connsiteX3" fmla="*/ 533732 w 758421"/>
              <a:gd name="connsiteY3" fmla="*/ 327753 h 757144"/>
              <a:gd name="connsiteX4" fmla="*/ 750392 w 758421"/>
              <a:gd name="connsiteY4" fmla="*/ 327753 h 757144"/>
              <a:gd name="connsiteX5" fmla="*/ 758218 w 758421"/>
              <a:gd name="connsiteY5" fmla="*/ 240737 h 757144"/>
              <a:gd name="connsiteX6" fmla="*/ 730183 w 758421"/>
              <a:gd name="connsiteY6" fmla="*/ 91947 h 757144"/>
              <a:gd name="connsiteX7" fmla="*/ 488141 w 758421"/>
              <a:gd name="connsiteY7" fmla="*/ 985 h 757144"/>
              <a:gd name="connsiteX8" fmla="*/ 191185 w 758421"/>
              <a:gd name="connsiteY8" fmla="*/ 54596 h 757144"/>
              <a:gd name="connsiteX9" fmla="*/ 1607 w 758421"/>
              <a:gd name="connsiteY9" fmla="*/ 222980 h 757144"/>
              <a:gd name="connsiteX10" fmla="*/ 110890 w 758421"/>
              <a:gd name="connsiteY10" fmla="*/ 524303 h 757144"/>
              <a:gd name="connsiteX11" fmla="*/ 398387 w 758421"/>
              <a:gd name="connsiteY11" fmla="*/ 749156 h 757144"/>
              <a:gd name="connsiteX12" fmla="*/ 545776 w 758421"/>
              <a:gd name="connsiteY12" fmla="*/ 725344 h 757144"/>
              <a:gd name="connsiteX13" fmla="*/ 615388 w 758421"/>
              <a:gd name="connsiteY13" fmla="*/ 652276 h 757144"/>
              <a:gd name="connsiteX14" fmla="*/ 560474 w 758421"/>
              <a:gd name="connsiteY14" fmla="*/ 652276 h 75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58421" h="757144">
                <a:moveTo>
                  <a:pt x="560406" y="652208"/>
                </a:moveTo>
                <a:cubicBezTo>
                  <a:pt x="579732" y="548047"/>
                  <a:pt x="636823" y="445248"/>
                  <a:pt x="678331" y="395515"/>
                </a:cubicBezTo>
                <a:lnTo>
                  <a:pt x="533732" y="395515"/>
                </a:lnTo>
                <a:lnTo>
                  <a:pt x="533732" y="327753"/>
                </a:lnTo>
                <a:lnTo>
                  <a:pt x="750392" y="327753"/>
                </a:lnTo>
                <a:cubicBezTo>
                  <a:pt x="754816" y="298906"/>
                  <a:pt x="757470" y="269788"/>
                  <a:pt x="758218" y="240737"/>
                </a:cubicBezTo>
                <a:cubicBezTo>
                  <a:pt x="759579" y="189031"/>
                  <a:pt x="754544" y="135352"/>
                  <a:pt x="730183" y="91947"/>
                </a:cubicBezTo>
                <a:cubicBezTo>
                  <a:pt x="679896" y="2482"/>
                  <a:pt x="575921" y="-3233"/>
                  <a:pt x="488141" y="985"/>
                </a:cubicBezTo>
                <a:cubicBezTo>
                  <a:pt x="388180" y="5747"/>
                  <a:pt x="287403" y="20103"/>
                  <a:pt x="191185" y="54596"/>
                </a:cubicBezTo>
                <a:cubicBezTo>
                  <a:pt x="115925" y="81605"/>
                  <a:pt x="13855" y="123787"/>
                  <a:pt x="1607" y="222980"/>
                </a:cubicBezTo>
                <a:cubicBezTo>
                  <a:pt x="-11254" y="327617"/>
                  <a:pt x="55636" y="445996"/>
                  <a:pt x="110890" y="524303"/>
                </a:cubicBezTo>
                <a:cubicBezTo>
                  <a:pt x="180706" y="623293"/>
                  <a:pt x="284885" y="717589"/>
                  <a:pt x="398387" y="749156"/>
                </a:cubicBezTo>
                <a:cubicBezTo>
                  <a:pt x="448538" y="763103"/>
                  <a:pt x="500321" y="760926"/>
                  <a:pt x="545776" y="725344"/>
                </a:cubicBezTo>
                <a:cubicBezTo>
                  <a:pt x="571498" y="705206"/>
                  <a:pt x="594634" y="680034"/>
                  <a:pt x="615388" y="652276"/>
                </a:cubicBezTo>
                <a:lnTo>
                  <a:pt x="560474" y="6522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207BD662-EBBA-019D-25EA-FED8161B3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832" y="3342159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2B61BAD4-3D35-DD09-22B9-68E7B7DC44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6079" y="2016058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3E03D3C5-7018-B4A4-6776-90273809EC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4532" y="1780390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D1BBED4F-9FCD-DAA7-AA46-0A18BE5CF7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1733" y="4558112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9A52F7AC-1CD9-C786-A326-804C2EC3B8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9821" y="4263178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AAA9C2B0-1B0F-D4B2-8F85-008968BBF0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AE05D53-A97E-1322-1BA6-837D49AB9A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8319" y="3217652"/>
            <a:ext cx="554375" cy="55437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05D5802-C06D-3BA7-AC33-85B7F6F22369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4D166B9-FF9B-1E50-2571-C575CC54A75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58BF2F-FD23-8A85-074C-3CFA571690E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6B34B5F-E439-C2B0-E799-36319CAE9B9D}"/>
              </a:ext>
            </a:extLst>
          </p:cNvPr>
          <p:cNvGrpSpPr/>
          <p:nvPr/>
        </p:nvGrpSpPr>
        <p:grpSpPr>
          <a:xfrm>
            <a:off x="8319890" y="4837004"/>
            <a:ext cx="2926080" cy="1105487"/>
            <a:chOff x="8921977" y="4652338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8D4385-B4E3-B93F-4A97-3521D380ABC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13E352-A66D-58E2-0BD3-F8A91E24337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B52CB43-1553-0991-F2D7-CDEB695FB6FC}"/>
              </a:ext>
            </a:extLst>
          </p:cNvPr>
          <p:cNvGrpSpPr/>
          <p:nvPr/>
        </p:nvGrpSpPr>
        <p:grpSpPr>
          <a:xfrm>
            <a:off x="405518" y="3039578"/>
            <a:ext cx="2926080" cy="1105487"/>
            <a:chOff x="332936" y="2947244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EBAF9FB-5B15-EDC8-0B99-A3D080877CC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F49505-6A8D-65AF-74EA-8D67DB30B08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2DEF1C-7350-4567-F839-A2C6009B1A45}"/>
              </a:ext>
            </a:extLst>
          </p:cNvPr>
          <p:cNvGrpSpPr/>
          <p:nvPr/>
        </p:nvGrpSpPr>
        <p:grpSpPr>
          <a:xfrm>
            <a:off x="1138442" y="4237862"/>
            <a:ext cx="292608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610E49-4F57-5ECF-BD1C-45528EB3C6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FCE23E-D657-E03A-6C35-DF4F3DE3EC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BE0A0C6-2C8F-A60C-CA13-021058EE1E31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0A54929-A2D9-0955-34CE-B6E3116654E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69701C-AF9F-F680-88B0-E00C8854392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E66C25E-D433-2B52-0288-ED8C88B9BC6F}"/>
              </a:ext>
            </a:extLst>
          </p:cNvPr>
          <p:cNvGrpSpPr/>
          <p:nvPr/>
        </p:nvGrpSpPr>
        <p:grpSpPr>
          <a:xfrm>
            <a:off x="342387" y="1841293"/>
            <a:ext cx="2926080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FEC553-630E-45F4-2D53-8CE892FCBC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D7DA73C-9944-F750-F1A8-ADBAC6F4B5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E1D53D9-F504-F9A5-7389-19356BEA376F}"/>
              </a:ext>
            </a:extLst>
          </p:cNvPr>
          <p:cNvGrpSpPr/>
          <p:nvPr/>
        </p:nvGrpSpPr>
        <p:grpSpPr>
          <a:xfrm>
            <a:off x="8792612" y="3638720"/>
            <a:ext cx="2926080" cy="1105487"/>
            <a:chOff x="8921977" y="4652338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27A7A67-DAD6-F61C-52E1-C236A8FAB22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C2A498-4285-71A0-EB7E-F0DD8C16AC1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05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522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Seven-Part Petal Cycle Diagram – Slide Template</vt:lpstr>
      <vt:lpstr>Seven-Part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2025-09-25T16:33:10Z</dcterms:modified>
  <cp:category>Charts &amp; Diagrams</cp:category>
</cp:coreProperties>
</file>