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1" r:id="rId4"/>
    <p:sldId id="43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D32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60BF9-EDDF-BE43-D066-FC075AE5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B3EBC-B75D-E9C9-BC25-4D8BF4F3CA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2B3679-0541-E263-2851-017D4506F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EDA07-ACF2-9E1E-2725-03FCDE43A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5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AFDD2-851E-1120-AFAD-76E58BB8E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2F20C-9A00-66A7-28C8-C8F19259D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A8FE87-19AC-22C2-3347-6FE5B605F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68989-4C1E-146D-C018-01597D2A3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1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7089-15E8-E913-FD03-B71E800B1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73438-4A89-B999-601A-C36A3CBAC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Petal Cycle Diagram – Slide Template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BEF42A4F-6B60-D878-35AB-116FFECAE28F}"/>
              </a:ext>
            </a:extLst>
          </p:cNvPr>
          <p:cNvSpPr/>
          <p:nvPr/>
        </p:nvSpPr>
        <p:spPr>
          <a:xfrm>
            <a:off x="3834687" y="1642194"/>
            <a:ext cx="2055013" cy="1597831"/>
          </a:xfrm>
          <a:custGeom>
            <a:avLst/>
            <a:gdLst>
              <a:gd name="connsiteX0" fmla="*/ 782605 w 782604"/>
              <a:gd name="connsiteY0" fmla="*/ 608497 h 608497"/>
              <a:gd name="connsiteX1" fmla="*/ 431212 w 782604"/>
              <a:gd name="connsiteY1" fmla="*/ 0 h 608497"/>
              <a:gd name="connsiteX2" fmla="*/ 392085 w 782604"/>
              <a:gd name="connsiteY2" fmla="*/ 17757 h 608497"/>
              <a:gd name="connsiteX3" fmla="*/ 136 w 782604"/>
              <a:gd name="connsiteY3" fmla="*/ 438684 h 608497"/>
              <a:gd name="connsiteX4" fmla="*/ 23884 w 782604"/>
              <a:gd name="connsiteY4" fmla="*/ 608497 h 608497"/>
              <a:gd name="connsiteX5" fmla="*/ 782537 w 782604"/>
              <a:gd name="connsiteY5" fmla="*/ 608497 h 60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604" h="608497">
                <a:moveTo>
                  <a:pt x="782605" y="608497"/>
                </a:moveTo>
                <a:lnTo>
                  <a:pt x="431212" y="0"/>
                </a:lnTo>
                <a:cubicBezTo>
                  <a:pt x="418147" y="5783"/>
                  <a:pt x="405082" y="11702"/>
                  <a:pt x="392085" y="17757"/>
                </a:cubicBezTo>
                <a:cubicBezTo>
                  <a:pt x="227548" y="95044"/>
                  <a:pt x="5716" y="212403"/>
                  <a:pt x="136" y="438684"/>
                </a:cubicBezTo>
                <a:cubicBezTo>
                  <a:pt x="-1225" y="495016"/>
                  <a:pt x="7689" y="552029"/>
                  <a:pt x="23884" y="608497"/>
                </a:cubicBezTo>
                <a:lnTo>
                  <a:pt x="782537" y="60849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0F3C57DC-7D55-5FBA-D28E-CE474A6F6D97}"/>
              </a:ext>
            </a:extLst>
          </p:cNvPr>
          <p:cNvSpPr/>
          <p:nvPr/>
        </p:nvSpPr>
        <p:spPr>
          <a:xfrm>
            <a:off x="5033282" y="1159381"/>
            <a:ext cx="2099149" cy="2044911"/>
          </a:xfrm>
          <a:custGeom>
            <a:avLst/>
            <a:gdLst>
              <a:gd name="connsiteX0" fmla="*/ 349760 w 799412"/>
              <a:gd name="connsiteY0" fmla="*/ 778758 h 778757"/>
              <a:gd name="connsiteX1" fmla="*/ 799412 w 799412"/>
              <a:gd name="connsiteY1" fmla="*/ 107 h 778757"/>
              <a:gd name="connsiteX2" fmla="*/ 596497 w 799412"/>
              <a:gd name="connsiteY2" fmla="*/ 15823 h 778757"/>
              <a:gd name="connsiteX3" fmla="*/ 0 w 799412"/>
              <a:gd name="connsiteY3" fmla="*/ 173118 h 778757"/>
              <a:gd name="connsiteX4" fmla="*/ 349760 w 799412"/>
              <a:gd name="connsiteY4" fmla="*/ 778758 h 7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12" h="778757">
                <a:moveTo>
                  <a:pt x="349760" y="778758"/>
                </a:moveTo>
                <a:lnTo>
                  <a:pt x="799412" y="107"/>
                </a:lnTo>
                <a:cubicBezTo>
                  <a:pt x="730957" y="-981"/>
                  <a:pt x="661618" y="6367"/>
                  <a:pt x="596497" y="15823"/>
                </a:cubicBezTo>
                <a:cubicBezTo>
                  <a:pt x="393854" y="45214"/>
                  <a:pt x="191619" y="92226"/>
                  <a:pt x="0" y="173118"/>
                </a:cubicBezTo>
                <a:lnTo>
                  <a:pt x="349760" y="778758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8126D340-3BA9-0BBD-D11B-D2E7F1FED01A}"/>
              </a:ext>
            </a:extLst>
          </p:cNvPr>
          <p:cNvSpPr/>
          <p:nvPr/>
        </p:nvSpPr>
        <p:spPr>
          <a:xfrm>
            <a:off x="6013885" y="1162522"/>
            <a:ext cx="2343425" cy="2077680"/>
          </a:xfrm>
          <a:custGeom>
            <a:avLst/>
            <a:gdLst>
              <a:gd name="connsiteX0" fmla="*/ 0 w 892439"/>
              <a:gd name="connsiteY0" fmla="*/ 791169 h 791236"/>
              <a:gd name="connsiteX1" fmla="*/ 881681 w 892439"/>
              <a:gd name="connsiteY1" fmla="*/ 791169 h 791236"/>
              <a:gd name="connsiteX2" fmla="*/ 888417 w 892439"/>
              <a:gd name="connsiteY2" fmla="*/ 495560 h 791236"/>
              <a:gd name="connsiteX3" fmla="*/ 791723 w 892439"/>
              <a:gd name="connsiteY3" fmla="*/ 166547 h 791236"/>
              <a:gd name="connsiteX4" fmla="*/ 456865 w 892439"/>
              <a:gd name="connsiteY4" fmla="*/ 0 h 791236"/>
              <a:gd name="connsiteX5" fmla="*/ 0 w 892439"/>
              <a:gd name="connsiteY5" fmla="*/ 791237 h 79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2439" h="791236">
                <a:moveTo>
                  <a:pt x="0" y="791169"/>
                </a:moveTo>
                <a:lnTo>
                  <a:pt x="881681" y="791169"/>
                </a:lnTo>
                <a:cubicBezTo>
                  <a:pt x="893112" y="693064"/>
                  <a:pt x="895562" y="593870"/>
                  <a:pt x="888417" y="495560"/>
                </a:cubicBezTo>
                <a:cubicBezTo>
                  <a:pt x="879911" y="378746"/>
                  <a:pt x="856571" y="258938"/>
                  <a:pt x="791723" y="166547"/>
                </a:cubicBezTo>
                <a:cubicBezTo>
                  <a:pt x="708570" y="48100"/>
                  <a:pt x="585610" y="7144"/>
                  <a:pt x="456865" y="0"/>
                </a:cubicBezTo>
                <a:lnTo>
                  <a:pt x="0" y="79123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C6FB61C7-533F-5C0B-24C0-6FBC8EF44025}"/>
              </a:ext>
            </a:extLst>
          </p:cNvPr>
          <p:cNvSpPr/>
          <p:nvPr/>
        </p:nvSpPr>
        <p:spPr>
          <a:xfrm>
            <a:off x="3919560" y="3311664"/>
            <a:ext cx="1970140" cy="1547452"/>
          </a:xfrm>
          <a:custGeom>
            <a:avLst/>
            <a:gdLst>
              <a:gd name="connsiteX0" fmla="*/ 0 w 750282"/>
              <a:gd name="connsiteY0" fmla="*/ 0 h 589311"/>
              <a:gd name="connsiteX1" fmla="*/ 282462 w 750282"/>
              <a:gd name="connsiteY1" fmla="*/ 457802 h 589311"/>
              <a:gd name="connsiteX2" fmla="*/ 410049 w 750282"/>
              <a:gd name="connsiteY2" fmla="*/ 589312 h 589311"/>
              <a:gd name="connsiteX3" fmla="*/ 750283 w 750282"/>
              <a:gd name="connsiteY3" fmla="*/ 68 h 589311"/>
              <a:gd name="connsiteX4" fmla="*/ 0 w 750282"/>
              <a:gd name="connsiteY4" fmla="*/ 68 h 5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282" h="589311">
                <a:moveTo>
                  <a:pt x="0" y="0"/>
                </a:moveTo>
                <a:cubicBezTo>
                  <a:pt x="56887" y="173011"/>
                  <a:pt x="179031" y="338538"/>
                  <a:pt x="282462" y="457802"/>
                </a:cubicBezTo>
                <a:cubicBezTo>
                  <a:pt x="321589" y="502908"/>
                  <a:pt x="364390" y="547198"/>
                  <a:pt x="410049" y="589312"/>
                </a:cubicBezTo>
                <a:lnTo>
                  <a:pt x="750283" y="68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E4B0095E-638B-074E-D249-F479B61ABBE5}"/>
              </a:ext>
            </a:extLst>
          </p:cNvPr>
          <p:cNvSpPr/>
          <p:nvPr/>
        </p:nvSpPr>
        <p:spPr>
          <a:xfrm>
            <a:off x="6013707" y="3311664"/>
            <a:ext cx="2306597" cy="2206665"/>
          </a:xfrm>
          <a:custGeom>
            <a:avLst/>
            <a:gdLst>
              <a:gd name="connsiteX0" fmla="*/ 68 w 878414"/>
              <a:gd name="connsiteY0" fmla="*/ 0 h 840357"/>
              <a:gd name="connsiteX1" fmla="*/ 485309 w 878414"/>
              <a:gd name="connsiteY1" fmla="*/ 840358 h 840357"/>
              <a:gd name="connsiteX2" fmla="*/ 514841 w 878414"/>
              <a:gd name="connsiteY2" fmla="*/ 815253 h 840357"/>
              <a:gd name="connsiteX3" fmla="*/ 803223 w 878414"/>
              <a:gd name="connsiteY3" fmla="*/ 314658 h 840357"/>
              <a:gd name="connsiteX4" fmla="*/ 878414 w 878414"/>
              <a:gd name="connsiteY4" fmla="*/ 0 h 840357"/>
              <a:gd name="connsiteX5" fmla="*/ 0 w 878414"/>
              <a:gd name="connsiteY5" fmla="*/ 0 h 8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8414" h="840357">
                <a:moveTo>
                  <a:pt x="68" y="0"/>
                </a:moveTo>
                <a:lnTo>
                  <a:pt x="485309" y="840358"/>
                </a:lnTo>
                <a:cubicBezTo>
                  <a:pt x="495380" y="832670"/>
                  <a:pt x="505246" y="824369"/>
                  <a:pt x="514841" y="815253"/>
                </a:cubicBezTo>
                <a:cubicBezTo>
                  <a:pt x="649369" y="687553"/>
                  <a:pt x="740416" y="493724"/>
                  <a:pt x="803223" y="314658"/>
                </a:cubicBezTo>
                <a:cubicBezTo>
                  <a:pt x="838879" y="213083"/>
                  <a:pt x="864056" y="107358"/>
                  <a:pt x="87841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B96FE655-1331-9FF8-E806-549D345B9BC3}"/>
              </a:ext>
            </a:extLst>
          </p:cNvPr>
          <p:cNvSpPr/>
          <p:nvPr/>
        </p:nvSpPr>
        <p:spPr>
          <a:xfrm>
            <a:off x="5050434" y="3347394"/>
            <a:ext cx="2178660" cy="2351226"/>
          </a:xfrm>
          <a:custGeom>
            <a:avLst/>
            <a:gdLst>
              <a:gd name="connsiteX0" fmla="*/ 343227 w 829692"/>
              <a:gd name="connsiteY0" fmla="*/ 0 h 895410"/>
              <a:gd name="connsiteX1" fmla="*/ 0 w 829692"/>
              <a:gd name="connsiteY1" fmla="*/ 594346 h 895410"/>
              <a:gd name="connsiteX2" fmla="*/ 553083 w 829692"/>
              <a:gd name="connsiteY2" fmla="*/ 887573 h 895410"/>
              <a:gd name="connsiteX3" fmla="*/ 829693 w 829692"/>
              <a:gd name="connsiteY3" fmla="*/ 842399 h 895410"/>
              <a:gd name="connsiteX4" fmla="*/ 343227 w 829692"/>
              <a:gd name="connsiteY4" fmla="*/ 0 h 89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9692" h="895410">
                <a:moveTo>
                  <a:pt x="343227" y="0"/>
                </a:moveTo>
                <a:lnTo>
                  <a:pt x="0" y="594346"/>
                </a:lnTo>
                <a:cubicBezTo>
                  <a:pt x="160726" y="737558"/>
                  <a:pt x="354864" y="852944"/>
                  <a:pt x="553083" y="887573"/>
                </a:cubicBezTo>
                <a:cubicBezTo>
                  <a:pt x="649302" y="904378"/>
                  <a:pt x="745587" y="896282"/>
                  <a:pt x="829693" y="842399"/>
                </a:cubicBezTo>
                <a:lnTo>
                  <a:pt x="343227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FF6D044-17E1-4FA0-963F-6535260315C9}"/>
              </a:ext>
            </a:extLst>
          </p:cNvPr>
          <p:cNvSpPr/>
          <p:nvPr/>
        </p:nvSpPr>
        <p:spPr>
          <a:xfrm>
            <a:off x="4841644" y="2170090"/>
            <a:ext cx="2231148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EBFE228-70B7-2D64-4773-8F4ED4CA3946}"/>
              </a:ext>
            </a:extLst>
          </p:cNvPr>
          <p:cNvSpPr/>
          <p:nvPr/>
        </p:nvSpPr>
        <p:spPr>
          <a:xfrm>
            <a:off x="4955979" y="2281847"/>
            <a:ext cx="1991691" cy="1988158"/>
          </a:xfrm>
          <a:custGeom>
            <a:avLst/>
            <a:gdLst>
              <a:gd name="connsiteX0" fmla="*/ 1564646 w 1991691"/>
              <a:gd name="connsiteY0" fmla="*/ 1296540 h 1988158"/>
              <a:gd name="connsiteX1" fmla="*/ 1658095 w 1991691"/>
              <a:gd name="connsiteY1" fmla="*/ 1428561 h 1988158"/>
              <a:gd name="connsiteX2" fmla="*/ 1565896 w 1991691"/>
              <a:gd name="connsiteY2" fmla="*/ 1571482 h 1988158"/>
              <a:gd name="connsiteX3" fmla="*/ 1472089 w 1991691"/>
              <a:gd name="connsiteY3" fmla="*/ 1421237 h 1988158"/>
              <a:gd name="connsiteX4" fmla="*/ 1564824 w 1991691"/>
              <a:gd name="connsiteY4" fmla="*/ 1296719 h 1988158"/>
              <a:gd name="connsiteX5" fmla="*/ 1459773 w 1991691"/>
              <a:gd name="connsiteY5" fmla="*/ 2199 h 1988158"/>
              <a:gd name="connsiteX6" fmla="*/ 1917362 w 1991691"/>
              <a:gd name="connsiteY6" fmla="*/ 241441 h 1988158"/>
              <a:gd name="connsiteX7" fmla="*/ 1917541 w 1991691"/>
              <a:gd name="connsiteY7" fmla="*/ 241798 h 1988158"/>
              <a:gd name="connsiteX8" fmla="*/ 1991157 w 1991691"/>
              <a:gd name="connsiteY8" fmla="*/ 632500 h 1988158"/>
              <a:gd name="connsiteX9" fmla="*/ 1860541 w 1991691"/>
              <a:gd name="connsiteY9" fmla="*/ 1267062 h 1988158"/>
              <a:gd name="connsiteX10" fmla="*/ 1640764 w 1991691"/>
              <a:gd name="connsiteY10" fmla="*/ 1139684 h 1988158"/>
              <a:gd name="connsiteX11" fmla="*/ 1468873 w 1991691"/>
              <a:gd name="connsiteY11" fmla="*/ 1200961 h 1988158"/>
              <a:gd name="connsiteX12" fmla="*/ 1571615 w 1991691"/>
              <a:gd name="connsiteY12" fmla="*/ 1000697 h 1988158"/>
              <a:gd name="connsiteX13" fmla="*/ 1652376 w 1991691"/>
              <a:gd name="connsiteY13" fmla="*/ 1068941 h 1988158"/>
              <a:gd name="connsiteX14" fmla="*/ 1872691 w 1991691"/>
              <a:gd name="connsiteY14" fmla="*/ 1068941 h 1988158"/>
              <a:gd name="connsiteX15" fmla="*/ 1579653 w 1991691"/>
              <a:gd name="connsiteY15" fmla="*/ 845807 h 1988158"/>
              <a:gd name="connsiteX16" fmla="*/ 1237479 w 1991691"/>
              <a:gd name="connsiteY16" fmla="*/ 1304221 h 1988158"/>
              <a:gd name="connsiteX17" fmla="*/ 1570719 w 1991691"/>
              <a:gd name="connsiteY17" fmla="*/ 1727082 h 1988158"/>
              <a:gd name="connsiteX18" fmla="*/ 1606279 w 1991691"/>
              <a:gd name="connsiteY18" fmla="*/ 1725651 h 1988158"/>
              <a:gd name="connsiteX19" fmla="*/ 1433134 w 1991691"/>
              <a:gd name="connsiteY19" fmla="*/ 1904657 h 1988158"/>
              <a:gd name="connsiteX20" fmla="*/ 1046111 w 1991691"/>
              <a:gd name="connsiteY20" fmla="*/ 1967184 h 1988158"/>
              <a:gd name="connsiteX21" fmla="*/ 291182 w 1991691"/>
              <a:gd name="connsiteY21" fmla="*/ 1376750 h 1988158"/>
              <a:gd name="connsiteX22" fmla="*/ 4220 w 1991691"/>
              <a:gd name="connsiteY22" fmla="*/ 585516 h 1988158"/>
              <a:gd name="connsiteX23" fmla="*/ 502026 w 1991691"/>
              <a:gd name="connsiteY23" fmla="*/ 143362 h 1988158"/>
              <a:gd name="connsiteX24" fmla="*/ 1281793 w 1991691"/>
              <a:gd name="connsiteY24" fmla="*/ 2587 h 1988158"/>
              <a:gd name="connsiteX25" fmla="*/ 1459773 w 1991691"/>
              <a:gd name="connsiteY25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91691" h="1988158">
                <a:moveTo>
                  <a:pt x="1564646" y="1296540"/>
                </a:moveTo>
                <a:cubicBezTo>
                  <a:pt x="1625755" y="1296540"/>
                  <a:pt x="1658095" y="1339237"/>
                  <a:pt x="1658095" y="1428561"/>
                </a:cubicBezTo>
                <a:cubicBezTo>
                  <a:pt x="1658095" y="1526640"/>
                  <a:pt x="1625219" y="1571482"/>
                  <a:pt x="1565896" y="1571482"/>
                </a:cubicBezTo>
                <a:cubicBezTo>
                  <a:pt x="1496746" y="1571482"/>
                  <a:pt x="1472089" y="1516100"/>
                  <a:pt x="1472089" y="1421237"/>
                </a:cubicBezTo>
                <a:cubicBezTo>
                  <a:pt x="1472089" y="1326375"/>
                  <a:pt x="1505144" y="1296719"/>
                  <a:pt x="1564824" y="1296719"/>
                </a:cubicBezTo>
                <a:close/>
                <a:moveTo>
                  <a:pt x="1459773" y="2199"/>
                </a:moveTo>
                <a:cubicBezTo>
                  <a:pt x="1639992" y="12759"/>
                  <a:pt x="1818327" y="65248"/>
                  <a:pt x="1917362" y="241441"/>
                </a:cubicBezTo>
                <a:lnTo>
                  <a:pt x="1917541" y="241798"/>
                </a:lnTo>
                <a:cubicBezTo>
                  <a:pt x="1981510" y="355776"/>
                  <a:pt x="1994731" y="496727"/>
                  <a:pt x="1991157" y="632500"/>
                </a:cubicBezTo>
                <a:cubicBezTo>
                  <a:pt x="1985619" y="849203"/>
                  <a:pt x="1940591" y="1065902"/>
                  <a:pt x="1860541" y="1267062"/>
                </a:cubicBezTo>
                <a:cubicBezTo>
                  <a:pt x="1817301" y="1181666"/>
                  <a:pt x="1734571" y="1140041"/>
                  <a:pt x="1640764" y="1139684"/>
                </a:cubicBezTo>
                <a:cubicBezTo>
                  <a:pt x="1557677" y="1139684"/>
                  <a:pt x="1505860" y="1164695"/>
                  <a:pt x="1468873" y="1200961"/>
                </a:cubicBezTo>
                <a:cubicBezTo>
                  <a:pt x="1471372" y="1086090"/>
                  <a:pt x="1494244" y="1000697"/>
                  <a:pt x="1571615" y="1000697"/>
                </a:cubicBezTo>
                <a:cubicBezTo>
                  <a:pt x="1625574" y="1000697"/>
                  <a:pt x="1644514" y="1030172"/>
                  <a:pt x="1652376" y="1068941"/>
                </a:cubicBezTo>
                <a:lnTo>
                  <a:pt x="1872691" y="1068941"/>
                </a:lnTo>
                <a:cubicBezTo>
                  <a:pt x="1861434" y="967648"/>
                  <a:pt x="1793356" y="845807"/>
                  <a:pt x="1579653" y="845807"/>
                </a:cubicBezTo>
                <a:cubicBezTo>
                  <a:pt x="1339507" y="845807"/>
                  <a:pt x="1237479" y="1034282"/>
                  <a:pt x="1237479" y="1304221"/>
                </a:cubicBezTo>
                <a:cubicBezTo>
                  <a:pt x="1237479" y="1557900"/>
                  <a:pt x="1316100" y="1727082"/>
                  <a:pt x="1570719" y="1727082"/>
                </a:cubicBezTo>
                <a:cubicBezTo>
                  <a:pt x="1583048" y="1727082"/>
                  <a:pt x="1594843" y="1726544"/>
                  <a:pt x="1606279" y="1725651"/>
                </a:cubicBezTo>
                <a:cubicBezTo>
                  <a:pt x="1554281" y="1793359"/>
                  <a:pt x="1496746" y="1854815"/>
                  <a:pt x="1433134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2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7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DAD62D8B-B287-6FA7-9E18-9C558FAB9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704" y="3853326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2524326D-E8CE-37E3-D55B-52985F413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1457" y="2004659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BDFC72EF-06B9-E0FE-07F8-B7D88C57AF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6519" y="4617658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AE9C168B-1F0E-D11F-6157-9E7CD89E5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3668" y="3629211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9148C053-487A-3972-1E34-A2B3FE9DBB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833666A2-8779-DA58-C626-09C4F47EC2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88490" y="2170090"/>
            <a:ext cx="554375" cy="55437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2FC81EB-A152-C0F8-B80B-EF4FFAB24A90}"/>
              </a:ext>
            </a:extLst>
          </p:cNvPr>
          <p:cNvGrpSpPr/>
          <p:nvPr/>
        </p:nvGrpSpPr>
        <p:grpSpPr>
          <a:xfrm>
            <a:off x="8927480" y="2947244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3C84558-7B08-7EDA-FD6D-83893FFD814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66F0B8-6C13-7A34-601A-3A0F2CE9002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1E31575-1219-2B0D-9541-F8AA4D5739B5}"/>
              </a:ext>
            </a:extLst>
          </p:cNvPr>
          <p:cNvGrpSpPr/>
          <p:nvPr/>
        </p:nvGrpSpPr>
        <p:grpSpPr>
          <a:xfrm>
            <a:off x="8381801" y="4652338"/>
            <a:ext cx="2926080" cy="1290153"/>
            <a:chOff x="8921977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47BC78-8E6E-2B53-6397-843E731B59D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8F9607-86C1-5A4C-E6BB-61E1760186F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B777E30-A1C5-FD89-6D54-9710C5C5B517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9B51FB-9F42-A462-F305-C40F371310D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82753BE-A078-EDEA-B15C-9FBA5A1DCD9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4192CA-898E-8182-2033-8E99DEF332AA}"/>
              </a:ext>
            </a:extLst>
          </p:cNvPr>
          <p:cNvGrpSpPr/>
          <p:nvPr/>
        </p:nvGrpSpPr>
        <p:grpSpPr>
          <a:xfrm>
            <a:off x="1424558" y="4652338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A8ADC0-C6EE-A5C3-BD93-7DE3AF409A0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0C3FFA0-12A6-3C31-BA33-F7BC3857AC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1A7E7A-D3B2-3777-5966-71BA8DC78D78}"/>
              </a:ext>
            </a:extLst>
          </p:cNvPr>
          <p:cNvGrpSpPr/>
          <p:nvPr/>
        </p:nvGrpSpPr>
        <p:grpSpPr>
          <a:xfrm>
            <a:off x="8918574" y="1242150"/>
            <a:ext cx="2926080" cy="1290153"/>
            <a:chOff x="8921977" y="1242150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FFAD16-FB93-15E9-2D34-886C58284A6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854D5A-ADB3-294D-4B5A-5E8E982DA6B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976298-4061-A1C6-7352-AAF40524AB43}"/>
              </a:ext>
            </a:extLst>
          </p:cNvPr>
          <p:cNvGrpSpPr/>
          <p:nvPr/>
        </p:nvGrpSpPr>
        <p:grpSpPr>
          <a:xfrm>
            <a:off x="390558" y="1242150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4CE578A-8304-38EC-413D-EC890F5FCA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B6B201-1605-4BEA-99DC-0D9753BF37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808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202C6-5CA4-9EEB-C237-E43C7F407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675BF-048A-9A19-585C-D050C3CE6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Petal Cycle Diagram – Slide Template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C9D03BE6-2F1B-01A7-39BB-EA604F4749E5}"/>
              </a:ext>
            </a:extLst>
          </p:cNvPr>
          <p:cNvSpPr/>
          <p:nvPr/>
        </p:nvSpPr>
        <p:spPr>
          <a:xfrm>
            <a:off x="3834687" y="1642194"/>
            <a:ext cx="2055013" cy="1597831"/>
          </a:xfrm>
          <a:custGeom>
            <a:avLst/>
            <a:gdLst>
              <a:gd name="connsiteX0" fmla="*/ 782605 w 782604"/>
              <a:gd name="connsiteY0" fmla="*/ 608497 h 608497"/>
              <a:gd name="connsiteX1" fmla="*/ 431212 w 782604"/>
              <a:gd name="connsiteY1" fmla="*/ 0 h 608497"/>
              <a:gd name="connsiteX2" fmla="*/ 392085 w 782604"/>
              <a:gd name="connsiteY2" fmla="*/ 17757 h 608497"/>
              <a:gd name="connsiteX3" fmla="*/ 136 w 782604"/>
              <a:gd name="connsiteY3" fmla="*/ 438684 h 608497"/>
              <a:gd name="connsiteX4" fmla="*/ 23884 w 782604"/>
              <a:gd name="connsiteY4" fmla="*/ 608497 h 608497"/>
              <a:gd name="connsiteX5" fmla="*/ 782537 w 782604"/>
              <a:gd name="connsiteY5" fmla="*/ 608497 h 60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604" h="608497">
                <a:moveTo>
                  <a:pt x="782605" y="608497"/>
                </a:moveTo>
                <a:lnTo>
                  <a:pt x="431212" y="0"/>
                </a:lnTo>
                <a:cubicBezTo>
                  <a:pt x="418147" y="5783"/>
                  <a:pt x="405082" y="11702"/>
                  <a:pt x="392085" y="17757"/>
                </a:cubicBezTo>
                <a:cubicBezTo>
                  <a:pt x="227548" y="95044"/>
                  <a:pt x="5716" y="212403"/>
                  <a:pt x="136" y="438684"/>
                </a:cubicBezTo>
                <a:cubicBezTo>
                  <a:pt x="-1225" y="495016"/>
                  <a:pt x="7689" y="552029"/>
                  <a:pt x="23884" y="608497"/>
                </a:cubicBezTo>
                <a:lnTo>
                  <a:pt x="782537" y="60849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CB12934C-BCC1-F959-52F8-AC0905232039}"/>
              </a:ext>
            </a:extLst>
          </p:cNvPr>
          <p:cNvSpPr/>
          <p:nvPr/>
        </p:nvSpPr>
        <p:spPr>
          <a:xfrm>
            <a:off x="5033282" y="1159381"/>
            <a:ext cx="2099149" cy="2044911"/>
          </a:xfrm>
          <a:custGeom>
            <a:avLst/>
            <a:gdLst>
              <a:gd name="connsiteX0" fmla="*/ 349760 w 799412"/>
              <a:gd name="connsiteY0" fmla="*/ 778758 h 778757"/>
              <a:gd name="connsiteX1" fmla="*/ 799412 w 799412"/>
              <a:gd name="connsiteY1" fmla="*/ 107 h 778757"/>
              <a:gd name="connsiteX2" fmla="*/ 596497 w 799412"/>
              <a:gd name="connsiteY2" fmla="*/ 15823 h 778757"/>
              <a:gd name="connsiteX3" fmla="*/ 0 w 799412"/>
              <a:gd name="connsiteY3" fmla="*/ 173118 h 778757"/>
              <a:gd name="connsiteX4" fmla="*/ 349760 w 799412"/>
              <a:gd name="connsiteY4" fmla="*/ 778758 h 7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12" h="778757">
                <a:moveTo>
                  <a:pt x="349760" y="778758"/>
                </a:moveTo>
                <a:lnTo>
                  <a:pt x="799412" y="107"/>
                </a:lnTo>
                <a:cubicBezTo>
                  <a:pt x="730957" y="-981"/>
                  <a:pt x="661618" y="6367"/>
                  <a:pt x="596497" y="15823"/>
                </a:cubicBezTo>
                <a:cubicBezTo>
                  <a:pt x="393854" y="45214"/>
                  <a:pt x="191619" y="92226"/>
                  <a:pt x="0" y="173118"/>
                </a:cubicBezTo>
                <a:lnTo>
                  <a:pt x="349760" y="778758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27700B70-89C1-FF8E-BA5C-9A050D3EAD1B}"/>
              </a:ext>
            </a:extLst>
          </p:cNvPr>
          <p:cNvSpPr/>
          <p:nvPr/>
        </p:nvSpPr>
        <p:spPr>
          <a:xfrm>
            <a:off x="6013885" y="1162522"/>
            <a:ext cx="2343425" cy="2077680"/>
          </a:xfrm>
          <a:custGeom>
            <a:avLst/>
            <a:gdLst>
              <a:gd name="connsiteX0" fmla="*/ 0 w 892439"/>
              <a:gd name="connsiteY0" fmla="*/ 791169 h 791236"/>
              <a:gd name="connsiteX1" fmla="*/ 881681 w 892439"/>
              <a:gd name="connsiteY1" fmla="*/ 791169 h 791236"/>
              <a:gd name="connsiteX2" fmla="*/ 888417 w 892439"/>
              <a:gd name="connsiteY2" fmla="*/ 495560 h 791236"/>
              <a:gd name="connsiteX3" fmla="*/ 791723 w 892439"/>
              <a:gd name="connsiteY3" fmla="*/ 166547 h 791236"/>
              <a:gd name="connsiteX4" fmla="*/ 456865 w 892439"/>
              <a:gd name="connsiteY4" fmla="*/ 0 h 791236"/>
              <a:gd name="connsiteX5" fmla="*/ 0 w 892439"/>
              <a:gd name="connsiteY5" fmla="*/ 791237 h 79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2439" h="791236">
                <a:moveTo>
                  <a:pt x="0" y="791169"/>
                </a:moveTo>
                <a:lnTo>
                  <a:pt x="881681" y="791169"/>
                </a:lnTo>
                <a:cubicBezTo>
                  <a:pt x="893112" y="693064"/>
                  <a:pt x="895562" y="593870"/>
                  <a:pt x="888417" y="495560"/>
                </a:cubicBezTo>
                <a:cubicBezTo>
                  <a:pt x="879911" y="378746"/>
                  <a:pt x="856571" y="258938"/>
                  <a:pt x="791723" y="166547"/>
                </a:cubicBezTo>
                <a:cubicBezTo>
                  <a:pt x="708570" y="48100"/>
                  <a:pt x="585610" y="7144"/>
                  <a:pt x="456865" y="0"/>
                </a:cubicBezTo>
                <a:lnTo>
                  <a:pt x="0" y="791237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8752FC53-96AF-B0BB-6737-5F2A74F40C3C}"/>
              </a:ext>
            </a:extLst>
          </p:cNvPr>
          <p:cNvSpPr/>
          <p:nvPr/>
        </p:nvSpPr>
        <p:spPr>
          <a:xfrm>
            <a:off x="3919560" y="3311664"/>
            <a:ext cx="1970140" cy="1547452"/>
          </a:xfrm>
          <a:custGeom>
            <a:avLst/>
            <a:gdLst>
              <a:gd name="connsiteX0" fmla="*/ 0 w 750282"/>
              <a:gd name="connsiteY0" fmla="*/ 0 h 589311"/>
              <a:gd name="connsiteX1" fmla="*/ 282462 w 750282"/>
              <a:gd name="connsiteY1" fmla="*/ 457802 h 589311"/>
              <a:gd name="connsiteX2" fmla="*/ 410049 w 750282"/>
              <a:gd name="connsiteY2" fmla="*/ 589312 h 589311"/>
              <a:gd name="connsiteX3" fmla="*/ 750283 w 750282"/>
              <a:gd name="connsiteY3" fmla="*/ 68 h 589311"/>
              <a:gd name="connsiteX4" fmla="*/ 0 w 750282"/>
              <a:gd name="connsiteY4" fmla="*/ 68 h 5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282" h="589311">
                <a:moveTo>
                  <a:pt x="0" y="0"/>
                </a:moveTo>
                <a:cubicBezTo>
                  <a:pt x="56887" y="173011"/>
                  <a:pt x="179031" y="338538"/>
                  <a:pt x="282462" y="457802"/>
                </a:cubicBezTo>
                <a:cubicBezTo>
                  <a:pt x="321589" y="502908"/>
                  <a:pt x="364390" y="547198"/>
                  <a:pt x="410049" y="589312"/>
                </a:cubicBezTo>
                <a:lnTo>
                  <a:pt x="750283" y="68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532238F3-F2CA-3BAF-C2BD-E5CB04815527}"/>
              </a:ext>
            </a:extLst>
          </p:cNvPr>
          <p:cNvSpPr/>
          <p:nvPr/>
        </p:nvSpPr>
        <p:spPr>
          <a:xfrm>
            <a:off x="6013707" y="3311664"/>
            <a:ext cx="2306597" cy="2206665"/>
          </a:xfrm>
          <a:custGeom>
            <a:avLst/>
            <a:gdLst>
              <a:gd name="connsiteX0" fmla="*/ 68 w 878414"/>
              <a:gd name="connsiteY0" fmla="*/ 0 h 840357"/>
              <a:gd name="connsiteX1" fmla="*/ 485309 w 878414"/>
              <a:gd name="connsiteY1" fmla="*/ 840358 h 840357"/>
              <a:gd name="connsiteX2" fmla="*/ 514841 w 878414"/>
              <a:gd name="connsiteY2" fmla="*/ 815253 h 840357"/>
              <a:gd name="connsiteX3" fmla="*/ 803223 w 878414"/>
              <a:gd name="connsiteY3" fmla="*/ 314658 h 840357"/>
              <a:gd name="connsiteX4" fmla="*/ 878414 w 878414"/>
              <a:gd name="connsiteY4" fmla="*/ 0 h 840357"/>
              <a:gd name="connsiteX5" fmla="*/ 0 w 878414"/>
              <a:gd name="connsiteY5" fmla="*/ 0 h 84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8414" h="840357">
                <a:moveTo>
                  <a:pt x="68" y="0"/>
                </a:moveTo>
                <a:lnTo>
                  <a:pt x="485309" y="840358"/>
                </a:lnTo>
                <a:cubicBezTo>
                  <a:pt x="495380" y="832670"/>
                  <a:pt x="505246" y="824369"/>
                  <a:pt x="514841" y="815253"/>
                </a:cubicBezTo>
                <a:cubicBezTo>
                  <a:pt x="649369" y="687553"/>
                  <a:pt x="740416" y="493724"/>
                  <a:pt x="803223" y="314658"/>
                </a:cubicBezTo>
                <a:cubicBezTo>
                  <a:pt x="838879" y="213083"/>
                  <a:pt x="864056" y="107358"/>
                  <a:pt x="87841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76498374-3E3D-E363-2F63-8E099D046D7C}"/>
              </a:ext>
            </a:extLst>
          </p:cNvPr>
          <p:cNvSpPr/>
          <p:nvPr/>
        </p:nvSpPr>
        <p:spPr>
          <a:xfrm>
            <a:off x="5050434" y="3347394"/>
            <a:ext cx="2178660" cy="2351226"/>
          </a:xfrm>
          <a:custGeom>
            <a:avLst/>
            <a:gdLst>
              <a:gd name="connsiteX0" fmla="*/ 343227 w 829692"/>
              <a:gd name="connsiteY0" fmla="*/ 0 h 895410"/>
              <a:gd name="connsiteX1" fmla="*/ 0 w 829692"/>
              <a:gd name="connsiteY1" fmla="*/ 594346 h 895410"/>
              <a:gd name="connsiteX2" fmla="*/ 553083 w 829692"/>
              <a:gd name="connsiteY2" fmla="*/ 887573 h 895410"/>
              <a:gd name="connsiteX3" fmla="*/ 829693 w 829692"/>
              <a:gd name="connsiteY3" fmla="*/ 842399 h 895410"/>
              <a:gd name="connsiteX4" fmla="*/ 343227 w 829692"/>
              <a:gd name="connsiteY4" fmla="*/ 0 h 89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9692" h="895410">
                <a:moveTo>
                  <a:pt x="343227" y="0"/>
                </a:moveTo>
                <a:lnTo>
                  <a:pt x="0" y="594346"/>
                </a:lnTo>
                <a:cubicBezTo>
                  <a:pt x="160726" y="737558"/>
                  <a:pt x="354864" y="852944"/>
                  <a:pt x="553083" y="887573"/>
                </a:cubicBezTo>
                <a:cubicBezTo>
                  <a:pt x="649302" y="904378"/>
                  <a:pt x="745587" y="896282"/>
                  <a:pt x="829693" y="842399"/>
                </a:cubicBezTo>
                <a:lnTo>
                  <a:pt x="343227" y="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C739201-8C55-DE9C-9FD3-FEFCAB75B848}"/>
              </a:ext>
            </a:extLst>
          </p:cNvPr>
          <p:cNvSpPr/>
          <p:nvPr/>
        </p:nvSpPr>
        <p:spPr>
          <a:xfrm>
            <a:off x="4841644" y="2170090"/>
            <a:ext cx="2231148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9F465C-E94A-9AE9-2404-5C75FBC09058}"/>
              </a:ext>
            </a:extLst>
          </p:cNvPr>
          <p:cNvSpPr/>
          <p:nvPr/>
        </p:nvSpPr>
        <p:spPr>
          <a:xfrm>
            <a:off x="4955979" y="2281847"/>
            <a:ext cx="1991691" cy="1988158"/>
          </a:xfrm>
          <a:custGeom>
            <a:avLst/>
            <a:gdLst>
              <a:gd name="connsiteX0" fmla="*/ 1564646 w 1991691"/>
              <a:gd name="connsiteY0" fmla="*/ 1296540 h 1988158"/>
              <a:gd name="connsiteX1" fmla="*/ 1658095 w 1991691"/>
              <a:gd name="connsiteY1" fmla="*/ 1428561 h 1988158"/>
              <a:gd name="connsiteX2" fmla="*/ 1565896 w 1991691"/>
              <a:gd name="connsiteY2" fmla="*/ 1571482 h 1988158"/>
              <a:gd name="connsiteX3" fmla="*/ 1472089 w 1991691"/>
              <a:gd name="connsiteY3" fmla="*/ 1421237 h 1988158"/>
              <a:gd name="connsiteX4" fmla="*/ 1564824 w 1991691"/>
              <a:gd name="connsiteY4" fmla="*/ 1296719 h 1988158"/>
              <a:gd name="connsiteX5" fmla="*/ 1459773 w 1991691"/>
              <a:gd name="connsiteY5" fmla="*/ 2199 h 1988158"/>
              <a:gd name="connsiteX6" fmla="*/ 1917362 w 1991691"/>
              <a:gd name="connsiteY6" fmla="*/ 241441 h 1988158"/>
              <a:gd name="connsiteX7" fmla="*/ 1917541 w 1991691"/>
              <a:gd name="connsiteY7" fmla="*/ 241798 h 1988158"/>
              <a:gd name="connsiteX8" fmla="*/ 1991157 w 1991691"/>
              <a:gd name="connsiteY8" fmla="*/ 632500 h 1988158"/>
              <a:gd name="connsiteX9" fmla="*/ 1860541 w 1991691"/>
              <a:gd name="connsiteY9" fmla="*/ 1267062 h 1988158"/>
              <a:gd name="connsiteX10" fmla="*/ 1640764 w 1991691"/>
              <a:gd name="connsiteY10" fmla="*/ 1139684 h 1988158"/>
              <a:gd name="connsiteX11" fmla="*/ 1468873 w 1991691"/>
              <a:gd name="connsiteY11" fmla="*/ 1200961 h 1988158"/>
              <a:gd name="connsiteX12" fmla="*/ 1571615 w 1991691"/>
              <a:gd name="connsiteY12" fmla="*/ 1000697 h 1988158"/>
              <a:gd name="connsiteX13" fmla="*/ 1652376 w 1991691"/>
              <a:gd name="connsiteY13" fmla="*/ 1068941 h 1988158"/>
              <a:gd name="connsiteX14" fmla="*/ 1872691 w 1991691"/>
              <a:gd name="connsiteY14" fmla="*/ 1068941 h 1988158"/>
              <a:gd name="connsiteX15" fmla="*/ 1579653 w 1991691"/>
              <a:gd name="connsiteY15" fmla="*/ 845807 h 1988158"/>
              <a:gd name="connsiteX16" fmla="*/ 1237479 w 1991691"/>
              <a:gd name="connsiteY16" fmla="*/ 1304221 h 1988158"/>
              <a:gd name="connsiteX17" fmla="*/ 1570719 w 1991691"/>
              <a:gd name="connsiteY17" fmla="*/ 1727082 h 1988158"/>
              <a:gd name="connsiteX18" fmla="*/ 1606279 w 1991691"/>
              <a:gd name="connsiteY18" fmla="*/ 1725651 h 1988158"/>
              <a:gd name="connsiteX19" fmla="*/ 1433134 w 1991691"/>
              <a:gd name="connsiteY19" fmla="*/ 1904657 h 1988158"/>
              <a:gd name="connsiteX20" fmla="*/ 1046111 w 1991691"/>
              <a:gd name="connsiteY20" fmla="*/ 1967184 h 1988158"/>
              <a:gd name="connsiteX21" fmla="*/ 291182 w 1991691"/>
              <a:gd name="connsiteY21" fmla="*/ 1376750 h 1988158"/>
              <a:gd name="connsiteX22" fmla="*/ 4220 w 1991691"/>
              <a:gd name="connsiteY22" fmla="*/ 585516 h 1988158"/>
              <a:gd name="connsiteX23" fmla="*/ 502026 w 1991691"/>
              <a:gd name="connsiteY23" fmla="*/ 143362 h 1988158"/>
              <a:gd name="connsiteX24" fmla="*/ 1281793 w 1991691"/>
              <a:gd name="connsiteY24" fmla="*/ 2587 h 1988158"/>
              <a:gd name="connsiteX25" fmla="*/ 1459773 w 1991691"/>
              <a:gd name="connsiteY25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91691" h="1988158">
                <a:moveTo>
                  <a:pt x="1564646" y="1296540"/>
                </a:moveTo>
                <a:cubicBezTo>
                  <a:pt x="1625755" y="1296540"/>
                  <a:pt x="1658095" y="1339237"/>
                  <a:pt x="1658095" y="1428561"/>
                </a:cubicBezTo>
                <a:cubicBezTo>
                  <a:pt x="1658095" y="1526640"/>
                  <a:pt x="1625219" y="1571482"/>
                  <a:pt x="1565896" y="1571482"/>
                </a:cubicBezTo>
                <a:cubicBezTo>
                  <a:pt x="1496746" y="1571482"/>
                  <a:pt x="1472089" y="1516100"/>
                  <a:pt x="1472089" y="1421237"/>
                </a:cubicBezTo>
                <a:cubicBezTo>
                  <a:pt x="1472089" y="1326375"/>
                  <a:pt x="1505144" y="1296719"/>
                  <a:pt x="1564824" y="1296719"/>
                </a:cubicBezTo>
                <a:close/>
                <a:moveTo>
                  <a:pt x="1459773" y="2199"/>
                </a:moveTo>
                <a:cubicBezTo>
                  <a:pt x="1639992" y="12759"/>
                  <a:pt x="1818327" y="65248"/>
                  <a:pt x="1917362" y="241441"/>
                </a:cubicBezTo>
                <a:lnTo>
                  <a:pt x="1917541" y="241798"/>
                </a:lnTo>
                <a:cubicBezTo>
                  <a:pt x="1981510" y="355776"/>
                  <a:pt x="1994731" y="496727"/>
                  <a:pt x="1991157" y="632500"/>
                </a:cubicBezTo>
                <a:cubicBezTo>
                  <a:pt x="1985619" y="849203"/>
                  <a:pt x="1940591" y="1065902"/>
                  <a:pt x="1860541" y="1267062"/>
                </a:cubicBezTo>
                <a:cubicBezTo>
                  <a:pt x="1817301" y="1181666"/>
                  <a:pt x="1734571" y="1140041"/>
                  <a:pt x="1640764" y="1139684"/>
                </a:cubicBezTo>
                <a:cubicBezTo>
                  <a:pt x="1557677" y="1139684"/>
                  <a:pt x="1505860" y="1164695"/>
                  <a:pt x="1468873" y="1200961"/>
                </a:cubicBezTo>
                <a:cubicBezTo>
                  <a:pt x="1471372" y="1086090"/>
                  <a:pt x="1494244" y="1000697"/>
                  <a:pt x="1571615" y="1000697"/>
                </a:cubicBezTo>
                <a:cubicBezTo>
                  <a:pt x="1625574" y="1000697"/>
                  <a:pt x="1644514" y="1030172"/>
                  <a:pt x="1652376" y="1068941"/>
                </a:cubicBezTo>
                <a:lnTo>
                  <a:pt x="1872691" y="1068941"/>
                </a:lnTo>
                <a:cubicBezTo>
                  <a:pt x="1861434" y="967648"/>
                  <a:pt x="1793356" y="845807"/>
                  <a:pt x="1579653" y="845807"/>
                </a:cubicBezTo>
                <a:cubicBezTo>
                  <a:pt x="1339507" y="845807"/>
                  <a:pt x="1237479" y="1034282"/>
                  <a:pt x="1237479" y="1304221"/>
                </a:cubicBezTo>
                <a:cubicBezTo>
                  <a:pt x="1237479" y="1557900"/>
                  <a:pt x="1316100" y="1727082"/>
                  <a:pt x="1570719" y="1727082"/>
                </a:cubicBezTo>
                <a:cubicBezTo>
                  <a:pt x="1583048" y="1727082"/>
                  <a:pt x="1594843" y="1726544"/>
                  <a:pt x="1606279" y="1725651"/>
                </a:cubicBezTo>
                <a:cubicBezTo>
                  <a:pt x="1554281" y="1793359"/>
                  <a:pt x="1496746" y="1854815"/>
                  <a:pt x="1433134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2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7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BF7457E0-6863-F80F-9671-FD40DAB5A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704" y="3853326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B1600311-3F1C-BDB9-EA83-A0C58B461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1457" y="2004659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632B256E-FE30-490A-5673-2BAEF80297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6519" y="4617658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FCA87E19-C423-E513-73C6-C96B92908B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3668" y="3629211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B9450E5E-3A89-B56F-1107-B363A3A79F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D000FE36-781D-C1D4-7FB8-093F6DA12E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88490" y="2170090"/>
            <a:ext cx="554375" cy="55437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D8AC4F1-A94E-E9CC-1515-5CD007546268}"/>
              </a:ext>
            </a:extLst>
          </p:cNvPr>
          <p:cNvGrpSpPr/>
          <p:nvPr/>
        </p:nvGrpSpPr>
        <p:grpSpPr>
          <a:xfrm>
            <a:off x="8927480" y="2947244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595D68-000B-258B-7682-4ED88A8A5DA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AF300A-EFAC-BD2B-0671-944968F138B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FDDEE2-6078-885F-EC9B-F6E07EC41E81}"/>
              </a:ext>
            </a:extLst>
          </p:cNvPr>
          <p:cNvGrpSpPr/>
          <p:nvPr/>
        </p:nvGrpSpPr>
        <p:grpSpPr>
          <a:xfrm>
            <a:off x="8381801" y="4652338"/>
            <a:ext cx="2926080" cy="1290153"/>
            <a:chOff x="8921977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26D8442-CE6B-8997-05EA-2B40CAE6185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0211F3-9016-01C3-9A6D-FE671AC9F4C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003F4F9-DA01-9F5C-48B0-DB53DDFB2A6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FC63E0-385B-6F76-E534-931D8B6F3FC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E162A9-1552-55AD-3D2E-6E42D76BBD0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F001819-7381-707C-1C24-BDD7952BE324}"/>
              </a:ext>
            </a:extLst>
          </p:cNvPr>
          <p:cNvGrpSpPr/>
          <p:nvPr/>
        </p:nvGrpSpPr>
        <p:grpSpPr>
          <a:xfrm>
            <a:off x="1424558" y="4652338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F57C54-F042-3922-E916-53ACE2889C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8CD3143-4102-D8FC-25A1-CC34B219D7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299516-E73C-5B6D-684D-B3819049F612}"/>
              </a:ext>
            </a:extLst>
          </p:cNvPr>
          <p:cNvGrpSpPr/>
          <p:nvPr/>
        </p:nvGrpSpPr>
        <p:grpSpPr>
          <a:xfrm>
            <a:off x="8918574" y="1242150"/>
            <a:ext cx="2926080" cy="1290153"/>
            <a:chOff x="8921977" y="1242150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998ECE7-B569-2214-0009-CE222582FFA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D7E21E0-D8E9-5BF4-8F46-B02A50ED6AF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861719-2DC0-64A9-E75B-715AAAC25604}"/>
              </a:ext>
            </a:extLst>
          </p:cNvPr>
          <p:cNvGrpSpPr/>
          <p:nvPr/>
        </p:nvGrpSpPr>
        <p:grpSpPr>
          <a:xfrm>
            <a:off x="390558" y="1242150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02F7FC2-35B6-CE22-BD80-F98815A056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4174A53-D00B-B0D7-668F-A910497D80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534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566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Six-Part Petal Cycle Diagram – Slide Template</vt:lpstr>
      <vt:lpstr>Six-Part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2025-09-25T16:32:16Z</dcterms:modified>
  <cp:category>Charts &amp; Diagrams</cp:category>
</cp:coreProperties>
</file>