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75" d="100"/>
          <a:sy n="75" d="100"/>
        </p:scale>
        <p:origin x="3646" y="13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710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BD487-2C15-ACBE-1885-4C48F1C93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62D591-9CA8-CB44-0979-4030F03350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76610D-5197-58AF-A8C1-A020A5CB30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41A124-BC22-E01E-BDF5-28A925095F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13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Hanging Success Letters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967986C-20CC-3113-8806-7A80898ECDB6}"/>
              </a:ext>
            </a:extLst>
          </p:cNvPr>
          <p:cNvGrpSpPr/>
          <p:nvPr/>
        </p:nvGrpSpPr>
        <p:grpSpPr>
          <a:xfrm>
            <a:off x="1988303" y="1414231"/>
            <a:ext cx="1183545" cy="3855925"/>
            <a:chOff x="1988303" y="1032266"/>
            <a:chExt cx="1183545" cy="3855925"/>
          </a:xfrm>
        </p:grpSpPr>
        <p:sp>
          <p:nvSpPr>
            <p:cNvPr id="37" name="Forme libre 82">
              <a:extLst>
                <a:ext uri="{FF2B5EF4-FFF2-40B4-BE49-F238E27FC236}">
                  <a16:creationId xmlns:a16="http://schemas.microsoft.com/office/drawing/2014/main" id="{E34E26C9-F654-6A32-DDCE-9B29FCDBCADA}"/>
                </a:ext>
              </a:extLst>
            </p:cNvPr>
            <p:cNvSpPr/>
            <p:nvPr/>
          </p:nvSpPr>
          <p:spPr>
            <a:xfrm>
              <a:off x="1988303" y="3154573"/>
              <a:ext cx="1183545" cy="1733618"/>
            </a:xfrm>
            <a:custGeom>
              <a:avLst/>
              <a:gdLst>
                <a:gd name="connsiteX0" fmla="*/ 930325 w 933964"/>
                <a:gd name="connsiteY0" fmla="*/ 900120 h 1368040"/>
                <a:gd name="connsiteX1" fmla="*/ 841141 w 933964"/>
                <a:gd name="connsiteY1" fmla="*/ 0 h 1368040"/>
                <a:gd name="connsiteX2" fmla="*/ 541621 w 933964"/>
                <a:gd name="connsiteY2" fmla="*/ 29641 h 1368040"/>
                <a:gd name="connsiteX3" fmla="*/ 631736 w 933964"/>
                <a:gd name="connsiteY3" fmla="*/ 939464 h 1368040"/>
                <a:gd name="connsiteX4" fmla="*/ 528993 w 933964"/>
                <a:gd name="connsiteY4" fmla="*/ 1129935 h 1368040"/>
                <a:gd name="connsiteX5" fmla="*/ 388172 w 933964"/>
                <a:gd name="connsiteY5" fmla="*/ 962325 h 1368040"/>
                <a:gd name="connsiteX6" fmla="*/ 298190 w 933964"/>
                <a:gd name="connsiteY6" fmla="*/ 53765 h 1368040"/>
                <a:gd name="connsiteX7" fmla="*/ 0 w 933964"/>
                <a:gd name="connsiteY7" fmla="*/ 83273 h 1368040"/>
                <a:gd name="connsiteX8" fmla="*/ 88918 w 933964"/>
                <a:gd name="connsiteY8" fmla="*/ 980801 h 1368040"/>
                <a:gd name="connsiteX9" fmla="*/ 545607 w 933964"/>
                <a:gd name="connsiteY9" fmla="*/ 1364203 h 1368040"/>
                <a:gd name="connsiteX10" fmla="*/ 930325 w 933964"/>
                <a:gd name="connsiteY10" fmla="*/ 900120 h 1368040"/>
                <a:gd name="connsiteX11" fmla="*/ 717797 w 933964"/>
                <a:gd name="connsiteY11" fmla="*/ 196984 h 1368040"/>
                <a:gd name="connsiteX12" fmla="*/ 651938 w 933964"/>
                <a:gd name="connsiteY12" fmla="*/ 131123 h 1368040"/>
                <a:gd name="connsiteX13" fmla="*/ 717797 w 933964"/>
                <a:gd name="connsiteY13" fmla="*/ 65263 h 1368040"/>
                <a:gd name="connsiteX14" fmla="*/ 783655 w 933964"/>
                <a:gd name="connsiteY14" fmla="*/ 131123 h 1368040"/>
                <a:gd name="connsiteX15" fmla="*/ 717797 w 933964"/>
                <a:gd name="connsiteY15" fmla="*/ 196984 h 1368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33964" h="1368040">
                  <a:moveTo>
                    <a:pt x="930325" y="900120"/>
                  </a:moveTo>
                  <a:lnTo>
                    <a:pt x="841141" y="0"/>
                  </a:lnTo>
                  <a:lnTo>
                    <a:pt x="541621" y="29641"/>
                  </a:lnTo>
                  <a:lnTo>
                    <a:pt x="631736" y="939464"/>
                  </a:lnTo>
                  <a:cubicBezTo>
                    <a:pt x="641306" y="1035829"/>
                    <a:pt x="630605" y="1119900"/>
                    <a:pt x="528993" y="1129935"/>
                  </a:cubicBezTo>
                  <a:cubicBezTo>
                    <a:pt x="423594" y="1140369"/>
                    <a:pt x="396479" y="1046795"/>
                    <a:pt x="388172" y="962325"/>
                  </a:cubicBezTo>
                  <a:lnTo>
                    <a:pt x="298190" y="53765"/>
                  </a:lnTo>
                  <a:lnTo>
                    <a:pt x="0" y="83273"/>
                  </a:lnTo>
                  <a:lnTo>
                    <a:pt x="88918" y="980801"/>
                  </a:lnTo>
                  <a:cubicBezTo>
                    <a:pt x="115501" y="1249029"/>
                    <a:pt x="244891" y="1393976"/>
                    <a:pt x="545607" y="1364203"/>
                  </a:cubicBezTo>
                  <a:cubicBezTo>
                    <a:pt x="842736" y="1334761"/>
                    <a:pt x="956508" y="1164294"/>
                    <a:pt x="930325" y="900120"/>
                  </a:cubicBezTo>
                  <a:close/>
                  <a:moveTo>
                    <a:pt x="717797" y="196984"/>
                  </a:moveTo>
                  <a:cubicBezTo>
                    <a:pt x="681446" y="196984"/>
                    <a:pt x="651938" y="167476"/>
                    <a:pt x="651938" y="131123"/>
                  </a:cubicBezTo>
                  <a:cubicBezTo>
                    <a:pt x="651938" y="94770"/>
                    <a:pt x="681446" y="65263"/>
                    <a:pt x="717797" y="65263"/>
                  </a:cubicBezTo>
                  <a:cubicBezTo>
                    <a:pt x="754149" y="65263"/>
                    <a:pt x="783655" y="94770"/>
                    <a:pt x="783655" y="131123"/>
                  </a:cubicBezTo>
                  <a:cubicBezTo>
                    <a:pt x="783655" y="167476"/>
                    <a:pt x="754149" y="196984"/>
                    <a:pt x="717797" y="196984"/>
                  </a:cubicBezTo>
                  <a:close/>
                </a:path>
              </a:pathLst>
            </a:custGeom>
            <a:solidFill>
              <a:schemeClr val="accent2"/>
            </a:solidFill>
            <a:ln w="6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7BEF24E-5D41-3CD5-368D-D350E8EF8DA2}"/>
                </a:ext>
              </a:extLst>
            </p:cNvPr>
            <p:cNvSpPr/>
            <p:nvPr/>
          </p:nvSpPr>
          <p:spPr>
            <a:xfrm>
              <a:off x="2607328" y="1032266"/>
              <a:ext cx="519422" cy="2406855"/>
            </a:xfrm>
            <a:custGeom>
              <a:avLst/>
              <a:gdLst>
                <a:gd name="connsiteX0" fmla="*/ 153735 w 519422"/>
                <a:gd name="connsiteY0" fmla="*/ 2260511 h 2406855"/>
                <a:gd name="connsiteX1" fmla="*/ 96638 w 519422"/>
                <a:gd name="connsiteY1" fmla="*/ 2270111 h 2406855"/>
                <a:gd name="connsiteX2" fmla="*/ 56635 w 519422"/>
                <a:gd name="connsiteY2" fmla="*/ 2296051 h 2406855"/>
                <a:gd name="connsiteX3" fmla="*/ 42151 w 519422"/>
                <a:gd name="connsiteY3" fmla="*/ 2337487 h 2406855"/>
                <a:gd name="connsiteX4" fmla="*/ 47033 w 519422"/>
                <a:gd name="connsiteY4" fmla="*/ 2353151 h 2406855"/>
                <a:gd name="connsiteX5" fmla="*/ 47624 w 519422"/>
                <a:gd name="connsiteY5" fmla="*/ 2354161 h 2406855"/>
                <a:gd name="connsiteX6" fmla="*/ 48467 w 519422"/>
                <a:gd name="connsiteY6" fmla="*/ 2355004 h 2406855"/>
                <a:gd name="connsiteX7" fmla="*/ 52171 w 519422"/>
                <a:gd name="connsiteY7" fmla="*/ 2358457 h 2406855"/>
                <a:gd name="connsiteX8" fmla="*/ 56972 w 519422"/>
                <a:gd name="connsiteY8" fmla="*/ 2361321 h 2406855"/>
                <a:gd name="connsiteX9" fmla="*/ 119291 w 519422"/>
                <a:gd name="connsiteY9" fmla="*/ 2360731 h 2406855"/>
                <a:gd name="connsiteX10" fmla="*/ 179926 w 519422"/>
                <a:gd name="connsiteY10" fmla="*/ 2336139 h 2406855"/>
                <a:gd name="connsiteX11" fmla="*/ 179926 w 519422"/>
                <a:gd name="connsiteY11" fmla="*/ 2336055 h 2406855"/>
                <a:gd name="connsiteX12" fmla="*/ 258246 w 519422"/>
                <a:gd name="connsiteY12" fmla="*/ 2265648 h 2406855"/>
                <a:gd name="connsiteX13" fmla="*/ 153735 w 519422"/>
                <a:gd name="connsiteY13" fmla="*/ 2260511 h 2406855"/>
                <a:gd name="connsiteX14" fmla="*/ 401498 w 519422"/>
                <a:gd name="connsiteY14" fmla="*/ 2236340 h 2406855"/>
                <a:gd name="connsiteX15" fmla="*/ 379938 w 519422"/>
                <a:gd name="connsiteY15" fmla="*/ 2237351 h 2406855"/>
                <a:gd name="connsiteX16" fmla="*/ 363094 w 519422"/>
                <a:gd name="connsiteY16" fmla="*/ 2239204 h 2406855"/>
                <a:gd name="connsiteX17" fmla="*/ 335305 w 519422"/>
                <a:gd name="connsiteY17" fmla="*/ 2244172 h 2406855"/>
                <a:gd name="connsiteX18" fmla="*/ 406299 w 519422"/>
                <a:gd name="connsiteY18" fmla="*/ 2280976 h 2406855"/>
                <a:gd name="connsiteX19" fmla="*/ 453207 w 519422"/>
                <a:gd name="connsiteY19" fmla="*/ 2285019 h 2406855"/>
                <a:gd name="connsiteX20" fmla="*/ 471819 w 519422"/>
                <a:gd name="connsiteY20" fmla="*/ 2277355 h 2406855"/>
                <a:gd name="connsiteX21" fmla="*/ 471650 w 519422"/>
                <a:gd name="connsiteY21" fmla="*/ 2277018 h 2406855"/>
                <a:gd name="connsiteX22" fmla="*/ 477375 w 519422"/>
                <a:gd name="connsiteY22" fmla="*/ 2268681 h 2406855"/>
                <a:gd name="connsiteX23" fmla="*/ 476701 w 519422"/>
                <a:gd name="connsiteY23" fmla="*/ 2264385 h 2406855"/>
                <a:gd name="connsiteX24" fmla="*/ 472407 w 519422"/>
                <a:gd name="connsiteY24" fmla="*/ 2256974 h 2406855"/>
                <a:gd name="connsiteX25" fmla="*/ 472322 w 519422"/>
                <a:gd name="connsiteY25" fmla="*/ 2256889 h 2406855"/>
                <a:gd name="connsiteX26" fmla="*/ 469797 w 519422"/>
                <a:gd name="connsiteY26" fmla="*/ 2254195 h 2406855"/>
                <a:gd name="connsiteX27" fmla="*/ 465334 w 519422"/>
                <a:gd name="connsiteY27" fmla="*/ 2250320 h 2406855"/>
                <a:gd name="connsiteX28" fmla="*/ 458849 w 519422"/>
                <a:gd name="connsiteY28" fmla="*/ 2246362 h 2406855"/>
                <a:gd name="connsiteX29" fmla="*/ 454764 w 519422"/>
                <a:gd name="connsiteY29" fmla="*/ 2244320 h 2406855"/>
                <a:gd name="connsiteX30" fmla="*/ 456017 w 519422"/>
                <a:gd name="connsiteY30" fmla="*/ 2244814 h 2406855"/>
                <a:gd name="connsiteX31" fmla="*/ 454469 w 519422"/>
                <a:gd name="connsiteY31" fmla="*/ 2244172 h 2406855"/>
                <a:gd name="connsiteX32" fmla="*/ 454764 w 519422"/>
                <a:gd name="connsiteY32" fmla="*/ 2244320 h 2406855"/>
                <a:gd name="connsiteX33" fmla="*/ 453963 w 519422"/>
                <a:gd name="connsiteY33" fmla="*/ 2244004 h 2406855"/>
                <a:gd name="connsiteX34" fmla="*/ 437880 w 519422"/>
                <a:gd name="connsiteY34" fmla="*/ 2239287 h 2406855"/>
                <a:gd name="connsiteX35" fmla="*/ 421373 w 519422"/>
                <a:gd name="connsiteY35" fmla="*/ 2236929 h 2406855"/>
                <a:gd name="connsiteX36" fmla="*/ 401498 w 519422"/>
                <a:gd name="connsiteY36" fmla="*/ 2236340 h 2406855"/>
                <a:gd name="connsiteX37" fmla="*/ 260100 w 519422"/>
                <a:gd name="connsiteY37" fmla="*/ 0 h 2406855"/>
                <a:gd name="connsiteX38" fmla="*/ 310629 w 519422"/>
                <a:gd name="connsiteY38" fmla="*/ 0 h 2406855"/>
                <a:gd name="connsiteX39" fmla="*/ 310629 w 519422"/>
                <a:gd name="connsiteY39" fmla="*/ 1005840 h 2406855"/>
                <a:gd name="connsiteX40" fmla="*/ 310628 w 519422"/>
                <a:gd name="connsiteY40" fmla="*/ 1005840 h 2406855"/>
                <a:gd name="connsiteX41" fmla="*/ 310628 w 519422"/>
                <a:gd name="connsiteY41" fmla="*/ 2206610 h 2406855"/>
                <a:gd name="connsiteX42" fmla="*/ 381203 w 519422"/>
                <a:gd name="connsiteY42" fmla="*/ 2195157 h 2406855"/>
                <a:gd name="connsiteX43" fmla="*/ 477544 w 519422"/>
                <a:gd name="connsiteY43" fmla="*/ 2208800 h 2406855"/>
                <a:gd name="connsiteX44" fmla="*/ 477544 w 519422"/>
                <a:gd name="connsiteY44" fmla="*/ 2208632 h 2406855"/>
                <a:gd name="connsiteX45" fmla="*/ 511147 w 519422"/>
                <a:gd name="connsiteY45" fmla="*/ 2295798 h 2406855"/>
                <a:gd name="connsiteX46" fmla="*/ 393835 w 519422"/>
                <a:gd name="connsiteY46" fmla="*/ 2321148 h 2406855"/>
                <a:gd name="connsiteX47" fmla="*/ 304987 w 519422"/>
                <a:gd name="connsiteY47" fmla="*/ 2275165 h 2406855"/>
                <a:gd name="connsiteX48" fmla="*/ 174537 w 519422"/>
                <a:gd name="connsiteY48" fmla="*/ 2386417 h 2406855"/>
                <a:gd name="connsiteX49" fmla="*/ 92342 w 519422"/>
                <a:gd name="connsiteY49" fmla="*/ 2406461 h 2406855"/>
                <a:gd name="connsiteX50" fmla="*/ 21518 w 519422"/>
                <a:gd name="connsiteY50" fmla="*/ 2387597 h 2406855"/>
                <a:gd name="connsiteX51" fmla="*/ 25897 w 519422"/>
                <a:gd name="connsiteY51" fmla="*/ 2267501 h 2406855"/>
                <a:gd name="connsiteX52" fmla="*/ 155082 w 519422"/>
                <a:gd name="connsiteY52" fmla="*/ 2218402 h 2406855"/>
                <a:gd name="connsiteX53" fmla="*/ 260099 w 519422"/>
                <a:gd name="connsiteY53" fmla="*/ 2223792 h 2406855"/>
                <a:gd name="connsiteX54" fmla="*/ 260099 w 519422"/>
                <a:gd name="connsiteY54" fmla="*/ 908802 h 2406855"/>
                <a:gd name="connsiteX55" fmla="*/ 260100 w 519422"/>
                <a:gd name="connsiteY55" fmla="*/ 908802 h 2406855"/>
                <a:gd name="connsiteX0" fmla="*/ 153735 w 519422"/>
                <a:gd name="connsiteY0" fmla="*/ 2260511 h 2406855"/>
                <a:gd name="connsiteX1" fmla="*/ 96638 w 519422"/>
                <a:gd name="connsiteY1" fmla="*/ 2270111 h 2406855"/>
                <a:gd name="connsiteX2" fmla="*/ 56635 w 519422"/>
                <a:gd name="connsiteY2" fmla="*/ 2296051 h 2406855"/>
                <a:gd name="connsiteX3" fmla="*/ 42151 w 519422"/>
                <a:gd name="connsiteY3" fmla="*/ 2337487 h 2406855"/>
                <a:gd name="connsiteX4" fmla="*/ 47033 w 519422"/>
                <a:gd name="connsiteY4" fmla="*/ 2353151 h 2406855"/>
                <a:gd name="connsiteX5" fmla="*/ 47624 w 519422"/>
                <a:gd name="connsiteY5" fmla="*/ 2354161 h 2406855"/>
                <a:gd name="connsiteX6" fmla="*/ 48467 w 519422"/>
                <a:gd name="connsiteY6" fmla="*/ 2355004 h 2406855"/>
                <a:gd name="connsiteX7" fmla="*/ 52171 w 519422"/>
                <a:gd name="connsiteY7" fmla="*/ 2358457 h 2406855"/>
                <a:gd name="connsiteX8" fmla="*/ 56972 w 519422"/>
                <a:gd name="connsiteY8" fmla="*/ 2361321 h 2406855"/>
                <a:gd name="connsiteX9" fmla="*/ 119291 w 519422"/>
                <a:gd name="connsiteY9" fmla="*/ 2360731 h 2406855"/>
                <a:gd name="connsiteX10" fmla="*/ 179926 w 519422"/>
                <a:gd name="connsiteY10" fmla="*/ 2336139 h 2406855"/>
                <a:gd name="connsiteX11" fmla="*/ 179926 w 519422"/>
                <a:gd name="connsiteY11" fmla="*/ 2336055 h 2406855"/>
                <a:gd name="connsiteX12" fmla="*/ 258246 w 519422"/>
                <a:gd name="connsiteY12" fmla="*/ 2265648 h 2406855"/>
                <a:gd name="connsiteX13" fmla="*/ 153735 w 519422"/>
                <a:gd name="connsiteY13" fmla="*/ 2260511 h 2406855"/>
                <a:gd name="connsiteX14" fmla="*/ 401498 w 519422"/>
                <a:gd name="connsiteY14" fmla="*/ 2236340 h 2406855"/>
                <a:gd name="connsiteX15" fmla="*/ 379938 w 519422"/>
                <a:gd name="connsiteY15" fmla="*/ 2237351 h 2406855"/>
                <a:gd name="connsiteX16" fmla="*/ 363094 w 519422"/>
                <a:gd name="connsiteY16" fmla="*/ 2239204 h 2406855"/>
                <a:gd name="connsiteX17" fmla="*/ 335305 w 519422"/>
                <a:gd name="connsiteY17" fmla="*/ 2244172 h 2406855"/>
                <a:gd name="connsiteX18" fmla="*/ 406299 w 519422"/>
                <a:gd name="connsiteY18" fmla="*/ 2280976 h 2406855"/>
                <a:gd name="connsiteX19" fmla="*/ 453207 w 519422"/>
                <a:gd name="connsiteY19" fmla="*/ 2285019 h 2406855"/>
                <a:gd name="connsiteX20" fmla="*/ 471819 w 519422"/>
                <a:gd name="connsiteY20" fmla="*/ 2277355 h 2406855"/>
                <a:gd name="connsiteX21" fmla="*/ 471650 w 519422"/>
                <a:gd name="connsiteY21" fmla="*/ 2277018 h 2406855"/>
                <a:gd name="connsiteX22" fmla="*/ 477375 w 519422"/>
                <a:gd name="connsiteY22" fmla="*/ 2268681 h 2406855"/>
                <a:gd name="connsiteX23" fmla="*/ 476701 w 519422"/>
                <a:gd name="connsiteY23" fmla="*/ 2264385 h 2406855"/>
                <a:gd name="connsiteX24" fmla="*/ 472407 w 519422"/>
                <a:gd name="connsiteY24" fmla="*/ 2256974 h 2406855"/>
                <a:gd name="connsiteX25" fmla="*/ 472322 w 519422"/>
                <a:gd name="connsiteY25" fmla="*/ 2256889 h 2406855"/>
                <a:gd name="connsiteX26" fmla="*/ 469797 w 519422"/>
                <a:gd name="connsiteY26" fmla="*/ 2254195 h 2406855"/>
                <a:gd name="connsiteX27" fmla="*/ 465334 w 519422"/>
                <a:gd name="connsiteY27" fmla="*/ 2250320 h 2406855"/>
                <a:gd name="connsiteX28" fmla="*/ 458849 w 519422"/>
                <a:gd name="connsiteY28" fmla="*/ 2246362 h 2406855"/>
                <a:gd name="connsiteX29" fmla="*/ 454764 w 519422"/>
                <a:gd name="connsiteY29" fmla="*/ 2244320 h 2406855"/>
                <a:gd name="connsiteX30" fmla="*/ 456017 w 519422"/>
                <a:gd name="connsiteY30" fmla="*/ 2244814 h 2406855"/>
                <a:gd name="connsiteX31" fmla="*/ 454469 w 519422"/>
                <a:gd name="connsiteY31" fmla="*/ 2244172 h 2406855"/>
                <a:gd name="connsiteX32" fmla="*/ 454764 w 519422"/>
                <a:gd name="connsiteY32" fmla="*/ 2244320 h 2406855"/>
                <a:gd name="connsiteX33" fmla="*/ 453963 w 519422"/>
                <a:gd name="connsiteY33" fmla="*/ 2244004 h 2406855"/>
                <a:gd name="connsiteX34" fmla="*/ 437880 w 519422"/>
                <a:gd name="connsiteY34" fmla="*/ 2239287 h 2406855"/>
                <a:gd name="connsiteX35" fmla="*/ 421373 w 519422"/>
                <a:gd name="connsiteY35" fmla="*/ 2236929 h 2406855"/>
                <a:gd name="connsiteX36" fmla="*/ 401498 w 519422"/>
                <a:gd name="connsiteY36" fmla="*/ 2236340 h 2406855"/>
                <a:gd name="connsiteX37" fmla="*/ 260100 w 519422"/>
                <a:gd name="connsiteY37" fmla="*/ 0 h 2406855"/>
                <a:gd name="connsiteX38" fmla="*/ 310629 w 519422"/>
                <a:gd name="connsiteY38" fmla="*/ 0 h 2406855"/>
                <a:gd name="connsiteX39" fmla="*/ 310629 w 519422"/>
                <a:gd name="connsiteY39" fmla="*/ 1005840 h 2406855"/>
                <a:gd name="connsiteX40" fmla="*/ 310628 w 519422"/>
                <a:gd name="connsiteY40" fmla="*/ 2206610 h 2406855"/>
                <a:gd name="connsiteX41" fmla="*/ 381203 w 519422"/>
                <a:gd name="connsiteY41" fmla="*/ 2195157 h 2406855"/>
                <a:gd name="connsiteX42" fmla="*/ 477544 w 519422"/>
                <a:gd name="connsiteY42" fmla="*/ 2208800 h 2406855"/>
                <a:gd name="connsiteX43" fmla="*/ 477544 w 519422"/>
                <a:gd name="connsiteY43" fmla="*/ 2208632 h 2406855"/>
                <a:gd name="connsiteX44" fmla="*/ 511147 w 519422"/>
                <a:gd name="connsiteY44" fmla="*/ 2295798 h 2406855"/>
                <a:gd name="connsiteX45" fmla="*/ 393835 w 519422"/>
                <a:gd name="connsiteY45" fmla="*/ 2321148 h 2406855"/>
                <a:gd name="connsiteX46" fmla="*/ 304987 w 519422"/>
                <a:gd name="connsiteY46" fmla="*/ 2275165 h 2406855"/>
                <a:gd name="connsiteX47" fmla="*/ 174537 w 519422"/>
                <a:gd name="connsiteY47" fmla="*/ 2386417 h 2406855"/>
                <a:gd name="connsiteX48" fmla="*/ 92342 w 519422"/>
                <a:gd name="connsiteY48" fmla="*/ 2406461 h 2406855"/>
                <a:gd name="connsiteX49" fmla="*/ 21518 w 519422"/>
                <a:gd name="connsiteY49" fmla="*/ 2387597 h 2406855"/>
                <a:gd name="connsiteX50" fmla="*/ 25897 w 519422"/>
                <a:gd name="connsiteY50" fmla="*/ 2267501 h 2406855"/>
                <a:gd name="connsiteX51" fmla="*/ 155082 w 519422"/>
                <a:gd name="connsiteY51" fmla="*/ 2218402 h 2406855"/>
                <a:gd name="connsiteX52" fmla="*/ 260099 w 519422"/>
                <a:gd name="connsiteY52" fmla="*/ 2223792 h 2406855"/>
                <a:gd name="connsiteX53" fmla="*/ 260099 w 519422"/>
                <a:gd name="connsiteY53" fmla="*/ 908802 h 2406855"/>
                <a:gd name="connsiteX54" fmla="*/ 260100 w 519422"/>
                <a:gd name="connsiteY54" fmla="*/ 908802 h 2406855"/>
                <a:gd name="connsiteX55" fmla="*/ 260100 w 519422"/>
                <a:gd name="connsiteY55" fmla="*/ 0 h 2406855"/>
                <a:gd name="connsiteX0" fmla="*/ 153735 w 519422"/>
                <a:gd name="connsiteY0" fmla="*/ 2260511 h 2406855"/>
                <a:gd name="connsiteX1" fmla="*/ 96638 w 519422"/>
                <a:gd name="connsiteY1" fmla="*/ 2270111 h 2406855"/>
                <a:gd name="connsiteX2" fmla="*/ 56635 w 519422"/>
                <a:gd name="connsiteY2" fmla="*/ 2296051 h 2406855"/>
                <a:gd name="connsiteX3" fmla="*/ 42151 w 519422"/>
                <a:gd name="connsiteY3" fmla="*/ 2337487 h 2406855"/>
                <a:gd name="connsiteX4" fmla="*/ 47033 w 519422"/>
                <a:gd name="connsiteY4" fmla="*/ 2353151 h 2406855"/>
                <a:gd name="connsiteX5" fmla="*/ 47624 w 519422"/>
                <a:gd name="connsiteY5" fmla="*/ 2354161 h 2406855"/>
                <a:gd name="connsiteX6" fmla="*/ 48467 w 519422"/>
                <a:gd name="connsiteY6" fmla="*/ 2355004 h 2406855"/>
                <a:gd name="connsiteX7" fmla="*/ 52171 w 519422"/>
                <a:gd name="connsiteY7" fmla="*/ 2358457 h 2406855"/>
                <a:gd name="connsiteX8" fmla="*/ 56972 w 519422"/>
                <a:gd name="connsiteY8" fmla="*/ 2361321 h 2406855"/>
                <a:gd name="connsiteX9" fmla="*/ 119291 w 519422"/>
                <a:gd name="connsiteY9" fmla="*/ 2360731 h 2406855"/>
                <a:gd name="connsiteX10" fmla="*/ 179926 w 519422"/>
                <a:gd name="connsiteY10" fmla="*/ 2336139 h 2406855"/>
                <a:gd name="connsiteX11" fmla="*/ 179926 w 519422"/>
                <a:gd name="connsiteY11" fmla="*/ 2336055 h 2406855"/>
                <a:gd name="connsiteX12" fmla="*/ 258246 w 519422"/>
                <a:gd name="connsiteY12" fmla="*/ 2265648 h 2406855"/>
                <a:gd name="connsiteX13" fmla="*/ 153735 w 519422"/>
                <a:gd name="connsiteY13" fmla="*/ 2260511 h 2406855"/>
                <a:gd name="connsiteX14" fmla="*/ 401498 w 519422"/>
                <a:gd name="connsiteY14" fmla="*/ 2236340 h 2406855"/>
                <a:gd name="connsiteX15" fmla="*/ 379938 w 519422"/>
                <a:gd name="connsiteY15" fmla="*/ 2237351 h 2406855"/>
                <a:gd name="connsiteX16" fmla="*/ 363094 w 519422"/>
                <a:gd name="connsiteY16" fmla="*/ 2239204 h 2406855"/>
                <a:gd name="connsiteX17" fmla="*/ 335305 w 519422"/>
                <a:gd name="connsiteY17" fmla="*/ 2244172 h 2406855"/>
                <a:gd name="connsiteX18" fmla="*/ 406299 w 519422"/>
                <a:gd name="connsiteY18" fmla="*/ 2280976 h 2406855"/>
                <a:gd name="connsiteX19" fmla="*/ 453207 w 519422"/>
                <a:gd name="connsiteY19" fmla="*/ 2285019 h 2406855"/>
                <a:gd name="connsiteX20" fmla="*/ 471819 w 519422"/>
                <a:gd name="connsiteY20" fmla="*/ 2277355 h 2406855"/>
                <a:gd name="connsiteX21" fmla="*/ 471650 w 519422"/>
                <a:gd name="connsiteY21" fmla="*/ 2277018 h 2406855"/>
                <a:gd name="connsiteX22" fmla="*/ 477375 w 519422"/>
                <a:gd name="connsiteY22" fmla="*/ 2268681 h 2406855"/>
                <a:gd name="connsiteX23" fmla="*/ 476701 w 519422"/>
                <a:gd name="connsiteY23" fmla="*/ 2264385 h 2406855"/>
                <a:gd name="connsiteX24" fmla="*/ 472407 w 519422"/>
                <a:gd name="connsiteY24" fmla="*/ 2256974 h 2406855"/>
                <a:gd name="connsiteX25" fmla="*/ 472322 w 519422"/>
                <a:gd name="connsiteY25" fmla="*/ 2256889 h 2406855"/>
                <a:gd name="connsiteX26" fmla="*/ 469797 w 519422"/>
                <a:gd name="connsiteY26" fmla="*/ 2254195 h 2406855"/>
                <a:gd name="connsiteX27" fmla="*/ 465334 w 519422"/>
                <a:gd name="connsiteY27" fmla="*/ 2250320 h 2406855"/>
                <a:gd name="connsiteX28" fmla="*/ 458849 w 519422"/>
                <a:gd name="connsiteY28" fmla="*/ 2246362 h 2406855"/>
                <a:gd name="connsiteX29" fmla="*/ 454764 w 519422"/>
                <a:gd name="connsiteY29" fmla="*/ 2244320 h 2406855"/>
                <a:gd name="connsiteX30" fmla="*/ 456017 w 519422"/>
                <a:gd name="connsiteY30" fmla="*/ 2244814 h 2406855"/>
                <a:gd name="connsiteX31" fmla="*/ 454469 w 519422"/>
                <a:gd name="connsiteY31" fmla="*/ 2244172 h 2406855"/>
                <a:gd name="connsiteX32" fmla="*/ 454764 w 519422"/>
                <a:gd name="connsiteY32" fmla="*/ 2244320 h 2406855"/>
                <a:gd name="connsiteX33" fmla="*/ 453963 w 519422"/>
                <a:gd name="connsiteY33" fmla="*/ 2244004 h 2406855"/>
                <a:gd name="connsiteX34" fmla="*/ 437880 w 519422"/>
                <a:gd name="connsiteY34" fmla="*/ 2239287 h 2406855"/>
                <a:gd name="connsiteX35" fmla="*/ 421373 w 519422"/>
                <a:gd name="connsiteY35" fmla="*/ 2236929 h 2406855"/>
                <a:gd name="connsiteX36" fmla="*/ 401498 w 519422"/>
                <a:gd name="connsiteY36" fmla="*/ 2236340 h 2406855"/>
                <a:gd name="connsiteX37" fmla="*/ 260100 w 519422"/>
                <a:gd name="connsiteY37" fmla="*/ 0 h 2406855"/>
                <a:gd name="connsiteX38" fmla="*/ 310629 w 519422"/>
                <a:gd name="connsiteY38" fmla="*/ 0 h 2406855"/>
                <a:gd name="connsiteX39" fmla="*/ 310628 w 519422"/>
                <a:gd name="connsiteY39" fmla="*/ 2206610 h 2406855"/>
                <a:gd name="connsiteX40" fmla="*/ 381203 w 519422"/>
                <a:gd name="connsiteY40" fmla="*/ 2195157 h 2406855"/>
                <a:gd name="connsiteX41" fmla="*/ 477544 w 519422"/>
                <a:gd name="connsiteY41" fmla="*/ 2208800 h 2406855"/>
                <a:gd name="connsiteX42" fmla="*/ 477544 w 519422"/>
                <a:gd name="connsiteY42" fmla="*/ 2208632 h 2406855"/>
                <a:gd name="connsiteX43" fmla="*/ 511147 w 519422"/>
                <a:gd name="connsiteY43" fmla="*/ 2295798 h 2406855"/>
                <a:gd name="connsiteX44" fmla="*/ 393835 w 519422"/>
                <a:gd name="connsiteY44" fmla="*/ 2321148 h 2406855"/>
                <a:gd name="connsiteX45" fmla="*/ 304987 w 519422"/>
                <a:gd name="connsiteY45" fmla="*/ 2275165 h 2406855"/>
                <a:gd name="connsiteX46" fmla="*/ 174537 w 519422"/>
                <a:gd name="connsiteY46" fmla="*/ 2386417 h 2406855"/>
                <a:gd name="connsiteX47" fmla="*/ 92342 w 519422"/>
                <a:gd name="connsiteY47" fmla="*/ 2406461 h 2406855"/>
                <a:gd name="connsiteX48" fmla="*/ 21518 w 519422"/>
                <a:gd name="connsiteY48" fmla="*/ 2387597 h 2406855"/>
                <a:gd name="connsiteX49" fmla="*/ 25897 w 519422"/>
                <a:gd name="connsiteY49" fmla="*/ 2267501 h 2406855"/>
                <a:gd name="connsiteX50" fmla="*/ 155082 w 519422"/>
                <a:gd name="connsiteY50" fmla="*/ 2218402 h 2406855"/>
                <a:gd name="connsiteX51" fmla="*/ 260099 w 519422"/>
                <a:gd name="connsiteY51" fmla="*/ 2223792 h 2406855"/>
                <a:gd name="connsiteX52" fmla="*/ 260099 w 519422"/>
                <a:gd name="connsiteY52" fmla="*/ 908802 h 2406855"/>
                <a:gd name="connsiteX53" fmla="*/ 260100 w 519422"/>
                <a:gd name="connsiteY53" fmla="*/ 908802 h 2406855"/>
                <a:gd name="connsiteX54" fmla="*/ 260100 w 519422"/>
                <a:gd name="connsiteY54" fmla="*/ 0 h 2406855"/>
                <a:gd name="connsiteX0" fmla="*/ 153735 w 519422"/>
                <a:gd name="connsiteY0" fmla="*/ 2260511 h 2406855"/>
                <a:gd name="connsiteX1" fmla="*/ 96638 w 519422"/>
                <a:gd name="connsiteY1" fmla="*/ 2270111 h 2406855"/>
                <a:gd name="connsiteX2" fmla="*/ 56635 w 519422"/>
                <a:gd name="connsiteY2" fmla="*/ 2296051 h 2406855"/>
                <a:gd name="connsiteX3" fmla="*/ 42151 w 519422"/>
                <a:gd name="connsiteY3" fmla="*/ 2337487 h 2406855"/>
                <a:gd name="connsiteX4" fmla="*/ 47033 w 519422"/>
                <a:gd name="connsiteY4" fmla="*/ 2353151 h 2406855"/>
                <a:gd name="connsiteX5" fmla="*/ 47624 w 519422"/>
                <a:gd name="connsiteY5" fmla="*/ 2354161 h 2406855"/>
                <a:gd name="connsiteX6" fmla="*/ 48467 w 519422"/>
                <a:gd name="connsiteY6" fmla="*/ 2355004 h 2406855"/>
                <a:gd name="connsiteX7" fmla="*/ 52171 w 519422"/>
                <a:gd name="connsiteY7" fmla="*/ 2358457 h 2406855"/>
                <a:gd name="connsiteX8" fmla="*/ 56972 w 519422"/>
                <a:gd name="connsiteY8" fmla="*/ 2361321 h 2406855"/>
                <a:gd name="connsiteX9" fmla="*/ 119291 w 519422"/>
                <a:gd name="connsiteY9" fmla="*/ 2360731 h 2406855"/>
                <a:gd name="connsiteX10" fmla="*/ 179926 w 519422"/>
                <a:gd name="connsiteY10" fmla="*/ 2336139 h 2406855"/>
                <a:gd name="connsiteX11" fmla="*/ 179926 w 519422"/>
                <a:gd name="connsiteY11" fmla="*/ 2336055 h 2406855"/>
                <a:gd name="connsiteX12" fmla="*/ 258246 w 519422"/>
                <a:gd name="connsiteY12" fmla="*/ 2265648 h 2406855"/>
                <a:gd name="connsiteX13" fmla="*/ 153735 w 519422"/>
                <a:gd name="connsiteY13" fmla="*/ 2260511 h 2406855"/>
                <a:gd name="connsiteX14" fmla="*/ 401498 w 519422"/>
                <a:gd name="connsiteY14" fmla="*/ 2236340 h 2406855"/>
                <a:gd name="connsiteX15" fmla="*/ 379938 w 519422"/>
                <a:gd name="connsiteY15" fmla="*/ 2237351 h 2406855"/>
                <a:gd name="connsiteX16" fmla="*/ 363094 w 519422"/>
                <a:gd name="connsiteY16" fmla="*/ 2239204 h 2406855"/>
                <a:gd name="connsiteX17" fmla="*/ 335305 w 519422"/>
                <a:gd name="connsiteY17" fmla="*/ 2244172 h 2406855"/>
                <a:gd name="connsiteX18" fmla="*/ 406299 w 519422"/>
                <a:gd name="connsiteY18" fmla="*/ 2280976 h 2406855"/>
                <a:gd name="connsiteX19" fmla="*/ 453207 w 519422"/>
                <a:gd name="connsiteY19" fmla="*/ 2285019 h 2406855"/>
                <a:gd name="connsiteX20" fmla="*/ 471819 w 519422"/>
                <a:gd name="connsiteY20" fmla="*/ 2277355 h 2406855"/>
                <a:gd name="connsiteX21" fmla="*/ 471650 w 519422"/>
                <a:gd name="connsiteY21" fmla="*/ 2277018 h 2406855"/>
                <a:gd name="connsiteX22" fmla="*/ 477375 w 519422"/>
                <a:gd name="connsiteY22" fmla="*/ 2268681 h 2406855"/>
                <a:gd name="connsiteX23" fmla="*/ 476701 w 519422"/>
                <a:gd name="connsiteY23" fmla="*/ 2264385 h 2406855"/>
                <a:gd name="connsiteX24" fmla="*/ 472407 w 519422"/>
                <a:gd name="connsiteY24" fmla="*/ 2256974 h 2406855"/>
                <a:gd name="connsiteX25" fmla="*/ 472322 w 519422"/>
                <a:gd name="connsiteY25" fmla="*/ 2256889 h 2406855"/>
                <a:gd name="connsiteX26" fmla="*/ 469797 w 519422"/>
                <a:gd name="connsiteY26" fmla="*/ 2254195 h 2406855"/>
                <a:gd name="connsiteX27" fmla="*/ 465334 w 519422"/>
                <a:gd name="connsiteY27" fmla="*/ 2250320 h 2406855"/>
                <a:gd name="connsiteX28" fmla="*/ 458849 w 519422"/>
                <a:gd name="connsiteY28" fmla="*/ 2246362 h 2406855"/>
                <a:gd name="connsiteX29" fmla="*/ 454764 w 519422"/>
                <a:gd name="connsiteY29" fmla="*/ 2244320 h 2406855"/>
                <a:gd name="connsiteX30" fmla="*/ 456017 w 519422"/>
                <a:gd name="connsiteY30" fmla="*/ 2244814 h 2406855"/>
                <a:gd name="connsiteX31" fmla="*/ 454469 w 519422"/>
                <a:gd name="connsiteY31" fmla="*/ 2244172 h 2406855"/>
                <a:gd name="connsiteX32" fmla="*/ 454764 w 519422"/>
                <a:gd name="connsiteY32" fmla="*/ 2244320 h 2406855"/>
                <a:gd name="connsiteX33" fmla="*/ 453963 w 519422"/>
                <a:gd name="connsiteY33" fmla="*/ 2244004 h 2406855"/>
                <a:gd name="connsiteX34" fmla="*/ 437880 w 519422"/>
                <a:gd name="connsiteY34" fmla="*/ 2239287 h 2406855"/>
                <a:gd name="connsiteX35" fmla="*/ 421373 w 519422"/>
                <a:gd name="connsiteY35" fmla="*/ 2236929 h 2406855"/>
                <a:gd name="connsiteX36" fmla="*/ 401498 w 519422"/>
                <a:gd name="connsiteY36" fmla="*/ 2236340 h 2406855"/>
                <a:gd name="connsiteX37" fmla="*/ 260100 w 519422"/>
                <a:gd name="connsiteY37" fmla="*/ 0 h 2406855"/>
                <a:gd name="connsiteX38" fmla="*/ 310629 w 519422"/>
                <a:gd name="connsiteY38" fmla="*/ 0 h 2406855"/>
                <a:gd name="connsiteX39" fmla="*/ 310628 w 519422"/>
                <a:gd name="connsiteY39" fmla="*/ 2206610 h 2406855"/>
                <a:gd name="connsiteX40" fmla="*/ 381203 w 519422"/>
                <a:gd name="connsiteY40" fmla="*/ 2195157 h 2406855"/>
                <a:gd name="connsiteX41" fmla="*/ 477544 w 519422"/>
                <a:gd name="connsiteY41" fmla="*/ 2208800 h 2406855"/>
                <a:gd name="connsiteX42" fmla="*/ 477544 w 519422"/>
                <a:gd name="connsiteY42" fmla="*/ 2208632 h 2406855"/>
                <a:gd name="connsiteX43" fmla="*/ 511147 w 519422"/>
                <a:gd name="connsiteY43" fmla="*/ 2295798 h 2406855"/>
                <a:gd name="connsiteX44" fmla="*/ 393835 w 519422"/>
                <a:gd name="connsiteY44" fmla="*/ 2321148 h 2406855"/>
                <a:gd name="connsiteX45" fmla="*/ 304987 w 519422"/>
                <a:gd name="connsiteY45" fmla="*/ 2275165 h 2406855"/>
                <a:gd name="connsiteX46" fmla="*/ 174537 w 519422"/>
                <a:gd name="connsiteY46" fmla="*/ 2386417 h 2406855"/>
                <a:gd name="connsiteX47" fmla="*/ 92342 w 519422"/>
                <a:gd name="connsiteY47" fmla="*/ 2406461 h 2406855"/>
                <a:gd name="connsiteX48" fmla="*/ 21518 w 519422"/>
                <a:gd name="connsiteY48" fmla="*/ 2387597 h 2406855"/>
                <a:gd name="connsiteX49" fmla="*/ 25897 w 519422"/>
                <a:gd name="connsiteY49" fmla="*/ 2267501 h 2406855"/>
                <a:gd name="connsiteX50" fmla="*/ 155082 w 519422"/>
                <a:gd name="connsiteY50" fmla="*/ 2218402 h 2406855"/>
                <a:gd name="connsiteX51" fmla="*/ 260099 w 519422"/>
                <a:gd name="connsiteY51" fmla="*/ 2223792 h 2406855"/>
                <a:gd name="connsiteX52" fmla="*/ 260099 w 519422"/>
                <a:gd name="connsiteY52" fmla="*/ 908802 h 2406855"/>
                <a:gd name="connsiteX53" fmla="*/ 260100 w 519422"/>
                <a:gd name="connsiteY53" fmla="*/ 0 h 2406855"/>
                <a:gd name="connsiteX0" fmla="*/ 153735 w 519422"/>
                <a:gd name="connsiteY0" fmla="*/ 2260511 h 2406855"/>
                <a:gd name="connsiteX1" fmla="*/ 96638 w 519422"/>
                <a:gd name="connsiteY1" fmla="*/ 2270111 h 2406855"/>
                <a:gd name="connsiteX2" fmla="*/ 56635 w 519422"/>
                <a:gd name="connsiteY2" fmla="*/ 2296051 h 2406855"/>
                <a:gd name="connsiteX3" fmla="*/ 42151 w 519422"/>
                <a:gd name="connsiteY3" fmla="*/ 2337487 h 2406855"/>
                <a:gd name="connsiteX4" fmla="*/ 47033 w 519422"/>
                <a:gd name="connsiteY4" fmla="*/ 2353151 h 2406855"/>
                <a:gd name="connsiteX5" fmla="*/ 47624 w 519422"/>
                <a:gd name="connsiteY5" fmla="*/ 2354161 h 2406855"/>
                <a:gd name="connsiteX6" fmla="*/ 48467 w 519422"/>
                <a:gd name="connsiteY6" fmla="*/ 2355004 h 2406855"/>
                <a:gd name="connsiteX7" fmla="*/ 52171 w 519422"/>
                <a:gd name="connsiteY7" fmla="*/ 2358457 h 2406855"/>
                <a:gd name="connsiteX8" fmla="*/ 56972 w 519422"/>
                <a:gd name="connsiteY8" fmla="*/ 2361321 h 2406855"/>
                <a:gd name="connsiteX9" fmla="*/ 119291 w 519422"/>
                <a:gd name="connsiteY9" fmla="*/ 2360731 h 2406855"/>
                <a:gd name="connsiteX10" fmla="*/ 179926 w 519422"/>
                <a:gd name="connsiteY10" fmla="*/ 2336139 h 2406855"/>
                <a:gd name="connsiteX11" fmla="*/ 179926 w 519422"/>
                <a:gd name="connsiteY11" fmla="*/ 2336055 h 2406855"/>
                <a:gd name="connsiteX12" fmla="*/ 258246 w 519422"/>
                <a:gd name="connsiteY12" fmla="*/ 2265648 h 2406855"/>
                <a:gd name="connsiteX13" fmla="*/ 153735 w 519422"/>
                <a:gd name="connsiteY13" fmla="*/ 2260511 h 2406855"/>
                <a:gd name="connsiteX14" fmla="*/ 401498 w 519422"/>
                <a:gd name="connsiteY14" fmla="*/ 2236340 h 2406855"/>
                <a:gd name="connsiteX15" fmla="*/ 379938 w 519422"/>
                <a:gd name="connsiteY15" fmla="*/ 2237351 h 2406855"/>
                <a:gd name="connsiteX16" fmla="*/ 363094 w 519422"/>
                <a:gd name="connsiteY16" fmla="*/ 2239204 h 2406855"/>
                <a:gd name="connsiteX17" fmla="*/ 335305 w 519422"/>
                <a:gd name="connsiteY17" fmla="*/ 2244172 h 2406855"/>
                <a:gd name="connsiteX18" fmla="*/ 406299 w 519422"/>
                <a:gd name="connsiteY18" fmla="*/ 2280976 h 2406855"/>
                <a:gd name="connsiteX19" fmla="*/ 453207 w 519422"/>
                <a:gd name="connsiteY19" fmla="*/ 2285019 h 2406855"/>
                <a:gd name="connsiteX20" fmla="*/ 471819 w 519422"/>
                <a:gd name="connsiteY20" fmla="*/ 2277355 h 2406855"/>
                <a:gd name="connsiteX21" fmla="*/ 471650 w 519422"/>
                <a:gd name="connsiteY21" fmla="*/ 2277018 h 2406855"/>
                <a:gd name="connsiteX22" fmla="*/ 477375 w 519422"/>
                <a:gd name="connsiteY22" fmla="*/ 2268681 h 2406855"/>
                <a:gd name="connsiteX23" fmla="*/ 476701 w 519422"/>
                <a:gd name="connsiteY23" fmla="*/ 2264385 h 2406855"/>
                <a:gd name="connsiteX24" fmla="*/ 472407 w 519422"/>
                <a:gd name="connsiteY24" fmla="*/ 2256974 h 2406855"/>
                <a:gd name="connsiteX25" fmla="*/ 472322 w 519422"/>
                <a:gd name="connsiteY25" fmla="*/ 2256889 h 2406855"/>
                <a:gd name="connsiteX26" fmla="*/ 469797 w 519422"/>
                <a:gd name="connsiteY26" fmla="*/ 2254195 h 2406855"/>
                <a:gd name="connsiteX27" fmla="*/ 465334 w 519422"/>
                <a:gd name="connsiteY27" fmla="*/ 2250320 h 2406855"/>
                <a:gd name="connsiteX28" fmla="*/ 458849 w 519422"/>
                <a:gd name="connsiteY28" fmla="*/ 2246362 h 2406855"/>
                <a:gd name="connsiteX29" fmla="*/ 454764 w 519422"/>
                <a:gd name="connsiteY29" fmla="*/ 2244320 h 2406855"/>
                <a:gd name="connsiteX30" fmla="*/ 456017 w 519422"/>
                <a:gd name="connsiteY30" fmla="*/ 2244814 h 2406855"/>
                <a:gd name="connsiteX31" fmla="*/ 454469 w 519422"/>
                <a:gd name="connsiteY31" fmla="*/ 2244172 h 2406855"/>
                <a:gd name="connsiteX32" fmla="*/ 454764 w 519422"/>
                <a:gd name="connsiteY32" fmla="*/ 2244320 h 2406855"/>
                <a:gd name="connsiteX33" fmla="*/ 453963 w 519422"/>
                <a:gd name="connsiteY33" fmla="*/ 2244004 h 2406855"/>
                <a:gd name="connsiteX34" fmla="*/ 437880 w 519422"/>
                <a:gd name="connsiteY34" fmla="*/ 2239287 h 2406855"/>
                <a:gd name="connsiteX35" fmla="*/ 421373 w 519422"/>
                <a:gd name="connsiteY35" fmla="*/ 2236929 h 2406855"/>
                <a:gd name="connsiteX36" fmla="*/ 401498 w 519422"/>
                <a:gd name="connsiteY36" fmla="*/ 2236340 h 2406855"/>
                <a:gd name="connsiteX37" fmla="*/ 260100 w 519422"/>
                <a:gd name="connsiteY37" fmla="*/ 0 h 2406855"/>
                <a:gd name="connsiteX38" fmla="*/ 310629 w 519422"/>
                <a:gd name="connsiteY38" fmla="*/ 0 h 2406855"/>
                <a:gd name="connsiteX39" fmla="*/ 310628 w 519422"/>
                <a:gd name="connsiteY39" fmla="*/ 2206610 h 2406855"/>
                <a:gd name="connsiteX40" fmla="*/ 381203 w 519422"/>
                <a:gd name="connsiteY40" fmla="*/ 2195157 h 2406855"/>
                <a:gd name="connsiteX41" fmla="*/ 477544 w 519422"/>
                <a:gd name="connsiteY41" fmla="*/ 2208800 h 2406855"/>
                <a:gd name="connsiteX42" fmla="*/ 477544 w 519422"/>
                <a:gd name="connsiteY42" fmla="*/ 2208632 h 2406855"/>
                <a:gd name="connsiteX43" fmla="*/ 511147 w 519422"/>
                <a:gd name="connsiteY43" fmla="*/ 2295798 h 2406855"/>
                <a:gd name="connsiteX44" fmla="*/ 393835 w 519422"/>
                <a:gd name="connsiteY44" fmla="*/ 2321148 h 2406855"/>
                <a:gd name="connsiteX45" fmla="*/ 304987 w 519422"/>
                <a:gd name="connsiteY45" fmla="*/ 2275165 h 2406855"/>
                <a:gd name="connsiteX46" fmla="*/ 174537 w 519422"/>
                <a:gd name="connsiteY46" fmla="*/ 2386417 h 2406855"/>
                <a:gd name="connsiteX47" fmla="*/ 92342 w 519422"/>
                <a:gd name="connsiteY47" fmla="*/ 2406461 h 2406855"/>
                <a:gd name="connsiteX48" fmla="*/ 21518 w 519422"/>
                <a:gd name="connsiteY48" fmla="*/ 2387597 h 2406855"/>
                <a:gd name="connsiteX49" fmla="*/ 25897 w 519422"/>
                <a:gd name="connsiteY49" fmla="*/ 2267501 h 2406855"/>
                <a:gd name="connsiteX50" fmla="*/ 155082 w 519422"/>
                <a:gd name="connsiteY50" fmla="*/ 2218402 h 2406855"/>
                <a:gd name="connsiteX51" fmla="*/ 260099 w 519422"/>
                <a:gd name="connsiteY51" fmla="*/ 2223792 h 2406855"/>
                <a:gd name="connsiteX52" fmla="*/ 260100 w 519422"/>
                <a:gd name="connsiteY52" fmla="*/ 0 h 2406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9422" h="2406855">
                  <a:moveTo>
                    <a:pt x="153735" y="2260511"/>
                  </a:moveTo>
                  <a:cubicBezTo>
                    <a:pt x="134029" y="2261437"/>
                    <a:pt x="115585" y="2263879"/>
                    <a:pt x="96638" y="2270111"/>
                  </a:cubicBezTo>
                  <a:cubicBezTo>
                    <a:pt x="81226" y="2275165"/>
                    <a:pt x="66488" y="2283755"/>
                    <a:pt x="56635" y="2296051"/>
                  </a:cubicBezTo>
                  <a:cubicBezTo>
                    <a:pt x="46277" y="2309105"/>
                    <a:pt x="42066" y="2322833"/>
                    <a:pt x="42151" y="2337487"/>
                  </a:cubicBezTo>
                  <a:cubicBezTo>
                    <a:pt x="42151" y="2342624"/>
                    <a:pt x="43750" y="2347845"/>
                    <a:pt x="47033" y="2353151"/>
                  </a:cubicBezTo>
                  <a:cubicBezTo>
                    <a:pt x="47286" y="2353657"/>
                    <a:pt x="47455" y="2353909"/>
                    <a:pt x="47624" y="2354161"/>
                  </a:cubicBezTo>
                  <a:lnTo>
                    <a:pt x="48467" y="2355004"/>
                  </a:lnTo>
                  <a:cubicBezTo>
                    <a:pt x="49644" y="2356183"/>
                    <a:pt x="50909" y="2357362"/>
                    <a:pt x="52171" y="2358457"/>
                  </a:cubicBezTo>
                  <a:cubicBezTo>
                    <a:pt x="52256" y="2358204"/>
                    <a:pt x="57309" y="2361321"/>
                    <a:pt x="56972" y="2361321"/>
                  </a:cubicBezTo>
                  <a:cubicBezTo>
                    <a:pt x="74825" y="2368816"/>
                    <a:pt x="100090" y="2364858"/>
                    <a:pt x="119291" y="2360731"/>
                  </a:cubicBezTo>
                  <a:cubicBezTo>
                    <a:pt x="140935" y="2356015"/>
                    <a:pt x="161061" y="2347762"/>
                    <a:pt x="179926" y="2336139"/>
                  </a:cubicBezTo>
                  <a:lnTo>
                    <a:pt x="179926" y="2336055"/>
                  </a:lnTo>
                  <a:cubicBezTo>
                    <a:pt x="209991" y="2317611"/>
                    <a:pt x="235088" y="2292346"/>
                    <a:pt x="258246" y="2265648"/>
                  </a:cubicBezTo>
                  <a:cubicBezTo>
                    <a:pt x="223467" y="2262026"/>
                    <a:pt x="188684" y="2258827"/>
                    <a:pt x="153735" y="2260511"/>
                  </a:cubicBezTo>
                  <a:close/>
                  <a:moveTo>
                    <a:pt x="401498" y="2236340"/>
                  </a:moveTo>
                  <a:cubicBezTo>
                    <a:pt x="394257" y="2236424"/>
                    <a:pt x="387097" y="2236762"/>
                    <a:pt x="379938" y="2237351"/>
                  </a:cubicBezTo>
                  <a:cubicBezTo>
                    <a:pt x="374043" y="2237856"/>
                    <a:pt x="366380" y="2238698"/>
                    <a:pt x="363094" y="2239204"/>
                  </a:cubicBezTo>
                  <a:cubicBezTo>
                    <a:pt x="353832" y="2240551"/>
                    <a:pt x="344567" y="2242235"/>
                    <a:pt x="335305" y="2244172"/>
                  </a:cubicBezTo>
                  <a:cubicBezTo>
                    <a:pt x="358549" y="2257900"/>
                    <a:pt x="381118" y="2273649"/>
                    <a:pt x="406299" y="2280976"/>
                  </a:cubicBezTo>
                  <a:cubicBezTo>
                    <a:pt x="420784" y="2285187"/>
                    <a:pt x="440407" y="2287209"/>
                    <a:pt x="453207" y="2285019"/>
                  </a:cubicBezTo>
                  <a:cubicBezTo>
                    <a:pt x="460196" y="2283839"/>
                    <a:pt x="466174" y="2281734"/>
                    <a:pt x="471819" y="2277355"/>
                  </a:cubicBezTo>
                  <a:lnTo>
                    <a:pt x="471650" y="2277018"/>
                  </a:lnTo>
                  <a:cubicBezTo>
                    <a:pt x="474261" y="2274996"/>
                    <a:pt x="476955" y="2271712"/>
                    <a:pt x="477375" y="2268681"/>
                  </a:cubicBezTo>
                  <a:cubicBezTo>
                    <a:pt x="477292" y="2269690"/>
                    <a:pt x="477207" y="2265817"/>
                    <a:pt x="476701" y="2264385"/>
                  </a:cubicBezTo>
                  <a:cubicBezTo>
                    <a:pt x="475861" y="2261774"/>
                    <a:pt x="473924" y="2259247"/>
                    <a:pt x="472407" y="2256974"/>
                  </a:cubicBezTo>
                  <a:lnTo>
                    <a:pt x="472322" y="2256889"/>
                  </a:lnTo>
                  <a:cubicBezTo>
                    <a:pt x="471482" y="2255963"/>
                    <a:pt x="470639" y="2255121"/>
                    <a:pt x="469797" y="2254195"/>
                  </a:cubicBezTo>
                  <a:cubicBezTo>
                    <a:pt x="469207" y="2253604"/>
                    <a:pt x="465503" y="2250573"/>
                    <a:pt x="465334" y="2250320"/>
                  </a:cubicBezTo>
                  <a:cubicBezTo>
                    <a:pt x="463228" y="2248889"/>
                    <a:pt x="461038" y="2247541"/>
                    <a:pt x="458849" y="2246362"/>
                  </a:cubicBezTo>
                  <a:lnTo>
                    <a:pt x="454764" y="2244320"/>
                  </a:lnTo>
                  <a:lnTo>
                    <a:pt x="456017" y="2244814"/>
                  </a:lnTo>
                  <a:cubicBezTo>
                    <a:pt x="455754" y="2244719"/>
                    <a:pt x="454891" y="2244383"/>
                    <a:pt x="454469" y="2244172"/>
                  </a:cubicBezTo>
                  <a:lnTo>
                    <a:pt x="454764" y="2244320"/>
                  </a:lnTo>
                  <a:lnTo>
                    <a:pt x="453963" y="2244004"/>
                  </a:lnTo>
                  <a:cubicBezTo>
                    <a:pt x="448744" y="2241983"/>
                    <a:pt x="443353" y="2240467"/>
                    <a:pt x="437880" y="2239287"/>
                  </a:cubicBezTo>
                  <a:cubicBezTo>
                    <a:pt x="430048" y="2237603"/>
                    <a:pt x="429289" y="2237519"/>
                    <a:pt x="421373" y="2236929"/>
                  </a:cubicBezTo>
                  <a:cubicBezTo>
                    <a:pt x="414805" y="2236424"/>
                    <a:pt x="408151" y="2236340"/>
                    <a:pt x="401498" y="2236340"/>
                  </a:cubicBezTo>
                  <a:close/>
                  <a:moveTo>
                    <a:pt x="260100" y="0"/>
                  </a:moveTo>
                  <a:lnTo>
                    <a:pt x="310629" y="0"/>
                  </a:lnTo>
                  <a:cubicBezTo>
                    <a:pt x="310629" y="735537"/>
                    <a:pt x="310628" y="1471073"/>
                    <a:pt x="310628" y="2206610"/>
                  </a:cubicBezTo>
                  <a:cubicBezTo>
                    <a:pt x="333788" y="2200800"/>
                    <a:pt x="357537" y="2197010"/>
                    <a:pt x="381203" y="2195157"/>
                  </a:cubicBezTo>
                  <a:cubicBezTo>
                    <a:pt x="413372" y="2192630"/>
                    <a:pt x="448153" y="2194146"/>
                    <a:pt x="477544" y="2208800"/>
                  </a:cubicBezTo>
                  <a:lnTo>
                    <a:pt x="477544" y="2208632"/>
                  </a:lnTo>
                  <a:cubicBezTo>
                    <a:pt x="508367" y="2224044"/>
                    <a:pt x="532875" y="2263121"/>
                    <a:pt x="511147" y="2295798"/>
                  </a:cubicBezTo>
                  <a:cubicBezTo>
                    <a:pt x="486472" y="2333023"/>
                    <a:pt x="432070" y="2332602"/>
                    <a:pt x="393835" y="2321148"/>
                  </a:cubicBezTo>
                  <a:cubicBezTo>
                    <a:pt x="361580" y="2311463"/>
                    <a:pt x="334378" y="2291083"/>
                    <a:pt x="304987" y="2275165"/>
                  </a:cubicBezTo>
                  <a:cubicBezTo>
                    <a:pt x="268521" y="2319211"/>
                    <a:pt x="227677" y="2363005"/>
                    <a:pt x="174537" y="2386417"/>
                  </a:cubicBezTo>
                  <a:cubicBezTo>
                    <a:pt x="148345" y="2398040"/>
                    <a:pt x="120975" y="2404693"/>
                    <a:pt x="92342" y="2406461"/>
                  </a:cubicBezTo>
                  <a:cubicBezTo>
                    <a:pt x="67077" y="2408062"/>
                    <a:pt x="41055" y="2405366"/>
                    <a:pt x="21518" y="2387597"/>
                  </a:cubicBezTo>
                  <a:cubicBezTo>
                    <a:pt x="-13686" y="2355510"/>
                    <a:pt x="-970" y="2300177"/>
                    <a:pt x="25897" y="2267501"/>
                  </a:cubicBezTo>
                  <a:cubicBezTo>
                    <a:pt x="56719" y="2230107"/>
                    <a:pt x="109269" y="2220423"/>
                    <a:pt x="155082" y="2218402"/>
                  </a:cubicBezTo>
                  <a:cubicBezTo>
                    <a:pt x="190285" y="2216801"/>
                    <a:pt x="225235" y="2220170"/>
                    <a:pt x="260099" y="2223792"/>
                  </a:cubicBezTo>
                  <a:cubicBezTo>
                    <a:pt x="260099" y="1482528"/>
                    <a:pt x="260100" y="741264"/>
                    <a:pt x="260100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64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3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2882AE9-A4BD-15D5-79A4-77615E146E44}"/>
              </a:ext>
            </a:extLst>
          </p:cNvPr>
          <p:cNvGrpSpPr/>
          <p:nvPr/>
        </p:nvGrpSpPr>
        <p:grpSpPr>
          <a:xfrm>
            <a:off x="1026746" y="1414129"/>
            <a:ext cx="1062968" cy="3854448"/>
            <a:chOff x="1026746" y="1032164"/>
            <a:chExt cx="1062968" cy="3854448"/>
          </a:xfrm>
        </p:grpSpPr>
        <p:sp>
          <p:nvSpPr>
            <p:cNvPr id="35" name="Forme libre 88">
              <a:extLst>
                <a:ext uri="{FF2B5EF4-FFF2-40B4-BE49-F238E27FC236}">
                  <a16:creationId xmlns:a16="http://schemas.microsoft.com/office/drawing/2014/main" id="{7DCDAF58-59FE-B8CF-6642-16E811203183}"/>
                </a:ext>
              </a:extLst>
            </p:cNvPr>
            <p:cNvSpPr/>
            <p:nvPr/>
          </p:nvSpPr>
          <p:spPr>
            <a:xfrm>
              <a:off x="1026746" y="3172765"/>
              <a:ext cx="1062968" cy="1713847"/>
            </a:xfrm>
            <a:custGeom>
              <a:avLst/>
              <a:gdLst>
                <a:gd name="connsiteX0" fmla="*/ 494702 w 838814"/>
                <a:gd name="connsiteY0" fmla="*/ 521370 h 1352439"/>
                <a:gd name="connsiteX1" fmla="*/ 323776 w 838814"/>
                <a:gd name="connsiteY1" fmla="*/ 337279 h 1352439"/>
                <a:gd name="connsiteX2" fmla="*/ 420205 w 838814"/>
                <a:gd name="connsiteY2" fmla="*/ 221308 h 1352439"/>
                <a:gd name="connsiteX3" fmla="*/ 526868 w 838814"/>
                <a:gd name="connsiteY3" fmla="*/ 390114 h 1352439"/>
                <a:gd name="connsiteX4" fmla="*/ 815288 w 838814"/>
                <a:gd name="connsiteY4" fmla="*/ 390114 h 1352439"/>
                <a:gd name="connsiteX5" fmla="*/ 421999 w 838814"/>
                <a:gd name="connsiteY5" fmla="*/ 0 h 1352439"/>
                <a:gd name="connsiteX6" fmla="*/ 27379 w 838814"/>
                <a:gd name="connsiteY6" fmla="*/ 369312 h 1352439"/>
                <a:gd name="connsiteX7" fmla="*/ 339394 w 838814"/>
                <a:gd name="connsiteY7" fmla="*/ 776573 h 1352439"/>
                <a:gd name="connsiteX8" fmla="*/ 538098 w 838814"/>
                <a:gd name="connsiteY8" fmla="*/ 998479 h 1352439"/>
                <a:gd name="connsiteX9" fmla="*/ 423195 w 838814"/>
                <a:gd name="connsiteY9" fmla="*/ 1131131 h 1352439"/>
                <a:gd name="connsiteX10" fmla="*/ 295665 w 838814"/>
                <a:gd name="connsiteY10" fmla="*/ 950363 h 1352439"/>
                <a:gd name="connsiteX11" fmla="*/ 0 w 838814"/>
                <a:gd name="connsiteY11" fmla="*/ 950363 h 1352439"/>
                <a:gd name="connsiteX12" fmla="*/ 420205 w 838814"/>
                <a:gd name="connsiteY12" fmla="*/ 1352439 h 1352439"/>
                <a:gd name="connsiteX13" fmla="*/ 838814 w 838814"/>
                <a:gd name="connsiteY13" fmla="*/ 965183 h 1352439"/>
                <a:gd name="connsiteX14" fmla="*/ 494569 w 838814"/>
                <a:gd name="connsiteY14" fmla="*/ 521304 h 1352439"/>
                <a:gd name="connsiteX15" fmla="*/ 419539 w 838814"/>
                <a:gd name="connsiteY15" fmla="*/ 50974 h 1352439"/>
                <a:gd name="connsiteX16" fmla="*/ 485399 w 838814"/>
                <a:gd name="connsiteY16" fmla="*/ 116835 h 1352439"/>
                <a:gd name="connsiteX17" fmla="*/ 419539 w 838814"/>
                <a:gd name="connsiteY17" fmla="*/ 182696 h 1352439"/>
                <a:gd name="connsiteX18" fmla="*/ 353681 w 838814"/>
                <a:gd name="connsiteY18" fmla="*/ 116835 h 1352439"/>
                <a:gd name="connsiteX19" fmla="*/ 419539 w 838814"/>
                <a:gd name="connsiteY19" fmla="*/ 50974 h 135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8814" h="1352439">
                  <a:moveTo>
                    <a:pt x="494702" y="521370"/>
                  </a:moveTo>
                  <a:cubicBezTo>
                    <a:pt x="352885" y="450525"/>
                    <a:pt x="323776" y="411979"/>
                    <a:pt x="323776" y="337279"/>
                  </a:cubicBezTo>
                  <a:cubicBezTo>
                    <a:pt x="323776" y="262579"/>
                    <a:pt x="353548" y="221308"/>
                    <a:pt x="420205" y="221308"/>
                  </a:cubicBezTo>
                  <a:cubicBezTo>
                    <a:pt x="505269" y="221308"/>
                    <a:pt x="521883" y="299331"/>
                    <a:pt x="526868" y="390114"/>
                  </a:cubicBezTo>
                  <a:lnTo>
                    <a:pt x="815288" y="390114"/>
                  </a:lnTo>
                  <a:cubicBezTo>
                    <a:pt x="812764" y="189873"/>
                    <a:pt x="725838" y="0"/>
                    <a:pt x="421999" y="0"/>
                  </a:cubicBezTo>
                  <a:cubicBezTo>
                    <a:pt x="163682" y="0"/>
                    <a:pt x="27379" y="146276"/>
                    <a:pt x="27379" y="369312"/>
                  </a:cubicBezTo>
                  <a:cubicBezTo>
                    <a:pt x="27379" y="560913"/>
                    <a:pt x="112910" y="659605"/>
                    <a:pt x="339394" y="776573"/>
                  </a:cubicBezTo>
                  <a:cubicBezTo>
                    <a:pt x="492775" y="855194"/>
                    <a:pt x="538098" y="908228"/>
                    <a:pt x="538098" y="998479"/>
                  </a:cubicBezTo>
                  <a:cubicBezTo>
                    <a:pt x="538098" y="1072581"/>
                    <a:pt x="510253" y="1131131"/>
                    <a:pt x="423195" y="1131131"/>
                  </a:cubicBezTo>
                  <a:cubicBezTo>
                    <a:pt x="336138" y="1131131"/>
                    <a:pt x="303240" y="1057428"/>
                    <a:pt x="295665" y="950363"/>
                  </a:cubicBezTo>
                  <a:lnTo>
                    <a:pt x="0" y="950363"/>
                  </a:lnTo>
                  <a:cubicBezTo>
                    <a:pt x="6380" y="1171738"/>
                    <a:pt x="103141" y="1352439"/>
                    <a:pt x="420205" y="1352439"/>
                  </a:cubicBezTo>
                  <a:cubicBezTo>
                    <a:pt x="712879" y="1352439"/>
                    <a:pt x="838814" y="1180709"/>
                    <a:pt x="838814" y="965183"/>
                  </a:cubicBezTo>
                  <a:cubicBezTo>
                    <a:pt x="838814" y="749657"/>
                    <a:pt x="736206" y="643057"/>
                    <a:pt x="494569" y="521304"/>
                  </a:cubicBezTo>
                  <a:close/>
                  <a:moveTo>
                    <a:pt x="419539" y="50974"/>
                  </a:moveTo>
                  <a:cubicBezTo>
                    <a:pt x="455892" y="50974"/>
                    <a:pt x="485399" y="80482"/>
                    <a:pt x="485399" y="116835"/>
                  </a:cubicBezTo>
                  <a:cubicBezTo>
                    <a:pt x="485399" y="153188"/>
                    <a:pt x="455892" y="182696"/>
                    <a:pt x="419539" y="182696"/>
                  </a:cubicBezTo>
                  <a:cubicBezTo>
                    <a:pt x="383188" y="182696"/>
                    <a:pt x="353681" y="153188"/>
                    <a:pt x="353681" y="116835"/>
                  </a:cubicBezTo>
                  <a:cubicBezTo>
                    <a:pt x="353681" y="80482"/>
                    <a:pt x="383188" y="50974"/>
                    <a:pt x="419539" y="50974"/>
                  </a:cubicBezTo>
                  <a:close/>
                </a:path>
              </a:pathLst>
            </a:custGeom>
            <a:solidFill>
              <a:schemeClr val="accent5"/>
            </a:solidFill>
            <a:ln w="6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25749A9-6E7A-6A5F-3CB2-2C648AD314F0}"/>
                </a:ext>
              </a:extLst>
            </p:cNvPr>
            <p:cNvSpPr/>
            <p:nvPr/>
          </p:nvSpPr>
          <p:spPr>
            <a:xfrm>
              <a:off x="1250409" y="1032164"/>
              <a:ext cx="449218" cy="2402465"/>
            </a:xfrm>
            <a:custGeom>
              <a:avLst/>
              <a:gdLst>
                <a:gd name="connsiteX0" fmla="*/ 198530 w 449218"/>
                <a:gd name="connsiteY0" fmla="*/ 2258433 h 2402465"/>
                <a:gd name="connsiteX1" fmla="*/ 133578 w 449218"/>
                <a:gd name="connsiteY1" fmla="*/ 2267266 h 2402465"/>
                <a:gd name="connsiteX2" fmla="*/ 117156 w 449218"/>
                <a:gd name="connsiteY2" fmla="*/ 2272318 h 2402465"/>
                <a:gd name="connsiteX3" fmla="*/ 110757 w 449218"/>
                <a:gd name="connsiteY3" fmla="*/ 2274677 h 2402465"/>
                <a:gd name="connsiteX4" fmla="*/ 109662 w 449218"/>
                <a:gd name="connsiteY4" fmla="*/ 2275099 h 2402465"/>
                <a:gd name="connsiteX5" fmla="*/ 109494 w 449218"/>
                <a:gd name="connsiteY5" fmla="*/ 2275099 h 2402465"/>
                <a:gd name="connsiteX6" fmla="*/ 93998 w 449218"/>
                <a:gd name="connsiteY6" fmla="*/ 2284194 h 2402465"/>
                <a:gd name="connsiteX7" fmla="*/ 88356 w 449218"/>
                <a:gd name="connsiteY7" fmla="*/ 2288236 h 2402465"/>
                <a:gd name="connsiteX8" fmla="*/ 87429 w 449218"/>
                <a:gd name="connsiteY8" fmla="*/ 2288910 h 2402465"/>
                <a:gd name="connsiteX9" fmla="*/ 86838 w 449218"/>
                <a:gd name="connsiteY9" fmla="*/ 2289415 h 2402465"/>
                <a:gd name="connsiteX10" fmla="*/ 77661 w 449218"/>
                <a:gd name="connsiteY10" fmla="*/ 2297164 h 2402465"/>
                <a:gd name="connsiteX11" fmla="*/ 61742 w 449218"/>
                <a:gd name="connsiteY11" fmla="*/ 2312996 h 2402465"/>
                <a:gd name="connsiteX12" fmla="*/ 49364 w 449218"/>
                <a:gd name="connsiteY12" fmla="*/ 2329418 h 2402465"/>
                <a:gd name="connsiteX13" fmla="*/ 44228 w 449218"/>
                <a:gd name="connsiteY13" fmla="*/ 2339020 h 2402465"/>
                <a:gd name="connsiteX14" fmla="*/ 43974 w 449218"/>
                <a:gd name="connsiteY14" fmla="*/ 2339947 h 2402465"/>
                <a:gd name="connsiteX15" fmla="*/ 42541 w 449218"/>
                <a:gd name="connsiteY15" fmla="*/ 2344999 h 2402465"/>
                <a:gd name="connsiteX16" fmla="*/ 42290 w 449218"/>
                <a:gd name="connsiteY16" fmla="*/ 2345673 h 2402465"/>
                <a:gd name="connsiteX17" fmla="*/ 42290 w 449218"/>
                <a:gd name="connsiteY17" fmla="*/ 2345927 h 2402465"/>
                <a:gd name="connsiteX18" fmla="*/ 42290 w 449218"/>
                <a:gd name="connsiteY18" fmla="*/ 2349210 h 2402465"/>
                <a:gd name="connsiteX19" fmla="*/ 42290 w 449218"/>
                <a:gd name="connsiteY19" fmla="*/ 2349547 h 2402465"/>
                <a:gd name="connsiteX20" fmla="*/ 42459 w 449218"/>
                <a:gd name="connsiteY20" fmla="*/ 2350053 h 2402465"/>
                <a:gd name="connsiteX21" fmla="*/ 42459 w 449218"/>
                <a:gd name="connsiteY21" fmla="*/ 2350221 h 2402465"/>
                <a:gd name="connsiteX22" fmla="*/ 42459 w 449218"/>
                <a:gd name="connsiteY22" fmla="*/ 2350558 h 2402465"/>
                <a:gd name="connsiteX23" fmla="*/ 42709 w 449218"/>
                <a:gd name="connsiteY23" fmla="*/ 2350810 h 2402465"/>
                <a:gd name="connsiteX24" fmla="*/ 42878 w 449218"/>
                <a:gd name="connsiteY24" fmla="*/ 2350979 h 2402465"/>
                <a:gd name="connsiteX25" fmla="*/ 44899 w 449218"/>
                <a:gd name="connsiteY25" fmla="*/ 2352917 h 2402465"/>
                <a:gd name="connsiteX26" fmla="*/ 51384 w 449218"/>
                <a:gd name="connsiteY26" fmla="*/ 2356537 h 2402465"/>
                <a:gd name="connsiteX27" fmla="*/ 77407 w 449218"/>
                <a:gd name="connsiteY27" fmla="*/ 2360327 h 2402465"/>
                <a:gd name="connsiteX28" fmla="*/ 108651 w 449218"/>
                <a:gd name="connsiteY28" fmla="*/ 2355611 h 2402465"/>
                <a:gd name="connsiteX29" fmla="*/ 171728 w 449218"/>
                <a:gd name="connsiteY29" fmla="*/ 2332788 h 2402465"/>
                <a:gd name="connsiteX30" fmla="*/ 171728 w 449218"/>
                <a:gd name="connsiteY30" fmla="*/ 2332703 h 2402465"/>
                <a:gd name="connsiteX31" fmla="*/ 262597 w 449218"/>
                <a:gd name="connsiteY31" fmla="*/ 2271140 h 2402465"/>
                <a:gd name="connsiteX32" fmla="*/ 198530 w 449218"/>
                <a:gd name="connsiteY32" fmla="*/ 2258433 h 2402465"/>
                <a:gd name="connsiteX33" fmla="*/ 367108 w 449218"/>
                <a:gd name="connsiteY33" fmla="*/ 2051077 h 2402465"/>
                <a:gd name="connsiteX34" fmla="*/ 348665 w 449218"/>
                <a:gd name="connsiteY34" fmla="*/ 2053688 h 2402465"/>
                <a:gd name="connsiteX35" fmla="*/ 342349 w 449218"/>
                <a:gd name="connsiteY35" fmla="*/ 2057309 h 2402465"/>
                <a:gd name="connsiteX36" fmla="*/ 341843 w 449218"/>
                <a:gd name="connsiteY36" fmla="*/ 2057899 h 2402465"/>
                <a:gd name="connsiteX37" fmla="*/ 339400 w 449218"/>
                <a:gd name="connsiteY37" fmla="*/ 2060341 h 2402465"/>
                <a:gd name="connsiteX38" fmla="*/ 337380 w 449218"/>
                <a:gd name="connsiteY38" fmla="*/ 2062867 h 2402465"/>
                <a:gd name="connsiteX39" fmla="*/ 336285 w 449218"/>
                <a:gd name="connsiteY39" fmla="*/ 2064552 h 2402465"/>
                <a:gd name="connsiteX40" fmla="*/ 333084 w 449218"/>
                <a:gd name="connsiteY40" fmla="*/ 2070363 h 2402465"/>
                <a:gd name="connsiteX41" fmla="*/ 327611 w 449218"/>
                <a:gd name="connsiteY41" fmla="*/ 2153570 h 2402465"/>
                <a:gd name="connsiteX42" fmla="*/ 327696 w 449218"/>
                <a:gd name="connsiteY42" fmla="*/ 2153739 h 2402465"/>
                <a:gd name="connsiteX43" fmla="*/ 334771 w 449218"/>
                <a:gd name="connsiteY43" fmla="*/ 2213618 h 2402465"/>
                <a:gd name="connsiteX44" fmla="*/ 350940 w 449218"/>
                <a:gd name="connsiteY44" fmla="*/ 2196101 h 2402465"/>
                <a:gd name="connsiteX45" fmla="*/ 387152 w 449218"/>
                <a:gd name="connsiteY45" fmla="*/ 2131926 h 2402465"/>
                <a:gd name="connsiteX46" fmla="*/ 392456 w 449218"/>
                <a:gd name="connsiteY46" fmla="*/ 2113651 h 2402465"/>
                <a:gd name="connsiteX47" fmla="*/ 393300 w 449218"/>
                <a:gd name="connsiteY47" fmla="*/ 2109356 h 2402465"/>
                <a:gd name="connsiteX48" fmla="*/ 393469 w 449218"/>
                <a:gd name="connsiteY48" fmla="*/ 2108261 h 2402465"/>
                <a:gd name="connsiteX49" fmla="*/ 393469 w 449218"/>
                <a:gd name="connsiteY49" fmla="*/ 2107251 h 2402465"/>
                <a:gd name="connsiteX50" fmla="*/ 393890 w 449218"/>
                <a:gd name="connsiteY50" fmla="*/ 2097060 h 2402465"/>
                <a:gd name="connsiteX51" fmla="*/ 393553 w 449218"/>
                <a:gd name="connsiteY51" fmla="*/ 2090155 h 2402465"/>
                <a:gd name="connsiteX52" fmla="*/ 393384 w 449218"/>
                <a:gd name="connsiteY52" fmla="*/ 2088048 h 2402465"/>
                <a:gd name="connsiteX53" fmla="*/ 390605 w 449218"/>
                <a:gd name="connsiteY53" fmla="*/ 2075584 h 2402465"/>
                <a:gd name="connsiteX54" fmla="*/ 388330 w 449218"/>
                <a:gd name="connsiteY54" fmla="*/ 2069268 h 2402465"/>
                <a:gd name="connsiteX55" fmla="*/ 379237 w 449218"/>
                <a:gd name="connsiteY55" fmla="*/ 2056383 h 2402465"/>
                <a:gd name="connsiteX56" fmla="*/ 376119 w 449218"/>
                <a:gd name="connsiteY56" fmla="*/ 2054193 h 2402465"/>
                <a:gd name="connsiteX57" fmla="*/ 372499 w 449218"/>
                <a:gd name="connsiteY57" fmla="*/ 2052424 h 2402465"/>
                <a:gd name="connsiteX58" fmla="*/ 369382 w 449218"/>
                <a:gd name="connsiteY58" fmla="*/ 2051498 h 2402465"/>
                <a:gd name="connsiteX59" fmla="*/ 367867 w 449218"/>
                <a:gd name="connsiteY59" fmla="*/ 2051077 h 2402465"/>
                <a:gd name="connsiteX60" fmla="*/ 367108 w 449218"/>
                <a:gd name="connsiteY60" fmla="*/ 2051077 h 2402465"/>
                <a:gd name="connsiteX61" fmla="*/ 273883 w 449218"/>
                <a:gd name="connsiteY61" fmla="*/ 0 h 2402465"/>
                <a:gd name="connsiteX62" fmla="*/ 324413 w 449218"/>
                <a:gd name="connsiteY62" fmla="*/ 0 h 2402465"/>
                <a:gd name="connsiteX63" fmla="*/ 324413 w 449218"/>
                <a:gd name="connsiteY63" fmla="*/ 908820 h 2402465"/>
                <a:gd name="connsiteX64" fmla="*/ 324413 w 449218"/>
                <a:gd name="connsiteY64" fmla="*/ 908820 h 2402465"/>
                <a:gd name="connsiteX65" fmla="*/ 324413 w 449218"/>
                <a:gd name="connsiteY65" fmla="*/ 2018821 h 2402465"/>
                <a:gd name="connsiteX66" fmla="*/ 415363 w 449218"/>
                <a:gd name="connsiteY66" fmla="*/ 2033559 h 2402465"/>
                <a:gd name="connsiteX67" fmla="*/ 424122 w 449218"/>
                <a:gd name="connsiteY67" fmla="*/ 2152644 h 2402465"/>
                <a:gd name="connsiteX68" fmla="*/ 380667 w 449218"/>
                <a:gd name="connsiteY68" fmla="*/ 2225662 h 2402465"/>
                <a:gd name="connsiteX69" fmla="*/ 339907 w 449218"/>
                <a:gd name="connsiteY69" fmla="*/ 2266086 h 2402465"/>
                <a:gd name="connsiteX70" fmla="*/ 346475 w 449218"/>
                <a:gd name="connsiteY70" fmla="*/ 2269119 h 2402465"/>
                <a:gd name="connsiteX71" fmla="*/ 346897 w 449218"/>
                <a:gd name="connsiteY71" fmla="*/ 2269287 h 2402465"/>
                <a:gd name="connsiteX72" fmla="*/ 347488 w 449218"/>
                <a:gd name="connsiteY72" fmla="*/ 2269539 h 2402465"/>
                <a:gd name="connsiteX73" fmla="*/ 351360 w 449218"/>
                <a:gd name="connsiteY73" fmla="*/ 2271055 h 2402465"/>
                <a:gd name="connsiteX74" fmla="*/ 367951 w 449218"/>
                <a:gd name="connsiteY74" fmla="*/ 2276446 h 2402465"/>
                <a:gd name="connsiteX75" fmla="*/ 376794 w 449218"/>
                <a:gd name="connsiteY75" fmla="*/ 2278551 h 2402465"/>
                <a:gd name="connsiteX76" fmla="*/ 383111 w 449218"/>
                <a:gd name="connsiteY76" fmla="*/ 2279646 h 2402465"/>
                <a:gd name="connsiteX77" fmla="*/ 397679 w 449218"/>
                <a:gd name="connsiteY77" fmla="*/ 2280151 h 2402465"/>
                <a:gd name="connsiteX78" fmla="*/ 398942 w 449218"/>
                <a:gd name="connsiteY78" fmla="*/ 2280151 h 2402465"/>
                <a:gd name="connsiteX79" fmla="*/ 399111 w 449218"/>
                <a:gd name="connsiteY79" fmla="*/ 2280151 h 2402465"/>
                <a:gd name="connsiteX80" fmla="*/ 399279 w 449218"/>
                <a:gd name="connsiteY80" fmla="*/ 2280151 h 2402465"/>
                <a:gd name="connsiteX81" fmla="*/ 399843 w 449218"/>
                <a:gd name="connsiteY81" fmla="*/ 2280038 h 2402465"/>
                <a:gd name="connsiteX82" fmla="*/ 401384 w 449218"/>
                <a:gd name="connsiteY82" fmla="*/ 2279730 h 2402465"/>
                <a:gd name="connsiteX83" fmla="*/ 407953 w 449218"/>
                <a:gd name="connsiteY83" fmla="*/ 2277878 h 2402465"/>
                <a:gd name="connsiteX84" fmla="*/ 410817 w 449218"/>
                <a:gd name="connsiteY84" fmla="*/ 2276277 h 2402465"/>
                <a:gd name="connsiteX85" fmla="*/ 410395 w 449218"/>
                <a:gd name="connsiteY85" fmla="*/ 2276867 h 2402465"/>
                <a:gd name="connsiteX86" fmla="*/ 411490 w 449218"/>
                <a:gd name="connsiteY86" fmla="*/ 2275857 h 2402465"/>
                <a:gd name="connsiteX87" fmla="*/ 411742 w 449218"/>
                <a:gd name="connsiteY87" fmla="*/ 2275603 h 2402465"/>
                <a:gd name="connsiteX88" fmla="*/ 413342 w 449218"/>
                <a:gd name="connsiteY88" fmla="*/ 2274171 h 2402465"/>
                <a:gd name="connsiteX89" fmla="*/ 443154 w 449218"/>
                <a:gd name="connsiteY89" fmla="*/ 2274171 h 2402465"/>
                <a:gd name="connsiteX90" fmla="*/ 443154 w 449218"/>
                <a:gd name="connsiteY90" fmla="*/ 2303985 h 2402465"/>
                <a:gd name="connsiteX91" fmla="*/ 360036 w 449218"/>
                <a:gd name="connsiteY91" fmla="*/ 2317965 h 2402465"/>
                <a:gd name="connsiteX92" fmla="*/ 304705 w 449218"/>
                <a:gd name="connsiteY92" fmla="*/ 2294889 h 2402465"/>
                <a:gd name="connsiteX93" fmla="*/ 237418 w 449218"/>
                <a:gd name="connsiteY93" fmla="*/ 2342726 h 2402465"/>
                <a:gd name="connsiteX94" fmla="*/ 155054 w 449218"/>
                <a:gd name="connsiteY94" fmla="*/ 2385003 h 2402465"/>
                <a:gd name="connsiteX95" fmla="*/ 72776 w 449218"/>
                <a:gd name="connsiteY95" fmla="*/ 2402436 h 2402465"/>
                <a:gd name="connsiteX96" fmla="*/ 12140 w 449218"/>
                <a:gd name="connsiteY96" fmla="*/ 2379613 h 2402465"/>
                <a:gd name="connsiteX97" fmla="*/ 36478 w 449218"/>
                <a:gd name="connsiteY97" fmla="*/ 2278298 h 2402465"/>
                <a:gd name="connsiteX98" fmla="*/ 136948 w 449218"/>
                <a:gd name="connsiteY98" fmla="*/ 2223303 h 2402465"/>
                <a:gd name="connsiteX99" fmla="*/ 273883 w 449218"/>
                <a:gd name="connsiteY99" fmla="*/ 2230293 h 2402465"/>
                <a:gd name="connsiteX100" fmla="*/ 273883 w 449218"/>
                <a:gd name="connsiteY100" fmla="*/ 908820 h 2402465"/>
                <a:gd name="connsiteX101" fmla="*/ 273883 w 449218"/>
                <a:gd name="connsiteY101" fmla="*/ 908820 h 2402465"/>
                <a:gd name="connsiteX0" fmla="*/ 198530 w 449218"/>
                <a:gd name="connsiteY0" fmla="*/ 2258433 h 2402465"/>
                <a:gd name="connsiteX1" fmla="*/ 133578 w 449218"/>
                <a:gd name="connsiteY1" fmla="*/ 2267266 h 2402465"/>
                <a:gd name="connsiteX2" fmla="*/ 117156 w 449218"/>
                <a:gd name="connsiteY2" fmla="*/ 2272318 h 2402465"/>
                <a:gd name="connsiteX3" fmla="*/ 110757 w 449218"/>
                <a:gd name="connsiteY3" fmla="*/ 2274677 h 2402465"/>
                <a:gd name="connsiteX4" fmla="*/ 109662 w 449218"/>
                <a:gd name="connsiteY4" fmla="*/ 2275099 h 2402465"/>
                <a:gd name="connsiteX5" fmla="*/ 109494 w 449218"/>
                <a:gd name="connsiteY5" fmla="*/ 2275099 h 2402465"/>
                <a:gd name="connsiteX6" fmla="*/ 93998 w 449218"/>
                <a:gd name="connsiteY6" fmla="*/ 2284194 h 2402465"/>
                <a:gd name="connsiteX7" fmla="*/ 88356 w 449218"/>
                <a:gd name="connsiteY7" fmla="*/ 2288236 h 2402465"/>
                <a:gd name="connsiteX8" fmla="*/ 87429 w 449218"/>
                <a:gd name="connsiteY8" fmla="*/ 2288910 h 2402465"/>
                <a:gd name="connsiteX9" fmla="*/ 86838 w 449218"/>
                <a:gd name="connsiteY9" fmla="*/ 2289415 h 2402465"/>
                <a:gd name="connsiteX10" fmla="*/ 77661 w 449218"/>
                <a:gd name="connsiteY10" fmla="*/ 2297164 h 2402465"/>
                <a:gd name="connsiteX11" fmla="*/ 61742 w 449218"/>
                <a:gd name="connsiteY11" fmla="*/ 2312996 h 2402465"/>
                <a:gd name="connsiteX12" fmla="*/ 49364 w 449218"/>
                <a:gd name="connsiteY12" fmla="*/ 2329418 h 2402465"/>
                <a:gd name="connsiteX13" fmla="*/ 44228 w 449218"/>
                <a:gd name="connsiteY13" fmla="*/ 2339020 h 2402465"/>
                <a:gd name="connsiteX14" fmla="*/ 43974 w 449218"/>
                <a:gd name="connsiteY14" fmla="*/ 2339947 h 2402465"/>
                <a:gd name="connsiteX15" fmla="*/ 42541 w 449218"/>
                <a:gd name="connsiteY15" fmla="*/ 2344999 h 2402465"/>
                <a:gd name="connsiteX16" fmla="*/ 42290 w 449218"/>
                <a:gd name="connsiteY16" fmla="*/ 2345673 h 2402465"/>
                <a:gd name="connsiteX17" fmla="*/ 42290 w 449218"/>
                <a:gd name="connsiteY17" fmla="*/ 2345927 h 2402465"/>
                <a:gd name="connsiteX18" fmla="*/ 42290 w 449218"/>
                <a:gd name="connsiteY18" fmla="*/ 2349210 h 2402465"/>
                <a:gd name="connsiteX19" fmla="*/ 42290 w 449218"/>
                <a:gd name="connsiteY19" fmla="*/ 2349547 h 2402465"/>
                <a:gd name="connsiteX20" fmla="*/ 42459 w 449218"/>
                <a:gd name="connsiteY20" fmla="*/ 2350053 h 2402465"/>
                <a:gd name="connsiteX21" fmla="*/ 42459 w 449218"/>
                <a:gd name="connsiteY21" fmla="*/ 2350221 h 2402465"/>
                <a:gd name="connsiteX22" fmla="*/ 42459 w 449218"/>
                <a:gd name="connsiteY22" fmla="*/ 2350558 h 2402465"/>
                <a:gd name="connsiteX23" fmla="*/ 42709 w 449218"/>
                <a:gd name="connsiteY23" fmla="*/ 2350810 h 2402465"/>
                <a:gd name="connsiteX24" fmla="*/ 42878 w 449218"/>
                <a:gd name="connsiteY24" fmla="*/ 2350979 h 2402465"/>
                <a:gd name="connsiteX25" fmla="*/ 44899 w 449218"/>
                <a:gd name="connsiteY25" fmla="*/ 2352917 h 2402465"/>
                <a:gd name="connsiteX26" fmla="*/ 51384 w 449218"/>
                <a:gd name="connsiteY26" fmla="*/ 2356537 h 2402465"/>
                <a:gd name="connsiteX27" fmla="*/ 77407 w 449218"/>
                <a:gd name="connsiteY27" fmla="*/ 2360327 h 2402465"/>
                <a:gd name="connsiteX28" fmla="*/ 108651 w 449218"/>
                <a:gd name="connsiteY28" fmla="*/ 2355611 h 2402465"/>
                <a:gd name="connsiteX29" fmla="*/ 171728 w 449218"/>
                <a:gd name="connsiteY29" fmla="*/ 2332788 h 2402465"/>
                <a:gd name="connsiteX30" fmla="*/ 171728 w 449218"/>
                <a:gd name="connsiteY30" fmla="*/ 2332703 h 2402465"/>
                <a:gd name="connsiteX31" fmla="*/ 262597 w 449218"/>
                <a:gd name="connsiteY31" fmla="*/ 2271140 h 2402465"/>
                <a:gd name="connsiteX32" fmla="*/ 198530 w 449218"/>
                <a:gd name="connsiteY32" fmla="*/ 2258433 h 2402465"/>
                <a:gd name="connsiteX33" fmla="*/ 367108 w 449218"/>
                <a:gd name="connsiteY33" fmla="*/ 2051077 h 2402465"/>
                <a:gd name="connsiteX34" fmla="*/ 348665 w 449218"/>
                <a:gd name="connsiteY34" fmla="*/ 2053688 h 2402465"/>
                <a:gd name="connsiteX35" fmla="*/ 342349 w 449218"/>
                <a:gd name="connsiteY35" fmla="*/ 2057309 h 2402465"/>
                <a:gd name="connsiteX36" fmla="*/ 341843 w 449218"/>
                <a:gd name="connsiteY36" fmla="*/ 2057899 h 2402465"/>
                <a:gd name="connsiteX37" fmla="*/ 339400 w 449218"/>
                <a:gd name="connsiteY37" fmla="*/ 2060341 h 2402465"/>
                <a:gd name="connsiteX38" fmla="*/ 337380 w 449218"/>
                <a:gd name="connsiteY38" fmla="*/ 2062867 h 2402465"/>
                <a:gd name="connsiteX39" fmla="*/ 336285 w 449218"/>
                <a:gd name="connsiteY39" fmla="*/ 2064552 h 2402465"/>
                <a:gd name="connsiteX40" fmla="*/ 333084 w 449218"/>
                <a:gd name="connsiteY40" fmla="*/ 2070363 h 2402465"/>
                <a:gd name="connsiteX41" fmla="*/ 327611 w 449218"/>
                <a:gd name="connsiteY41" fmla="*/ 2153570 h 2402465"/>
                <a:gd name="connsiteX42" fmla="*/ 327696 w 449218"/>
                <a:gd name="connsiteY42" fmla="*/ 2153739 h 2402465"/>
                <a:gd name="connsiteX43" fmla="*/ 334771 w 449218"/>
                <a:gd name="connsiteY43" fmla="*/ 2213618 h 2402465"/>
                <a:gd name="connsiteX44" fmla="*/ 350940 w 449218"/>
                <a:gd name="connsiteY44" fmla="*/ 2196101 h 2402465"/>
                <a:gd name="connsiteX45" fmla="*/ 387152 w 449218"/>
                <a:gd name="connsiteY45" fmla="*/ 2131926 h 2402465"/>
                <a:gd name="connsiteX46" fmla="*/ 392456 w 449218"/>
                <a:gd name="connsiteY46" fmla="*/ 2113651 h 2402465"/>
                <a:gd name="connsiteX47" fmla="*/ 393300 w 449218"/>
                <a:gd name="connsiteY47" fmla="*/ 2109356 h 2402465"/>
                <a:gd name="connsiteX48" fmla="*/ 393469 w 449218"/>
                <a:gd name="connsiteY48" fmla="*/ 2108261 h 2402465"/>
                <a:gd name="connsiteX49" fmla="*/ 393469 w 449218"/>
                <a:gd name="connsiteY49" fmla="*/ 2107251 h 2402465"/>
                <a:gd name="connsiteX50" fmla="*/ 393890 w 449218"/>
                <a:gd name="connsiteY50" fmla="*/ 2097060 h 2402465"/>
                <a:gd name="connsiteX51" fmla="*/ 393553 w 449218"/>
                <a:gd name="connsiteY51" fmla="*/ 2090155 h 2402465"/>
                <a:gd name="connsiteX52" fmla="*/ 393384 w 449218"/>
                <a:gd name="connsiteY52" fmla="*/ 2088048 h 2402465"/>
                <a:gd name="connsiteX53" fmla="*/ 390605 w 449218"/>
                <a:gd name="connsiteY53" fmla="*/ 2075584 h 2402465"/>
                <a:gd name="connsiteX54" fmla="*/ 388330 w 449218"/>
                <a:gd name="connsiteY54" fmla="*/ 2069268 h 2402465"/>
                <a:gd name="connsiteX55" fmla="*/ 379237 w 449218"/>
                <a:gd name="connsiteY55" fmla="*/ 2056383 h 2402465"/>
                <a:gd name="connsiteX56" fmla="*/ 376119 w 449218"/>
                <a:gd name="connsiteY56" fmla="*/ 2054193 h 2402465"/>
                <a:gd name="connsiteX57" fmla="*/ 372499 w 449218"/>
                <a:gd name="connsiteY57" fmla="*/ 2052424 h 2402465"/>
                <a:gd name="connsiteX58" fmla="*/ 369382 w 449218"/>
                <a:gd name="connsiteY58" fmla="*/ 2051498 h 2402465"/>
                <a:gd name="connsiteX59" fmla="*/ 367867 w 449218"/>
                <a:gd name="connsiteY59" fmla="*/ 2051077 h 2402465"/>
                <a:gd name="connsiteX60" fmla="*/ 367108 w 449218"/>
                <a:gd name="connsiteY60" fmla="*/ 2051077 h 2402465"/>
                <a:gd name="connsiteX61" fmla="*/ 273883 w 449218"/>
                <a:gd name="connsiteY61" fmla="*/ 0 h 2402465"/>
                <a:gd name="connsiteX62" fmla="*/ 324413 w 449218"/>
                <a:gd name="connsiteY62" fmla="*/ 0 h 2402465"/>
                <a:gd name="connsiteX63" fmla="*/ 324413 w 449218"/>
                <a:gd name="connsiteY63" fmla="*/ 908820 h 2402465"/>
                <a:gd name="connsiteX64" fmla="*/ 324413 w 449218"/>
                <a:gd name="connsiteY64" fmla="*/ 908820 h 2402465"/>
                <a:gd name="connsiteX65" fmla="*/ 324413 w 449218"/>
                <a:gd name="connsiteY65" fmla="*/ 2018821 h 2402465"/>
                <a:gd name="connsiteX66" fmla="*/ 415363 w 449218"/>
                <a:gd name="connsiteY66" fmla="*/ 2033559 h 2402465"/>
                <a:gd name="connsiteX67" fmla="*/ 424122 w 449218"/>
                <a:gd name="connsiteY67" fmla="*/ 2152644 h 2402465"/>
                <a:gd name="connsiteX68" fmla="*/ 380667 w 449218"/>
                <a:gd name="connsiteY68" fmla="*/ 2225662 h 2402465"/>
                <a:gd name="connsiteX69" fmla="*/ 339907 w 449218"/>
                <a:gd name="connsiteY69" fmla="*/ 2266086 h 2402465"/>
                <a:gd name="connsiteX70" fmla="*/ 346475 w 449218"/>
                <a:gd name="connsiteY70" fmla="*/ 2269119 h 2402465"/>
                <a:gd name="connsiteX71" fmla="*/ 346897 w 449218"/>
                <a:gd name="connsiteY71" fmla="*/ 2269287 h 2402465"/>
                <a:gd name="connsiteX72" fmla="*/ 347488 w 449218"/>
                <a:gd name="connsiteY72" fmla="*/ 2269539 h 2402465"/>
                <a:gd name="connsiteX73" fmla="*/ 351360 w 449218"/>
                <a:gd name="connsiteY73" fmla="*/ 2271055 h 2402465"/>
                <a:gd name="connsiteX74" fmla="*/ 367951 w 449218"/>
                <a:gd name="connsiteY74" fmla="*/ 2276446 h 2402465"/>
                <a:gd name="connsiteX75" fmla="*/ 376794 w 449218"/>
                <a:gd name="connsiteY75" fmla="*/ 2278551 h 2402465"/>
                <a:gd name="connsiteX76" fmla="*/ 383111 w 449218"/>
                <a:gd name="connsiteY76" fmla="*/ 2279646 h 2402465"/>
                <a:gd name="connsiteX77" fmla="*/ 397679 w 449218"/>
                <a:gd name="connsiteY77" fmla="*/ 2280151 h 2402465"/>
                <a:gd name="connsiteX78" fmla="*/ 398942 w 449218"/>
                <a:gd name="connsiteY78" fmla="*/ 2280151 h 2402465"/>
                <a:gd name="connsiteX79" fmla="*/ 399111 w 449218"/>
                <a:gd name="connsiteY79" fmla="*/ 2280151 h 2402465"/>
                <a:gd name="connsiteX80" fmla="*/ 399279 w 449218"/>
                <a:gd name="connsiteY80" fmla="*/ 2280151 h 2402465"/>
                <a:gd name="connsiteX81" fmla="*/ 399843 w 449218"/>
                <a:gd name="connsiteY81" fmla="*/ 2280038 h 2402465"/>
                <a:gd name="connsiteX82" fmla="*/ 401384 w 449218"/>
                <a:gd name="connsiteY82" fmla="*/ 2279730 h 2402465"/>
                <a:gd name="connsiteX83" fmla="*/ 407953 w 449218"/>
                <a:gd name="connsiteY83" fmla="*/ 2277878 h 2402465"/>
                <a:gd name="connsiteX84" fmla="*/ 410817 w 449218"/>
                <a:gd name="connsiteY84" fmla="*/ 2276277 h 2402465"/>
                <a:gd name="connsiteX85" fmla="*/ 410395 w 449218"/>
                <a:gd name="connsiteY85" fmla="*/ 2276867 h 2402465"/>
                <a:gd name="connsiteX86" fmla="*/ 411490 w 449218"/>
                <a:gd name="connsiteY86" fmla="*/ 2275857 h 2402465"/>
                <a:gd name="connsiteX87" fmla="*/ 411742 w 449218"/>
                <a:gd name="connsiteY87" fmla="*/ 2275603 h 2402465"/>
                <a:gd name="connsiteX88" fmla="*/ 413342 w 449218"/>
                <a:gd name="connsiteY88" fmla="*/ 2274171 h 2402465"/>
                <a:gd name="connsiteX89" fmla="*/ 443154 w 449218"/>
                <a:gd name="connsiteY89" fmla="*/ 2274171 h 2402465"/>
                <a:gd name="connsiteX90" fmla="*/ 443154 w 449218"/>
                <a:gd name="connsiteY90" fmla="*/ 2303985 h 2402465"/>
                <a:gd name="connsiteX91" fmla="*/ 360036 w 449218"/>
                <a:gd name="connsiteY91" fmla="*/ 2317965 h 2402465"/>
                <a:gd name="connsiteX92" fmla="*/ 304705 w 449218"/>
                <a:gd name="connsiteY92" fmla="*/ 2294889 h 2402465"/>
                <a:gd name="connsiteX93" fmla="*/ 237418 w 449218"/>
                <a:gd name="connsiteY93" fmla="*/ 2342726 h 2402465"/>
                <a:gd name="connsiteX94" fmla="*/ 155054 w 449218"/>
                <a:gd name="connsiteY94" fmla="*/ 2385003 h 2402465"/>
                <a:gd name="connsiteX95" fmla="*/ 72776 w 449218"/>
                <a:gd name="connsiteY95" fmla="*/ 2402436 h 2402465"/>
                <a:gd name="connsiteX96" fmla="*/ 12140 w 449218"/>
                <a:gd name="connsiteY96" fmla="*/ 2379613 h 2402465"/>
                <a:gd name="connsiteX97" fmla="*/ 36478 w 449218"/>
                <a:gd name="connsiteY97" fmla="*/ 2278298 h 2402465"/>
                <a:gd name="connsiteX98" fmla="*/ 136948 w 449218"/>
                <a:gd name="connsiteY98" fmla="*/ 2223303 h 2402465"/>
                <a:gd name="connsiteX99" fmla="*/ 273883 w 449218"/>
                <a:gd name="connsiteY99" fmla="*/ 2230293 h 2402465"/>
                <a:gd name="connsiteX100" fmla="*/ 273883 w 449218"/>
                <a:gd name="connsiteY100" fmla="*/ 908820 h 2402465"/>
                <a:gd name="connsiteX101" fmla="*/ 273883 w 449218"/>
                <a:gd name="connsiteY101" fmla="*/ 0 h 2402465"/>
                <a:gd name="connsiteX0" fmla="*/ 198530 w 449218"/>
                <a:gd name="connsiteY0" fmla="*/ 2258433 h 2402465"/>
                <a:gd name="connsiteX1" fmla="*/ 133578 w 449218"/>
                <a:gd name="connsiteY1" fmla="*/ 2267266 h 2402465"/>
                <a:gd name="connsiteX2" fmla="*/ 117156 w 449218"/>
                <a:gd name="connsiteY2" fmla="*/ 2272318 h 2402465"/>
                <a:gd name="connsiteX3" fmla="*/ 110757 w 449218"/>
                <a:gd name="connsiteY3" fmla="*/ 2274677 h 2402465"/>
                <a:gd name="connsiteX4" fmla="*/ 109662 w 449218"/>
                <a:gd name="connsiteY4" fmla="*/ 2275099 h 2402465"/>
                <a:gd name="connsiteX5" fmla="*/ 109494 w 449218"/>
                <a:gd name="connsiteY5" fmla="*/ 2275099 h 2402465"/>
                <a:gd name="connsiteX6" fmla="*/ 93998 w 449218"/>
                <a:gd name="connsiteY6" fmla="*/ 2284194 h 2402465"/>
                <a:gd name="connsiteX7" fmla="*/ 88356 w 449218"/>
                <a:gd name="connsiteY7" fmla="*/ 2288236 h 2402465"/>
                <a:gd name="connsiteX8" fmla="*/ 87429 w 449218"/>
                <a:gd name="connsiteY8" fmla="*/ 2288910 h 2402465"/>
                <a:gd name="connsiteX9" fmla="*/ 86838 w 449218"/>
                <a:gd name="connsiteY9" fmla="*/ 2289415 h 2402465"/>
                <a:gd name="connsiteX10" fmla="*/ 77661 w 449218"/>
                <a:gd name="connsiteY10" fmla="*/ 2297164 h 2402465"/>
                <a:gd name="connsiteX11" fmla="*/ 61742 w 449218"/>
                <a:gd name="connsiteY11" fmla="*/ 2312996 h 2402465"/>
                <a:gd name="connsiteX12" fmla="*/ 49364 w 449218"/>
                <a:gd name="connsiteY12" fmla="*/ 2329418 h 2402465"/>
                <a:gd name="connsiteX13" fmla="*/ 44228 w 449218"/>
                <a:gd name="connsiteY13" fmla="*/ 2339020 h 2402465"/>
                <a:gd name="connsiteX14" fmla="*/ 43974 w 449218"/>
                <a:gd name="connsiteY14" fmla="*/ 2339947 h 2402465"/>
                <a:gd name="connsiteX15" fmla="*/ 42541 w 449218"/>
                <a:gd name="connsiteY15" fmla="*/ 2344999 h 2402465"/>
                <a:gd name="connsiteX16" fmla="*/ 42290 w 449218"/>
                <a:gd name="connsiteY16" fmla="*/ 2345673 h 2402465"/>
                <a:gd name="connsiteX17" fmla="*/ 42290 w 449218"/>
                <a:gd name="connsiteY17" fmla="*/ 2345927 h 2402465"/>
                <a:gd name="connsiteX18" fmla="*/ 42290 w 449218"/>
                <a:gd name="connsiteY18" fmla="*/ 2349210 h 2402465"/>
                <a:gd name="connsiteX19" fmla="*/ 42290 w 449218"/>
                <a:gd name="connsiteY19" fmla="*/ 2349547 h 2402465"/>
                <a:gd name="connsiteX20" fmla="*/ 42459 w 449218"/>
                <a:gd name="connsiteY20" fmla="*/ 2350053 h 2402465"/>
                <a:gd name="connsiteX21" fmla="*/ 42459 w 449218"/>
                <a:gd name="connsiteY21" fmla="*/ 2350221 h 2402465"/>
                <a:gd name="connsiteX22" fmla="*/ 42459 w 449218"/>
                <a:gd name="connsiteY22" fmla="*/ 2350558 h 2402465"/>
                <a:gd name="connsiteX23" fmla="*/ 42709 w 449218"/>
                <a:gd name="connsiteY23" fmla="*/ 2350810 h 2402465"/>
                <a:gd name="connsiteX24" fmla="*/ 42878 w 449218"/>
                <a:gd name="connsiteY24" fmla="*/ 2350979 h 2402465"/>
                <a:gd name="connsiteX25" fmla="*/ 44899 w 449218"/>
                <a:gd name="connsiteY25" fmla="*/ 2352917 h 2402465"/>
                <a:gd name="connsiteX26" fmla="*/ 51384 w 449218"/>
                <a:gd name="connsiteY26" fmla="*/ 2356537 h 2402465"/>
                <a:gd name="connsiteX27" fmla="*/ 77407 w 449218"/>
                <a:gd name="connsiteY27" fmla="*/ 2360327 h 2402465"/>
                <a:gd name="connsiteX28" fmla="*/ 108651 w 449218"/>
                <a:gd name="connsiteY28" fmla="*/ 2355611 h 2402465"/>
                <a:gd name="connsiteX29" fmla="*/ 171728 w 449218"/>
                <a:gd name="connsiteY29" fmla="*/ 2332788 h 2402465"/>
                <a:gd name="connsiteX30" fmla="*/ 171728 w 449218"/>
                <a:gd name="connsiteY30" fmla="*/ 2332703 h 2402465"/>
                <a:gd name="connsiteX31" fmla="*/ 262597 w 449218"/>
                <a:gd name="connsiteY31" fmla="*/ 2271140 h 2402465"/>
                <a:gd name="connsiteX32" fmla="*/ 198530 w 449218"/>
                <a:gd name="connsiteY32" fmla="*/ 2258433 h 2402465"/>
                <a:gd name="connsiteX33" fmla="*/ 367108 w 449218"/>
                <a:gd name="connsiteY33" fmla="*/ 2051077 h 2402465"/>
                <a:gd name="connsiteX34" fmla="*/ 348665 w 449218"/>
                <a:gd name="connsiteY34" fmla="*/ 2053688 h 2402465"/>
                <a:gd name="connsiteX35" fmla="*/ 342349 w 449218"/>
                <a:gd name="connsiteY35" fmla="*/ 2057309 h 2402465"/>
                <a:gd name="connsiteX36" fmla="*/ 341843 w 449218"/>
                <a:gd name="connsiteY36" fmla="*/ 2057899 h 2402465"/>
                <a:gd name="connsiteX37" fmla="*/ 339400 w 449218"/>
                <a:gd name="connsiteY37" fmla="*/ 2060341 h 2402465"/>
                <a:gd name="connsiteX38" fmla="*/ 337380 w 449218"/>
                <a:gd name="connsiteY38" fmla="*/ 2062867 h 2402465"/>
                <a:gd name="connsiteX39" fmla="*/ 336285 w 449218"/>
                <a:gd name="connsiteY39" fmla="*/ 2064552 h 2402465"/>
                <a:gd name="connsiteX40" fmla="*/ 333084 w 449218"/>
                <a:gd name="connsiteY40" fmla="*/ 2070363 h 2402465"/>
                <a:gd name="connsiteX41" fmla="*/ 327611 w 449218"/>
                <a:gd name="connsiteY41" fmla="*/ 2153570 h 2402465"/>
                <a:gd name="connsiteX42" fmla="*/ 327696 w 449218"/>
                <a:gd name="connsiteY42" fmla="*/ 2153739 h 2402465"/>
                <a:gd name="connsiteX43" fmla="*/ 334771 w 449218"/>
                <a:gd name="connsiteY43" fmla="*/ 2213618 h 2402465"/>
                <a:gd name="connsiteX44" fmla="*/ 350940 w 449218"/>
                <a:gd name="connsiteY44" fmla="*/ 2196101 h 2402465"/>
                <a:gd name="connsiteX45" fmla="*/ 387152 w 449218"/>
                <a:gd name="connsiteY45" fmla="*/ 2131926 h 2402465"/>
                <a:gd name="connsiteX46" fmla="*/ 392456 w 449218"/>
                <a:gd name="connsiteY46" fmla="*/ 2113651 h 2402465"/>
                <a:gd name="connsiteX47" fmla="*/ 393300 w 449218"/>
                <a:gd name="connsiteY47" fmla="*/ 2109356 h 2402465"/>
                <a:gd name="connsiteX48" fmla="*/ 393469 w 449218"/>
                <a:gd name="connsiteY48" fmla="*/ 2108261 h 2402465"/>
                <a:gd name="connsiteX49" fmla="*/ 393469 w 449218"/>
                <a:gd name="connsiteY49" fmla="*/ 2107251 h 2402465"/>
                <a:gd name="connsiteX50" fmla="*/ 393890 w 449218"/>
                <a:gd name="connsiteY50" fmla="*/ 2097060 h 2402465"/>
                <a:gd name="connsiteX51" fmla="*/ 393553 w 449218"/>
                <a:gd name="connsiteY51" fmla="*/ 2090155 h 2402465"/>
                <a:gd name="connsiteX52" fmla="*/ 393384 w 449218"/>
                <a:gd name="connsiteY52" fmla="*/ 2088048 h 2402465"/>
                <a:gd name="connsiteX53" fmla="*/ 390605 w 449218"/>
                <a:gd name="connsiteY53" fmla="*/ 2075584 h 2402465"/>
                <a:gd name="connsiteX54" fmla="*/ 388330 w 449218"/>
                <a:gd name="connsiteY54" fmla="*/ 2069268 h 2402465"/>
                <a:gd name="connsiteX55" fmla="*/ 379237 w 449218"/>
                <a:gd name="connsiteY55" fmla="*/ 2056383 h 2402465"/>
                <a:gd name="connsiteX56" fmla="*/ 376119 w 449218"/>
                <a:gd name="connsiteY56" fmla="*/ 2054193 h 2402465"/>
                <a:gd name="connsiteX57" fmla="*/ 372499 w 449218"/>
                <a:gd name="connsiteY57" fmla="*/ 2052424 h 2402465"/>
                <a:gd name="connsiteX58" fmla="*/ 369382 w 449218"/>
                <a:gd name="connsiteY58" fmla="*/ 2051498 h 2402465"/>
                <a:gd name="connsiteX59" fmla="*/ 367867 w 449218"/>
                <a:gd name="connsiteY59" fmla="*/ 2051077 h 2402465"/>
                <a:gd name="connsiteX60" fmla="*/ 367108 w 449218"/>
                <a:gd name="connsiteY60" fmla="*/ 2051077 h 2402465"/>
                <a:gd name="connsiteX61" fmla="*/ 273883 w 449218"/>
                <a:gd name="connsiteY61" fmla="*/ 0 h 2402465"/>
                <a:gd name="connsiteX62" fmla="*/ 324413 w 449218"/>
                <a:gd name="connsiteY62" fmla="*/ 0 h 2402465"/>
                <a:gd name="connsiteX63" fmla="*/ 324413 w 449218"/>
                <a:gd name="connsiteY63" fmla="*/ 908820 h 2402465"/>
                <a:gd name="connsiteX64" fmla="*/ 324413 w 449218"/>
                <a:gd name="connsiteY64" fmla="*/ 2018821 h 2402465"/>
                <a:gd name="connsiteX65" fmla="*/ 415363 w 449218"/>
                <a:gd name="connsiteY65" fmla="*/ 2033559 h 2402465"/>
                <a:gd name="connsiteX66" fmla="*/ 424122 w 449218"/>
                <a:gd name="connsiteY66" fmla="*/ 2152644 h 2402465"/>
                <a:gd name="connsiteX67" fmla="*/ 380667 w 449218"/>
                <a:gd name="connsiteY67" fmla="*/ 2225662 h 2402465"/>
                <a:gd name="connsiteX68" fmla="*/ 339907 w 449218"/>
                <a:gd name="connsiteY68" fmla="*/ 2266086 h 2402465"/>
                <a:gd name="connsiteX69" fmla="*/ 346475 w 449218"/>
                <a:gd name="connsiteY69" fmla="*/ 2269119 h 2402465"/>
                <a:gd name="connsiteX70" fmla="*/ 346897 w 449218"/>
                <a:gd name="connsiteY70" fmla="*/ 2269287 h 2402465"/>
                <a:gd name="connsiteX71" fmla="*/ 347488 w 449218"/>
                <a:gd name="connsiteY71" fmla="*/ 2269539 h 2402465"/>
                <a:gd name="connsiteX72" fmla="*/ 351360 w 449218"/>
                <a:gd name="connsiteY72" fmla="*/ 2271055 h 2402465"/>
                <a:gd name="connsiteX73" fmla="*/ 367951 w 449218"/>
                <a:gd name="connsiteY73" fmla="*/ 2276446 h 2402465"/>
                <a:gd name="connsiteX74" fmla="*/ 376794 w 449218"/>
                <a:gd name="connsiteY74" fmla="*/ 2278551 h 2402465"/>
                <a:gd name="connsiteX75" fmla="*/ 383111 w 449218"/>
                <a:gd name="connsiteY75" fmla="*/ 2279646 h 2402465"/>
                <a:gd name="connsiteX76" fmla="*/ 397679 w 449218"/>
                <a:gd name="connsiteY76" fmla="*/ 2280151 h 2402465"/>
                <a:gd name="connsiteX77" fmla="*/ 398942 w 449218"/>
                <a:gd name="connsiteY77" fmla="*/ 2280151 h 2402465"/>
                <a:gd name="connsiteX78" fmla="*/ 399111 w 449218"/>
                <a:gd name="connsiteY78" fmla="*/ 2280151 h 2402465"/>
                <a:gd name="connsiteX79" fmla="*/ 399279 w 449218"/>
                <a:gd name="connsiteY79" fmla="*/ 2280151 h 2402465"/>
                <a:gd name="connsiteX80" fmla="*/ 399843 w 449218"/>
                <a:gd name="connsiteY80" fmla="*/ 2280038 h 2402465"/>
                <a:gd name="connsiteX81" fmla="*/ 401384 w 449218"/>
                <a:gd name="connsiteY81" fmla="*/ 2279730 h 2402465"/>
                <a:gd name="connsiteX82" fmla="*/ 407953 w 449218"/>
                <a:gd name="connsiteY82" fmla="*/ 2277878 h 2402465"/>
                <a:gd name="connsiteX83" fmla="*/ 410817 w 449218"/>
                <a:gd name="connsiteY83" fmla="*/ 2276277 h 2402465"/>
                <a:gd name="connsiteX84" fmla="*/ 410395 w 449218"/>
                <a:gd name="connsiteY84" fmla="*/ 2276867 h 2402465"/>
                <a:gd name="connsiteX85" fmla="*/ 411490 w 449218"/>
                <a:gd name="connsiteY85" fmla="*/ 2275857 h 2402465"/>
                <a:gd name="connsiteX86" fmla="*/ 411742 w 449218"/>
                <a:gd name="connsiteY86" fmla="*/ 2275603 h 2402465"/>
                <a:gd name="connsiteX87" fmla="*/ 413342 w 449218"/>
                <a:gd name="connsiteY87" fmla="*/ 2274171 h 2402465"/>
                <a:gd name="connsiteX88" fmla="*/ 443154 w 449218"/>
                <a:gd name="connsiteY88" fmla="*/ 2274171 h 2402465"/>
                <a:gd name="connsiteX89" fmla="*/ 443154 w 449218"/>
                <a:gd name="connsiteY89" fmla="*/ 2303985 h 2402465"/>
                <a:gd name="connsiteX90" fmla="*/ 360036 w 449218"/>
                <a:gd name="connsiteY90" fmla="*/ 2317965 h 2402465"/>
                <a:gd name="connsiteX91" fmla="*/ 304705 w 449218"/>
                <a:gd name="connsiteY91" fmla="*/ 2294889 h 2402465"/>
                <a:gd name="connsiteX92" fmla="*/ 237418 w 449218"/>
                <a:gd name="connsiteY92" fmla="*/ 2342726 h 2402465"/>
                <a:gd name="connsiteX93" fmla="*/ 155054 w 449218"/>
                <a:gd name="connsiteY93" fmla="*/ 2385003 h 2402465"/>
                <a:gd name="connsiteX94" fmla="*/ 72776 w 449218"/>
                <a:gd name="connsiteY94" fmla="*/ 2402436 h 2402465"/>
                <a:gd name="connsiteX95" fmla="*/ 12140 w 449218"/>
                <a:gd name="connsiteY95" fmla="*/ 2379613 h 2402465"/>
                <a:gd name="connsiteX96" fmla="*/ 36478 w 449218"/>
                <a:gd name="connsiteY96" fmla="*/ 2278298 h 2402465"/>
                <a:gd name="connsiteX97" fmla="*/ 136948 w 449218"/>
                <a:gd name="connsiteY97" fmla="*/ 2223303 h 2402465"/>
                <a:gd name="connsiteX98" fmla="*/ 273883 w 449218"/>
                <a:gd name="connsiteY98" fmla="*/ 2230293 h 2402465"/>
                <a:gd name="connsiteX99" fmla="*/ 273883 w 449218"/>
                <a:gd name="connsiteY99" fmla="*/ 908820 h 2402465"/>
                <a:gd name="connsiteX100" fmla="*/ 273883 w 449218"/>
                <a:gd name="connsiteY100" fmla="*/ 0 h 2402465"/>
                <a:gd name="connsiteX0" fmla="*/ 198530 w 449218"/>
                <a:gd name="connsiteY0" fmla="*/ 2258433 h 2402465"/>
                <a:gd name="connsiteX1" fmla="*/ 133578 w 449218"/>
                <a:gd name="connsiteY1" fmla="*/ 2267266 h 2402465"/>
                <a:gd name="connsiteX2" fmla="*/ 117156 w 449218"/>
                <a:gd name="connsiteY2" fmla="*/ 2272318 h 2402465"/>
                <a:gd name="connsiteX3" fmla="*/ 110757 w 449218"/>
                <a:gd name="connsiteY3" fmla="*/ 2274677 h 2402465"/>
                <a:gd name="connsiteX4" fmla="*/ 109662 w 449218"/>
                <a:gd name="connsiteY4" fmla="*/ 2275099 h 2402465"/>
                <a:gd name="connsiteX5" fmla="*/ 109494 w 449218"/>
                <a:gd name="connsiteY5" fmla="*/ 2275099 h 2402465"/>
                <a:gd name="connsiteX6" fmla="*/ 93998 w 449218"/>
                <a:gd name="connsiteY6" fmla="*/ 2284194 h 2402465"/>
                <a:gd name="connsiteX7" fmla="*/ 88356 w 449218"/>
                <a:gd name="connsiteY7" fmla="*/ 2288236 h 2402465"/>
                <a:gd name="connsiteX8" fmla="*/ 87429 w 449218"/>
                <a:gd name="connsiteY8" fmla="*/ 2288910 h 2402465"/>
                <a:gd name="connsiteX9" fmla="*/ 86838 w 449218"/>
                <a:gd name="connsiteY9" fmla="*/ 2289415 h 2402465"/>
                <a:gd name="connsiteX10" fmla="*/ 77661 w 449218"/>
                <a:gd name="connsiteY10" fmla="*/ 2297164 h 2402465"/>
                <a:gd name="connsiteX11" fmla="*/ 61742 w 449218"/>
                <a:gd name="connsiteY11" fmla="*/ 2312996 h 2402465"/>
                <a:gd name="connsiteX12" fmla="*/ 49364 w 449218"/>
                <a:gd name="connsiteY12" fmla="*/ 2329418 h 2402465"/>
                <a:gd name="connsiteX13" fmla="*/ 44228 w 449218"/>
                <a:gd name="connsiteY13" fmla="*/ 2339020 h 2402465"/>
                <a:gd name="connsiteX14" fmla="*/ 43974 w 449218"/>
                <a:gd name="connsiteY14" fmla="*/ 2339947 h 2402465"/>
                <a:gd name="connsiteX15" fmla="*/ 42541 w 449218"/>
                <a:gd name="connsiteY15" fmla="*/ 2344999 h 2402465"/>
                <a:gd name="connsiteX16" fmla="*/ 42290 w 449218"/>
                <a:gd name="connsiteY16" fmla="*/ 2345673 h 2402465"/>
                <a:gd name="connsiteX17" fmla="*/ 42290 w 449218"/>
                <a:gd name="connsiteY17" fmla="*/ 2345927 h 2402465"/>
                <a:gd name="connsiteX18" fmla="*/ 42290 w 449218"/>
                <a:gd name="connsiteY18" fmla="*/ 2349210 h 2402465"/>
                <a:gd name="connsiteX19" fmla="*/ 42290 w 449218"/>
                <a:gd name="connsiteY19" fmla="*/ 2349547 h 2402465"/>
                <a:gd name="connsiteX20" fmla="*/ 42459 w 449218"/>
                <a:gd name="connsiteY20" fmla="*/ 2350053 h 2402465"/>
                <a:gd name="connsiteX21" fmla="*/ 42459 w 449218"/>
                <a:gd name="connsiteY21" fmla="*/ 2350221 h 2402465"/>
                <a:gd name="connsiteX22" fmla="*/ 42459 w 449218"/>
                <a:gd name="connsiteY22" fmla="*/ 2350558 h 2402465"/>
                <a:gd name="connsiteX23" fmla="*/ 42709 w 449218"/>
                <a:gd name="connsiteY23" fmla="*/ 2350810 h 2402465"/>
                <a:gd name="connsiteX24" fmla="*/ 42878 w 449218"/>
                <a:gd name="connsiteY24" fmla="*/ 2350979 h 2402465"/>
                <a:gd name="connsiteX25" fmla="*/ 44899 w 449218"/>
                <a:gd name="connsiteY25" fmla="*/ 2352917 h 2402465"/>
                <a:gd name="connsiteX26" fmla="*/ 51384 w 449218"/>
                <a:gd name="connsiteY26" fmla="*/ 2356537 h 2402465"/>
                <a:gd name="connsiteX27" fmla="*/ 77407 w 449218"/>
                <a:gd name="connsiteY27" fmla="*/ 2360327 h 2402465"/>
                <a:gd name="connsiteX28" fmla="*/ 108651 w 449218"/>
                <a:gd name="connsiteY28" fmla="*/ 2355611 h 2402465"/>
                <a:gd name="connsiteX29" fmla="*/ 171728 w 449218"/>
                <a:gd name="connsiteY29" fmla="*/ 2332788 h 2402465"/>
                <a:gd name="connsiteX30" fmla="*/ 171728 w 449218"/>
                <a:gd name="connsiteY30" fmla="*/ 2332703 h 2402465"/>
                <a:gd name="connsiteX31" fmla="*/ 262597 w 449218"/>
                <a:gd name="connsiteY31" fmla="*/ 2271140 h 2402465"/>
                <a:gd name="connsiteX32" fmla="*/ 198530 w 449218"/>
                <a:gd name="connsiteY32" fmla="*/ 2258433 h 2402465"/>
                <a:gd name="connsiteX33" fmla="*/ 367108 w 449218"/>
                <a:gd name="connsiteY33" fmla="*/ 2051077 h 2402465"/>
                <a:gd name="connsiteX34" fmla="*/ 348665 w 449218"/>
                <a:gd name="connsiteY34" fmla="*/ 2053688 h 2402465"/>
                <a:gd name="connsiteX35" fmla="*/ 342349 w 449218"/>
                <a:gd name="connsiteY35" fmla="*/ 2057309 h 2402465"/>
                <a:gd name="connsiteX36" fmla="*/ 341843 w 449218"/>
                <a:gd name="connsiteY36" fmla="*/ 2057899 h 2402465"/>
                <a:gd name="connsiteX37" fmla="*/ 339400 w 449218"/>
                <a:gd name="connsiteY37" fmla="*/ 2060341 h 2402465"/>
                <a:gd name="connsiteX38" fmla="*/ 337380 w 449218"/>
                <a:gd name="connsiteY38" fmla="*/ 2062867 h 2402465"/>
                <a:gd name="connsiteX39" fmla="*/ 336285 w 449218"/>
                <a:gd name="connsiteY39" fmla="*/ 2064552 h 2402465"/>
                <a:gd name="connsiteX40" fmla="*/ 333084 w 449218"/>
                <a:gd name="connsiteY40" fmla="*/ 2070363 h 2402465"/>
                <a:gd name="connsiteX41" fmla="*/ 327611 w 449218"/>
                <a:gd name="connsiteY41" fmla="*/ 2153570 h 2402465"/>
                <a:gd name="connsiteX42" fmla="*/ 327696 w 449218"/>
                <a:gd name="connsiteY42" fmla="*/ 2153739 h 2402465"/>
                <a:gd name="connsiteX43" fmla="*/ 334771 w 449218"/>
                <a:gd name="connsiteY43" fmla="*/ 2213618 h 2402465"/>
                <a:gd name="connsiteX44" fmla="*/ 350940 w 449218"/>
                <a:gd name="connsiteY44" fmla="*/ 2196101 h 2402465"/>
                <a:gd name="connsiteX45" fmla="*/ 387152 w 449218"/>
                <a:gd name="connsiteY45" fmla="*/ 2131926 h 2402465"/>
                <a:gd name="connsiteX46" fmla="*/ 392456 w 449218"/>
                <a:gd name="connsiteY46" fmla="*/ 2113651 h 2402465"/>
                <a:gd name="connsiteX47" fmla="*/ 393300 w 449218"/>
                <a:gd name="connsiteY47" fmla="*/ 2109356 h 2402465"/>
                <a:gd name="connsiteX48" fmla="*/ 393469 w 449218"/>
                <a:gd name="connsiteY48" fmla="*/ 2108261 h 2402465"/>
                <a:gd name="connsiteX49" fmla="*/ 393469 w 449218"/>
                <a:gd name="connsiteY49" fmla="*/ 2107251 h 2402465"/>
                <a:gd name="connsiteX50" fmla="*/ 393890 w 449218"/>
                <a:gd name="connsiteY50" fmla="*/ 2097060 h 2402465"/>
                <a:gd name="connsiteX51" fmla="*/ 393553 w 449218"/>
                <a:gd name="connsiteY51" fmla="*/ 2090155 h 2402465"/>
                <a:gd name="connsiteX52" fmla="*/ 393384 w 449218"/>
                <a:gd name="connsiteY52" fmla="*/ 2088048 h 2402465"/>
                <a:gd name="connsiteX53" fmla="*/ 390605 w 449218"/>
                <a:gd name="connsiteY53" fmla="*/ 2075584 h 2402465"/>
                <a:gd name="connsiteX54" fmla="*/ 388330 w 449218"/>
                <a:gd name="connsiteY54" fmla="*/ 2069268 h 2402465"/>
                <a:gd name="connsiteX55" fmla="*/ 379237 w 449218"/>
                <a:gd name="connsiteY55" fmla="*/ 2056383 h 2402465"/>
                <a:gd name="connsiteX56" fmla="*/ 376119 w 449218"/>
                <a:gd name="connsiteY56" fmla="*/ 2054193 h 2402465"/>
                <a:gd name="connsiteX57" fmla="*/ 372499 w 449218"/>
                <a:gd name="connsiteY57" fmla="*/ 2052424 h 2402465"/>
                <a:gd name="connsiteX58" fmla="*/ 369382 w 449218"/>
                <a:gd name="connsiteY58" fmla="*/ 2051498 h 2402465"/>
                <a:gd name="connsiteX59" fmla="*/ 367867 w 449218"/>
                <a:gd name="connsiteY59" fmla="*/ 2051077 h 2402465"/>
                <a:gd name="connsiteX60" fmla="*/ 367108 w 449218"/>
                <a:gd name="connsiteY60" fmla="*/ 2051077 h 2402465"/>
                <a:gd name="connsiteX61" fmla="*/ 273883 w 449218"/>
                <a:gd name="connsiteY61" fmla="*/ 0 h 2402465"/>
                <a:gd name="connsiteX62" fmla="*/ 324413 w 449218"/>
                <a:gd name="connsiteY62" fmla="*/ 0 h 2402465"/>
                <a:gd name="connsiteX63" fmla="*/ 324413 w 449218"/>
                <a:gd name="connsiteY63" fmla="*/ 2018821 h 2402465"/>
                <a:gd name="connsiteX64" fmla="*/ 415363 w 449218"/>
                <a:gd name="connsiteY64" fmla="*/ 2033559 h 2402465"/>
                <a:gd name="connsiteX65" fmla="*/ 424122 w 449218"/>
                <a:gd name="connsiteY65" fmla="*/ 2152644 h 2402465"/>
                <a:gd name="connsiteX66" fmla="*/ 380667 w 449218"/>
                <a:gd name="connsiteY66" fmla="*/ 2225662 h 2402465"/>
                <a:gd name="connsiteX67" fmla="*/ 339907 w 449218"/>
                <a:gd name="connsiteY67" fmla="*/ 2266086 h 2402465"/>
                <a:gd name="connsiteX68" fmla="*/ 346475 w 449218"/>
                <a:gd name="connsiteY68" fmla="*/ 2269119 h 2402465"/>
                <a:gd name="connsiteX69" fmla="*/ 346897 w 449218"/>
                <a:gd name="connsiteY69" fmla="*/ 2269287 h 2402465"/>
                <a:gd name="connsiteX70" fmla="*/ 347488 w 449218"/>
                <a:gd name="connsiteY70" fmla="*/ 2269539 h 2402465"/>
                <a:gd name="connsiteX71" fmla="*/ 351360 w 449218"/>
                <a:gd name="connsiteY71" fmla="*/ 2271055 h 2402465"/>
                <a:gd name="connsiteX72" fmla="*/ 367951 w 449218"/>
                <a:gd name="connsiteY72" fmla="*/ 2276446 h 2402465"/>
                <a:gd name="connsiteX73" fmla="*/ 376794 w 449218"/>
                <a:gd name="connsiteY73" fmla="*/ 2278551 h 2402465"/>
                <a:gd name="connsiteX74" fmla="*/ 383111 w 449218"/>
                <a:gd name="connsiteY74" fmla="*/ 2279646 h 2402465"/>
                <a:gd name="connsiteX75" fmla="*/ 397679 w 449218"/>
                <a:gd name="connsiteY75" fmla="*/ 2280151 h 2402465"/>
                <a:gd name="connsiteX76" fmla="*/ 398942 w 449218"/>
                <a:gd name="connsiteY76" fmla="*/ 2280151 h 2402465"/>
                <a:gd name="connsiteX77" fmla="*/ 399111 w 449218"/>
                <a:gd name="connsiteY77" fmla="*/ 2280151 h 2402465"/>
                <a:gd name="connsiteX78" fmla="*/ 399279 w 449218"/>
                <a:gd name="connsiteY78" fmla="*/ 2280151 h 2402465"/>
                <a:gd name="connsiteX79" fmla="*/ 399843 w 449218"/>
                <a:gd name="connsiteY79" fmla="*/ 2280038 h 2402465"/>
                <a:gd name="connsiteX80" fmla="*/ 401384 w 449218"/>
                <a:gd name="connsiteY80" fmla="*/ 2279730 h 2402465"/>
                <a:gd name="connsiteX81" fmla="*/ 407953 w 449218"/>
                <a:gd name="connsiteY81" fmla="*/ 2277878 h 2402465"/>
                <a:gd name="connsiteX82" fmla="*/ 410817 w 449218"/>
                <a:gd name="connsiteY82" fmla="*/ 2276277 h 2402465"/>
                <a:gd name="connsiteX83" fmla="*/ 410395 w 449218"/>
                <a:gd name="connsiteY83" fmla="*/ 2276867 h 2402465"/>
                <a:gd name="connsiteX84" fmla="*/ 411490 w 449218"/>
                <a:gd name="connsiteY84" fmla="*/ 2275857 h 2402465"/>
                <a:gd name="connsiteX85" fmla="*/ 411742 w 449218"/>
                <a:gd name="connsiteY85" fmla="*/ 2275603 h 2402465"/>
                <a:gd name="connsiteX86" fmla="*/ 413342 w 449218"/>
                <a:gd name="connsiteY86" fmla="*/ 2274171 h 2402465"/>
                <a:gd name="connsiteX87" fmla="*/ 443154 w 449218"/>
                <a:gd name="connsiteY87" fmla="*/ 2274171 h 2402465"/>
                <a:gd name="connsiteX88" fmla="*/ 443154 w 449218"/>
                <a:gd name="connsiteY88" fmla="*/ 2303985 h 2402465"/>
                <a:gd name="connsiteX89" fmla="*/ 360036 w 449218"/>
                <a:gd name="connsiteY89" fmla="*/ 2317965 h 2402465"/>
                <a:gd name="connsiteX90" fmla="*/ 304705 w 449218"/>
                <a:gd name="connsiteY90" fmla="*/ 2294889 h 2402465"/>
                <a:gd name="connsiteX91" fmla="*/ 237418 w 449218"/>
                <a:gd name="connsiteY91" fmla="*/ 2342726 h 2402465"/>
                <a:gd name="connsiteX92" fmla="*/ 155054 w 449218"/>
                <a:gd name="connsiteY92" fmla="*/ 2385003 h 2402465"/>
                <a:gd name="connsiteX93" fmla="*/ 72776 w 449218"/>
                <a:gd name="connsiteY93" fmla="*/ 2402436 h 2402465"/>
                <a:gd name="connsiteX94" fmla="*/ 12140 w 449218"/>
                <a:gd name="connsiteY94" fmla="*/ 2379613 h 2402465"/>
                <a:gd name="connsiteX95" fmla="*/ 36478 w 449218"/>
                <a:gd name="connsiteY95" fmla="*/ 2278298 h 2402465"/>
                <a:gd name="connsiteX96" fmla="*/ 136948 w 449218"/>
                <a:gd name="connsiteY96" fmla="*/ 2223303 h 2402465"/>
                <a:gd name="connsiteX97" fmla="*/ 273883 w 449218"/>
                <a:gd name="connsiteY97" fmla="*/ 2230293 h 2402465"/>
                <a:gd name="connsiteX98" fmla="*/ 273883 w 449218"/>
                <a:gd name="connsiteY98" fmla="*/ 908820 h 2402465"/>
                <a:gd name="connsiteX99" fmla="*/ 273883 w 449218"/>
                <a:gd name="connsiteY99" fmla="*/ 0 h 2402465"/>
                <a:gd name="connsiteX0" fmla="*/ 198530 w 449218"/>
                <a:gd name="connsiteY0" fmla="*/ 2258433 h 2402465"/>
                <a:gd name="connsiteX1" fmla="*/ 133578 w 449218"/>
                <a:gd name="connsiteY1" fmla="*/ 2267266 h 2402465"/>
                <a:gd name="connsiteX2" fmla="*/ 117156 w 449218"/>
                <a:gd name="connsiteY2" fmla="*/ 2272318 h 2402465"/>
                <a:gd name="connsiteX3" fmla="*/ 110757 w 449218"/>
                <a:gd name="connsiteY3" fmla="*/ 2274677 h 2402465"/>
                <a:gd name="connsiteX4" fmla="*/ 109662 w 449218"/>
                <a:gd name="connsiteY4" fmla="*/ 2275099 h 2402465"/>
                <a:gd name="connsiteX5" fmla="*/ 109494 w 449218"/>
                <a:gd name="connsiteY5" fmla="*/ 2275099 h 2402465"/>
                <a:gd name="connsiteX6" fmla="*/ 93998 w 449218"/>
                <a:gd name="connsiteY6" fmla="*/ 2284194 h 2402465"/>
                <a:gd name="connsiteX7" fmla="*/ 88356 w 449218"/>
                <a:gd name="connsiteY7" fmla="*/ 2288236 h 2402465"/>
                <a:gd name="connsiteX8" fmla="*/ 87429 w 449218"/>
                <a:gd name="connsiteY8" fmla="*/ 2288910 h 2402465"/>
                <a:gd name="connsiteX9" fmla="*/ 86838 w 449218"/>
                <a:gd name="connsiteY9" fmla="*/ 2289415 h 2402465"/>
                <a:gd name="connsiteX10" fmla="*/ 77661 w 449218"/>
                <a:gd name="connsiteY10" fmla="*/ 2297164 h 2402465"/>
                <a:gd name="connsiteX11" fmla="*/ 61742 w 449218"/>
                <a:gd name="connsiteY11" fmla="*/ 2312996 h 2402465"/>
                <a:gd name="connsiteX12" fmla="*/ 49364 w 449218"/>
                <a:gd name="connsiteY12" fmla="*/ 2329418 h 2402465"/>
                <a:gd name="connsiteX13" fmla="*/ 44228 w 449218"/>
                <a:gd name="connsiteY13" fmla="*/ 2339020 h 2402465"/>
                <a:gd name="connsiteX14" fmla="*/ 43974 w 449218"/>
                <a:gd name="connsiteY14" fmla="*/ 2339947 h 2402465"/>
                <a:gd name="connsiteX15" fmla="*/ 42541 w 449218"/>
                <a:gd name="connsiteY15" fmla="*/ 2344999 h 2402465"/>
                <a:gd name="connsiteX16" fmla="*/ 42290 w 449218"/>
                <a:gd name="connsiteY16" fmla="*/ 2345673 h 2402465"/>
                <a:gd name="connsiteX17" fmla="*/ 42290 w 449218"/>
                <a:gd name="connsiteY17" fmla="*/ 2345927 h 2402465"/>
                <a:gd name="connsiteX18" fmla="*/ 42290 w 449218"/>
                <a:gd name="connsiteY18" fmla="*/ 2349210 h 2402465"/>
                <a:gd name="connsiteX19" fmla="*/ 42290 w 449218"/>
                <a:gd name="connsiteY19" fmla="*/ 2349547 h 2402465"/>
                <a:gd name="connsiteX20" fmla="*/ 42459 w 449218"/>
                <a:gd name="connsiteY20" fmla="*/ 2350053 h 2402465"/>
                <a:gd name="connsiteX21" fmla="*/ 42459 w 449218"/>
                <a:gd name="connsiteY21" fmla="*/ 2350221 h 2402465"/>
                <a:gd name="connsiteX22" fmla="*/ 42459 w 449218"/>
                <a:gd name="connsiteY22" fmla="*/ 2350558 h 2402465"/>
                <a:gd name="connsiteX23" fmla="*/ 42709 w 449218"/>
                <a:gd name="connsiteY23" fmla="*/ 2350810 h 2402465"/>
                <a:gd name="connsiteX24" fmla="*/ 42878 w 449218"/>
                <a:gd name="connsiteY24" fmla="*/ 2350979 h 2402465"/>
                <a:gd name="connsiteX25" fmla="*/ 44899 w 449218"/>
                <a:gd name="connsiteY25" fmla="*/ 2352917 h 2402465"/>
                <a:gd name="connsiteX26" fmla="*/ 51384 w 449218"/>
                <a:gd name="connsiteY26" fmla="*/ 2356537 h 2402465"/>
                <a:gd name="connsiteX27" fmla="*/ 77407 w 449218"/>
                <a:gd name="connsiteY27" fmla="*/ 2360327 h 2402465"/>
                <a:gd name="connsiteX28" fmla="*/ 108651 w 449218"/>
                <a:gd name="connsiteY28" fmla="*/ 2355611 h 2402465"/>
                <a:gd name="connsiteX29" fmla="*/ 171728 w 449218"/>
                <a:gd name="connsiteY29" fmla="*/ 2332788 h 2402465"/>
                <a:gd name="connsiteX30" fmla="*/ 171728 w 449218"/>
                <a:gd name="connsiteY30" fmla="*/ 2332703 h 2402465"/>
                <a:gd name="connsiteX31" fmla="*/ 262597 w 449218"/>
                <a:gd name="connsiteY31" fmla="*/ 2271140 h 2402465"/>
                <a:gd name="connsiteX32" fmla="*/ 198530 w 449218"/>
                <a:gd name="connsiteY32" fmla="*/ 2258433 h 2402465"/>
                <a:gd name="connsiteX33" fmla="*/ 367108 w 449218"/>
                <a:gd name="connsiteY33" fmla="*/ 2051077 h 2402465"/>
                <a:gd name="connsiteX34" fmla="*/ 348665 w 449218"/>
                <a:gd name="connsiteY34" fmla="*/ 2053688 h 2402465"/>
                <a:gd name="connsiteX35" fmla="*/ 342349 w 449218"/>
                <a:gd name="connsiteY35" fmla="*/ 2057309 h 2402465"/>
                <a:gd name="connsiteX36" fmla="*/ 341843 w 449218"/>
                <a:gd name="connsiteY36" fmla="*/ 2057899 h 2402465"/>
                <a:gd name="connsiteX37" fmla="*/ 339400 w 449218"/>
                <a:gd name="connsiteY37" fmla="*/ 2060341 h 2402465"/>
                <a:gd name="connsiteX38" fmla="*/ 337380 w 449218"/>
                <a:gd name="connsiteY38" fmla="*/ 2062867 h 2402465"/>
                <a:gd name="connsiteX39" fmla="*/ 336285 w 449218"/>
                <a:gd name="connsiteY39" fmla="*/ 2064552 h 2402465"/>
                <a:gd name="connsiteX40" fmla="*/ 333084 w 449218"/>
                <a:gd name="connsiteY40" fmla="*/ 2070363 h 2402465"/>
                <a:gd name="connsiteX41" fmla="*/ 327611 w 449218"/>
                <a:gd name="connsiteY41" fmla="*/ 2153570 h 2402465"/>
                <a:gd name="connsiteX42" fmla="*/ 327696 w 449218"/>
                <a:gd name="connsiteY42" fmla="*/ 2153739 h 2402465"/>
                <a:gd name="connsiteX43" fmla="*/ 334771 w 449218"/>
                <a:gd name="connsiteY43" fmla="*/ 2213618 h 2402465"/>
                <a:gd name="connsiteX44" fmla="*/ 350940 w 449218"/>
                <a:gd name="connsiteY44" fmla="*/ 2196101 h 2402465"/>
                <a:gd name="connsiteX45" fmla="*/ 387152 w 449218"/>
                <a:gd name="connsiteY45" fmla="*/ 2131926 h 2402465"/>
                <a:gd name="connsiteX46" fmla="*/ 392456 w 449218"/>
                <a:gd name="connsiteY46" fmla="*/ 2113651 h 2402465"/>
                <a:gd name="connsiteX47" fmla="*/ 393300 w 449218"/>
                <a:gd name="connsiteY47" fmla="*/ 2109356 h 2402465"/>
                <a:gd name="connsiteX48" fmla="*/ 393469 w 449218"/>
                <a:gd name="connsiteY48" fmla="*/ 2108261 h 2402465"/>
                <a:gd name="connsiteX49" fmla="*/ 393469 w 449218"/>
                <a:gd name="connsiteY49" fmla="*/ 2107251 h 2402465"/>
                <a:gd name="connsiteX50" fmla="*/ 393890 w 449218"/>
                <a:gd name="connsiteY50" fmla="*/ 2097060 h 2402465"/>
                <a:gd name="connsiteX51" fmla="*/ 393553 w 449218"/>
                <a:gd name="connsiteY51" fmla="*/ 2090155 h 2402465"/>
                <a:gd name="connsiteX52" fmla="*/ 393384 w 449218"/>
                <a:gd name="connsiteY52" fmla="*/ 2088048 h 2402465"/>
                <a:gd name="connsiteX53" fmla="*/ 390605 w 449218"/>
                <a:gd name="connsiteY53" fmla="*/ 2075584 h 2402465"/>
                <a:gd name="connsiteX54" fmla="*/ 388330 w 449218"/>
                <a:gd name="connsiteY54" fmla="*/ 2069268 h 2402465"/>
                <a:gd name="connsiteX55" fmla="*/ 379237 w 449218"/>
                <a:gd name="connsiteY55" fmla="*/ 2056383 h 2402465"/>
                <a:gd name="connsiteX56" fmla="*/ 376119 w 449218"/>
                <a:gd name="connsiteY56" fmla="*/ 2054193 h 2402465"/>
                <a:gd name="connsiteX57" fmla="*/ 372499 w 449218"/>
                <a:gd name="connsiteY57" fmla="*/ 2052424 h 2402465"/>
                <a:gd name="connsiteX58" fmla="*/ 369382 w 449218"/>
                <a:gd name="connsiteY58" fmla="*/ 2051498 h 2402465"/>
                <a:gd name="connsiteX59" fmla="*/ 367867 w 449218"/>
                <a:gd name="connsiteY59" fmla="*/ 2051077 h 2402465"/>
                <a:gd name="connsiteX60" fmla="*/ 367108 w 449218"/>
                <a:gd name="connsiteY60" fmla="*/ 2051077 h 2402465"/>
                <a:gd name="connsiteX61" fmla="*/ 273883 w 449218"/>
                <a:gd name="connsiteY61" fmla="*/ 0 h 2402465"/>
                <a:gd name="connsiteX62" fmla="*/ 324413 w 449218"/>
                <a:gd name="connsiteY62" fmla="*/ 0 h 2402465"/>
                <a:gd name="connsiteX63" fmla="*/ 324413 w 449218"/>
                <a:gd name="connsiteY63" fmla="*/ 2018821 h 2402465"/>
                <a:gd name="connsiteX64" fmla="*/ 415363 w 449218"/>
                <a:gd name="connsiteY64" fmla="*/ 2033559 h 2402465"/>
                <a:gd name="connsiteX65" fmla="*/ 424122 w 449218"/>
                <a:gd name="connsiteY65" fmla="*/ 2152644 h 2402465"/>
                <a:gd name="connsiteX66" fmla="*/ 380667 w 449218"/>
                <a:gd name="connsiteY66" fmla="*/ 2225662 h 2402465"/>
                <a:gd name="connsiteX67" fmla="*/ 339907 w 449218"/>
                <a:gd name="connsiteY67" fmla="*/ 2266086 h 2402465"/>
                <a:gd name="connsiteX68" fmla="*/ 346475 w 449218"/>
                <a:gd name="connsiteY68" fmla="*/ 2269119 h 2402465"/>
                <a:gd name="connsiteX69" fmla="*/ 346897 w 449218"/>
                <a:gd name="connsiteY69" fmla="*/ 2269287 h 2402465"/>
                <a:gd name="connsiteX70" fmla="*/ 347488 w 449218"/>
                <a:gd name="connsiteY70" fmla="*/ 2269539 h 2402465"/>
                <a:gd name="connsiteX71" fmla="*/ 351360 w 449218"/>
                <a:gd name="connsiteY71" fmla="*/ 2271055 h 2402465"/>
                <a:gd name="connsiteX72" fmla="*/ 367951 w 449218"/>
                <a:gd name="connsiteY72" fmla="*/ 2276446 h 2402465"/>
                <a:gd name="connsiteX73" fmla="*/ 376794 w 449218"/>
                <a:gd name="connsiteY73" fmla="*/ 2278551 h 2402465"/>
                <a:gd name="connsiteX74" fmla="*/ 383111 w 449218"/>
                <a:gd name="connsiteY74" fmla="*/ 2279646 h 2402465"/>
                <a:gd name="connsiteX75" fmla="*/ 397679 w 449218"/>
                <a:gd name="connsiteY75" fmla="*/ 2280151 h 2402465"/>
                <a:gd name="connsiteX76" fmla="*/ 398942 w 449218"/>
                <a:gd name="connsiteY76" fmla="*/ 2280151 h 2402465"/>
                <a:gd name="connsiteX77" fmla="*/ 399111 w 449218"/>
                <a:gd name="connsiteY77" fmla="*/ 2280151 h 2402465"/>
                <a:gd name="connsiteX78" fmla="*/ 399279 w 449218"/>
                <a:gd name="connsiteY78" fmla="*/ 2280151 h 2402465"/>
                <a:gd name="connsiteX79" fmla="*/ 399843 w 449218"/>
                <a:gd name="connsiteY79" fmla="*/ 2280038 h 2402465"/>
                <a:gd name="connsiteX80" fmla="*/ 401384 w 449218"/>
                <a:gd name="connsiteY80" fmla="*/ 2279730 h 2402465"/>
                <a:gd name="connsiteX81" fmla="*/ 407953 w 449218"/>
                <a:gd name="connsiteY81" fmla="*/ 2277878 h 2402465"/>
                <a:gd name="connsiteX82" fmla="*/ 410817 w 449218"/>
                <a:gd name="connsiteY82" fmla="*/ 2276277 h 2402465"/>
                <a:gd name="connsiteX83" fmla="*/ 410395 w 449218"/>
                <a:gd name="connsiteY83" fmla="*/ 2276867 h 2402465"/>
                <a:gd name="connsiteX84" fmla="*/ 411490 w 449218"/>
                <a:gd name="connsiteY84" fmla="*/ 2275857 h 2402465"/>
                <a:gd name="connsiteX85" fmla="*/ 411742 w 449218"/>
                <a:gd name="connsiteY85" fmla="*/ 2275603 h 2402465"/>
                <a:gd name="connsiteX86" fmla="*/ 413342 w 449218"/>
                <a:gd name="connsiteY86" fmla="*/ 2274171 h 2402465"/>
                <a:gd name="connsiteX87" fmla="*/ 443154 w 449218"/>
                <a:gd name="connsiteY87" fmla="*/ 2274171 h 2402465"/>
                <a:gd name="connsiteX88" fmla="*/ 443154 w 449218"/>
                <a:gd name="connsiteY88" fmla="*/ 2303985 h 2402465"/>
                <a:gd name="connsiteX89" fmla="*/ 360036 w 449218"/>
                <a:gd name="connsiteY89" fmla="*/ 2317965 h 2402465"/>
                <a:gd name="connsiteX90" fmla="*/ 304705 w 449218"/>
                <a:gd name="connsiteY90" fmla="*/ 2294889 h 2402465"/>
                <a:gd name="connsiteX91" fmla="*/ 237418 w 449218"/>
                <a:gd name="connsiteY91" fmla="*/ 2342726 h 2402465"/>
                <a:gd name="connsiteX92" fmla="*/ 155054 w 449218"/>
                <a:gd name="connsiteY92" fmla="*/ 2385003 h 2402465"/>
                <a:gd name="connsiteX93" fmla="*/ 72776 w 449218"/>
                <a:gd name="connsiteY93" fmla="*/ 2402436 h 2402465"/>
                <a:gd name="connsiteX94" fmla="*/ 12140 w 449218"/>
                <a:gd name="connsiteY94" fmla="*/ 2379613 h 2402465"/>
                <a:gd name="connsiteX95" fmla="*/ 36478 w 449218"/>
                <a:gd name="connsiteY95" fmla="*/ 2278298 h 2402465"/>
                <a:gd name="connsiteX96" fmla="*/ 136948 w 449218"/>
                <a:gd name="connsiteY96" fmla="*/ 2223303 h 2402465"/>
                <a:gd name="connsiteX97" fmla="*/ 273883 w 449218"/>
                <a:gd name="connsiteY97" fmla="*/ 2230293 h 2402465"/>
                <a:gd name="connsiteX98" fmla="*/ 273883 w 449218"/>
                <a:gd name="connsiteY98" fmla="*/ 0 h 240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449218" h="2402465">
                  <a:moveTo>
                    <a:pt x="198530" y="2258433"/>
                  </a:moveTo>
                  <a:cubicBezTo>
                    <a:pt x="176213" y="2258380"/>
                    <a:pt x="153748" y="2261918"/>
                    <a:pt x="133578" y="2267266"/>
                  </a:cubicBezTo>
                  <a:cubicBezTo>
                    <a:pt x="128022" y="2268782"/>
                    <a:pt x="122546" y="2270466"/>
                    <a:pt x="117156" y="2272318"/>
                  </a:cubicBezTo>
                  <a:cubicBezTo>
                    <a:pt x="115052" y="2273076"/>
                    <a:pt x="112862" y="2273834"/>
                    <a:pt x="110757" y="2274677"/>
                  </a:cubicBezTo>
                  <a:cubicBezTo>
                    <a:pt x="110166" y="2274929"/>
                    <a:pt x="109832" y="2275099"/>
                    <a:pt x="109662" y="2275099"/>
                  </a:cubicBezTo>
                  <a:lnTo>
                    <a:pt x="109494" y="2275099"/>
                  </a:lnTo>
                  <a:cubicBezTo>
                    <a:pt x="104103" y="2277709"/>
                    <a:pt x="98967" y="2280825"/>
                    <a:pt x="93998" y="2284194"/>
                  </a:cubicBezTo>
                  <a:cubicBezTo>
                    <a:pt x="92145" y="2285541"/>
                    <a:pt x="90209" y="2286889"/>
                    <a:pt x="88356" y="2288236"/>
                  </a:cubicBezTo>
                  <a:cubicBezTo>
                    <a:pt x="87934" y="2288573"/>
                    <a:pt x="87682" y="2288742"/>
                    <a:pt x="87429" y="2288910"/>
                  </a:cubicBezTo>
                  <a:cubicBezTo>
                    <a:pt x="87260" y="2289079"/>
                    <a:pt x="87175" y="2289162"/>
                    <a:pt x="86838" y="2289415"/>
                  </a:cubicBezTo>
                  <a:cubicBezTo>
                    <a:pt x="83723" y="2291941"/>
                    <a:pt x="80607" y="2294468"/>
                    <a:pt x="77661" y="2297164"/>
                  </a:cubicBezTo>
                  <a:cubicBezTo>
                    <a:pt x="72100" y="2302132"/>
                    <a:pt x="66712" y="2307438"/>
                    <a:pt x="61742" y="2312996"/>
                  </a:cubicBezTo>
                  <a:cubicBezTo>
                    <a:pt x="55679" y="2319734"/>
                    <a:pt x="53910" y="2321924"/>
                    <a:pt x="49364" y="2329418"/>
                  </a:cubicBezTo>
                  <a:cubicBezTo>
                    <a:pt x="47426" y="2332535"/>
                    <a:pt x="45742" y="2335736"/>
                    <a:pt x="44228" y="2339020"/>
                  </a:cubicBezTo>
                  <a:cubicBezTo>
                    <a:pt x="44143" y="2339357"/>
                    <a:pt x="44059" y="2339526"/>
                    <a:pt x="43974" y="2339947"/>
                  </a:cubicBezTo>
                  <a:cubicBezTo>
                    <a:pt x="43468" y="2341631"/>
                    <a:pt x="43046" y="2343315"/>
                    <a:pt x="42541" y="2344999"/>
                  </a:cubicBezTo>
                  <a:cubicBezTo>
                    <a:pt x="42375" y="2345336"/>
                    <a:pt x="42290" y="2345505"/>
                    <a:pt x="42290" y="2345673"/>
                  </a:cubicBezTo>
                  <a:lnTo>
                    <a:pt x="42290" y="2345927"/>
                  </a:lnTo>
                  <a:lnTo>
                    <a:pt x="42290" y="2349210"/>
                  </a:lnTo>
                  <a:lnTo>
                    <a:pt x="42290" y="2349547"/>
                  </a:lnTo>
                  <a:cubicBezTo>
                    <a:pt x="42375" y="2349800"/>
                    <a:pt x="42459" y="2349884"/>
                    <a:pt x="42459" y="2350053"/>
                  </a:cubicBezTo>
                  <a:lnTo>
                    <a:pt x="42459" y="2350221"/>
                  </a:lnTo>
                  <a:lnTo>
                    <a:pt x="42459" y="2350558"/>
                  </a:lnTo>
                  <a:cubicBezTo>
                    <a:pt x="42541" y="2350642"/>
                    <a:pt x="42709" y="2350810"/>
                    <a:pt x="42709" y="2350810"/>
                  </a:cubicBezTo>
                  <a:lnTo>
                    <a:pt x="42878" y="2350979"/>
                  </a:lnTo>
                  <a:cubicBezTo>
                    <a:pt x="43552" y="2351653"/>
                    <a:pt x="44228" y="2352242"/>
                    <a:pt x="44899" y="2352917"/>
                  </a:cubicBezTo>
                  <a:cubicBezTo>
                    <a:pt x="44565" y="2352326"/>
                    <a:pt x="50038" y="2355948"/>
                    <a:pt x="51384" y="2356537"/>
                  </a:cubicBezTo>
                  <a:cubicBezTo>
                    <a:pt x="56776" y="2358812"/>
                    <a:pt x="68902" y="2360496"/>
                    <a:pt x="77407" y="2360327"/>
                  </a:cubicBezTo>
                  <a:cubicBezTo>
                    <a:pt x="88019" y="2360075"/>
                    <a:pt x="98377" y="2358221"/>
                    <a:pt x="108651" y="2355611"/>
                  </a:cubicBezTo>
                  <a:cubicBezTo>
                    <a:pt x="130380" y="2350136"/>
                    <a:pt x="151349" y="2341883"/>
                    <a:pt x="171728" y="2332788"/>
                  </a:cubicBezTo>
                  <a:lnTo>
                    <a:pt x="171728" y="2332703"/>
                  </a:lnTo>
                  <a:cubicBezTo>
                    <a:pt x="205584" y="2317545"/>
                    <a:pt x="232363" y="2291689"/>
                    <a:pt x="262597" y="2271140"/>
                  </a:cubicBezTo>
                  <a:cubicBezTo>
                    <a:pt x="243017" y="2262129"/>
                    <a:pt x="220848" y="2258486"/>
                    <a:pt x="198530" y="2258433"/>
                  </a:cubicBezTo>
                  <a:close/>
                  <a:moveTo>
                    <a:pt x="367108" y="2051077"/>
                  </a:moveTo>
                  <a:cubicBezTo>
                    <a:pt x="360455" y="2050487"/>
                    <a:pt x="354982" y="2051414"/>
                    <a:pt x="348665" y="2053688"/>
                  </a:cubicBezTo>
                  <a:cubicBezTo>
                    <a:pt x="349509" y="2053519"/>
                    <a:pt x="343611" y="2056467"/>
                    <a:pt x="342349" y="2057309"/>
                  </a:cubicBezTo>
                  <a:cubicBezTo>
                    <a:pt x="342180" y="2057561"/>
                    <a:pt x="342097" y="2057645"/>
                    <a:pt x="341843" y="2057899"/>
                  </a:cubicBezTo>
                  <a:cubicBezTo>
                    <a:pt x="341087" y="2058740"/>
                    <a:pt x="340244" y="2059499"/>
                    <a:pt x="339400" y="2060341"/>
                  </a:cubicBezTo>
                  <a:cubicBezTo>
                    <a:pt x="339066" y="2060678"/>
                    <a:pt x="337801" y="2062278"/>
                    <a:pt x="337380" y="2062867"/>
                  </a:cubicBezTo>
                  <a:cubicBezTo>
                    <a:pt x="337044" y="2063457"/>
                    <a:pt x="336624" y="2063962"/>
                    <a:pt x="336285" y="2064552"/>
                  </a:cubicBezTo>
                  <a:cubicBezTo>
                    <a:pt x="335780" y="2065309"/>
                    <a:pt x="333253" y="2070363"/>
                    <a:pt x="333084" y="2070363"/>
                  </a:cubicBezTo>
                  <a:cubicBezTo>
                    <a:pt x="322557" y="2095713"/>
                    <a:pt x="325001" y="2124431"/>
                    <a:pt x="327611" y="2153570"/>
                  </a:cubicBezTo>
                  <a:cubicBezTo>
                    <a:pt x="327639" y="2153626"/>
                    <a:pt x="327668" y="2153683"/>
                    <a:pt x="327696" y="2153739"/>
                  </a:cubicBezTo>
                  <a:cubicBezTo>
                    <a:pt x="329464" y="2173699"/>
                    <a:pt x="332833" y="2193659"/>
                    <a:pt x="334771" y="2213618"/>
                  </a:cubicBezTo>
                  <a:cubicBezTo>
                    <a:pt x="340413" y="2207976"/>
                    <a:pt x="345886" y="2202165"/>
                    <a:pt x="350940" y="2196101"/>
                  </a:cubicBezTo>
                  <a:cubicBezTo>
                    <a:pt x="366520" y="2177321"/>
                    <a:pt x="379152" y="2154917"/>
                    <a:pt x="387152" y="2131926"/>
                  </a:cubicBezTo>
                  <a:cubicBezTo>
                    <a:pt x="389173" y="2125947"/>
                    <a:pt x="391111" y="2119799"/>
                    <a:pt x="392456" y="2113651"/>
                  </a:cubicBezTo>
                  <a:cubicBezTo>
                    <a:pt x="392794" y="2112220"/>
                    <a:pt x="393047" y="2110788"/>
                    <a:pt x="393300" y="2109356"/>
                  </a:cubicBezTo>
                  <a:cubicBezTo>
                    <a:pt x="393384" y="2108850"/>
                    <a:pt x="393469" y="2108598"/>
                    <a:pt x="393469" y="2108261"/>
                  </a:cubicBezTo>
                  <a:lnTo>
                    <a:pt x="393469" y="2107251"/>
                  </a:lnTo>
                  <a:cubicBezTo>
                    <a:pt x="393806" y="2103881"/>
                    <a:pt x="393890" y="2100429"/>
                    <a:pt x="393890" y="2097060"/>
                  </a:cubicBezTo>
                  <a:cubicBezTo>
                    <a:pt x="393806" y="2094701"/>
                    <a:pt x="393721" y="2092428"/>
                    <a:pt x="393553" y="2090155"/>
                  </a:cubicBezTo>
                  <a:cubicBezTo>
                    <a:pt x="393553" y="2089986"/>
                    <a:pt x="393384" y="2088554"/>
                    <a:pt x="393384" y="2088048"/>
                  </a:cubicBezTo>
                  <a:cubicBezTo>
                    <a:pt x="392794" y="2083837"/>
                    <a:pt x="391868" y="2079626"/>
                    <a:pt x="390605" y="2075584"/>
                  </a:cubicBezTo>
                  <a:cubicBezTo>
                    <a:pt x="389764" y="2072636"/>
                    <a:pt x="388415" y="2069437"/>
                    <a:pt x="388330" y="2069268"/>
                  </a:cubicBezTo>
                  <a:cubicBezTo>
                    <a:pt x="384962" y="2062362"/>
                    <a:pt x="384119" y="2060678"/>
                    <a:pt x="379237" y="2056383"/>
                  </a:cubicBezTo>
                  <a:cubicBezTo>
                    <a:pt x="380077" y="2057224"/>
                    <a:pt x="376710" y="2054530"/>
                    <a:pt x="376119" y="2054193"/>
                  </a:cubicBezTo>
                  <a:cubicBezTo>
                    <a:pt x="376036" y="2054108"/>
                    <a:pt x="372836" y="2052676"/>
                    <a:pt x="372499" y="2052424"/>
                  </a:cubicBezTo>
                  <a:cubicBezTo>
                    <a:pt x="371403" y="2052087"/>
                    <a:pt x="370394" y="2051750"/>
                    <a:pt x="369382" y="2051498"/>
                  </a:cubicBezTo>
                  <a:cubicBezTo>
                    <a:pt x="368710" y="2051329"/>
                    <a:pt x="368288" y="2051161"/>
                    <a:pt x="367867" y="2051077"/>
                  </a:cubicBezTo>
                  <a:lnTo>
                    <a:pt x="367108" y="2051077"/>
                  </a:lnTo>
                  <a:close/>
                  <a:moveTo>
                    <a:pt x="273883" y="0"/>
                  </a:moveTo>
                  <a:lnTo>
                    <a:pt x="324413" y="0"/>
                  </a:lnTo>
                  <a:lnTo>
                    <a:pt x="324413" y="2018821"/>
                  </a:lnTo>
                  <a:cubicBezTo>
                    <a:pt x="353466" y="2001809"/>
                    <a:pt x="393638" y="2006525"/>
                    <a:pt x="415363" y="2033559"/>
                  </a:cubicBezTo>
                  <a:cubicBezTo>
                    <a:pt x="442649" y="2067584"/>
                    <a:pt x="439365" y="2114324"/>
                    <a:pt x="424122" y="2152644"/>
                  </a:cubicBezTo>
                  <a:cubicBezTo>
                    <a:pt x="413511" y="2179257"/>
                    <a:pt x="399026" y="2203680"/>
                    <a:pt x="380667" y="2225662"/>
                  </a:cubicBezTo>
                  <a:cubicBezTo>
                    <a:pt x="368541" y="2240316"/>
                    <a:pt x="354307" y="2253286"/>
                    <a:pt x="339907" y="2266086"/>
                  </a:cubicBezTo>
                  <a:lnTo>
                    <a:pt x="346475" y="2269119"/>
                  </a:lnTo>
                  <a:cubicBezTo>
                    <a:pt x="346729" y="2269202"/>
                    <a:pt x="346729" y="2269287"/>
                    <a:pt x="346897" y="2269287"/>
                  </a:cubicBezTo>
                  <a:cubicBezTo>
                    <a:pt x="347066" y="2269371"/>
                    <a:pt x="347234" y="2269456"/>
                    <a:pt x="347488" y="2269539"/>
                  </a:cubicBezTo>
                  <a:cubicBezTo>
                    <a:pt x="348833" y="2270045"/>
                    <a:pt x="350097" y="2270551"/>
                    <a:pt x="351360" y="2271055"/>
                  </a:cubicBezTo>
                  <a:cubicBezTo>
                    <a:pt x="356750" y="2273076"/>
                    <a:pt x="362309" y="2274929"/>
                    <a:pt x="367951" y="2276446"/>
                  </a:cubicBezTo>
                  <a:cubicBezTo>
                    <a:pt x="370900" y="2277204"/>
                    <a:pt x="373846" y="2277961"/>
                    <a:pt x="376794" y="2278551"/>
                  </a:cubicBezTo>
                  <a:cubicBezTo>
                    <a:pt x="378225" y="2278888"/>
                    <a:pt x="385216" y="2279730"/>
                    <a:pt x="383111" y="2279646"/>
                  </a:cubicBezTo>
                  <a:cubicBezTo>
                    <a:pt x="387993" y="2280151"/>
                    <a:pt x="392794" y="2280403"/>
                    <a:pt x="397679" y="2280151"/>
                  </a:cubicBezTo>
                  <a:lnTo>
                    <a:pt x="398942" y="2280151"/>
                  </a:lnTo>
                  <a:lnTo>
                    <a:pt x="399111" y="2280151"/>
                  </a:lnTo>
                  <a:lnTo>
                    <a:pt x="399279" y="2280151"/>
                  </a:lnTo>
                  <a:lnTo>
                    <a:pt x="399843" y="2280038"/>
                  </a:lnTo>
                  <a:lnTo>
                    <a:pt x="401384" y="2279730"/>
                  </a:lnTo>
                  <a:cubicBezTo>
                    <a:pt x="403659" y="2279225"/>
                    <a:pt x="405764" y="2278551"/>
                    <a:pt x="407953" y="2277878"/>
                  </a:cubicBezTo>
                  <a:cubicBezTo>
                    <a:pt x="408878" y="2277372"/>
                    <a:pt x="409890" y="2276783"/>
                    <a:pt x="410817" y="2276277"/>
                  </a:cubicBezTo>
                  <a:cubicBezTo>
                    <a:pt x="410565" y="2276446"/>
                    <a:pt x="410395" y="2276698"/>
                    <a:pt x="410395" y="2276867"/>
                  </a:cubicBezTo>
                  <a:cubicBezTo>
                    <a:pt x="410395" y="2276783"/>
                    <a:pt x="410902" y="2276361"/>
                    <a:pt x="411490" y="2275857"/>
                  </a:cubicBezTo>
                  <a:cubicBezTo>
                    <a:pt x="412839" y="2275099"/>
                    <a:pt x="412417" y="2275182"/>
                    <a:pt x="411742" y="2275603"/>
                  </a:cubicBezTo>
                  <a:lnTo>
                    <a:pt x="413342" y="2274171"/>
                  </a:lnTo>
                  <a:cubicBezTo>
                    <a:pt x="421849" y="2266003"/>
                    <a:pt x="434649" y="2266340"/>
                    <a:pt x="443154" y="2274171"/>
                  </a:cubicBezTo>
                  <a:cubicBezTo>
                    <a:pt x="451408" y="2281835"/>
                    <a:pt x="451071" y="2296321"/>
                    <a:pt x="443154" y="2303985"/>
                  </a:cubicBezTo>
                  <a:cubicBezTo>
                    <a:pt x="421007" y="2325461"/>
                    <a:pt x="388162" y="2324872"/>
                    <a:pt x="360036" y="2317965"/>
                  </a:cubicBezTo>
                  <a:cubicBezTo>
                    <a:pt x="340750" y="2313165"/>
                    <a:pt x="321801" y="2305417"/>
                    <a:pt x="304705" y="2294889"/>
                  </a:cubicBezTo>
                  <a:cubicBezTo>
                    <a:pt x="280368" y="2308028"/>
                    <a:pt x="259565" y="2326302"/>
                    <a:pt x="237418" y="2342726"/>
                  </a:cubicBezTo>
                  <a:cubicBezTo>
                    <a:pt x="212237" y="2361337"/>
                    <a:pt x="184276" y="2373970"/>
                    <a:pt x="155054" y="2385003"/>
                  </a:cubicBezTo>
                  <a:cubicBezTo>
                    <a:pt x="129030" y="2394773"/>
                    <a:pt x="100819" y="2403027"/>
                    <a:pt x="72776" y="2402436"/>
                  </a:cubicBezTo>
                  <a:cubicBezTo>
                    <a:pt x="51384" y="2402015"/>
                    <a:pt x="26878" y="2396204"/>
                    <a:pt x="12140" y="2379613"/>
                  </a:cubicBezTo>
                  <a:cubicBezTo>
                    <a:pt x="-16914" y="2347020"/>
                    <a:pt x="12225" y="2303480"/>
                    <a:pt x="36478" y="2278298"/>
                  </a:cubicBezTo>
                  <a:cubicBezTo>
                    <a:pt x="64607" y="2249075"/>
                    <a:pt x="97199" y="2231388"/>
                    <a:pt x="136948" y="2223303"/>
                  </a:cubicBezTo>
                  <a:cubicBezTo>
                    <a:pt x="181246" y="2214208"/>
                    <a:pt x="231100" y="2213114"/>
                    <a:pt x="273883" y="2230293"/>
                  </a:cubicBezTo>
                  <a:lnTo>
                    <a:pt x="273883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64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35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E9B35BC-B50E-3013-F0CA-965C9AD37C87}"/>
              </a:ext>
            </a:extLst>
          </p:cNvPr>
          <p:cNvGrpSpPr/>
          <p:nvPr/>
        </p:nvGrpSpPr>
        <p:grpSpPr>
          <a:xfrm>
            <a:off x="4977483" y="1414129"/>
            <a:ext cx="1134551" cy="3884853"/>
            <a:chOff x="4977483" y="1032164"/>
            <a:chExt cx="1134551" cy="3884853"/>
          </a:xfrm>
        </p:grpSpPr>
        <p:sp>
          <p:nvSpPr>
            <p:cNvPr id="31" name="Forme libre 94">
              <a:extLst>
                <a:ext uri="{FF2B5EF4-FFF2-40B4-BE49-F238E27FC236}">
                  <a16:creationId xmlns:a16="http://schemas.microsoft.com/office/drawing/2014/main" id="{C0D9CCB7-1583-62E3-0894-244B810C2EBD}"/>
                </a:ext>
              </a:extLst>
            </p:cNvPr>
            <p:cNvSpPr/>
            <p:nvPr/>
          </p:nvSpPr>
          <p:spPr>
            <a:xfrm>
              <a:off x="4977483" y="3148006"/>
              <a:ext cx="1134551" cy="1769011"/>
            </a:xfrm>
            <a:custGeom>
              <a:avLst/>
              <a:gdLst>
                <a:gd name="connsiteX0" fmla="*/ 893176 w 895302"/>
                <a:gd name="connsiteY0" fmla="*/ 1044602 h 1395970"/>
                <a:gd name="connsiteX1" fmla="*/ 451439 w 895302"/>
                <a:gd name="connsiteY1" fmla="*/ 1112390 h 1395970"/>
                <a:gd name="connsiteX2" fmla="*/ 404321 w 895302"/>
                <a:gd name="connsiteY2" fmla="*/ 805217 h 1395970"/>
                <a:gd name="connsiteX3" fmla="*/ 794554 w 895302"/>
                <a:gd name="connsiteY3" fmla="*/ 745337 h 1395970"/>
                <a:gd name="connsiteX4" fmla="*/ 757538 w 895302"/>
                <a:gd name="connsiteY4" fmla="*/ 504290 h 1395970"/>
                <a:gd name="connsiteX5" fmla="*/ 367305 w 895302"/>
                <a:gd name="connsiteY5" fmla="*/ 564170 h 1395970"/>
                <a:gd name="connsiteX6" fmla="*/ 327498 w 895302"/>
                <a:gd name="connsiteY6" fmla="*/ 304914 h 1395970"/>
                <a:gd name="connsiteX7" fmla="*/ 735474 w 895302"/>
                <a:gd name="connsiteY7" fmla="*/ 242309 h 1395970"/>
                <a:gd name="connsiteX8" fmla="*/ 698325 w 895302"/>
                <a:gd name="connsiteY8" fmla="*/ 0 h 1395970"/>
                <a:gd name="connsiteX9" fmla="*/ 0 w 895302"/>
                <a:gd name="connsiteY9" fmla="*/ 107132 h 1395970"/>
                <a:gd name="connsiteX10" fmla="*/ 197775 w 895302"/>
                <a:gd name="connsiteY10" fmla="*/ 1395970 h 1395970"/>
                <a:gd name="connsiteX11" fmla="*/ 895302 w 895302"/>
                <a:gd name="connsiteY11" fmla="*/ 1288905 h 1395970"/>
                <a:gd name="connsiteX12" fmla="*/ 893176 w 895302"/>
                <a:gd name="connsiteY12" fmla="*/ 1044469 h 1395970"/>
                <a:gd name="connsiteX13" fmla="*/ 576244 w 895302"/>
                <a:gd name="connsiteY13" fmla="*/ 98891 h 1395970"/>
                <a:gd name="connsiteX14" fmla="*/ 642103 w 895302"/>
                <a:gd name="connsiteY14" fmla="*/ 164752 h 1395970"/>
                <a:gd name="connsiteX15" fmla="*/ 576244 w 895302"/>
                <a:gd name="connsiteY15" fmla="*/ 230613 h 1395970"/>
                <a:gd name="connsiteX16" fmla="*/ 510386 w 895302"/>
                <a:gd name="connsiteY16" fmla="*/ 164752 h 1395970"/>
                <a:gd name="connsiteX17" fmla="*/ 576244 w 895302"/>
                <a:gd name="connsiteY17" fmla="*/ 98891 h 139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95302" h="1395970">
                  <a:moveTo>
                    <a:pt x="893176" y="1044602"/>
                  </a:moveTo>
                  <a:lnTo>
                    <a:pt x="451439" y="1112390"/>
                  </a:lnTo>
                  <a:lnTo>
                    <a:pt x="404321" y="805217"/>
                  </a:lnTo>
                  <a:lnTo>
                    <a:pt x="794554" y="745337"/>
                  </a:lnTo>
                  <a:lnTo>
                    <a:pt x="757538" y="504290"/>
                  </a:lnTo>
                  <a:lnTo>
                    <a:pt x="367305" y="564170"/>
                  </a:lnTo>
                  <a:lnTo>
                    <a:pt x="327498" y="304914"/>
                  </a:lnTo>
                  <a:lnTo>
                    <a:pt x="735474" y="242309"/>
                  </a:lnTo>
                  <a:lnTo>
                    <a:pt x="698325" y="0"/>
                  </a:lnTo>
                  <a:lnTo>
                    <a:pt x="0" y="107132"/>
                  </a:lnTo>
                  <a:lnTo>
                    <a:pt x="197775" y="1395970"/>
                  </a:lnTo>
                  <a:lnTo>
                    <a:pt x="895302" y="1288905"/>
                  </a:lnTo>
                  <a:lnTo>
                    <a:pt x="893176" y="1044469"/>
                  </a:lnTo>
                  <a:close/>
                  <a:moveTo>
                    <a:pt x="576244" y="98891"/>
                  </a:moveTo>
                  <a:cubicBezTo>
                    <a:pt x="612596" y="98891"/>
                    <a:pt x="642103" y="128399"/>
                    <a:pt x="642103" y="164752"/>
                  </a:cubicBezTo>
                  <a:cubicBezTo>
                    <a:pt x="642103" y="201105"/>
                    <a:pt x="612596" y="230613"/>
                    <a:pt x="576244" y="230613"/>
                  </a:cubicBezTo>
                  <a:cubicBezTo>
                    <a:pt x="539893" y="230613"/>
                    <a:pt x="510386" y="201105"/>
                    <a:pt x="510386" y="164752"/>
                  </a:cubicBezTo>
                  <a:cubicBezTo>
                    <a:pt x="510386" y="128399"/>
                    <a:pt x="539893" y="98891"/>
                    <a:pt x="576244" y="98891"/>
                  </a:cubicBezTo>
                  <a:close/>
                </a:path>
              </a:pathLst>
            </a:custGeom>
            <a:solidFill>
              <a:schemeClr val="accent5"/>
            </a:solidFill>
            <a:ln w="6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9A9FE07-DF94-7207-C27A-45D7CA325EF8}"/>
                </a:ext>
              </a:extLst>
            </p:cNvPr>
            <p:cNvSpPr/>
            <p:nvPr/>
          </p:nvSpPr>
          <p:spPr>
            <a:xfrm>
              <a:off x="5397424" y="1032164"/>
              <a:ext cx="519421" cy="2440560"/>
            </a:xfrm>
            <a:custGeom>
              <a:avLst/>
              <a:gdLst>
                <a:gd name="connsiteX0" fmla="*/ 153735 w 519421"/>
                <a:gd name="connsiteY0" fmla="*/ 2294216 h 2440560"/>
                <a:gd name="connsiteX1" fmla="*/ 96636 w 519421"/>
                <a:gd name="connsiteY1" fmla="*/ 2303816 h 2440560"/>
                <a:gd name="connsiteX2" fmla="*/ 56634 w 519421"/>
                <a:gd name="connsiteY2" fmla="*/ 2329755 h 2440560"/>
                <a:gd name="connsiteX3" fmla="*/ 42149 w 519421"/>
                <a:gd name="connsiteY3" fmla="*/ 2371191 h 2440560"/>
                <a:gd name="connsiteX4" fmla="*/ 47035 w 519421"/>
                <a:gd name="connsiteY4" fmla="*/ 2386856 h 2440560"/>
                <a:gd name="connsiteX5" fmla="*/ 47623 w 519421"/>
                <a:gd name="connsiteY5" fmla="*/ 2387866 h 2440560"/>
                <a:gd name="connsiteX6" fmla="*/ 48465 w 519421"/>
                <a:gd name="connsiteY6" fmla="*/ 2388709 h 2440560"/>
                <a:gd name="connsiteX7" fmla="*/ 52171 w 519421"/>
                <a:gd name="connsiteY7" fmla="*/ 2392162 h 2440560"/>
                <a:gd name="connsiteX8" fmla="*/ 56971 w 519421"/>
                <a:gd name="connsiteY8" fmla="*/ 2395025 h 2440560"/>
                <a:gd name="connsiteX9" fmla="*/ 119291 w 519421"/>
                <a:gd name="connsiteY9" fmla="*/ 2394436 h 2440560"/>
                <a:gd name="connsiteX10" fmla="*/ 179926 w 519421"/>
                <a:gd name="connsiteY10" fmla="*/ 2369844 h 2440560"/>
                <a:gd name="connsiteX11" fmla="*/ 179926 w 519421"/>
                <a:gd name="connsiteY11" fmla="*/ 2369759 h 2440560"/>
                <a:gd name="connsiteX12" fmla="*/ 258246 w 519421"/>
                <a:gd name="connsiteY12" fmla="*/ 2299353 h 2440560"/>
                <a:gd name="connsiteX13" fmla="*/ 153735 w 519421"/>
                <a:gd name="connsiteY13" fmla="*/ 2294216 h 2440560"/>
                <a:gd name="connsiteX14" fmla="*/ 401497 w 519421"/>
                <a:gd name="connsiteY14" fmla="*/ 2270045 h 2440560"/>
                <a:gd name="connsiteX15" fmla="*/ 379938 w 519421"/>
                <a:gd name="connsiteY15" fmla="*/ 2271056 h 2440560"/>
                <a:gd name="connsiteX16" fmla="*/ 363095 w 519421"/>
                <a:gd name="connsiteY16" fmla="*/ 2272909 h 2440560"/>
                <a:gd name="connsiteX17" fmla="*/ 335303 w 519421"/>
                <a:gd name="connsiteY17" fmla="*/ 2277877 h 2440560"/>
                <a:gd name="connsiteX18" fmla="*/ 406297 w 519421"/>
                <a:gd name="connsiteY18" fmla="*/ 2314680 h 2440560"/>
                <a:gd name="connsiteX19" fmla="*/ 453205 w 519421"/>
                <a:gd name="connsiteY19" fmla="*/ 2318723 h 2440560"/>
                <a:gd name="connsiteX20" fmla="*/ 471817 w 519421"/>
                <a:gd name="connsiteY20" fmla="*/ 2311060 h 2440560"/>
                <a:gd name="connsiteX21" fmla="*/ 471648 w 519421"/>
                <a:gd name="connsiteY21" fmla="*/ 2310723 h 2440560"/>
                <a:gd name="connsiteX22" fmla="*/ 477375 w 519421"/>
                <a:gd name="connsiteY22" fmla="*/ 2302384 h 2440560"/>
                <a:gd name="connsiteX23" fmla="*/ 476702 w 519421"/>
                <a:gd name="connsiteY23" fmla="*/ 2298090 h 2440560"/>
                <a:gd name="connsiteX24" fmla="*/ 472406 w 519421"/>
                <a:gd name="connsiteY24" fmla="*/ 2290678 h 2440560"/>
                <a:gd name="connsiteX25" fmla="*/ 472322 w 519421"/>
                <a:gd name="connsiteY25" fmla="*/ 2290594 h 2440560"/>
                <a:gd name="connsiteX26" fmla="*/ 469795 w 519421"/>
                <a:gd name="connsiteY26" fmla="*/ 2287899 h 2440560"/>
                <a:gd name="connsiteX27" fmla="*/ 465332 w 519421"/>
                <a:gd name="connsiteY27" fmla="*/ 2284025 h 2440560"/>
                <a:gd name="connsiteX28" fmla="*/ 458848 w 519421"/>
                <a:gd name="connsiteY28" fmla="*/ 2280066 h 2440560"/>
                <a:gd name="connsiteX29" fmla="*/ 454763 w 519421"/>
                <a:gd name="connsiteY29" fmla="*/ 2278025 h 2440560"/>
                <a:gd name="connsiteX30" fmla="*/ 456016 w 519421"/>
                <a:gd name="connsiteY30" fmla="*/ 2278519 h 2440560"/>
                <a:gd name="connsiteX31" fmla="*/ 454468 w 519421"/>
                <a:gd name="connsiteY31" fmla="*/ 2277877 h 2440560"/>
                <a:gd name="connsiteX32" fmla="*/ 454763 w 519421"/>
                <a:gd name="connsiteY32" fmla="*/ 2278025 h 2440560"/>
                <a:gd name="connsiteX33" fmla="*/ 453963 w 519421"/>
                <a:gd name="connsiteY33" fmla="*/ 2277709 h 2440560"/>
                <a:gd name="connsiteX34" fmla="*/ 437878 w 519421"/>
                <a:gd name="connsiteY34" fmla="*/ 2272992 h 2440560"/>
                <a:gd name="connsiteX35" fmla="*/ 421372 w 519421"/>
                <a:gd name="connsiteY35" fmla="*/ 2270634 h 2440560"/>
                <a:gd name="connsiteX36" fmla="*/ 401497 w 519421"/>
                <a:gd name="connsiteY36" fmla="*/ 2270045 h 2440560"/>
                <a:gd name="connsiteX37" fmla="*/ 260100 w 519421"/>
                <a:gd name="connsiteY37" fmla="*/ 0 h 2440560"/>
                <a:gd name="connsiteX38" fmla="*/ 310628 w 519421"/>
                <a:gd name="connsiteY38" fmla="*/ 0 h 2440560"/>
                <a:gd name="connsiteX39" fmla="*/ 310628 w 519421"/>
                <a:gd name="connsiteY39" fmla="*/ 908820 h 2440560"/>
                <a:gd name="connsiteX40" fmla="*/ 310628 w 519421"/>
                <a:gd name="connsiteY40" fmla="*/ 908820 h 2440560"/>
                <a:gd name="connsiteX41" fmla="*/ 310628 w 519421"/>
                <a:gd name="connsiteY41" fmla="*/ 2240316 h 2440560"/>
                <a:gd name="connsiteX42" fmla="*/ 381201 w 519421"/>
                <a:gd name="connsiteY42" fmla="*/ 2228861 h 2440560"/>
                <a:gd name="connsiteX43" fmla="*/ 477543 w 519421"/>
                <a:gd name="connsiteY43" fmla="*/ 2242505 h 2440560"/>
                <a:gd name="connsiteX44" fmla="*/ 477543 w 519421"/>
                <a:gd name="connsiteY44" fmla="*/ 2242337 h 2440560"/>
                <a:gd name="connsiteX45" fmla="*/ 511145 w 519421"/>
                <a:gd name="connsiteY45" fmla="*/ 2329503 h 2440560"/>
                <a:gd name="connsiteX46" fmla="*/ 393834 w 519421"/>
                <a:gd name="connsiteY46" fmla="*/ 2354853 h 2440560"/>
                <a:gd name="connsiteX47" fmla="*/ 304986 w 519421"/>
                <a:gd name="connsiteY47" fmla="*/ 2308870 h 2440560"/>
                <a:gd name="connsiteX48" fmla="*/ 174537 w 519421"/>
                <a:gd name="connsiteY48" fmla="*/ 2420122 h 2440560"/>
                <a:gd name="connsiteX49" fmla="*/ 92342 w 519421"/>
                <a:gd name="connsiteY49" fmla="*/ 2440166 h 2440560"/>
                <a:gd name="connsiteX50" fmla="*/ 21516 w 519421"/>
                <a:gd name="connsiteY50" fmla="*/ 2421301 h 2440560"/>
                <a:gd name="connsiteX51" fmla="*/ 25896 w 519421"/>
                <a:gd name="connsiteY51" fmla="*/ 2301206 h 2440560"/>
                <a:gd name="connsiteX52" fmla="*/ 155082 w 519421"/>
                <a:gd name="connsiteY52" fmla="*/ 2252106 h 2440560"/>
                <a:gd name="connsiteX53" fmla="*/ 260100 w 519421"/>
                <a:gd name="connsiteY53" fmla="*/ 2257497 h 2440560"/>
                <a:gd name="connsiteX54" fmla="*/ 260100 w 519421"/>
                <a:gd name="connsiteY54" fmla="*/ 908820 h 2440560"/>
                <a:gd name="connsiteX55" fmla="*/ 260100 w 519421"/>
                <a:gd name="connsiteY55" fmla="*/ 908820 h 2440560"/>
                <a:gd name="connsiteX0" fmla="*/ 153735 w 519421"/>
                <a:gd name="connsiteY0" fmla="*/ 2294216 h 2440560"/>
                <a:gd name="connsiteX1" fmla="*/ 96636 w 519421"/>
                <a:gd name="connsiteY1" fmla="*/ 2303816 h 2440560"/>
                <a:gd name="connsiteX2" fmla="*/ 56634 w 519421"/>
                <a:gd name="connsiteY2" fmla="*/ 2329755 h 2440560"/>
                <a:gd name="connsiteX3" fmla="*/ 42149 w 519421"/>
                <a:gd name="connsiteY3" fmla="*/ 2371191 h 2440560"/>
                <a:gd name="connsiteX4" fmla="*/ 47035 w 519421"/>
                <a:gd name="connsiteY4" fmla="*/ 2386856 h 2440560"/>
                <a:gd name="connsiteX5" fmla="*/ 47623 w 519421"/>
                <a:gd name="connsiteY5" fmla="*/ 2387866 h 2440560"/>
                <a:gd name="connsiteX6" fmla="*/ 48465 w 519421"/>
                <a:gd name="connsiteY6" fmla="*/ 2388709 h 2440560"/>
                <a:gd name="connsiteX7" fmla="*/ 52171 w 519421"/>
                <a:gd name="connsiteY7" fmla="*/ 2392162 h 2440560"/>
                <a:gd name="connsiteX8" fmla="*/ 56971 w 519421"/>
                <a:gd name="connsiteY8" fmla="*/ 2395025 h 2440560"/>
                <a:gd name="connsiteX9" fmla="*/ 119291 w 519421"/>
                <a:gd name="connsiteY9" fmla="*/ 2394436 h 2440560"/>
                <a:gd name="connsiteX10" fmla="*/ 179926 w 519421"/>
                <a:gd name="connsiteY10" fmla="*/ 2369844 h 2440560"/>
                <a:gd name="connsiteX11" fmla="*/ 179926 w 519421"/>
                <a:gd name="connsiteY11" fmla="*/ 2369759 h 2440560"/>
                <a:gd name="connsiteX12" fmla="*/ 258246 w 519421"/>
                <a:gd name="connsiteY12" fmla="*/ 2299353 h 2440560"/>
                <a:gd name="connsiteX13" fmla="*/ 153735 w 519421"/>
                <a:gd name="connsiteY13" fmla="*/ 2294216 h 2440560"/>
                <a:gd name="connsiteX14" fmla="*/ 401497 w 519421"/>
                <a:gd name="connsiteY14" fmla="*/ 2270045 h 2440560"/>
                <a:gd name="connsiteX15" fmla="*/ 379938 w 519421"/>
                <a:gd name="connsiteY15" fmla="*/ 2271056 h 2440560"/>
                <a:gd name="connsiteX16" fmla="*/ 363095 w 519421"/>
                <a:gd name="connsiteY16" fmla="*/ 2272909 h 2440560"/>
                <a:gd name="connsiteX17" fmla="*/ 335303 w 519421"/>
                <a:gd name="connsiteY17" fmla="*/ 2277877 h 2440560"/>
                <a:gd name="connsiteX18" fmla="*/ 406297 w 519421"/>
                <a:gd name="connsiteY18" fmla="*/ 2314680 h 2440560"/>
                <a:gd name="connsiteX19" fmla="*/ 453205 w 519421"/>
                <a:gd name="connsiteY19" fmla="*/ 2318723 h 2440560"/>
                <a:gd name="connsiteX20" fmla="*/ 471817 w 519421"/>
                <a:gd name="connsiteY20" fmla="*/ 2311060 h 2440560"/>
                <a:gd name="connsiteX21" fmla="*/ 471648 w 519421"/>
                <a:gd name="connsiteY21" fmla="*/ 2310723 h 2440560"/>
                <a:gd name="connsiteX22" fmla="*/ 477375 w 519421"/>
                <a:gd name="connsiteY22" fmla="*/ 2302384 h 2440560"/>
                <a:gd name="connsiteX23" fmla="*/ 476702 w 519421"/>
                <a:gd name="connsiteY23" fmla="*/ 2298090 h 2440560"/>
                <a:gd name="connsiteX24" fmla="*/ 472406 w 519421"/>
                <a:gd name="connsiteY24" fmla="*/ 2290678 h 2440560"/>
                <a:gd name="connsiteX25" fmla="*/ 472322 w 519421"/>
                <a:gd name="connsiteY25" fmla="*/ 2290594 h 2440560"/>
                <a:gd name="connsiteX26" fmla="*/ 469795 w 519421"/>
                <a:gd name="connsiteY26" fmla="*/ 2287899 h 2440560"/>
                <a:gd name="connsiteX27" fmla="*/ 465332 w 519421"/>
                <a:gd name="connsiteY27" fmla="*/ 2284025 h 2440560"/>
                <a:gd name="connsiteX28" fmla="*/ 458848 w 519421"/>
                <a:gd name="connsiteY28" fmla="*/ 2280066 h 2440560"/>
                <a:gd name="connsiteX29" fmla="*/ 454763 w 519421"/>
                <a:gd name="connsiteY29" fmla="*/ 2278025 h 2440560"/>
                <a:gd name="connsiteX30" fmla="*/ 456016 w 519421"/>
                <a:gd name="connsiteY30" fmla="*/ 2278519 h 2440560"/>
                <a:gd name="connsiteX31" fmla="*/ 454468 w 519421"/>
                <a:gd name="connsiteY31" fmla="*/ 2277877 h 2440560"/>
                <a:gd name="connsiteX32" fmla="*/ 454763 w 519421"/>
                <a:gd name="connsiteY32" fmla="*/ 2278025 h 2440560"/>
                <a:gd name="connsiteX33" fmla="*/ 453963 w 519421"/>
                <a:gd name="connsiteY33" fmla="*/ 2277709 h 2440560"/>
                <a:gd name="connsiteX34" fmla="*/ 437878 w 519421"/>
                <a:gd name="connsiteY34" fmla="*/ 2272992 h 2440560"/>
                <a:gd name="connsiteX35" fmla="*/ 421372 w 519421"/>
                <a:gd name="connsiteY35" fmla="*/ 2270634 h 2440560"/>
                <a:gd name="connsiteX36" fmla="*/ 401497 w 519421"/>
                <a:gd name="connsiteY36" fmla="*/ 2270045 h 2440560"/>
                <a:gd name="connsiteX37" fmla="*/ 260100 w 519421"/>
                <a:gd name="connsiteY37" fmla="*/ 0 h 2440560"/>
                <a:gd name="connsiteX38" fmla="*/ 310628 w 519421"/>
                <a:gd name="connsiteY38" fmla="*/ 0 h 2440560"/>
                <a:gd name="connsiteX39" fmla="*/ 310628 w 519421"/>
                <a:gd name="connsiteY39" fmla="*/ 908820 h 2440560"/>
                <a:gd name="connsiteX40" fmla="*/ 310628 w 519421"/>
                <a:gd name="connsiteY40" fmla="*/ 2240316 h 2440560"/>
                <a:gd name="connsiteX41" fmla="*/ 381201 w 519421"/>
                <a:gd name="connsiteY41" fmla="*/ 2228861 h 2440560"/>
                <a:gd name="connsiteX42" fmla="*/ 477543 w 519421"/>
                <a:gd name="connsiteY42" fmla="*/ 2242505 h 2440560"/>
                <a:gd name="connsiteX43" fmla="*/ 477543 w 519421"/>
                <a:gd name="connsiteY43" fmla="*/ 2242337 h 2440560"/>
                <a:gd name="connsiteX44" fmla="*/ 511145 w 519421"/>
                <a:gd name="connsiteY44" fmla="*/ 2329503 h 2440560"/>
                <a:gd name="connsiteX45" fmla="*/ 393834 w 519421"/>
                <a:gd name="connsiteY45" fmla="*/ 2354853 h 2440560"/>
                <a:gd name="connsiteX46" fmla="*/ 304986 w 519421"/>
                <a:gd name="connsiteY46" fmla="*/ 2308870 h 2440560"/>
                <a:gd name="connsiteX47" fmla="*/ 174537 w 519421"/>
                <a:gd name="connsiteY47" fmla="*/ 2420122 h 2440560"/>
                <a:gd name="connsiteX48" fmla="*/ 92342 w 519421"/>
                <a:gd name="connsiteY48" fmla="*/ 2440166 h 2440560"/>
                <a:gd name="connsiteX49" fmla="*/ 21516 w 519421"/>
                <a:gd name="connsiteY49" fmla="*/ 2421301 h 2440560"/>
                <a:gd name="connsiteX50" fmla="*/ 25896 w 519421"/>
                <a:gd name="connsiteY50" fmla="*/ 2301206 h 2440560"/>
                <a:gd name="connsiteX51" fmla="*/ 155082 w 519421"/>
                <a:gd name="connsiteY51" fmla="*/ 2252106 h 2440560"/>
                <a:gd name="connsiteX52" fmla="*/ 260100 w 519421"/>
                <a:gd name="connsiteY52" fmla="*/ 2257497 h 2440560"/>
                <a:gd name="connsiteX53" fmla="*/ 260100 w 519421"/>
                <a:gd name="connsiteY53" fmla="*/ 908820 h 2440560"/>
                <a:gd name="connsiteX54" fmla="*/ 260100 w 519421"/>
                <a:gd name="connsiteY54" fmla="*/ 908820 h 2440560"/>
                <a:gd name="connsiteX55" fmla="*/ 260100 w 519421"/>
                <a:gd name="connsiteY55" fmla="*/ 0 h 2440560"/>
                <a:gd name="connsiteX0" fmla="*/ 153735 w 519421"/>
                <a:gd name="connsiteY0" fmla="*/ 2294216 h 2440560"/>
                <a:gd name="connsiteX1" fmla="*/ 96636 w 519421"/>
                <a:gd name="connsiteY1" fmla="*/ 2303816 h 2440560"/>
                <a:gd name="connsiteX2" fmla="*/ 56634 w 519421"/>
                <a:gd name="connsiteY2" fmla="*/ 2329755 h 2440560"/>
                <a:gd name="connsiteX3" fmla="*/ 42149 w 519421"/>
                <a:gd name="connsiteY3" fmla="*/ 2371191 h 2440560"/>
                <a:gd name="connsiteX4" fmla="*/ 47035 w 519421"/>
                <a:gd name="connsiteY4" fmla="*/ 2386856 h 2440560"/>
                <a:gd name="connsiteX5" fmla="*/ 47623 w 519421"/>
                <a:gd name="connsiteY5" fmla="*/ 2387866 h 2440560"/>
                <a:gd name="connsiteX6" fmla="*/ 48465 w 519421"/>
                <a:gd name="connsiteY6" fmla="*/ 2388709 h 2440560"/>
                <a:gd name="connsiteX7" fmla="*/ 52171 w 519421"/>
                <a:gd name="connsiteY7" fmla="*/ 2392162 h 2440560"/>
                <a:gd name="connsiteX8" fmla="*/ 56971 w 519421"/>
                <a:gd name="connsiteY8" fmla="*/ 2395025 h 2440560"/>
                <a:gd name="connsiteX9" fmla="*/ 119291 w 519421"/>
                <a:gd name="connsiteY9" fmla="*/ 2394436 h 2440560"/>
                <a:gd name="connsiteX10" fmla="*/ 179926 w 519421"/>
                <a:gd name="connsiteY10" fmla="*/ 2369844 h 2440560"/>
                <a:gd name="connsiteX11" fmla="*/ 179926 w 519421"/>
                <a:gd name="connsiteY11" fmla="*/ 2369759 h 2440560"/>
                <a:gd name="connsiteX12" fmla="*/ 258246 w 519421"/>
                <a:gd name="connsiteY12" fmla="*/ 2299353 h 2440560"/>
                <a:gd name="connsiteX13" fmla="*/ 153735 w 519421"/>
                <a:gd name="connsiteY13" fmla="*/ 2294216 h 2440560"/>
                <a:gd name="connsiteX14" fmla="*/ 401497 w 519421"/>
                <a:gd name="connsiteY14" fmla="*/ 2270045 h 2440560"/>
                <a:gd name="connsiteX15" fmla="*/ 379938 w 519421"/>
                <a:gd name="connsiteY15" fmla="*/ 2271056 h 2440560"/>
                <a:gd name="connsiteX16" fmla="*/ 363095 w 519421"/>
                <a:gd name="connsiteY16" fmla="*/ 2272909 h 2440560"/>
                <a:gd name="connsiteX17" fmla="*/ 335303 w 519421"/>
                <a:gd name="connsiteY17" fmla="*/ 2277877 h 2440560"/>
                <a:gd name="connsiteX18" fmla="*/ 406297 w 519421"/>
                <a:gd name="connsiteY18" fmla="*/ 2314680 h 2440560"/>
                <a:gd name="connsiteX19" fmla="*/ 453205 w 519421"/>
                <a:gd name="connsiteY19" fmla="*/ 2318723 h 2440560"/>
                <a:gd name="connsiteX20" fmla="*/ 471817 w 519421"/>
                <a:gd name="connsiteY20" fmla="*/ 2311060 h 2440560"/>
                <a:gd name="connsiteX21" fmla="*/ 471648 w 519421"/>
                <a:gd name="connsiteY21" fmla="*/ 2310723 h 2440560"/>
                <a:gd name="connsiteX22" fmla="*/ 477375 w 519421"/>
                <a:gd name="connsiteY22" fmla="*/ 2302384 h 2440560"/>
                <a:gd name="connsiteX23" fmla="*/ 476702 w 519421"/>
                <a:gd name="connsiteY23" fmla="*/ 2298090 h 2440560"/>
                <a:gd name="connsiteX24" fmla="*/ 472406 w 519421"/>
                <a:gd name="connsiteY24" fmla="*/ 2290678 h 2440560"/>
                <a:gd name="connsiteX25" fmla="*/ 472322 w 519421"/>
                <a:gd name="connsiteY25" fmla="*/ 2290594 h 2440560"/>
                <a:gd name="connsiteX26" fmla="*/ 469795 w 519421"/>
                <a:gd name="connsiteY26" fmla="*/ 2287899 h 2440560"/>
                <a:gd name="connsiteX27" fmla="*/ 465332 w 519421"/>
                <a:gd name="connsiteY27" fmla="*/ 2284025 h 2440560"/>
                <a:gd name="connsiteX28" fmla="*/ 458848 w 519421"/>
                <a:gd name="connsiteY28" fmla="*/ 2280066 h 2440560"/>
                <a:gd name="connsiteX29" fmla="*/ 454763 w 519421"/>
                <a:gd name="connsiteY29" fmla="*/ 2278025 h 2440560"/>
                <a:gd name="connsiteX30" fmla="*/ 456016 w 519421"/>
                <a:gd name="connsiteY30" fmla="*/ 2278519 h 2440560"/>
                <a:gd name="connsiteX31" fmla="*/ 454468 w 519421"/>
                <a:gd name="connsiteY31" fmla="*/ 2277877 h 2440560"/>
                <a:gd name="connsiteX32" fmla="*/ 454763 w 519421"/>
                <a:gd name="connsiteY32" fmla="*/ 2278025 h 2440560"/>
                <a:gd name="connsiteX33" fmla="*/ 453963 w 519421"/>
                <a:gd name="connsiteY33" fmla="*/ 2277709 h 2440560"/>
                <a:gd name="connsiteX34" fmla="*/ 437878 w 519421"/>
                <a:gd name="connsiteY34" fmla="*/ 2272992 h 2440560"/>
                <a:gd name="connsiteX35" fmla="*/ 421372 w 519421"/>
                <a:gd name="connsiteY35" fmla="*/ 2270634 h 2440560"/>
                <a:gd name="connsiteX36" fmla="*/ 401497 w 519421"/>
                <a:gd name="connsiteY36" fmla="*/ 2270045 h 2440560"/>
                <a:gd name="connsiteX37" fmla="*/ 260100 w 519421"/>
                <a:gd name="connsiteY37" fmla="*/ 0 h 2440560"/>
                <a:gd name="connsiteX38" fmla="*/ 310628 w 519421"/>
                <a:gd name="connsiteY38" fmla="*/ 0 h 2440560"/>
                <a:gd name="connsiteX39" fmla="*/ 310628 w 519421"/>
                <a:gd name="connsiteY39" fmla="*/ 2240316 h 2440560"/>
                <a:gd name="connsiteX40" fmla="*/ 381201 w 519421"/>
                <a:gd name="connsiteY40" fmla="*/ 2228861 h 2440560"/>
                <a:gd name="connsiteX41" fmla="*/ 477543 w 519421"/>
                <a:gd name="connsiteY41" fmla="*/ 2242505 h 2440560"/>
                <a:gd name="connsiteX42" fmla="*/ 477543 w 519421"/>
                <a:gd name="connsiteY42" fmla="*/ 2242337 h 2440560"/>
                <a:gd name="connsiteX43" fmla="*/ 511145 w 519421"/>
                <a:gd name="connsiteY43" fmla="*/ 2329503 h 2440560"/>
                <a:gd name="connsiteX44" fmla="*/ 393834 w 519421"/>
                <a:gd name="connsiteY44" fmla="*/ 2354853 h 2440560"/>
                <a:gd name="connsiteX45" fmla="*/ 304986 w 519421"/>
                <a:gd name="connsiteY45" fmla="*/ 2308870 h 2440560"/>
                <a:gd name="connsiteX46" fmla="*/ 174537 w 519421"/>
                <a:gd name="connsiteY46" fmla="*/ 2420122 h 2440560"/>
                <a:gd name="connsiteX47" fmla="*/ 92342 w 519421"/>
                <a:gd name="connsiteY47" fmla="*/ 2440166 h 2440560"/>
                <a:gd name="connsiteX48" fmla="*/ 21516 w 519421"/>
                <a:gd name="connsiteY48" fmla="*/ 2421301 h 2440560"/>
                <a:gd name="connsiteX49" fmla="*/ 25896 w 519421"/>
                <a:gd name="connsiteY49" fmla="*/ 2301206 h 2440560"/>
                <a:gd name="connsiteX50" fmla="*/ 155082 w 519421"/>
                <a:gd name="connsiteY50" fmla="*/ 2252106 h 2440560"/>
                <a:gd name="connsiteX51" fmla="*/ 260100 w 519421"/>
                <a:gd name="connsiteY51" fmla="*/ 2257497 h 2440560"/>
                <a:gd name="connsiteX52" fmla="*/ 260100 w 519421"/>
                <a:gd name="connsiteY52" fmla="*/ 908820 h 2440560"/>
                <a:gd name="connsiteX53" fmla="*/ 260100 w 519421"/>
                <a:gd name="connsiteY53" fmla="*/ 908820 h 2440560"/>
                <a:gd name="connsiteX54" fmla="*/ 260100 w 519421"/>
                <a:gd name="connsiteY54" fmla="*/ 0 h 2440560"/>
                <a:gd name="connsiteX0" fmla="*/ 153735 w 519421"/>
                <a:gd name="connsiteY0" fmla="*/ 2294216 h 2440560"/>
                <a:gd name="connsiteX1" fmla="*/ 96636 w 519421"/>
                <a:gd name="connsiteY1" fmla="*/ 2303816 h 2440560"/>
                <a:gd name="connsiteX2" fmla="*/ 56634 w 519421"/>
                <a:gd name="connsiteY2" fmla="*/ 2329755 h 2440560"/>
                <a:gd name="connsiteX3" fmla="*/ 42149 w 519421"/>
                <a:gd name="connsiteY3" fmla="*/ 2371191 h 2440560"/>
                <a:gd name="connsiteX4" fmla="*/ 47035 w 519421"/>
                <a:gd name="connsiteY4" fmla="*/ 2386856 h 2440560"/>
                <a:gd name="connsiteX5" fmla="*/ 47623 w 519421"/>
                <a:gd name="connsiteY5" fmla="*/ 2387866 h 2440560"/>
                <a:gd name="connsiteX6" fmla="*/ 48465 w 519421"/>
                <a:gd name="connsiteY6" fmla="*/ 2388709 h 2440560"/>
                <a:gd name="connsiteX7" fmla="*/ 52171 w 519421"/>
                <a:gd name="connsiteY7" fmla="*/ 2392162 h 2440560"/>
                <a:gd name="connsiteX8" fmla="*/ 56971 w 519421"/>
                <a:gd name="connsiteY8" fmla="*/ 2395025 h 2440560"/>
                <a:gd name="connsiteX9" fmla="*/ 119291 w 519421"/>
                <a:gd name="connsiteY9" fmla="*/ 2394436 h 2440560"/>
                <a:gd name="connsiteX10" fmla="*/ 179926 w 519421"/>
                <a:gd name="connsiteY10" fmla="*/ 2369844 h 2440560"/>
                <a:gd name="connsiteX11" fmla="*/ 179926 w 519421"/>
                <a:gd name="connsiteY11" fmla="*/ 2369759 h 2440560"/>
                <a:gd name="connsiteX12" fmla="*/ 258246 w 519421"/>
                <a:gd name="connsiteY12" fmla="*/ 2299353 h 2440560"/>
                <a:gd name="connsiteX13" fmla="*/ 153735 w 519421"/>
                <a:gd name="connsiteY13" fmla="*/ 2294216 h 2440560"/>
                <a:gd name="connsiteX14" fmla="*/ 401497 w 519421"/>
                <a:gd name="connsiteY14" fmla="*/ 2270045 h 2440560"/>
                <a:gd name="connsiteX15" fmla="*/ 379938 w 519421"/>
                <a:gd name="connsiteY15" fmla="*/ 2271056 h 2440560"/>
                <a:gd name="connsiteX16" fmla="*/ 363095 w 519421"/>
                <a:gd name="connsiteY16" fmla="*/ 2272909 h 2440560"/>
                <a:gd name="connsiteX17" fmla="*/ 335303 w 519421"/>
                <a:gd name="connsiteY17" fmla="*/ 2277877 h 2440560"/>
                <a:gd name="connsiteX18" fmla="*/ 406297 w 519421"/>
                <a:gd name="connsiteY18" fmla="*/ 2314680 h 2440560"/>
                <a:gd name="connsiteX19" fmla="*/ 453205 w 519421"/>
                <a:gd name="connsiteY19" fmla="*/ 2318723 h 2440560"/>
                <a:gd name="connsiteX20" fmla="*/ 471817 w 519421"/>
                <a:gd name="connsiteY20" fmla="*/ 2311060 h 2440560"/>
                <a:gd name="connsiteX21" fmla="*/ 471648 w 519421"/>
                <a:gd name="connsiteY21" fmla="*/ 2310723 h 2440560"/>
                <a:gd name="connsiteX22" fmla="*/ 477375 w 519421"/>
                <a:gd name="connsiteY22" fmla="*/ 2302384 h 2440560"/>
                <a:gd name="connsiteX23" fmla="*/ 476702 w 519421"/>
                <a:gd name="connsiteY23" fmla="*/ 2298090 h 2440560"/>
                <a:gd name="connsiteX24" fmla="*/ 472406 w 519421"/>
                <a:gd name="connsiteY24" fmla="*/ 2290678 h 2440560"/>
                <a:gd name="connsiteX25" fmla="*/ 472322 w 519421"/>
                <a:gd name="connsiteY25" fmla="*/ 2290594 h 2440560"/>
                <a:gd name="connsiteX26" fmla="*/ 469795 w 519421"/>
                <a:gd name="connsiteY26" fmla="*/ 2287899 h 2440560"/>
                <a:gd name="connsiteX27" fmla="*/ 465332 w 519421"/>
                <a:gd name="connsiteY27" fmla="*/ 2284025 h 2440560"/>
                <a:gd name="connsiteX28" fmla="*/ 458848 w 519421"/>
                <a:gd name="connsiteY28" fmla="*/ 2280066 h 2440560"/>
                <a:gd name="connsiteX29" fmla="*/ 454763 w 519421"/>
                <a:gd name="connsiteY29" fmla="*/ 2278025 h 2440560"/>
                <a:gd name="connsiteX30" fmla="*/ 456016 w 519421"/>
                <a:gd name="connsiteY30" fmla="*/ 2278519 h 2440560"/>
                <a:gd name="connsiteX31" fmla="*/ 454468 w 519421"/>
                <a:gd name="connsiteY31" fmla="*/ 2277877 h 2440560"/>
                <a:gd name="connsiteX32" fmla="*/ 454763 w 519421"/>
                <a:gd name="connsiteY32" fmla="*/ 2278025 h 2440560"/>
                <a:gd name="connsiteX33" fmla="*/ 453963 w 519421"/>
                <a:gd name="connsiteY33" fmla="*/ 2277709 h 2440560"/>
                <a:gd name="connsiteX34" fmla="*/ 437878 w 519421"/>
                <a:gd name="connsiteY34" fmla="*/ 2272992 h 2440560"/>
                <a:gd name="connsiteX35" fmla="*/ 421372 w 519421"/>
                <a:gd name="connsiteY35" fmla="*/ 2270634 h 2440560"/>
                <a:gd name="connsiteX36" fmla="*/ 401497 w 519421"/>
                <a:gd name="connsiteY36" fmla="*/ 2270045 h 2440560"/>
                <a:gd name="connsiteX37" fmla="*/ 260100 w 519421"/>
                <a:gd name="connsiteY37" fmla="*/ 0 h 2440560"/>
                <a:gd name="connsiteX38" fmla="*/ 310628 w 519421"/>
                <a:gd name="connsiteY38" fmla="*/ 0 h 2440560"/>
                <a:gd name="connsiteX39" fmla="*/ 310628 w 519421"/>
                <a:gd name="connsiteY39" fmla="*/ 2240316 h 2440560"/>
                <a:gd name="connsiteX40" fmla="*/ 381201 w 519421"/>
                <a:gd name="connsiteY40" fmla="*/ 2228861 h 2440560"/>
                <a:gd name="connsiteX41" fmla="*/ 477543 w 519421"/>
                <a:gd name="connsiteY41" fmla="*/ 2242505 h 2440560"/>
                <a:gd name="connsiteX42" fmla="*/ 477543 w 519421"/>
                <a:gd name="connsiteY42" fmla="*/ 2242337 h 2440560"/>
                <a:gd name="connsiteX43" fmla="*/ 511145 w 519421"/>
                <a:gd name="connsiteY43" fmla="*/ 2329503 h 2440560"/>
                <a:gd name="connsiteX44" fmla="*/ 393834 w 519421"/>
                <a:gd name="connsiteY44" fmla="*/ 2354853 h 2440560"/>
                <a:gd name="connsiteX45" fmla="*/ 304986 w 519421"/>
                <a:gd name="connsiteY45" fmla="*/ 2308870 h 2440560"/>
                <a:gd name="connsiteX46" fmla="*/ 174537 w 519421"/>
                <a:gd name="connsiteY46" fmla="*/ 2420122 h 2440560"/>
                <a:gd name="connsiteX47" fmla="*/ 92342 w 519421"/>
                <a:gd name="connsiteY47" fmla="*/ 2440166 h 2440560"/>
                <a:gd name="connsiteX48" fmla="*/ 21516 w 519421"/>
                <a:gd name="connsiteY48" fmla="*/ 2421301 h 2440560"/>
                <a:gd name="connsiteX49" fmla="*/ 25896 w 519421"/>
                <a:gd name="connsiteY49" fmla="*/ 2301206 h 2440560"/>
                <a:gd name="connsiteX50" fmla="*/ 155082 w 519421"/>
                <a:gd name="connsiteY50" fmla="*/ 2252106 h 2440560"/>
                <a:gd name="connsiteX51" fmla="*/ 260100 w 519421"/>
                <a:gd name="connsiteY51" fmla="*/ 2257497 h 2440560"/>
                <a:gd name="connsiteX52" fmla="*/ 260100 w 519421"/>
                <a:gd name="connsiteY52" fmla="*/ 908820 h 2440560"/>
                <a:gd name="connsiteX53" fmla="*/ 260100 w 519421"/>
                <a:gd name="connsiteY53" fmla="*/ 0 h 2440560"/>
                <a:gd name="connsiteX0" fmla="*/ 153735 w 519421"/>
                <a:gd name="connsiteY0" fmla="*/ 2294216 h 2440560"/>
                <a:gd name="connsiteX1" fmla="*/ 96636 w 519421"/>
                <a:gd name="connsiteY1" fmla="*/ 2303816 h 2440560"/>
                <a:gd name="connsiteX2" fmla="*/ 56634 w 519421"/>
                <a:gd name="connsiteY2" fmla="*/ 2329755 h 2440560"/>
                <a:gd name="connsiteX3" fmla="*/ 42149 w 519421"/>
                <a:gd name="connsiteY3" fmla="*/ 2371191 h 2440560"/>
                <a:gd name="connsiteX4" fmla="*/ 47035 w 519421"/>
                <a:gd name="connsiteY4" fmla="*/ 2386856 h 2440560"/>
                <a:gd name="connsiteX5" fmla="*/ 47623 w 519421"/>
                <a:gd name="connsiteY5" fmla="*/ 2387866 h 2440560"/>
                <a:gd name="connsiteX6" fmla="*/ 48465 w 519421"/>
                <a:gd name="connsiteY6" fmla="*/ 2388709 h 2440560"/>
                <a:gd name="connsiteX7" fmla="*/ 52171 w 519421"/>
                <a:gd name="connsiteY7" fmla="*/ 2392162 h 2440560"/>
                <a:gd name="connsiteX8" fmla="*/ 56971 w 519421"/>
                <a:gd name="connsiteY8" fmla="*/ 2395025 h 2440560"/>
                <a:gd name="connsiteX9" fmla="*/ 119291 w 519421"/>
                <a:gd name="connsiteY9" fmla="*/ 2394436 h 2440560"/>
                <a:gd name="connsiteX10" fmla="*/ 179926 w 519421"/>
                <a:gd name="connsiteY10" fmla="*/ 2369844 h 2440560"/>
                <a:gd name="connsiteX11" fmla="*/ 179926 w 519421"/>
                <a:gd name="connsiteY11" fmla="*/ 2369759 h 2440560"/>
                <a:gd name="connsiteX12" fmla="*/ 258246 w 519421"/>
                <a:gd name="connsiteY12" fmla="*/ 2299353 h 2440560"/>
                <a:gd name="connsiteX13" fmla="*/ 153735 w 519421"/>
                <a:gd name="connsiteY13" fmla="*/ 2294216 h 2440560"/>
                <a:gd name="connsiteX14" fmla="*/ 401497 w 519421"/>
                <a:gd name="connsiteY14" fmla="*/ 2270045 h 2440560"/>
                <a:gd name="connsiteX15" fmla="*/ 379938 w 519421"/>
                <a:gd name="connsiteY15" fmla="*/ 2271056 h 2440560"/>
                <a:gd name="connsiteX16" fmla="*/ 363095 w 519421"/>
                <a:gd name="connsiteY16" fmla="*/ 2272909 h 2440560"/>
                <a:gd name="connsiteX17" fmla="*/ 335303 w 519421"/>
                <a:gd name="connsiteY17" fmla="*/ 2277877 h 2440560"/>
                <a:gd name="connsiteX18" fmla="*/ 406297 w 519421"/>
                <a:gd name="connsiteY18" fmla="*/ 2314680 h 2440560"/>
                <a:gd name="connsiteX19" fmla="*/ 453205 w 519421"/>
                <a:gd name="connsiteY19" fmla="*/ 2318723 h 2440560"/>
                <a:gd name="connsiteX20" fmla="*/ 471817 w 519421"/>
                <a:gd name="connsiteY20" fmla="*/ 2311060 h 2440560"/>
                <a:gd name="connsiteX21" fmla="*/ 471648 w 519421"/>
                <a:gd name="connsiteY21" fmla="*/ 2310723 h 2440560"/>
                <a:gd name="connsiteX22" fmla="*/ 477375 w 519421"/>
                <a:gd name="connsiteY22" fmla="*/ 2302384 h 2440560"/>
                <a:gd name="connsiteX23" fmla="*/ 476702 w 519421"/>
                <a:gd name="connsiteY23" fmla="*/ 2298090 h 2440560"/>
                <a:gd name="connsiteX24" fmla="*/ 472406 w 519421"/>
                <a:gd name="connsiteY24" fmla="*/ 2290678 h 2440560"/>
                <a:gd name="connsiteX25" fmla="*/ 472322 w 519421"/>
                <a:gd name="connsiteY25" fmla="*/ 2290594 h 2440560"/>
                <a:gd name="connsiteX26" fmla="*/ 469795 w 519421"/>
                <a:gd name="connsiteY26" fmla="*/ 2287899 h 2440560"/>
                <a:gd name="connsiteX27" fmla="*/ 465332 w 519421"/>
                <a:gd name="connsiteY27" fmla="*/ 2284025 h 2440560"/>
                <a:gd name="connsiteX28" fmla="*/ 458848 w 519421"/>
                <a:gd name="connsiteY28" fmla="*/ 2280066 h 2440560"/>
                <a:gd name="connsiteX29" fmla="*/ 454763 w 519421"/>
                <a:gd name="connsiteY29" fmla="*/ 2278025 h 2440560"/>
                <a:gd name="connsiteX30" fmla="*/ 456016 w 519421"/>
                <a:gd name="connsiteY30" fmla="*/ 2278519 h 2440560"/>
                <a:gd name="connsiteX31" fmla="*/ 454468 w 519421"/>
                <a:gd name="connsiteY31" fmla="*/ 2277877 h 2440560"/>
                <a:gd name="connsiteX32" fmla="*/ 454763 w 519421"/>
                <a:gd name="connsiteY32" fmla="*/ 2278025 h 2440560"/>
                <a:gd name="connsiteX33" fmla="*/ 453963 w 519421"/>
                <a:gd name="connsiteY33" fmla="*/ 2277709 h 2440560"/>
                <a:gd name="connsiteX34" fmla="*/ 437878 w 519421"/>
                <a:gd name="connsiteY34" fmla="*/ 2272992 h 2440560"/>
                <a:gd name="connsiteX35" fmla="*/ 421372 w 519421"/>
                <a:gd name="connsiteY35" fmla="*/ 2270634 h 2440560"/>
                <a:gd name="connsiteX36" fmla="*/ 401497 w 519421"/>
                <a:gd name="connsiteY36" fmla="*/ 2270045 h 2440560"/>
                <a:gd name="connsiteX37" fmla="*/ 260100 w 519421"/>
                <a:gd name="connsiteY37" fmla="*/ 0 h 2440560"/>
                <a:gd name="connsiteX38" fmla="*/ 310628 w 519421"/>
                <a:gd name="connsiteY38" fmla="*/ 0 h 2440560"/>
                <a:gd name="connsiteX39" fmla="*/ 310628 w 519421"/>
                <a:gd name="connsiteY39" fmla="*/ 2240316 h 2440560"/>
                <a:gd name="connsiteX40" fmla="*/ 381201 w 519421"/>
                <a:gd name="connsiteY40" fmla="*/ 2228861 h 2440560"/>
                <a:gd name="connsiteX41" fmla="*/ 477543 w 519421"/>
                <a:gd name="connsiteY41" fmla="*/ 2242505 h 2440560"/>
                <a:gd name="connsiteX42" fmla="*/ 477543 w 519421"/>
                <a:gd name="connsiteY42" fmla="*/ 2242337 h 2440560"/>
                <a:gd name="connsiteX43" fmla="*/ 511145 w 519421"/>
                <a:gd name="connsiteY43" fmla="*/ 2329503 h 2440560"/>
                <a:gd name="connsiteX44" fmla="*/ 393834 w 519421"/>
                <a:gd name="connsiteY44" fmla="*/ 2354853 h 2440560"/>
                <a:gd name="connsiteX45" fmla="*/ 304986 w 519421"/>
                <a:gd name="connsiteY45" fmla="*/ 2308870 h 2440560"/>
                <a:gd name="connsiteX46" fmla="*/ 174537 w 519421"/>
                <a:gd name="connsiteY46" fmla="*/ 2420122 h 2440560"/>
                <a:gd name="connsiteX47" fmla="*/ 92342 w 519421"/>
                <a:gd name="connsiteY47" fmla="*/ 2440166 h 2440560"/>
                <a:gd name="connsiteX48" fmla="*/ 21516 w 519421"/>
                <a:gd name="connsiteY48" fmla="*/ 2421301 h 2440560"/>
                <a:gd name="connsiteX49" fmla="*/ 25896 w 519421"/>
                <a:gd name="connsiteY49" fmla="*/ 2301206 h 2440560"/>
                <a:gd name="connsiteX50" fmla="*/ 155082 w 519421"/>
                <a:gd name="connsiteY50" fmla="*/ 2252106 h 2440560"/>
                <a:gd name="connsiteX51" fmla="*/ 260100 w 519421"/>
                <a:gd name="connsiteY51" fmla="*/ 2257497 h 2440560"/>
                <a:gd name="connsiteX52" fmla="*/ 260100 w 519421"/>
                <a:gd name="connsiteY52" fmla="*/ 0 h 244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9421" h="2440560">
                  <a:moveTo>
                    <a:pt x="153735" y="2294216"/>
                  </a:moveTo>
                  <a:cubicBezTo>
                    <a:pt x="134028" y="2295142"/>
                    <a:pt x="115585" y="2297584"/>
                    <a:pt x="96636" y="2303816"/>
                  </a:cubicBezTo>
                  <a:cubicBezTo>
                    <a:pt x="81226" y="2308870"/>
                    <a:pt x="66488" y="2317459"/>
                    <a:pt x="56634" y="2329755"/>
                  </a:cubicBezTo>
                  <a:cubicBezTo>
                    <a:pt x="46276" y="2342809"/>
                    <a:pt x="42066" y="2356537"/>
                    <a:pt x="42149" y="2371191"/>
                  </a:cubicBezTo>
                  <a:cubicBezTo>
                    <a:pt x="42149" y="2376328"/>
                    <a:pt x="43750" y="2381551"/>
                    <a:pt x="47035" y="2386856"/>
                  </a:cubicBezTo>
                  <a:cubicBezTo>
                    <a:pt x="47287" y="2387361"/>
                    <a:pt x="47455" y="2387614"/>
                    <a:pt x="47623" y="2387866"/>
                  </a:cubicBezTo>
                  <a:lnTo>
                    <a:pt x="48465" y="2388709"/>
                  </a:lnTo>
                  <a:cubicBezTo>
                    <a:pt x="49645" y="2389888"/>
                    <a:pt x="50907" y="2391067"/>
                    <a:pt x="52171" y="2392162"/>
                  </a:cubicBezTo>
                  <a:cubicBezTo>
                    <a:pt x="52256" y="2391909"/>
                    <a:pt x="57308" y="2395025"/>
                    <a:pt x="56971" y="2395025"/>
                  </a:cubicBezTo>
                  <a:cubicBezTo>
                    <a:pt x="74825" y="2402521"/>
                    <a:pt x="100090" y="2398562"/>
                    <a:pt x="119291" y="2394436"/>
                  </a:cubicBezTo>
                  <a:cubicBezTo>
                    <a:pt x="140934" y="2389719"/>
                    <a:pt x="161062" y="2381466"/>
                    <a:pt x="179926" y="2369844"/>
                  </a:cubicBezTo>
                  <a:lnTo>
                    <a:pt x="179926" y="2369759"/>
                  </a:lnTo>
                  <a:cubicBezTo>
                    <a:pt x="209991" y="2351316"/>
                    <a:pt x="235087" y="2326050"/>
                    <a:pt x="258246" y="2299353"/>
                  </a:cubicBezTo>
                  <a:cubicBezTo>
                    <a:pt x="223466" y="2295731"/>
                    <a:pt x="188684" y="2292530"/>
                    <a:pt x="153735" y="2294216"/>
                  </a:cubicBezTo>
                  <a:close/>
                  <a:moveTo>
                    <a:pt x="401497" y="2270045"/>
                  </a:moveTo>
                  <a:cubicBezTo>
                    <a:pt x="394255" y="2270128"/>
                    <a:pt x="387096" y="2270465"/>
                    <a:pt x="379938" y="2271056"/>
                  </a:cubicBezTo>
                  <a:cubicBezTo>
                    <a:pt x="374042" y="2271560"/>
                    <a:pt x="366380" y="2272403"/>
                    <a:pt x="363095" y="2272909"/>
                  </a:cubicBezTo>
                  <a:cubicBezTo>
                    <a:pt x="353831" y="2274256"/>
                    <a:pt x="344567" y="2275940"/>
                    <a:pt x="335303" y="2277877"/>
                  </a:cubicBezTo>
                  <a:cubicBezTo>
                    <a:pt x="358547" y="2291605"/>
                    <a:pt x="381117" y="2307353"/>
                    <a:pt x="406297" y="2314680"/>
                  </a:cubicBezTo>
                  <a:cubicBezTo>
                    <a:pt x="420782" y="2318891"/>
                    <a:pt x="440405" y="2320912"/>
                    <a:pt x="453205" y="2318723"/>
                  </a:cubicBezTo>
                  <a:cubicBezTo>
                    <a:pt x="460195" y="2317544"/>
                    <a:pt x="466175" y="2315438"/>
                    <a:pt x="471817" y="2311060"/>
                  </a:cubicBezTo>
                  <a:lnTo>
                    <a:pt x="471648" y="2310723"/>
                  </a:lnTo>
                  <a:cubicBezTo>
                    <a:pt x="474259" y="2308701"/>
                    <a:pt x="476954" y="2305417"/>
                    <a:pt x="477375" y="2302384"/>
                  </a:cubicBezTo>
                  <a:cubicBezTo>
                    <a:pt x="477291" y="2303396"/>
                    <a:pt x="477206" y="2299522"/>
                    <a:pt x="476702" y="2298090"/>
                  </a:cubicBezTo>
                  <a:cubicBezTo>
                    <a:pt x="475859" y="2295479"/>
                    <a:pt x="473923" y="2292952"/>
                    <a:pt x="472406" y="2290678"/>
                  </a:cubicBezTo>
                  <a:lnTo>
                    <a:pt x="472322" y="2290594"/>
                  </a:lnTo>
                  <a:cubicBezTo>
                    <a:pt x="471480" y="2289668"/>
                    <a:pt x="470638" y="2288825"/>
                    <a:pt x="469795" y="2287899"/>
                  </a:cubicBezTo>
                  <a:cubicBezTo>
                    <a:pt x="469206" y="2287309"/>
                    <a:pt x="465501" y="2284277"/>
                    <a:pt x="465332" y="2284025"/>
                  </a:cubicBezTo>
                  <a:cubicBezTo>
                    <a:pt x="463227" y="2282593"/>
                    <a:pt x="461038" y="2281246"/>
                    <a:pt x="458848" y="2280066"/>
                  </a:cubicBezTo>
                  <a:lnTo>
                    <a:pt x="454763" y="2278025"/>
                  </a:lnTo>
                  <a:lnTo>
                    <a:pt x="456016" y="2278519"/>
                  </a:lnTo>
                  <a:cubicBezTo>
                    <a:pt x="455753" y="2278425"/>
                    <a:pt x="454890" y="2278088"/>
                    <a:pt x="454468" y="2277877"/>
                  </a:cubicBezTo>
                  <a:lnTo>
                    <a:pt x="454763" y="2278025"/>
                  </a:lnTo>
                  <a:lnTo>
                    <a:pt x="453963" y="2277709"/>
                  </a:lnTo>
                  <a:cubicBezTo>
                    <a:pt x="448742" y="2275688"/>
                    <a:pt x="443352" y="2274171"/>
                    <a:pt x="437878" y="2272992"/>
                  </a:cubicBezTo>
                  <a:cubicBezTo>
                    <a:pt x="430046" y="2271308"/>
                    <a:pt x="429288" y="2271223"/>
                    <a:pt x="421372" y="2270634"/>
                  </a:cubicBezTo>
                  <a:cubicBezTo>
                    <a:pt x="414803" y="2270128"/>
                    <a:pt x="408150" y="2270045"/>
                    <a:pt x="401497" y="2270045"/>
                  </a:cubicBezTo>
                  <a:close/>
                  <a:moveTo>
                    <a:pt x="260100" y="0"/>
                  </a:moveTo>
                  <a:lnTo>
                    <a:pt x="310628" y="0"/>
                  </a:lnTo>
                  <a:lnTo>
                    <a:pt x="310628" y="2240316"/>
                  </a:lnTo>
                  <a:cubicBezTo>
                    <a:pt x="333788" y="2234504"/>
                    <a:pt x="357537" y="2230715"/>
                    <a:pt x="381201" y="2228861"/>
                  </a:cubicBezTo>
                  <a:cubicBezTo>
                    <a:pt x="413372" y="2226336"/>
                    <a:pt x="448152" y="2227851"/>
                    <a:pt x="477543" y="2242505"/>
                  </a:cubicBezTo>
                  <a:lnTo>
                    <a:pt x="477543" y="2242337"/>
                  </a:lnTo>
                  <a:cubicBezTo>
                    <a:pt x="508366" y="2257749"/>
                    <a:pt x="532873" y="2296826"/>
                    <a:pt x="511145" y="2329503"/>
                  </a:cubicBezTo>
                  <a:cubicBezTo>
                    <a:pt x="486471" y="2366728"/>
                    <a:pt x="432067" y="2366307"/>
                    <a:pt x="393834" y="2354853"/>
                  </a:cubicBezTo>
                  <a:cubicBezTo>
                    <a:pt x="361579" y="2345167"/>
                    <a:pt x="334377" y="2324786"/>
                    <a:pt x="304986" y="2308870"/>
                  </a:cubicBezTo>
                  <a:cubicBezTo>
                    <a:pt x="268520" y="2352916"/>
                    <a:pt x="227677" y="2396709"/>
                    <a:pt x="174537" y="2420122"/>
                  </a:cubicBezTo>
                  <a:cubicBezTo>
                    <a:pt x="148346" y="2431744"/>
                    <a:pt x="120975" y="2438397"/>
                    <a:pt x="92342" y="2440166"/>
                  </a:cubicBezTo>
                  <a:cubicBezTo>
                    <a:pt x="67077" y="2441767"/>
                    <a:pt x="41055" y="2439071"/>
                    <a:pt x="21516" y="2421301"/>
                  </a:cubicBezTo>
                  <a:cubicBezTo>
                    <a:pt x="-13686" y="2389213"/>
                    <a:pt x="-970" y="2333883"/>
                    <a:pt x="25896" y="2301206"/>
                  </a:cubicBezTo>
                  <a:cubicBezTo>
                    <a:pt x="56719" y="2263812"/>
                    <a:pt x="109269" y="2254127"/>
                    <a:pt x="155082" y="2252106"/>
                  </a:cubicBezTo>
                  <a:cubicBezTo>
                    <a:pt x="190284" y="2250507"/>
                    <a:pt x="225233" y="2253875"/>
                    <a:pt x="260100" y="2257497"/>
                  </a:cubicBezTo>
                  <a:lnTo>
                    <a:pt x="26010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64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35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FEC36A9-8695-00A3-6574-0B0120B225F6}"/>
              </a:ext>
            </a:extLst>
          </p:cNvPr>
          <p:cNvGrpSpPr/>
          <p:nvPr/>
        </p:nvGrpSpPr>
        <p:grpSpPr>
          <a:xfrm>
            <a:off x="7054288" y="1414129"/>
            <a:ext cx="1062968" cy="3854448"/>
            <a:chOff x="7054288" y="1032164"/>
            <a:chExt cx="1062968" cy="3854448"/>
          </a:xfrm>
        </p:grpSpPr>
        <p:sp>
          <p:nvSpPr>
            <p:cNvPr id="27" name="Forme libre 100">
              <a:extLst>
                <a:ext uri="{FF2B5EF4-FFF2-40B4-BE49-F238E27FC236}">
                  <a16:creationId xmlns:a16="http://schemas.microsoft.com/office/drawing/2014/main" id="{D5C45B17-A6B2-872F-4206-BD1F82AE5FD0}"/>
                </a:ext>
              </a:extLst>
            </p:cNvPr>
            <p:cNvSpPr/>
            <p:nvPr/>
          </p:nvSpPr>
          <p:spPr>
            <a:xfrm>
              <a:off x="7054288" y="3172765"/>
              <a:ext cx="1062968" cy="1713847"/>
            </a:xfrm>
            <a:custGeom>
              <a:avLst/>
              <a:gdLst>
                <a:gd name="connsiteX0" fmla="*/ 494702 w 838814"/>
                <a:gd name="connsiteY0" fmla="*/ 521370 h 1352439"/>
                <a:gd name="connsiteX1" fmla="*/ 323776 w 838814"/>
                <a:gd name="connsiteY1" fmla="*/ 337279 h 1352439"/>
                <a:gd name="connsiteX2" fmla="*/ 420205 w 838814"/>
                <a:gd name="connsiteY2" fmla="*/ 221308 h 1352439"/>
                <a:gd name="connsiteX3" fmla="*/ 526868 w 838814"/>
                <a:gd name="connsiteY3" fmla="*/ 390114 h 1352439"/>
                <a:gd name="connsiteX4" fmla="*/ 815288 w 838814"/>
                <a:gd name="connsiteY4" fmla="*/ 390114 h 1352439"/>
                <a:gd name="connsiteX5" fmla="*/ 421999 w 838814"/>
                <a:gd name="connsiteY5" fmla="*/ 0 h 1352439"/>
                <a:gd name="connsiteX6" fmla="*/ 27379 w 838814"/>
                <a:gd name="connsiteY6" fmla="*/ 369312 h 1352439"/>
                <a:gd name="connsiteX7" fmla="*/ 339394 w 838814"/>
                <a:gd name="connsiteY7" fmla="*/ 776573 h 1352439"/>
                <a:gd name="connsiteX8" fmla="*/ 538098 w 838814"/>
                <a:gd name="connsiteY8" fmla="*/ 998479 h 1352439"/>
                <a:gd name="connsiteX9" fmla="*/ 423195 w 838814"/>
                <a:gd name="connsiteY9" fmla="*/ 1131131 h 1352439"/>
                <a:gd name="connsiteX10" fmla="*/ 295665 w 838814"/>
                <a:gd name="connsiteY10" fmla="*/ 950363 h 1352439"/>
                <a:gd name="connsiteX11" fmla="*/ 0 w 838814"/>
                <a:gd name="connsiteY11" fmla="*/ 950363 h 1352439"/>
                <a:gd name="connsiteX12" fmla="*/ 420205 w 838814"/>
                <a:gd name="connsiteY12" fmla="*/ 1352439 h 1352439"/>
                <a:gd name="connsiteX13" fmla="*/ 838814 w 838814"/>
                <a:gd name="connsiteY13" fmla="*/ 965183 h 1352439"/>
                <a:gd name="connsiteX14" fmla="*/ 494569 w 838814"/>
                <a:gd name="connsiteY14" fmla="*/ 521304 h 1352439"/>
                <a:gd name="connsiteX15" fmla="*/ 419539 w 838814"/>
                <a:gd name="connsiteY15" fmla="*/ 50974 h 1352439"/>
                <a:gd name="connsiteX16" fmla="*/ 485399 w 838814"/>
                <a:gd name="connsiteY16" fmla="*/ 116835 h 1352439"/>
                <a:gd name="connsiteX17" fmla="*/ 419539 w 838814"/>
                <a:gd name="connsiteY17" fmla="*/ 182696 h 1352439"/>
                <a:gd name="connsiteX18" fmla="*/ 353681 w 838814"/>
                <a:gd name="connsiteY18" fmla="*/ 116835 h 1352439"/>
                <a:gd name="connsiteX19" fmla="*/ 419539 w 838814"/>
                <a:gd name="connsiteY19" fmla="*/ 50974 h 135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8814" h="1352439">
                  <a:moveTo>
                    <a:pt x="494702" y="521370"/>
                  </a:moveTo>
                  <a:cubicBezTo>
                    <a:pt x="352885" y="450525"/>
                    <a:pt x="323776" y="411979"/>
                    <a:pt x="323776" y="337279"/>
                  </a:cubicBezTo>
                  <a:cubicBezTo>
                    <a:pt x="323776" y="262579"/>
                    <a:pt x="353548" y="221308"/>
                    <a:pt x="420205" y="221308"/>
                  </a:cubicBezTo>
                  <a:cubicBezTo>
                    <a:pt x="505269" y="221308"/>
                    <a:pt x="521883" y="299331"/>
                    <a:pt x="526868" y="390114"/>
                  </a:cubicBezTo>
                  <a:lnTo>
                    <a:pt x="815288" y="390114"/>
                  </a:lnTo>
                  <a:cubicBezTo>
                    <a:pt x="812764" y="189873"/>
                    <a:pt x="725838" y="0"/>
                    <a:pt x="421999" y="0"/>
                  </a:cubicBezTo>
                  <a:cubicBezTo>
                    <a:pt x="163682" y="0"/>
                    <a:pt x="27379" y="146276"/>
                    <a:pt x="27379" y="369312"/>
                  </a:cubicBezTo>
                  <a:cubicBezTo>
                    <a:pt x="27379" y="560913"/>
                    <a:pt x="112910" y="659605"/>
                    <a:pt x="339394" y="776573"/>
                  </a:cubicBezTo>
                  <a:cubicBezTo>
                    <a:pt x="492775" y="855194"/>
                    <a:pt x="538098" y="908228"/>
                    <a:pt x="538098" y="998479"/>
                  </a:cubicBezTo>
                  <a:cubicBezTo>
                    <a:pt x="538098" y="1072581"/>
                    <a:pt x="510253" y="1131131"/>
                    <a:pt x="423195" y="1131131"/>
                  </a:cubicBezTo>
                  <a:cubicBezTo>
                    <a:pt x="336138" y="1131131"/>
                    <a:pt x="303240" y="1057428"/>
                    <a:pt x="295665" y="950363"/>
                  </a:cubicBezTo>
                  <a:lnTo>
                    <a:pt x="0" y="950363"/>
                  </a:lnTo>
                  <a:cubicBezTo>
                    <a:pt x="6380" y="1171738"/>
                    <a:pt x="103141" y="1352439"/>
                    <a:pt x="420205" y="1352439"/>
                  </a:cubicBezTo>
                  <a:cubicBezTo>
                    <a:pt x="712879" y="1352439"/>
                    <a:pt x="838814" y="1180709"/>
                    <a:pt x="838814" y="965183"/>
                  </a:cubicBezTo>
                  <a:cubicBezTo>
                    <a:pt x="838814" y="749657"/>
                    <a:pt x="736206" y="643057"/>
                    <a:pt x="494569" y="521304"/>
                  </a:cubicBezTo>
                  <a:close/>
                  <a:moveTo>
                    <a:pt x="419539" y="50974"/>
                  </a:moveTo>
                  <a:cubicBezTo>
                    <a:pt x="455892" y="50974"/>
                    <a:pt x="485399" y="80482"/>
                    <a:pt x="485399" y="116835"/>
                  </a:cubicBezTo>
                  <a:cubicBezTo>
                    <a:pt x="485399" y="153188"/>
                    <a:pt x="455892" y="182696"/>
                    <a:pt x="419539" y="182696"/>
                  </a:cubicBezTo>
                  <a:cubicBezTo>
                    <a:pt x="383188" y="182696"/>
                    <a:pt x="353681" y="153188"/>
                    <a:pt x="353681" y="116835"/>
                  </a:cubicBezTo>
                  <a:cubicBezTo>
                    <a:pt x="353681" y="80482"/>
                    <a:pt x="383188" y="50974"/>
                    <a:pt x="419539" y="50974"/>
                  </a:cubicBezTo>
                  <a:close/>
                </a:path>
              </a:pathLst>
            </a:custGeom>
            <a:solidFill>
              <a:schemeClr val="accent1"/>
            </a:solidFill>
            <a:ln w="6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61B2395-DEEB-D2CD-3903-3C510CAB00DA}"/>
                </a:ext>
              </a:extLst>
            </p:cNvPr>
            <p:cNvSpPr/>
            <p:nvPr/>
          </p:nvSpPr>
          <p:spPr>
            <a:xfrm>
              <a:off x="7277951" y="1032164"/>
              <a:ext cx="449219" cy="2402465"/>
            </a:xfrm>
            <a:custGeom>
              <a:avLst/>
              <a:gdLst>
                <a:gd name="connsiteX0" fmla="*/ 198531 w 449219"/>
                <a:gd name="connsiteY0" fmla="*/ 2258433 h 2402465"/>
                <a:gd name="connsiteX1" fmla="*/ 133579 w 449219"/>
                <a:gd name="connsiteY1" fmla="*/ 2267266 h 2402465"/>
                <a:gd name="connsiteX2" fmla="*/ 117157 w 449219"/>
                <a:gd name="connsiteY2" fmla="*/ 2272318 h 2402465"/>
                <a:gd name="connsiteX3" fmla="*/ 110757 w 449219"/>
                <a:gd name="connsiteY3" fmla="*/ 2274677 h 2402465"/>
                <a:gd name="connsiteX4" fmla="*/ 109662 w 449219"/>
                <a:gd name="connsiteY4" fmla="*/ 2275099 h 2402465"/>
                <a:gd name="connsiteX5" fmla="*/ 109494 w 449219"/>
                <a:gd name="connsiteY5" fmla="*/ 2275099 h 2402465"/>
                <a:gd name="connsiteX6" fmla="*/ 93998 w 449219"/>
                <a:gd name="connsiteY6" fmla="*/ 2284194 h 2402465"/>
                <a:gd name="connsiteX7" fmla="*/ 88356 w 449219"/>
                <a:gd name="connsiteY7" fmla="*/ 2288236 h 2402465"/>
                <a:gd name="connsiteX8" fmla="*/ 87429 w 449219"/>
                <a:gd name="connsiteY8" fmla="*/ 2288910 h 2402465"/>
                <a:gd name="connsiteX9" fmla="*/ 86838 w 449219"/>
                <a:gd name="connsiteY9" fmla="*/ 2289415 h 2402465"/>
                <a:gd name="connsiteX10" fmla="*/ 77661 w 449219"/>
                <a:gd name="connsiteY10" fmla="*/ 2297164 h 2402465"/>
                <a:gd name="connsiteX11" fmla="*/ 61742 w 449219"/>
                <a:gd name="connsiteY11" fmla="*/ 2312996 h 2402465"/>
                <a:gd name="connsiteX12" fmla="*/ 49364 w 449219"/>
                <a:gd name="connsiteY12" fmla="*/ 2329418 h 2402465"/>
                <a:gd name="connsiteX13" fmla="*/ 44228 w 449219"/>
                <a:gd name="connsiteY13" fmla="*/ 2339020 h 2402465"/>
                <a:gd name="connsiteX14" fmla="*/ 43974 w 449219"/>
                <a:gd name="connsiteY14" fmla="*/ 2339947 h 2402465"/>
                <a:gd name="connsiteX15" fmla="*/ 42541 w 449219"/>
                <a:gd name="connsiteY15" fmla="*/ 2344999 h 2402465"/>
                <a:gd name="connsiteX16" fmla="*/ 42290 w 449219"/>
                <a:gd name="connsiteY16" fmla="*/ 2345673 h 2402465"/>
                <a:gd name="connsiteX17" fmla="*/ 42290 w 449219"/>
                <a:gd name="connsiteY17" fmla="*/ 2345927 h 2402465"/>
                <a:gd name="connsiteX18" fmla="*/ 42290 w 449219"/>
                <a:gd name="connsiteY18" fmla="*/ 2349210 h 2402465"/>
                <a:gd name="connsiteX19" fmla="*/ 42290 w 449219"/>
                <a:gd name="connsiteY19" fmla="*/ 2349547 h 2402465"/>
                <a:gd name="connsiteX20" fmla="*/ 42459 w 449219"/>
                <a:gd name="connsiteY20" fmla="*/ 2350053 h 2402465"/>
                <a:gd name="connsiteX21" fmla="*/ 42459 w 449219"/>
                <a:gd name="connsiteY21" fmla="*/ 2350221 h 2402465"/>
                <a:gd name="connsiteX22" fmla="*/ 42459 w 449219"/>
                <a:gd name="connsiteY22" fmla="*/ 2350558 h 2402465"/>
                <a:gd name="connsiteX23" fmla="*/ 42710 w 449219"/>
                <a:gd name="connsiteY23" fmla="*/ 2350810 h 2402465"/>
                <a:gd name="connsiteX24" fmla="*/ 42878 w 449219"/>
                <a:gd name="connsiteY24" fmla="*/ 2350979 h 2402465"/>
                <a:gd name="connsiteX25" fmla="*/ 44899 w 449219"/>
                <a:gd name="connsiteY25" fmla="*/ 2352917 h 2402465"/>
                <a:gd name="connsiteX26" fmla="*/ 51384 w 449219"/>
                <a:gd name="connsiteY26" fmla="*/ 2356537 h 2402465"/>
                <a:gd name="connsiteX27" fmla="*/ 77408 w 449219"/>
                <a:gd name="connsiteY27" fmla="*/ 2360327 h 2402465"/>
                <a:gd name="connsiteX28" fmla="*/ 108651 w 449219"/>
                <a:gd name="connsiteY28" fmla="*/ 2355611 h 2402465"/>
                <a:gd name="connsiteX29" fmla="*/ 171728 w 449219"/>
                <a:gd name="connsiteY29" fmla="*/ 2332788 h 2402465"/>
                <a:gd name="connsiteX30" fmla="*/ 171728 w 449219"/>
                <a:gd name="connsiteY30" fmla="*/ 2332703 h 2402465"/>
                <a:gd name="connsiteX31" fmla="*/ 262598 w 449219"/>
                <a:gd name="connsiteY31" fmla="*/ 2271140 h 2402465"/>
                <a:gd name="connsiteX32" fmla="*/ 198531 w 449219"/>
                <a:gd name="connsiteY32" fmla="*/ 2258433 h 2402465"/>
                <a:gd name="connsiteX33" fmla="*/ 367108 w 449219"/>
                <a:gd name="connsiteY33" fmla="*/ 2051077 h 2402465"/>
                <a:gd name="connsiteX34" fmla="*/ 348665 w 449219"/>
                <a:gd name="connsiteY34" fmla="*/ 2053688 h 2402465"/>
                <a:gd name="connsiteX35" fmla="*/ 342349 w 449219"/>
                <a:gd name="connsiteY35" fmla="*/ 2057309 h 2402465"/>
                <a:gd name="connsiteX36" fmla="*/ 341844 w 449219"/>
                <a:gd name="connsiteY36" fmla="*/ 2057899 h 2402465"/>
                <a:gd name="connsiteX37" fmla="*/ 339400 w 449219"/>
                <a:gd name="connsiteY37" fmla="*/ 2060341 h 2402465"/>
                <a:gd name="connsiteX38" fmla="*/ 337380 w 449219"/>
                <a:gd name="connsiteY38" fmla="*/ 2062867 h 2402465"/>
                <a:gd name="connsiteX39" fmla="*/ 336286 w 449219"/>
                <a:gd name="connsiteY39" fmla="*/ 2064552 h 2402465"/>
                <a:gd name="connsiteX40" fmla="*/ 333084 w 449219"/>
                <a:gd name="connsiteY40" fmla="*/ 2070363 h 2402465"/>
                <a:gd name="connsiteX41" fmla="*/ 327611 w 449219"/>
                <a:gd name="connsiteY41" fmla="*/ 2153570 h 2402465"/>
                <a:gd name="connsiteX42" fmla="*/ 327696 w 449219"/>
                <a:gd name="connsiteY42" fmla="*/ 2153739 h 2402465"/>
                <a:gd name="connsiteX43" fmla="*/ 334771 w 449219"/>
                <a:gd name="connsiteY43" fmla="*/ 2213618 h 2402465"/>
                <a:gd name="connsiteX44" fmla="*/ 350940 w 449219"/>
                <a:gd name="connsiteY44" fmla="*/ 2196101 h 2402465"/>
                <a:gd name="connsiteX45" fmla="*/ 387152 w 449219"/>
                <a:gd name="connsiteY45" fmla="*/ 2131926 h 2402465"/>
                <a:gd name="connsiteX46" fmla="*/ 392457 w 449219"/>
                <a:gd name="connsiteY46" fmla="*/ 2113651 h 2402465"/>
                <a:gd name="connsiteX47" fmla="*/ 393301 w 449219"/>
                <a:gd name="connsiteY47" fmla="*/ 2109356 h 2402465"/>
                <a:gd name="connsiteX48" fmla="*/ 393469 w 449219"/>
                <a:gd name="connsiteY48" fmla="*/ 2108261 h 2402465"/>
                <a:gd name="connsiteX49" fmla="*/ 393469 w 449219"/>
                <a:gd name="connsiteY49" fmla="*/ 2107251 h 2402465"/>
                <a:gd name="connsiteX50" fmla="*/ 393890 w 449219"/>
                <a:gd name="connsiteY50" fmla="*/ 2097060 h 2402465"/>
                <a:gd name="connsiteX51" fmla="*/ 393553 w 449219"/>
                <a:gd name="connsiteY51" fmla="*/ 2090155 h 2402465"/>
                <a:gd name="connsiteX52" fmla="*/ 393384 w 449219"/>
                <a:gd name="connsiteY52" fmla="*/ 2088048 h 2402465"/>
                <a:gd name="connsiteX53" fmla="*/ 390605 w 449219"/>
                <a:gd name="connsiteY53" fmla="*/ 2075584 h 2402465"/>
                <a:gd name="connsiteX54" fmla="*/ 388331 w 449219"/>
                <a:gd name="connsiteY54" fmla="*/ 2069268 h 2402465"/>
                <a:gd name="connsiteX55" fmla="*/ 379237 w 449219"/>
                <a:gd name="connsiteY55" fmla="*/ 2056383 h 2402465"/>
                <a:gd name="connsiteX56" fmla="*/ 376120 w 449219"/>
                <a:gd name="connsiteY56" fmla="*/ 2054193 h 2402465"/>
                <a:gd name="connsiteX57" fmla="*/ 372499 w 449219"/>
                <a:gd name="connsiteY57" fmla="*/ 2052424 h 2402465"/>
                <a:gd name="connsiteX58" fmla="*/ 369382 w 449219"/>
                <a:gd name="connsiteY58" fmla="*/ 2051498 h 2402465"/>
                <a:gd name="connsiteX59" fmla="*/ 367867 w 449219"/>
                <a:gd name="connsiteY59" fmla="*/ 2051077 h 2402465"/>
                <a:gd name="connsiteX60" fmla="*/ 367108 w 449219"/>
                <a:gd name="connsiteY60" fmla="*/ 2051077 h 2402465"/>
                <a:gd name="connsiteX61" fmla="*/ 273883 w 449219"/>
                <a:gd name="connsiteY61" fmla="*/ 0 h 2402465"/>
                <a:gd name="connsiteX62" fmla="*/ 324413 w 449219"/>
                <a:gd name="connsiteY62" fmla="*/ 0 h 2402465"/>
                <a:gd name="connsiteX63" fmla="*/ 324413 w 449219"/>
                <a:gd name="connsiteY63" fmla="*/ 908820 h 2402465"/>
                <a:gd name="connsiteX64" fmla="*/ 324413 w 449219"/>
                <a:gd name="connsiteY64" fmla="*/ 908820 h 2402465"/>
                <a:gd name="connsiteX65" fmla="*/ 324413 w 449219"/>
                <a:gd name="connsiteY65" fmla="*/ 2018821 h 2402465"/>
                <a:gd name="connsiteX66" fmla="*/ 415363 w 449219"/>
                <a:gd name="connsiteY66" fmla="*/ 2033559 h 2402465"/>
                <a:gd name="connsiteX67" fmla="*/ 424122 w 449219"/>
                <a:gd name="connsiteY67" fmla="*/ 2152644 h 2402465"/>
                <a:gd name="connsiteX68" fmla="*/ 380668 w 449219"/>
                <a:gd name="connsiteY68" fmla="*/ 2225662 h 2402465"/>
                <a:gd name="connsiteX69" fmla="*/ 339907 w 449219"/>
                <a:gd name="connsiteY69" fmla="*/ 2266086 h 2402465"/>
                <a:gd name="connsiteX70" fmla="*/ 346475 w 449219"/>
                <a:gd name="connsiteY70" fmla="*/ 2269119 h 2402465"/>
                <a:gd name="connsiteX71" fmla="*/ 346897 w 449219"/>
                <a:gd name="connsiteY71" fmla="*/ 2269287 h 2402465"/>
                <a:gd name="connsiteX72" fmla="*/ 347488 w 449219"/>
                <a:gd name="connsiteY72" fmla="*/ 2269539 h 2402465"/>
                <a:gd name="connsiteX73" fmla="*/ 351360 w 449219"/>
                <a:gd name="connsiteY73" fmla="*/ 2271055 h 2402465"/>
                <a:gd name="connsiteX74" fmla="*/ 367951 w 449219"/>
                <a:gd name="connsiteY74" fmla="*/ 2276446 h 2402465"/>
                <a:gd name="connsiteX75" fmla="*/ 376794 w 449219"/>
                <a:gd name="connsiteY75" fmla="*/ 2278551 h 2402465"/>
                <a:gd name="connsiteX76" fmla="*/ 383111 w 449219"/>
                <a:gd name="connsiteY76" fmla="*/ 2279646 h 2402465"/>
                <a:gd name="connsiteX77" fmla="*/ 397679 w 449219"/>
                <a:gd name="connsiteY77" fmla="*/ 2280151 h 2402465"/>
                <a:gd name="connsiteX78" fmla="*/ 398942 w 449219"/>
                <a:gd name="connsiteY78" fmla="*/ 2280151 h 2402465"/>
                <a:gd name="connsiteX79" fmla="*/ 399111 w 449219"/>
                <a:gd name="connsiteY79" fmla="*/ 2280151 h 2402465"/>
                <a:gd name="connsiteX80" fmla="*/ 399279 w 449219"/>
                <a:gd name="connsiteY80" fmla="*/ 2280151 h 2402465"/>
                <a:gd name="connsiteX81" fmla="*/ 399843 w 449219"/>
                <a:gd name="connsiteY81" fmla="*/ 2280038 h 2402465"/>
                <a:gd name="connsiteX82" fmla="*/ 401384 w 449219"/>
                <a:gd name="connsiteY82" fmla="*/ 2279730 h 2402465"/>
                <a:gd name="connsiteX83" fmla="*/ 407954 w 449219"/>
                <a:gd name="connsiteY83" fmla="*/ 2277878 h 2402465"/>
                <a:gd name="connsiteX84" fmla="*/ 410817 w 449219"/>
                <a:gd name="connsiteY84" fmla="*/ 2276277 h 2402465"/>
                <a:gd name="connsiteX85" fmla="*/ 410395 w 449219"/>
                <a:gd name="connsiteY85" fmla="*/ 2276867 h 2402465"/>
                <a:gd name="connsiteX86" fmla="*/ 411490 w 449219"/>
                <a:gd name="connsiteY86" fmla="*/ 2275857 h 2402465"/>
                <a:gd name="connsiteX87" fmla="*/ 411743 w 449219"/>
                <a:gd name="connsiteY87" fmla="*/ 2275603 h 2402465"/>
                <a:gd name="connsiteX88" fmla="*/ 413342 w 449219"/>
                <a:gd name="connsiteY88" fmla="*/ 2274171 h 2402465"/>
                <a:gd name="connsiteX89" fmla="*/ 443155 w 449219"/>
                <a:gd name="connsiteY89" fmla="*/ 2274171 h 2402465"/>
                <a:gd name="connsiteX90" fmla="*/ 443155 w 449219"/>
                <a:gd name="connsiteY90" fmla="*/ 2303985 h 2402465"/>
                <a:gd name="connsiteX91" fmla="*/ 360036 w 449219"/>
                <a:gd name="connsiteY91" fmla="*/ 2317965 h 2402465"/>
                <a:gd name="connsiteX92" fmla="*/ 304705 w 449219"/>
                <a:gd name="connsiteY92" fmla="*/ 2294889 h 2402465"/>
                <a:gd name="connsiteX93" fmla="*/ 237418 w 449219"/>
                <a:gd name="connsiteY93" fmla="*/ 2342726 h 2402465"/>
                <a:gd name="connsiteX94" fmla="*/ 155054 w 449219"/>
                <a:gd name="connsiteY94" fmla="*/ 2385003 h 2402465"/>
                <a:gd name="connsiteX95" fmla="*/ 72776 w 449219"/>
                <a:gd name="connsiteY95" fmla="*/ 2402436 h 2402465"/>
                <a:gd name="connsiteX96" fmla="*/ 12140 w 449219"/>
                <a:gd name="connsiteY96" fmla="*/ 2379613 h 2402465"/>
                <a:gd name="connsiteX97" fmla="*/ 36479 w 449219"/>
                <a:gd name="connsiteY97" fmla="*/ 2278298 h 2402465"/>
                <a:gd name="connsiteX98" fmla="*/ 136948 w 449219"/>
                <a:gd name="connsiteY98" fmla="*/ 2223303 h 2402465"/>
                <a:gd name="connsiteX99" fmla="*/ 273883 w 449219"/>
                <a:gd name="connsiteY99" fmla="*/ 2230293 h 2402465"/>
                <a:gd name="connsiteX100" fmla="*/ 273883 w 449219"/>
                <a:gd name="connsiteY100" fmla="*/ 908820 h 2402465"/>
                <a:gd name="connsiteX0" fmla="*/ 198531 w 449219"/>
                <a:gd name="connsiteY0" fmla="*/ 2258433 h 2402465"/>
                <a:gd name="connsiteX1" fmla="*/ 133579 w 449219"/>
                <a:gd name="connsiteY1" fmla="*/ 2267266 h 2402465"/>
                <a:gd name="connsiteX2" fmla="*/ 117157 w 449219"/>
                <a:gd name="connsiteY2" fmla="*/ 2272318 h 2402465"/>
                <a:gd name="connsiteX3" fmla="*/ 110757 w 449219"/>
                <a:gd name="connsiteY3" fmla="*/ 2274677 h 2402465"/>
                <a:gd name="connsiteX4" fmla="*/ 109662 w 449219"/>
                <a:gd name="connsiteY4" fmla="*/ 2275099 h 2402465"/>
                <a:gd name="connsiteX5" fmla="*/ 109494 w 449219"/>
                <a:gd name="connsiteY5" fmla="*/ 2275099 h 2402465"/>
                <a:gd name="connsiteX6" fmla="*/ 93998 w 449219"/>
                <a:gd name="connsiteY6" fmla="*/ 2284194 h 2402465"/>
                <a:gd name="connsiteX7" fmla="*/ 88356 w 449219"/>
                <a:gd name="connsiteY7" fmla="*/ 2288236 h 2402465"/>
                <a:gd name="connsiteX8" fmla="*/ 87429 w 449219"/>
                <a:gd name="connsiteY8" fmla="*/ 2288910 h 2402465"/>
                <a:gd name="connsiteX9" fmla="*/ 86838 w 449219"/>
                <a:gd name="connsiteY9" fmla="*/ 2289415 h 2402465"/>
                <a:gd name="connsiteX10" fmla="*/ 77661 w 449219"/>
                <a:gd name="connsiteY10" fmla="*/ 2297164 h 2402465"/>
                <a:gd name="connsiteX11" fmla="*/ 61742 w 449219"/>
                <a:gd name="connsiteY11" fmla="*/ 2312996 h 2402465"/>
                <a:gd name="connsiteX12" fmla="*/ 49364 w 449219"/>
                <a:gd name="connsiteY12" fmla="*/ 2329418 h 2402465"/>
                <a:gd name="connsiteX13" fmla="*/ 44228 w 449219"/>
                <a:gd name="connsiteY13" fmla="*/ 2339020 h 2402465"/>
                <a:gd name="connsiteX14" fmla="*/ 43974 w 449219"/>
                <a:gd name="connsiteY14" fmla="*/ 2339947 h 2402465"/>
                <a:gd name="connsiteX15" fmla="*/ 42541 w 449219"/>
                <a:gd name="connsiteY15" fmla="*/ 2344999 h 2402465"/>
                <a:gd name="connsiteX16" fmla="*/ 42290 w 449219"/>
                <a:gd name="connsiteY16" fmla="*/ 2345673 h 2402465"/>
                <a:gd name="connsiteX17" fmla="*/ 42290 w 449219"/>
                <a:gd name="connsiteY17" fmla="*/ 2345927 h 2402465"/>
                <a:gd name="connsiteX18" fmla="*/ 42290 w 449219"/>
                <a:gd name="connsiteY18" fmla="*/ 2349210 h 2402465"/>
                <a:gd name="connsiteX19" fmla="*/ 42290 w 449219"/>
                <a:gd name="connsiteY19" fmla="*/ 2349547 h 2402465"/>
                <a:gd name="connsiteX20" fmla="*/ 42459 w 449219"/>
                <a:gd name="connsiteY20" fmla="*/ 2350053 h 2402465"/>
                <a:gd name="connsiteX21" fmla="*/ 42459 w 449219"/>
                <a:gd name="connsiteY21" fmla="*/ 2350221 h 2402465"/>
                <a:gd name="connsiteX22" fmla="*/ 42459 w 449219"/>
                <a:gd name="connsiteY22" fmla="*/ 2350558 h 2402465"/>
                <a:gd name="connsiteX23" fmla="*/ 42710 w 449219"/>
                <a:gd name="connsiteY23" fmla="*/ 2350810 h 2402465"/>
                <a:gd name="connsiteX24" fmla="*/ 42878 w 449219"/>
                <a:gd name="connsiteY24" fmla="*/ 2350979 h 2402465"/>
                <a:gd name="connsiteX25" fmla="*/ 44899 w 449219"/>
                <a:gd name="connsiteY25" fmla="*/ 2352917 h 2402465"/>
                <a:gd name="connsiteX26" fmla="*/ 51384 w 449219"/>
                <a:gd name="connsiteY26" fmla="*/ 2356537 h 2402465"/>
                <a:gd name="connsiteX27" fmla="*/ 77408 w 449219"/>
                <a:gd name="connsiteY27" fmla="*/ 2360327 h 2402465"/>
                <a:gd name="connsiteX28" fmla="*/ 108651 w 449219"/>
                <a:gd name="connsiteY28" fmla="*/ 2355611 h 2402465"/>
                <a:gd name="connsiteX29" fmla="*/ 171728 w 449219"/>
                <a:gd name="connsiteY29" fmla="*/ 2332788 h 2402465"/>
                <a:gd name="connsiteX30" fmla="*/ 171728 w 449219"/>
                <a:gd name="connsiteY30" fmla="*/ 2332703 h 2402465"/>
                <a:gd name="connsiteX31" fmla="*/ 262598 w 449219"/>
                <a:gd name="connsiteY31" fmla="*/ 2271140 h 2402465"/>
                <a:gd name="connsiteX32" fmla="*/ 198531 w 449219"/>
                <a:gd name="connsiteY32" fmla="*/ 2258433 h 2402465"/>
                <a:gd name="connsiteX33" fmla="*/ 367108 w 449219"/>
                <a:gd name="connsiteY33" fmla="*/ 2051077 h 2402465"/>
                <a:gd name="connsiteX34" fmla="*/ 348665 w 449219"/>
                <a:gd name="connsiteY34" fmla="*/ 2053688 h 2402465"/>
                <a:gd name="connsiteX35" fmla="*/ 342349 w 449219"/>
                <a:gd name="connsiteY35" fmla="*/ 2057309 h 2402465"/>
                <a:gd name="connsiteX36" fmla="*/ 341844 w 449219"/>
                <a:gd name="connsiteY36" fmla="*/ 2057899 h 2402465"/>
                <a:gd name="connsiteX37" fmla="*/ 339400 w 449219"/>
                <a:gd name="connsiteY37" fmla="*/ 2060341 h 2402465"/>
                <a:gd name="connsiteX38" fmla="*/ 337380 w 449219"/>
                <a:gd name="connsiteY38" fmla="*/ 2062867 h 2402465"/>
                <a:gd name="connsiteX39" fmla="*/ 336286 w 449219"/>
                <a:gd name="connsiteY39" fmla="*/ 2064552 h 2402465"/>
                <a:gd name="connsiteX40" fmla="*/ 333084 w 449219"/>
                <a:gd name="connsiteY40" fmla="*/ 2070363 h 2402465"/>
                <a:gd name="connsiteX41" fmla="*/ 327611 w 449219"/>
                <a:gd name="connsiteY41" fmla="*/ 2153570 h 2402465"/>
                <a:gd name="connsiteX42" fmla="*/ 327696 w 449219"/>
                <a:gd name="connsiteY42" fmla="*/ 2153739 h 2402465"/>
                <a:gd name="connsiteX43" fmla="*/ 334771 w 449219"/>
                <a:gd name="connsiteY43" fmla="*/ 2213618 h 2402465"/>
                <a:gd name="connsiteX44" fmla="*/ 350940 w 449219"/>
                <a:gd name="connsiteY44" fmla="*/ 2196101 h 2402465"/>
                <a:gd name="connsiteX45" fmla="*/ 387152 w 449219"/>
                <a:gd name="connsiteY45" fmla="*/ 2131926 h 2402465"/>
                <a:gd name="connsiteX46" fmla="*/ 392457 w 449219"/>
                <a:gd name="connsiteY46" fmla="*/ 2113651 h 2402465"/>
                <a:gd name="connsiteX47" fmla="*/ 393301 w 449219"/>
                <a:gd name="connsiteY47" fmla="*/ 2109356 h 2402465"/>
                <a:gd name="connsiteX48" fmla="*/ 393469 w 449219"/>
                <a:gd name="connsiteY48" fmla="*/ 2108261 h 2402465"/>
                <a:gd name="connsiteX49" fmla="*/ 393469 w 449219"/>
                <a:gd name="connsiteY49" fmla="*/ 2107251 h 2402465"/>
                <a:gd name="connsiteX50" fmla="*/ 393890 w 449219"/>
                <a:gd name="connsiteY50" fmla="*/ 2097060 h 2402465"/>
                <a:gd name="connsiteX51" fmla="*/ 393553 w 449219"/>
                <a:gd name="connsiteY51" fmla="*/ 2090155 h 2402465"/>
                <a:gd name="connsiteX52" fmla="*/ 393384 w 449219"/>
                <a:gd name="connsiteY52" fmla="*/ 2088048 h 2402465"/>
                <a:gd name="connsiteX53" fmla="*/ 390605 w 449219"/>
                <a:gd name="connsiteY53" fmla="*/ 2075584 h 2402465"/>
                <a:gd name="connsiteX54" fmla="*/ 388331 w 449219"/>
                <a:gd name="connsiteY54" fmla="*/ 2069268 h 2402465"/>
                <a:gd name="connsiteX55" fmla="*/ 379237 w 449219"/>
                <a:gd name="connsiteY55" fmla="*/ 2056383 h 2402465"/>
                <a:gd name="connsiteX56" fmla="*/ 376120 w 449219"/>
                <a:gd name="connsiteY56" fmla="*/ 2054193 h 2402465"/>
                <a:gd name="connsiteX57" fmla="*/ 372499 w 449219"/>
                <a:gd name="connsiteY57" fmla="*/ 2052424 h 2402465"/>
                <a:gd name="connsiteX58" fmla="*/ 369382 w 449219"/>
                <a:gd name="connsiteY58" fmla="*/ 2051498 h 2402465"/>
                <a:gd name="connsiteX59" fmla="*/ 367867 w 449219"/>
                <a:gd name="connsiteY59" fmla="*/ 2051077 h 2402465"/>
                <a:gd name="connsiteX60" fmla="*/ 367108 w 449219"/>
                <a:gd name="connsiteY60" fmla="*/ 2051077 h 2402465"/>
                <a:gd name="connsiteX61" fmla="*/ 273883 w 449219"/>
                <a:gd name="connsiteY61" fmla="*/ 0 h 2402465"/>
                <a:gd name="connsiteX62" fmla="*/ 324413 w 449219"/>
                <a:gd name="connsiteY62" fmla="*/ 0 h 2402465"/>
                <a:gd name="connsiteX63" fmla="*/ 324413 w 449219"/>
                <a:gd name="connsiteY63" fmla="*/ 908820 h 2402465"/>
                <a:gd name="connsiteX64" fmla="*/ 324413 w 449219"/>
                <a:gd name="connsiteY64" fmla="*/ 2018821 h 2402465"/>
                <a:gd name="connsiteX65" fmla="*/ 415363 w 449219"/>
                <a:gd name="connsiteY65" fmla="*/ 2033559 h 2402465"/>
                <a:gd name="connsiteX66" fmla="*/ 424122 w 449219"/>
                <a:gd name="connsiteY66" fmla="*/ 2152644 h 2402465"/>
                <a:gd name="connsiteX67" fmla="*/ 380668 w 449219"/>
                <a:gd name="connsiteY67" fmla="*/ 2225662 h 2402465"/>
                <a:gd name="connsiteX68" fmla="*/ 339907 w 449219"/>
                <a:gd name="connsiteY68" fmla="*/ 2266086 h 2402465"/>
                <a:gd name="connsiteX69" fmla="*/ 346475 w 449219"/>
                <a:gd name="connsiteY69" fmla="*/ 2269119 h 2402465"/>
                <a:gd name="connsiteX70" fmla="*/ 346897 w 449219"/>
                <a:gd name="connsiteY70" fmla="*/ 2269287 h 2402465"/>
                <a:gd name="connsiteX71" fmla="*/ 347488 w 449219"/>
                <a:gd name="connsiteY71" fmla="*/ 2269539 h 2402465"/>
                <a:gd name="connsiteX72" fmla="*/ 351360 w 449219"/>
                <a:gd name="connsiteY72" fmla="*/ 2271055 h 2402465"/>
                <a:gd name="connsiteX73" fmla="*/ 367951 w 449219"/>
                <a:gd name="connsiteY73" fmla="*/ 2276446 h 2402465"/>
                <a:gd name="connsiteX74" fmla="*/ 376794 w 449219"/>
                <a:gd name="connsiteY74" fmla="*/ 2278551 h 2402465"/>
                <a:gd name="connsiteX75" fmla="*/ 383111 w 449219"/>
                <a:gd name="connsiteY75" fmla="*/ 2279646 h 2402465"/>
                <a:gd name="connsiteX76" fmla="*/ 397679 w 449219"/>
                <a:gd name="connsiteY76" fmla="*/ 2280151 h 2402465"/>
                <a:gd name="connsiteX77" fmla="*/ 398942 w 449219"/>
                <a:gd name="connsiteY77" fmla="*/ 2280151 h 2402465"/>
                <a:gd name="connsiteX78" fmla="*/ 399111 w 449219"/>
                <a:gd name="connsiteY78" fmla="*/ 2280151 h 2402465"/>
                <a:gd name="connsiteX79" fmla="*/ 399279 w 449219"/>
                <a:gd name="connsiteY79" fmla="*/ 2280151 h 2402465"/>
                <a:gd name="connsiteX80" fmla="*/ 399843 w 449219"/>
                <a:gd name="connsiteY80" fmla="*/ 2280038 h 2402465"/>
                <a:gd name="connsiteX81" fmla="*/ 401384 w 449219"/>
                <a:gd name="connsiteY81" fmla="*/ 2279730 h 2402465"/>
                <a:gd name="connsiteX82" fmla="*/ 407954 w 449219"/>
                <a:gd name="connsiteY82" fmla="*/ 2277878 h 2402465"/>
                <a:gd name="connsiteX83" fmla="*/ 410817 w 449219"/>
                <a:gd name="connsiteY83" fmla="*/ 2276277 h 2402465"/>
                <a:gd name="connsiteX84" fmla="*/ 410395 w 449219"/>
                <a:gd name="connsiteY84" fmla="*/ 2276867 h 2402465"/>
                <a:gd name="connsiteX85" fmla="*/ 411490 w 449219"/>
                <a:gd name="connsiteY85" fmla="*/ 2275857 h 2402465"/>
                <a:gd name="connsiteX86" fmla="*/ 411743 w 449219"/>
                <a:gd name="connsiteY86" fmla="*/ 2275603 h 2402465"/>
                <a:gd name="connsiteX87" fmla="*/ 413342 w 449219"/>
                <a:gd name="connsiteY87" fmla="*/ 2274171 h 2402465"/>
                <a:gd name="connsiteX88" fmla="*/ 443155 w 449219"/>
                <a:gd name="connsiteY88" fmla="*/ 2274171 h 2402465"/>
                <a:gd name="connsiteX89" fmla="*/ 443155 w 449219"/>
                <a:gd name="connsiteY89" fmla="*/ 2303985 h 2402465"/>
                <a:gd name="connsiteX90" fmla="*/ 360036 w 449219"/>
                <a:gd name="connsiteY90" fmla="*/ 2317965 h 2402465"/>
                <a:gd name="connsiteX91" fmla="*/ 304705 w 449219"/>
                <a:gd name="connsiteY91" fmla="*/ 2294889 h 2402465"/>
                <a:gd name="connsiteX92" fmla="*/ 237418 w 449219"/>
                <a:gd name="connsiteY92" fmla="*/ 2342726 h 2402465"/>
                <a:gd name="connsiteX93" fmla="*/ 155054 w 449219"/>
                <a:gd name="connsiteY93" fmla="*/ 2385003 h 2402465"/>
                <a:gd name="connsiteX94" fmla="*/ 72776 w 449219"/>
                <a:gd name="connsiteY94" fmla="*/ 2402436 h 2402465"/>
                <a:gd name="connsiteX95" fmla="*/ 12140 w 449219"/>
                <a:gd name="connsiteY95" fmla="*/ 2379613 h 2402465"/>
                <a:gd name="connsiteX96" fmla="*/ 36479 w 449219"/>
                <a:gd name="connsiteY96" fmla="*/ 2278298 h 2402465"/>
                <a:gd name="connsiteX97" fmla="*/ 136948 w 449219"/>
                <a:gd name="connsiteY97" fmla="*/ 2223303 h 2402465"/>
                <a:gd name="connsiteX98" fmla="*/ 273883 w 449219"/>
                <a:gd name="connsiteY98" fmla="*/ 2230293 h 2402465"/>
                <a:gd name="connsiteX99" fmla="*/ 273883 w 449219"/>
                <a:gd name="connsiteY99" fmla="*/ 908820 h 2402465"/>
                <a:gd name="connsiteX100" fmla="*/ 273883 w 449219"/>
                <a:gd name="connsiteY100" fmla="*/ 0 h 2402465"/>
                <a:gd name="connsiteX0" fmla="*/ 198531 w 449219"/>
                <a:gd name="connsiteY0" fmla="*/ 2258433 h 2402465"/>
                <a:gd name="connsiteX1" fmla="*/ 133579 w 449219"/>
                <a:gd name="connsiteY1" fmla="*/ 2267266 h 2402465"/>
                <a:gd name="connsiteX2" fmla="*/ 117157 w 449219"/>
                <a:gd name="connsiteY2" fmla="*/ 2272318 h 2402465"/>
                <a:gd name="connsiteX3" fmla="*/ 110757 w 449219"/>
                <a:gd name="connsiteY3" fmla="*/ 2274677 h 2402465"/>
                <a:gd name="connsiteX4" fmla="*/ 109662 w 449219"/>
                <a:gd name="connsiteY4" fmla="*/ 2275099 h 2402465"/>
                <a:gd name="connsiteX5" fmla="*/ 109494 w 449219"/>
                <a:gd name="connsiteY5" fmla="*/ 2275099 h 2402465"/>
                <a:gd name="connsiteX6" fmla="*/ 93998 w 449219"/>
                <a:gd name="connsiteY6" fmla="*/ 2284194 h 2402465"/>
                <a:gd name="connsiteX7" fmla="*/ 88356 w 449219"/>
                <a:gd name="connsiteY7" fmla="*/ 2288236 h 2402465"/>
                <a:gd name="connsiteX8" fmla="*/ 87429 w 449219"/>
                <a:gd name="connsiteY8" fmla="*/ 2288910 h 2402465"/>
                <a:gd name="connsiteX9" fmla="*/ 86838 w 449219"/>
                <a:gd name="connsiteY9" fmla="*/ 2289415 h 2402465"/>
                <a:gd name="connsiteX10" fmla="*/ 77661 w 449219"/>
                <a:gd name="connsiteY10" fmla="*/ 2297164 h 2402465"/>
                <a:gd name="connsiteX11" fmla="*/ 61742 w 449219"/>
                <a:gd name="connsiteY11" fmla="*/ 2312996 h 2402465"/>
                <a:gd name="connsiteX12" fmla="*/ 49364 w 449219"/>
                <a:gd name="connsiteY12" fmla="*/ 2329418 h 2402465"/>
                <a:gd name="connsiteX13" fmla="*/ 44228 w 449219"/>
                <a:gd name="connsiteY13" fmla="*/ 2339020 h 2402465"/>
                <a:gd name="connsiteX14" fmla="*/ 43974 w 449219"/>
                <a:gd name="connsiteY14" fmla="*/ 2339947 h 2402465"/>
                <a:gd name="connsiteX15" fmla="*/ 42541 w 449219"/>
                <a:gd name="connsiteY15" fmla="*/ 2344999 h 2402465"/>
                <a:gd name="connsiteX16" fmla="*/ 42290 w 449219"/>
                <a:gd name="connsiteY16" fmla="*/ 2345673 h 2402465"/>
                <a:gd name="connsiteX17" fmla="*/ 42290 w 449219"/>
                <a:gd name="connsiteY17" fmla="*/ 2345927 h 2402465"/>
                <a:gd name="connsiteX18" fmla="*/ 42290 w 449219"/>
                <a:gd name="connsiteY18" fmla="*/ 2349210 h 2402465"/>
                <a:gd name="connsiteX19" fmla="*/ 42290 w 449219"/>
                <a:gd name="connsiteY19" fmla="*/ 2349547 h 2402465"/>
                <a:gd name="connsiteX20" fmla="*/ 42459 w 449219"/>
                <a:gd name="connsiteY20" fmla="*/ 2350053 h 2402465"/>
                <a:gd name="connsiteX21" fmla="*/ 42459 w 449219"/>
                <a:gd name="connsiteY21" fmla="*/ 2350221 h 2402465"/>
                <a:gd name="connsiteX22" fmla="*/ 42459 w 449219"/>
                <a:gd name="connsiteY22" fmla="*/ 2350558 h 2402465"/>
                <a:gd name="connsiteX23" fmla="*/ 42710 w 449219"/>
                <a:gd name="connsiteY23" fmla="*/ 2350810 h 2402465"/>
                <a:gd name="connsiteX24" fmla="*/ 42878 w 449219"/>
                <a:gd name="connsiteY24" fmla="*/ 2350979 h 2402465"/>
                <a:gd name="connsiteX25" fmla="*/ 44899 w 449219"/>
                <a:gd name="connsiteY25" fmla="*/ 2352917 h 2402465"/>
                <a:gd name="connsiteX26" fmla="*/ 51384 w 449219"/>
                <a:gd name="connsiteY26" fmla="*/ 2356537 h 2402465"/>
                <a:gd name="connsiteX27" fmla="*/ 77408 w 449219"/>
                <a:gd name="connsiteY27" fmla="*/ 2360327 h 2402465"/>
                <a:gd name="connsiteX28" fmla="*/ 108651 w 449219"/>
                <a:gd name="connsiteY28" fmla="*/ 2355611 h 2402465"/>
                <a:gd name="connsiteX29" fmla="*/ 171728 w 449219"/>
                <a:gd name="connsiteY29" fmla="*/ 2332788 h 2402465"/>
                <a:gd name="connsiteX30" fmla="*/ 171728 w 449219"/>
                <a:gd name="connsiteY30" fmla="*/ 2332703 h 2402465"/>
                <a:gd name="connsiteX31" fmla="*/ 262598 w 449219"/>
                <a:gd name="connsiteY31" fmla="*/ 2271140 h 2402465"/>
                <a:gd name="connsiteX32" fmla="*/ 198531 w 449219"/>
                <a:gd name="connsiteY32" fmla="*/ 2258433 h 2402465"/>
                <a:gd name="connsiteX33" fmla="*/ 367108 w 449219"/>
                <a:gd name="connsiteY33" fmla="*/ 2051077 h 2402465"/>
                <a:gd name="connsiteX34" fmla="*/ 348665 w 449219"/>
                <a:gd name="connsiteY34" fmla="*/ 2053688 h 2402465"/>
                <a:gd name="connsiteX35" fmla="*/ 342349 w 449219"/>
                <a:gd name="connsiteY35" fmla="*/ 2057309 h 2402465"/>
                <a:gd name="connsiteX36" fmla="*/ 341844 w 449219"/>
                <a:gd name="connsiteY36" fmla="*/ 2057899 h 2402465"/>
                <a:gd name="connsiteX37" fmla="*/ 339400 w 449219"/>
                <a:gd name="connsiteY37" fmla="*/ 2060341 h 2402465"/>
                <a:gd name="connsiteX38" fmla="*/ 337380 w 449219"/>
                <a:gd name="connsiteY38" fmla="*/ 2062867 h 2402465"/>
                <a:gd name="connsiteX39" fmla="*/ 336286 w 449219"/>
                <a:gd name="connsiteY39" fmla="*/ 2064552 h 2402465"/>
                <a:gd name="connsiteX40" fmla="*/ 333084 w 449219"/>
                <a:gd name="connsiteY40" fmla="*/ 2070363 h 2402465"/>
                <a:gd name="connsiteX41" fmla="*/ 327611 w 449219"/>
                <a:gd name="connsiteY41" fmla="*/ 2153570 h 2402465"/>
                <a:gd name="connsiteX42" fmla="*/ 327696 w 449219"/>
                <a:gd name="connsiteY42" fmla="*/ 2153739 h 2402465"/>
                <a:gd name="connsiteX43" fmla="*/ 334771 w 449219"/>
                <a:gd name="connsiteY43" fmla="*/ 2213618 h 2402465"/>
                <a:gd name="connsiteX44" fmla="*/ 350940 w 449219"/>
                <a:gd name="connsiteY44" fmla="*/ 2196101 h 2402465"/>
                <a:gd name="connsiteX45" fmla="*/ 387152 w 449219"/>
                <a:gd name="connsiteY45" fmla="*/ 2131926 h 2402465"/>
                <a:gd name="connsiteX46" fmla="*/ 392457 w 449219"/>
                <a:gd name="connsiteY46" fmla="*/ 2113651 h 2402465"/>
                <a:gd name="connsiteX47" fmla="*/ 393301 w 449219"/>
                <a:gd name="connsiteY47" fmla="*/ 2109356 h 2402465"/>
                <a:gd name="connsiteX48" fmla="*/ 393469 w 449219"/>
                <a:gd name="connsiteY48" fmla="*/ 2108261 h 2402465"/>
                <a:gd name="connsiteX49" fmla="*/ 393469 w 449219"/>
                <a:gd name="connsiteY49" fmla="*/ 2107251 h 2402465"/>
                <a:gd name="connsiteX50" fmla="*/ 393890 w 449219"/>
                <a:gd name="connsiteY50" fmla="*/ 2097060 h 2402465"/>
                <a:gd name="connsiteX51" fmla="*/ 393553 w 449219"/>
                <a:gd name="connsiteY51" fmla="*/ 2090155 h 2402465"/>
                <a:gd name="connsiteX52" fmla="*/ 393384 w 449219"/>
                <a:gd name="connsiteY52" fmla="*/ 2088048 h 2402465"/>
                <a:gd name="connsiteX53" fmla="*/ 390605 w 449219"/>
                <a:gd name="connsiteY53" fmla="*/ 2075584 h 2402465"/>
                <a:gd name="connsiteX54" fmla="*/ 388331 w 449219"/>
                <a:gd name="connsiteY54" fmla="*/ 2069268 h 2402465"/>
                <a:gd name="connsiteX55" fmla="*/ 379237 w 449219"/>
                <a:gd name="connsiteY55" fmla="*/ 2056383 h 2402465"/>
                <a:gd name="connsiteX56" fmla="*/ 376120 w 449219"/>
                <a:gd name="connsiteY56" fmla="*/ 2054193 h 2402465"/>
                <a:gd name="connsiteX57" fmla="*/ 372499 w 449219"/>
                <a:gd name="connsiteY57" fmla="*/ 2052424 h 2402465"/>
                <a:gd name="connsiteX58" fmla="*/ 369382 w 449219"/>
                <a:gd name="connsiteY58" fmla="*/ 2051498 h 2402465"/>
                <a:gd name="connsiteX59" fmla="*/ 367867 w 449219"/>
                <a:gd name="connsiteY59" fmla="*/ 2051077 h 2402465"/>
                <a:gd name="connsiteX60" fmla="*/ 367108 w 449219"/>
                <a:gd name="connsiteY60" fmla="*/ 2051077 h 2402465"/>
                <a:gd name="connsiteX61" fmla="*/ 273883 w 449219"/>
                <a:gd name="connsiteY61" fmla="*/ 0 h 2402465"/>
                <a:gd name="connsiteX62" fmla="*/ 324413 w 449219"/>
                <a:gd name="connsiteY62" fmla="*/ 0 h 2402465"/>
                <a:gd name="connsiteX63" fmla="*/ 324413 w 449219"/>
                <a:gd name="connsiteY63" fmla="*/ 2018821 h 2402465"/>
                <a:gd name="connsiteX64" fmla="*/ 415363 w 449219"/>
                <a:gd name="connsiteY64" fmla="*/ 2033559 h 2402465"/>
                <a:gd name="connsiteX65" fmla="*/ 424122 w 449219"/>
                <a:gd name="connsiteY65" fmla="*/ 2152644 h 2402465"/>
                <a:gd name="connsiteX66" fmla="*/ 380668 w 449219"/>
                <a:gd name="connsiteY66" fmla="*/ 2225662 h 2402465"/>
                <a:gd name="connsiteX67" fmla="*/ 339907 w 449219"/>
                <a:gd name="connsiteY67" fmla="*/ 2266086 h 2402465"/>
                <a:gd name="connsiteX68" fmla="*/ 346475 w 449219"/>
                <a:gd name="connsiteY68" fmla="*/ 2269119 h 2402465"/>
                <a:gd name="connsiteX69" fmla="*/ 346897 w 449219"/>
                <a:gd name="connsiteY69" fmla="*/ 2269287 h 2402465"/>
                <a:gd name="connsiteX70" fmla="*/ 347488 w 449219"/>
                <a:gd name="connsiteY70" fmla="*/ 2269539 h 2402465"/>
                <a:gd name="connsiteX71" fmla="*/ 351360 w 449219"/>
                <a:gd name="connsiteY71" fmla="*/ 2271055 h 2402465"/>
                <a:gd name="connsiteX72" fmla="*/ 367951 w 449219"/>
                <a:gd name="connsiteY72" fmla="*/ 2276446 h 2402465"/>
                <a:gd name="connsiteX73" fmla="*/ 376794 w 449219"/>
                <a:gd name="connsiteY73" fmla="*/ 2278551 h 2402465"/>
                <a:gd name="connsiteX74" fmla="*/ 383111 w 449219"/>
                <a:gd name="connsiteY74" fmla="*/ 2279646 h 2402465"/>
                <a:gd name="connsiteX75" fmla="*/ 397679 w 449219"/>
                <a:gd name="connsiteY75" fmla="*/ 2280151 h 2402465"/>
                <a:gd name="connsiteX76" fmla="*/ 398942 w 449219"/>
                <a:gd name="connsiteY76" fmla="*/ 2280151 h 2402465"/>
                <a:gd name="connsiteX77" fmla="*/ 399111 w 449219"/>
                <a:gd name="connsiteY77" fmla="*/ 2280151 h 2402465"/>
                <a:gd name="connsiteX78" fmla="*/ 399279 w 449219"/>
                <a:gd name="connsiteY78" fmla="*/ 2280151 h 2402465"/>
                <a:gd name="connsiteX79" fmla="*/ 399843 w 449219"/>
                <a:gd name="connsiteY79" fmla="*/ 2280038 h 2402465"/>
                <a:gd name="connsiteX80" fmla="*/ 401384 w 449219"/>
                <a:gd name="connsiteY80" fmla="*/ 2279730 h 2402465"/>
                <a:gd name="connsiteX81" fmla="*/ 407954 w 449219"/>
                <a:gd name="connsiteY81" fmla="*/ 2277878 h 2402465"/>
                <a:gd name="connsiteX82" fmla="*/ 410817 w 449219"/>
                <a:gd name="connsiteY82" fmla="*/ 2276277 h 2402465"/>
                <a:gd name="connsiteX83" fmla="*/ 410395 w 449219"/>
                <a:gd name="connsiteY83" fmla="*/ 2276867 h 2402465"/>
                <a:gd name="connsiteX84" fmla="*/ 411490 w 449219"/>
                <a:gd name="connsiteY84" fmla="*/ 2275857 h 2402465"/>
                <a:gd name="connsiteX85" fmla="*/ 411743 w 449219"/>
                <a:gd name="connsiteY85" fmla="*/ 2275603 h 2402465"/>
                <a:gd name="connsiteX86" fmla="*/ 413342 w 449219"/>
                <a:gd name="connsiteY86" fmla="*/ 2274171 h 2402465"/>
                <a:gd name="connsiteX87" fmla="*/ 443155 w 449219"/>
                <a:gd name="connsiteY87" fmla="*/ 2274171 h 2402465"/>
                <a:gd name="connsiteX88" fmla="*/ 443155 w 449219"/>
                <a:gd name="connsiteY88" fmla="*/ 2303985 h 2402465"/>
                <a:gd name="connsiteX89" fmla="*/ 360036 w 449219"/>
                <a:gd name="connsiteY89" fmla="*/ 2317965 h 2402465"/>
                <a:gd name="connsiteX90" fmla="*/ 304705 w 449219"/>
                <a:gd name="connsiteY90" fmla="*/ 2294889 h 2402465"/>
                <a:gd name="connsiteX91" fmla="*/ 237418 w 449219"/>
                <a:gd name="connsiteY91" fmla="*/ 2342726 h 2402465"/>
                <a:gd name="connsiteX92" fmla="*/ 155054 w 449219"/>
                <a:gd name="connsiteY92" fmla="*/ 2385003 h 2402465"/>
                <a:gd name="connsiteX93" fmla="*/ 72776 w 449219"/>
                <a:gd name="connsiteY93" fmla="*/ 2402436 h 2402465"/>
                <a:gd name="connsiteX94" fmla="*/ 12140 w 449219"/>
                <a:gd name="connsiteY94" fmla="*/ 2379613 h 2402465"/>
                <a:gd name="connsiteX95" fmla="*/ 36479 w 449219"/>
                <a:gd name="connsiteY95" fmla="*/ 2278298 h 2402465"/>
                <a:gd name="connsiteX96" fmla="*/ 136948 w 449219"/>
                <a:gd name="connsiteY96" fmla="*/ 2223303 h 2402465"/>
                <a:gd name="connsiteX97" fmla="*/ 273883 w 449219"/>
                <a:gd name="connsiteY97" fmla="*/ 2230293 h 2402465"/>
                <a:gd name="connsiteX98" fmla="*/ 273883 w 449219"/>
                <a:gd name="connsiteY98" fmla="*/ 908820 h 2402465"/>
                <a:gd name="connsiteX99" fmla="*/ 273883 w 449219"/>
                <a:gd name="connsiteY99" fmla="*/ 0 h 2402465"/>
                <a:gd name="connsiteX0" fmla="*/ 198531 w 449219"/>
                <a:gd name="connsiteY0" fmla="*/ 2258433 h 2402465"/>
                <a:gd name="connsiteX1" fmla="*/ 133579 w 449219"/>
                <a:gd name="connsiteY1" fmla="*/ 2267266 h 2402465"/>
                <a:gd name="connsiteX2" fmla="*/ 117157 w 449219"/>
                <a:gd name="connsiteY2" fmla="*/ 2272318 h 2402465"/>
                <a:gd name="connsiteX3" fmla="*/ 110757 w 449219"/>
                <a:gd name="connsiteY3" fmla="*/ 2274677 h 2402465"/>
                <a:gd name="connsiteX4" fmla="*/ 109662 w 449219"/>
                <a:gd name="connsiteY4" fmla="*/ 2275099 h 2402465"/>
                <a:gd name="connsiteX5" fmla="*/ 109494 w 449219"/>
                <a:gd name="connsiteY5" fmla="*/ 2275099 h 2402465"/>
                <a:gd name="connsiteX6" fmla="*/ 93998 w 449219"/>
                <a:gd name="connsiteY6" fmla="*/ 2284194 h 2402465"/>
                <a:gd name="connsiteX7" fmla="*/ 88356 w 449219"/>
                <a:gd name="connsiteY7" fmla="*/ 2288236 h 2402465"/>
                <a:gd name="connsiteX8" fmla="*/ 87429 w 449219"/>
                <a:gd name="connsiteY8" fmla="*/ 2288910 h 2402465"/>
                <a:gd name="connsiteX9" fmla="*/ 86838 w 449219"/>
                <a:gd name="connsiteY9" fmla="*/ 2289415 h 2402465"/>
                <a:gd name="connsiteX10" fmla="*/ 77661 w 449219"/>
                <a:gd name="connsiteY10" fmla="*/ 2297164 h 2402465"/>
                <a:gd name="connsiteX11" fmla="*/ 61742 w 449219"/>
                <a:gd name="connsiteY11" fmla="*/ 2312996 h 2402465"/>
                <a:gd name="connsiteX12" fmla="*/ 49364 w 449219"/>
                <a:gd name="connsiteY12" fmla="*/ 2329418 h 2402465"/>
                <a:gd name="connsiteX13" fmla="*/ 44228 w 449219"/>
                <a:gd name="connsiteY13" fmla="*/ 2339020 h 2402465"/>
                <a:gd name="connsiteX14" fmla="*/ 43974 w 449219"/>
                <a:gd name="connsiteY14" fmla="*/ 2339947 h 2402465"/>
                <a:gd name="connsiteX15" fmla="*/ 42541 w 449219"/>
                <a:gd name="connsiteY15" fmla="*/ 2344999 h 2402465"/>
                <a:gd name="connsiteX16" fmla="*/ 42290 w 449219"/>
                <a:gd name="connsiteY16" fmla="*/ 2345673 h 2402465"/>
                <a:gd name="connsiteX17" fmla="*/ 42290 w 449219"/>
                <a:gd name="connsiteY17" fmla="*/ 2345927 h 2402465"/>
                <a:gd name="connsiteX18" fmla="*/ 42290 w 449219"/>
                <a:gd name="connsiteY18" fmla="*/ 2349210 h 2402465"/>
                <a:gd name="connsiteX19" fmla="*/ 42290 w 449219"/>
                <a:gd name="connsiteY19" fmla="*/ 2349547 h 2402465"/>
                <a:gd name="connsiteX20" fmla="*/ 42459 w 449219"/>
                <a:gd name="connsiteY20" fmla="*/ 2350053 h 2402465"/>
                <a:gd name="connsiteX21" fmla="*/ 42459 w 449219"/>
                <a:gd name="connsiteY21" fmla="*/ 2350221 h 2402465"/>
                <a:gd name="connsiteX22" fmla="*/ 42459 w 449219"/>
                <a:gd name="connsiteY22" fmla="*/ 2350558 h 2402465"/>
                <a:gd name="connsiteX23" fmla="*/ 42710 w 449219"/>
                <a:gd name="connsiteY23" fmla="*/ 2350810 h 2402465"/>
                <a:gd name="connsiteX24" fmla="*/ 42878 w 449219"/>
                <a:gd name="connsiteY24" fmla="*/ 2350979 h 2402465"/>
                <a:gd name="connsiteX25" fmla="*/ 44899 w 449219"/>
                <a:gd name="connsiteY25" fmla="*/ 2352917 h 2402465"/>
                <a:gd name="connsiteX26" fmla="*/ 51384 w 449219"/>
                <a:gd name="connsiteY26" fmla="*/ 2356537 h 2402465"/>
                <a:gd name="connsiteX27" fmla="*/ 77408 w 449219"/>
                <a:gd name="connsiteY27" fmla="*/ 2360327 h 2402465"/>
                <a:gd name="connsiteX28" fmla="*/ 108651 w 449219"/>
                <a:gd name="connsiteY28" fmla="*/ 2355611 h 2402465"/>
                <a:gd name="connsiteX29" fmla="*/ 171728 w 449219"/>
                <a:gd name="connsiteY29" fmla="*/ 2332788 h 2402465"/>
                <a:gd name="connsiteX30" fmla="*/ 171728 w 449219"/>
                <a:gd name="connsiteY30" fmla="*/ 2332703 h 2402465"/>
                <a:gd name="connsiteX31" fmla="*/ 262598 w 449219"/>
                <a:gd name="connsiteY31" fmla="*/ 2271140 h 2402465"/>
                <a:gd name="connsiteX32" fmla="*/ 198531 w 449219"/>
                <a:gd name="connsiteY32" fmla="*/ 2258433 h 2402465"/>
                <a:gd name="connsiteX33" fmla="*/ 367108 w 449219"/>
                <a:gd name="connsiteY33" fmla="*/ 2051077 h 2402465"/>
                <a:gd name="connsiteX34" fmla="*/ 348665 w 449219"/>
                <a:gd name="connsiteY34" fmla="*/ 2053688 h 2402465"/>
                <a:gd name="connsiteX35" fmla="*/ 342349 w 449219"/>
                <a:gd name="connsiteY35" fmla="*/ 2057309 h 2402465"/>
                <a:gd name="connsiteX36" fmla="*/ 341844 w 449219"/>
                <a:gd name="connsiteY36" fmla="*/ 2057899 h 2402465"/>
                <a:gd name="connsiteX37" fmla="*/ 339400 w 449219"/>
                <a:gd name="connsiteY37" fmla="*/ 2060341 h 2402465"/>
                <a:gd name="connsiteX38" fmla="*/ 337380 w 449219"/>
                <a:gd name="connsiteY38" fmla="*/ 2062867 h 2402465"/>
                <a:gd name="connsiteX39" fmla="*/ 336286 w 449219"/>
                <a:gd name="connsiteY39" fmla="*/ 2064552 h 2402465"/>
                <a:gd name="connsiteX40" fmla="*/ 333084 w 449219"/>
                <a:gd name="connsiteY40" fmla="*/ 2070363 h 2402465"/>
                <a:gd name="connsiteX41" fmla="*/ 327611 w 449219"/>
                <a:gd name="connsiteY41" fmla="*/ 2153570 h 2402465"/>
                <a:gd name="connsiteX42" fmla="*/ 327696 w 449219"/>
                <a:gd name="connsiteY42" fmla="*/ 2153739 h 2402465"/>
                <a:gd name="connsiteX43" fmla="*/ 334771 w 449219"/>
                <a:gd name="connsiteY43" fmla="*/ 2213618 h 2402465"/>
                <a:gd name="connsiteX44" fmla="*/ 350940 w 449219"/>
                <a:gd name="connsiteY44" fmla="*/ 2196101 h 2402465"/>
                <a:gd name="connsiteX45" fmla="*/ 387152 w 449219"/>
                <a:gd name="connsiteY45" fmla="*/ 2131926 h 2402465"/>
                <a:gd name="connsiteX46" fmla="*/ 392457 w 449219"/>
                <a:gd name="connsiteY46" fmla="*/ 2113651 h 2402465"/>
                <a:gd name="connsiteX47" fmla="*/ 393301 w 449219"/>
                <a:gd name="connsiteY47" fmla="*/ 2109356 h 2402465"/>
                <a:gd name="connsiteX48" fmla="*/ 393469 w 449219"/>
                <a:gd name="connsiteY48" fmla="*/ 2108261 h 2402465"/>
                <a:gd name="connsiteX49" fmla="*/ 393469 w 449219"/>
                <a:gd name="connsiteY49" fmla="*/ 2107251 h 2402465"/>
                <a:gd name="connsiteX50" fmla="*/ 393890 w 449219"/>
                <a:gd name="connsiteY50" fmla="*/ 2097060 h 2402465"/>
                <a:gd name="connsiteX51" fmla="*/ 393553 w 449219"/>
                <a:gd name="connsiteY51" fmla="*/ 2090155 h 2402465"/>
                <a:gd name="connsiteX52" fmla="*/ 393384 w 449219"/>
                <a:gd name="connsiteY52" fmla="*/ 2088048 h 2402465"/>
                <a:gd name="connsiteX53" fmla="*/ 390605 w 449219"/>
                <a:gd name="connsiteY53" fmla="*/ 2075584 h 2402465"/>
                <a:gd name="connsiteX54" fmla="*/ 388331 w 449219"/>
                <a:gd name="connsiteY54" fmla="*/ 2069268 h 2402465"/>
                <a:gd name="connsiteX55" fmla="*/ 379237 w 449219"/>
                <a:gd name="connsiteY55" fmla="*/ 2056383 h 2402465"/>
                <a:gd name="connsiteX56" fmla="*/ 376120 w 449219"/>
                <a:gd name="connsiteY56" fmla="*/ 2054193 h 2402465"/>
                <a:gd name="connsiteX57" fmla="*/ 372499 w 449219"/>
                <a:gd name="connsiteY57" fmla="*/ 2052424 h 2402465"/>
                <a:gd name="connsiteX58" fmla="*/ 369382 w 449219"/>
                <a:gd name="connsiteY58" fmla="*/ 2051498 h 2402465"/>
                <a:gd name="connsiteX59" fmla="*/ 367867 w 449219"/>
                <a:gd name="connsiteY59" fmla="*/ 2051077 h 2402465"/>
                <a:gd name="connsiteX60" fmla="*/ 367108 w 449219"/>
                <a:gd name="connsiteY60" fmla="*/ 2051077 h 2402465"/>
                <a:gd name="connsiteX61" fmla="*/ 273883 w 449219"/>
                <a:gd name="connsiteY61" fmla="*/ 0 h 2402465"/>
                <a:gd name="connsiteX62" fmla="*/ 324413 w 449219"/>
                <a:gd name="connsiteY62" fmla="*/ 0 h 2402465"/>
                <a:gd name="connsiteX63" fmla="*/ 324413 w 449219"/>
                <a:gd name="connsiteY63" fmla="*/ 2018821 h 2402465"/>
                <a:gd name="connsiteX64" fmla="*/ 415363 w 449219"/>
                <a:gd name="connsiteY64" fmla="*/ 2033559 h 2402465"/>
                <a:gd name="connsiteX65" fmla="*/ 424122 w 449219"/>
                <a:gd name="connsiteY65" fmla="*/ 2152644 h 2402465"/>
                <a:gd name="connsiteX66" fmla="*/ 380668 w 449219"/>
                <a:gd name="connsiteY66" fmla="*/ 2225662 h 2402465"/>
                <a:gd name="connsiteX67" fmla="*/ 339907 w 449219"/>
                <a:gd name="connsiteY67" fmla="*/ 2266086 h 2402465"/>
                <a:gd name="connsiteX68" fmla="*/ 346475 w 449219"/>
                <a:gd name="connsiteY68" fmla="*/ 2269119 h 2402465"/>
                <a:gd name="connsiteX69" fmla="*/ 346897 w 449219"/>
                <a:gd name="connsiteY69" fmla="*/ 2269287 h 2402465"/>
                <a:gd name="connsiteX70" fmla="*/ 347488 w 449219"/>
                <a:gd name="connsiteY70" fmla="*/ 2269539 h 2402465"/>
                <a:gd name="connsiteX71" fmla="*/ 351360 w 449219"/>
                <a:gd name="connsiteY71" fmla="*/ 2271055 h 2402465"/>
                <a:gd name="connsiteX72" fmla="*/ 367951 w 449219"/>
                <a:gd name="connsiteY72" fmla="*/ 2276446 h 2402465"/>
                <a:gd name="connsiteX73" fmla="*/ 376794 w 449219"/>
                <a:gd name="connsiteY73" fmla="*/ 2278551 h 2402465"/>
                <a:gd name="connsiteX74" fmla="*/ 383111 w 449219"/>
                <a:gd name="connsiteY74" fmla="*/ 2279646 h 2402465"/>
                <a:gd name="connsiteX75" fmla="*/ 397679 w 449219"/>
                <a:gd name="connsiteY75" fmla="*/ 2280151 h 2402465"/>
                <a:gd name="connsiteX76" fmla="*/ 398942 w 449219"/>
                <a:gd name="connsiteY76" fmla="*/ 2280151 h 2402465"/>
                <a:gd name="connsiteX77" fmla="*/ 399111 w 449219"/>
                <a:gd name="connsiteY77" fmla="*/ 2280151 h 2402465"/>
                <a:gd name="connsiteX78" fmla="*/ 399279 w 449219"/>
                <a:gd name="connsiteY78" fmla="*/ 2280151 h 2402465"/>
                <a:gd name="connsiteX79" fmla="*/ 399843 w 449219"/>
                <a:gd name="connsiteY79" fmla="*/ 2280038 h 2402465"/>
                <a:gd name="connsiteX80" fmla="*/ 401384 w 449219"/>
                <a:gd name="connsiteY80" fmla="*/ 2279730 h 2402465"/>
                <a:gd name="connsiteX81" fmla="*/ 407954 w 449219"/>
                <a:gd name="connsiteY81" fmla="*/ 2277878 h 2402465"/>
                <a:gd name="connsiteX82" fmla="*/ 410817 w 449219"/>
                <a:gd name="connsiteY82" fmla="*/ 2276277 h 2402465"/>
                <a:gd name="connsiteX83" fmla="*/ 410395 w 449219"/>
                <a:gd name="connsiteY83" fmla="*/ 2276867 h 2402465"/>
                <a:gd name="connsiteX84" fmla="*/ 411490 w 449219"/>
                <a:gd name="connsiteY84" fmla="*/ 2275857 h 2402465"/>
                <a:gd name="connsiteX85" fmla="*/ 411743 w 449219"/>
                <a:gd name="connsiteY85" fmla="*/ 2275603 h 2402465"/>
                <a:gd name="connsiteX86" fmla="*/ 413342 w 449219"/>
                <a:gd name="connsiteY86" fmla="*/ 2274171 h 2402465"/>
                <a:gd name="connsiteX87" fmla="*/ 443155 w 449219"/>
                <a:gd name="connsiteY87" fmla="*/ 2274171 h 2402465"/>
                <a:gd name="connsiteX88" fmla="*/ 443155 w 449219"/>
                <a:gd name="connsiteY88" fmla="*/ 2303985 h 2402465"/>
                <a:gd name="connsiteX89" fmla="*/ 360036 w 449219"/>
                <a:gd name="connsiteY89" fmla="*/ 2317965 h 2402465"/>
                <a:gd name="connsiteX90" fmla="*/ 304705 w 449219"/>
                <a:gd name="connsiteY90" fmla="*/ 2294889 h 2402465"/>
                <a:gd name="connsiteX91" fmla="*/ 237418 w 449219"/>
                <a:gd name="connsiteY91" fmla="*/ 2342726 h 2402465"/>
                <a:gd name="connsiteX92" fmla="*/ 155054 w 449219"/>
                <a:gd name="connsiteY92" fmla="*/ 2385003 h 2402465"/>
                <a:gd name="connsiteX93" fmla="*/ 72776 w 449219"/>
                <a:gd name="connsiteY93" fmla="*/ 2402436 h 2402465"/>
                <a:gd name="connsiteX94" fmla="*/ 12140 w 449219"/>
                <a:gd name="connsiteY94" fmla="*/ 2379613 h 2402465"/>
                <a:gd name="connsiteX95" fmla="*/ 36479 w 449219"/>
                <a:gd name="connsiteY95" fmla="*/ 2278298 h 2402465"/>
                <a:gd name="connsiteX96" fmla="*/ 136948 w 449219"/>
                <a:gd name="connsiteY96" fmla="*/ 2223303 h 2402465"/>
                <a:gd name="connsiteX97" fmla="*/ 273883 w 449219"/>
                <a:gd name="connsiteY97" fmla="*/ 2230293 h 2402465"/>
                <a:gd name="connsiteX98" fmla="*/ 273883 w 449219"/>
                <a:gd name="connsiteY98" fmla="*/ 0 h 240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449219" h="2402465">
                  <a:moveTo>
                    <a:pt x="198531" y="2258433"/>
                  </a:moveTo>
                  <a:cubicBezTo>
                    <a:pt x="176213" y="2258380"/>
                    <a:pt x="153749" y="2261918"/>
                    <a:pt x="133579" y="2267266"/>
                  </a:cubicBezTo>
                  <a:cubicBezTo>
                    <a:pt x="128022" y="2268782"/>
                    <a:pt x="122546" y="2270466"/>
                    <a:pt x="117157" y="2272318"/>
                  </a:cubicBezTo>
                  <a:cubicBezTo>
                    <a:pt x="115052" y="2273076"/>
                    <a:pt x="112862" y="2273834"/>
                    <a:pt x="110757" y="2274677"/>
                  </a:cubicBezTo>
                  <a:cubicBezTo>
                    <a:pt x="110167" y="2274929"/>
                    <a:pt x="109832" y="2275099"/>
                    <a:pt x="109662" y="2275099"/>
                  </a:cubicBezTo>
                  <a:lnTo>
                    <a:pt x="109494" y="2275099"/>
                  </a:lnTo>
                  <a:cubicBezTo>
                    <a:pt x="104103" y="2277709"/>
                    <a:pt x="98967" y="2280825"/>
                    <a:pt x="93998" y="2284194"/>
                  </a:cubicBezTo>
                  <a:cubicBezTo>
                    <a:pt x="92145" y="2285541"/>
                    <a:pt x="90209" y="2286889"/>
                    <a:pt x="88356" y="2288236"/>
                  </a:cubicBezTo>
                  <a:cubicBezTo>
                    <a:pt x="87934" y="2288573"/>
                    <a:pt x="87682" y="2288742"/>
                    <a:pt x="87429" y="2288910"/>
                  </a:cubicBezTo>
                  <a:cubicBezTo>
                    <a:pt x="87260" y="2289079"/>
                    <a:pt x="87175" y="2289162"/>
                    <a:pt x="86838" y="2289415"/>
                  </a:cubicBezTo>
                  <a:cubicBezTo>
                    <a:pt x="83723" y="2291941"/>
                    <a:pt x="80607" y="2294468"/>
                    <a:pt x="77661" y="2297164"/>
                  </a:cubicBezTo>
                  <a:cubicBezTo>
                    <a:pt x="72100" y="2302132"/>
                    <a:pt x="66712" y="2307438"/>
                    <a:pt x="61742" y="2312996"/>
                  </a:cubicBezTo>
                  <a:cubicBezTo>
                    <a:pt x="55680" y="2319734"/>
                    <a:pt x="53911" y="2321924"/>
                    <a:pt x="49364" y="2329418"/>
                  </a:cubicBezTo>
                  <a:cubicBezTo>
                    <a:pt x="47426" y="2332535"/>
                    <a:pt x="45742" y="2335736"/>
                    <a:pt x="44228" y="2339020"/>
                  </a:cubicBezTo>
                  <a:cubicBezTo>
                    <a:pt x="44143" y="2339357"/>
                    <a:pt x="44059" y="2339526"/>
                    <a:pt x="43974" y="2339947"/>
                  </a:cubicBezTo>
                  <a:cubicBezTo>
                    <a:pt x="43469" y="2341631"/>
                    <a:pt x="43047" y="2343315"/>
                    <a:pt x="42541" y="2344999"/>
                  </a:cubicBezTo>
                  <a:cubicBezTo>
                    <a:pt x="42375" y="2345336"/>
                    <a:pt x="42290" y="2345505"/>
                    <a:pt x="42290" y="2345673"/>
                  </a:cubicBezTo>
                  <a:lnTo>
                    <a:pt x="42290" y="2345927"/>
                  </a:lnTo>
                  <a:lnTo>
                    <a:pt x="42290" y="2349210"/>
                  </a:lnTo>
                  <a:lnTo>
                    <a:pt x="42290" y="2349547"/>
                  </a:lnTo>
                  <a:cubicBezTo>
                    <a:pt x="42375" y="2349800"/>
                    <a:pt x="42459" y="2349884"/>
                    <a:pt x="42459" y="2350053"/>
                  </a:cubicBezTo>
                  <a:lnTo>
                    <a:pt x="42459" y="2350221"/>
                  </a:lnTo>
                  <a:lnTo>
                    <a:pt x="42459" y="2350558"/>
                  </a:lnTo>
                  <a:cubicBezTo>
                    <a:pt x="42541" y="2350642"/>
                    <a:pt x="42710" y="2350810"/>
                    <a:pt x="42710" y="2350810"/>
                  </a:cubicBezTo>
                  <a:lnTo>
                    <a:pt x="42878" y="2350979"/>
                  </a:lnTo>
                  <a:cubicBezTo>
                    <a:pt x="43552" y="2351653"/>
                    <a:pt x="44228" y="2352242"/>
                    <a:pt x="44899" y="2352917"/>
                  </a:cubicBezTo>
                  <a:cubicBezTo>
                    <a:pt x="44565" y="2352326"/>
                    <a:pt x="50038" y="2355948"/>
                    <a:pt x="51384" y="2356537"/>
                  </a:cubicBezTo>
                  <a:cubicBezTo>
                    <a:pt x="56776" y="2358812"/>
                    <a:pt x="68902" y="2360496"/>
                    <a:pt x="77408" y="2360327"/>
                  </a:cubicBezTo>
                  <a:cubicBezTo>
                    <a:pt x="88019" y="2360075"/>
                    <a:pt x="98378" y="2358221"/>
                    <a:pt x="108651" y="2355611"/>
                  </a:cubicBezTo>
                  <a:cubicBezTo>
                    <a:pt x="130380" y="2350136"/>
                    <a:pt x="151349" y="2341883"/>
                    <a:pt x="171728" y="2332788"/>
                  </a:cubicBezTo>
                  <a:lnTo>
                    <a:pt x="171728" y="2332703"/>
                  </a:lnTo>
                  <a:cubicBezTo>
                    <a:pt x="205584" y="2317545"/>
                    <a:pt x="232363" y="2291689"/>
                    <a:pt x="262598" y="2271140"/>
                  </a:cubicBezTo>
                  <a:cubicBezTo>
                    <a:pt x="243018" y="2262129"/>
                    <a:pt x="220848" y="2258486"/>
                    <a:pt x="198531" y="2258433"/>
                  </a:cubicBezTo>
                  <a:close/>
                  <a:moveTo>
                    <a:pt x="367108" y="2051077"/>
                  </a:moveTo>
                  <a:cubicBezTo>
                    <a:pt x="360455" y="2050487"/>
                    <a:pt x="354982" y="2051414"/>
                    <a:pt x="348665" y="2053688"/>
                  </a:cubicBezTo>
                  <a:cubicBezTo>
                    <a:pt x="349509" y="2053519"/>
                    <a:pt x="343611" y="2056467"/>
                    <a:pt x="342349" y="2057309"/>
                  </a:cubicBezTo>
                  <a:cubicBezTo>
                    <a:pt x="342181" y="2057561"/>
                    <a:pt x="342097" y="2057645"/>
                    <a:pt x="341844" y="2057899"/>
                  </a:cubicBezTo>
                  <a:cubicBezTo>
                    <a:pt x="341087" y="2058740"/>
                    <a:pt x="340244" y="2059499"/>
                    <a:pt x="339400" y="2060341"/>
                  </a:cubicBezTo>
                  <a:cubicBezTo>
                    <a:pt x="339066" y="2060678"/>
                    <a:pt x="337801" y="2062278"/>
                    <a:pt x="337380" y="2062867"/>
                  </a:cubicBezTo>
                  <a:cubicBezTo>
                    <a:pt x="337045" y="2063457"/>
                    <a:pt x="336624" y="2063962"/>
                    <a:pt x="336286" y="2064552"/>
                  </a:cubicBezTo>
                  <a:cubicBezTo>
                    <a:pt x="335780" y="2065309"/>
                    <a:pt x="333253" y="2070363"/>
                    <a:pt x="333084" y="2070363"/>
                  </a:cubicBezTo>
                  <a:cubicBezTo>
                    <a:pt x="322558" y="2095713"/>
                    <a:pt x="325001" y="2124431"/>
                    <a:pt x="327611" y="2153570"/>
                  </a:cubicBezTo>
                  <a:cubicBezTo>
                    <a:pt x="327639" y="2153626"/>
                    <a:pt x="327668" y="2153683"/>
                    <a:pt x="327696" y="2153739"/>
                  </a:cubicBezTo>
                  <a:cubicBezTo>
                    <a:pt x="329464" y="2173699"/>
                    <a:pt x="332834" y="2193659"/>
                    <a:pt x="334771" y="2213618"/>
                  </a:cubicBezTo>
                  <a:cubicBezTo>
                    <a:pt x="340413" y="2207976"/>
                    <a:pt x="345886" y="2202165"/>
                    <a:pt x="350940" y="2196101"/>
                  </a:cubicBezTo>
                  <a:cubicBezTo>
                    <a:pt x="366520" y="2177321"/>
                    <a:pt x="379152" y="2154917"/>
                    <a:pt x="387152" y="2131926"/>
                  </a:cubicBezTo>
                  <a:cubicBezTo>
                    <a:pt x="389173" y="2125947"/>
                    <a:pt x="391111" y="2119799"/>
                    <a:pt x="392457" y="2113651"/>
                  </a:cubicBezTo>
                  <a:cubicBezTo>
                    <a:pt x="392794" y="2112220"/>
                    <a:pt x="393047" y="2110788"/>
                    <a:pt x="393301" y="2109356"/>
                  </a:cubicBezTo>
                  <a:cubicBezTo>
                    <a:pt x="393384" y="2108850"/>
                    <a:pt x="393469" y="2108598"/>
                    <a:pt x="393469" y="2108261"/>
                  </a:cubicBezTo>
                  <a:lnTo>
                    <a:pt x="393469" y="2107251"/>
                  </a:lnTo>
                  <a:cubicBezTo>
                    <a:pt x="393806" y="2103881"/>
                    <a:pt x="393890" y="2100429"/>
                    <a:pt x="393890" y="2097060"/>
                  </a:cubicBezTo>
                  <a:cubicBezTo>
                    <a:pt x="393806" y="2094701"/>
                    <a:pt x="393721" y="2092428"/>
                    <a:pt x="393553" y="2090155"/>
                  </a:cubicBezTo>
                  <a:cubicBezTo>
                    <a:pt x="393553" y="2089986"/>
                    <a:pt x="393384" y="2088554"/>
                    <a:pt x="393384" y="2088048"/>
                  </a:cubicBezTo>
                  <a:cubicBezTo>
                    <a:pt x="392794" y="2083837"/>
                    <a:pt x="391869" y="2079626"/>
                    <a:pt x="390605" y="2075584"/>
                  </a:cubicBezTo>
                  <a:cubicBezTo>
                    <a:pt x="389764" y="2072636"/>
                    <a:pt x="388415" y="2069437"/>
                    <a:pt x="388331" y="2069268"/>
                  </a:cubicBezTo>
                  <a:cubicBezTo>
                    <a:pt x="384962" y="2062362"/>
                    <a:pt x="384120" y="2060678"/>
                    <a:pt x="379237" y="2056383"/>
                  </a:cubicBezTo>
                  <a:cubicBezTo>
                    <a:pt x="380077" y="2057224"/>
                    <a:pt x="376710" y="2054530"/>
                    <a:pt x="376120" y="2054193"/>
                  </a:cubicBezTo>
                  <a:cubicBezTo>
                    <a:pt x="376036" y="2054108"/>
                    <a:pt x="372836" y="2052676"/>
                    <a:pt x="372499" y="2052424"/>
                  </a:cubicBezTo>
                  <a:cubicBezTo>
                    <a:pt x="371403" y="2052087"/>
                    <a:pt x="370394" y="2051750"/>
                    <a:pt x="369382" y="2051498"/>
                  </a:cubicBezTo>
                  <a:cubicBezTo>
                    <a:pt x="368710" y="2051329"/>
                    <a:pt x="368288" y="2051161"/>
                    <a:pt x="367867" y="2051077"/>
                  </a:cubicBezTo>
                  <a:lnTo>
                    <a:pt x="367108" y="2051077"/>
                  </a:lnTo>
                  <a:close/>
                  <a:moveTo>
                    <a:pt x="273883" y="0"/>
                  </a:moveTo>
                  <a:lnTo>
                    <a:pt x="324413" y="0"/>
                  </a:lnTo>
                  <a:lnTo>
                    <a:pt x="324413" y="2018821"/>
                  </a:lnTo>
                  <a:cubicBezTo>
                    <a:pt x="353467" y="2001809"/>
                    <a:pt x="393638" y="2006525"/>
                    <a:pt x="415363" y="2033559"/>
                  </a:cubicBezTo>
                  <a:cubicBezTo>
                    <a:pt x="442649" y="2067584"/>
                    <a:pt x="439366" y="2114324"/>
                    <a:pt x="424122" y="2152644"/>
                  </a:cubicBezTo>
                  <a:cubicBezTo>
                    <a:pt x="413512" y="2179257"/>
                    <a:pt x="399026" y="2203680"/>
                    <a:pt x="380668" y="2225662"/>
                  </a:cubicBezTo>
                  <a:cubicBezTo>
                    <a:pt x="368542" y="2240316"/>
                    <a:pt x="354307" y="2253286"/>
                    <a:pt x="339907" y="2266086"/>
                  </a:cubicBezTo>
                  <a:lnTo>
                    <a:pt x="346475" y="2269119"/>
                  </a:lnTo>
                  <a:cubicBezTo>
                    <a:pt x="346729" y="2269202"/>
                    <a:pt x="346729" y="2269287"/>
                    <a:pt x="346897" y="2269287"/>
                  </a:cubicBezTo>
                  <a:cubicBezTo>
                    <a:pt x="347066" y="2269371"/>
                    <a:pt x="347234" y="2269456"/>
                    <a:pt x="347488" y="2269539"/>
                  </a:cubicBezTo>
                  <a:cubicBezTo>
                    <a:pt x="348834" y="2270045"/>
                    <a:pt x="350097" y="2270551"/>
                    <a:pt x="351360" y="2271055"/>
                  </a:cubicBezTo>
                  <a:cubicBezTo>
                    <a:pt x="356750" y="2273076"/>
                    <a:pt x="362309" y="2274929"/>
                    <a:pt x="367951" y="2276446"/>
                  </a:cubicBezTo>
                  <a:cubicBezTo>
                    <a:pt x="370900" y="2277204"/>
                    <a:pt x="373846" y="2277961"/>
                    <a:pt x="376794" y="2278551"/>
                  </a:cubicBezTo>
                  <a:cubicBezTo>
                    <a:pt x="378226" y="2278888"/>
                    <a:pt x="385216" y="2279730"/>
                    <a:pt x="383111" y="2279646"/>
                  </a:cubicBezTo>
                  <a:cubicBezTo>
                    <a:pt x="387993" y="2280151"/>
                    <a:pt x="392794" y="2280403"/>
                    <a:pt x="397679" y="2280151"/>
                  </a:cubicBezTo>
                  <a:lnTo>
                    <a:pt x="398942" y="2280151"/>
                  </a:lnTo>
                  <a:lnTo>
                    <a:pt x="399111" y="2280151"/>
                  </a:lnTo>
                  <a:lnTo>
                    <a:pt x="399279" y="2280151"/>
                  </a:lnTo>
                  <a:lnTo>
                    <a:pt x="399843" y="2280038"/>
                  </a:lnTo>
                  <a:lnTo>
                    <a:pt x="401384" y="2279730"/>
                  </a:lnTo>
                  <a:cubicBezTo>
                    <a:pt x="403659" y="2279225"/>
                    <a:pt x="405764" y="2278551"/>
                    <a:pt x="407954" y="2277878"/>
                  </a:cubicBezTo>
                  <a:cubicBezTo>
                    <a:pt x="408879" y="2277372"/>
                    <a:pt x="409890" y="2276783"/>
                    <a:pt x="410817" y="2276277"/>
                  </a:cubicBezTo>
                  <a:cubicBezTo>
                    <a:pt x="410565" y="2276446"/>
                    <a:pt x="410395" y="2276698"/>
                    <a:pt x="410395" y="2276867"/>
                  </a:cubicBezTo>
                  <a:cubicBezTo>
                    <a:pt x="410395" y="2276783"/>
                    <a:pt x="410902" y="2276361"/>
                    <a:pt x="411490" y="2275857"/>
                  </a:cubicBezTo>
                  <a:cubicBezTo>
                    <a:pt x="412839" y="2275099"/>
                    <a:pt x="412417" y="2275182"/>
                    <a:pt x="411743" y="2275603"/>
                  </a:cubicBezTo>
                  <a:lnTo>
                    <a:pt x="413342" y="2274171"/>
                  </a:lnTo>
                  <a:cubicBezTo>
                    <a:pt x="421849" y="2266003"/>
                    <a:pt x="434649" y="2266340"/>
                    <a:pt x="443155" y="2274171"/>
                  </a:cubicBezTo>
                  <a:cubicBezTo>
                    <a:pt x="451408" y="2281835"/>
                    <a:pt x="451071" y="2296321"/>
                    <a:pt x="443155" y="2303985"/>
                  </a:cubicBezTo>
                  <a:cubicBezTo>
                    <a:pt x="421007" y="2325461"/>
                    <a:pt x="388162" y="2324872"/>
                    <a:pt x="360036" y="2317965"/>
                  </a:cubicBezTo>
                  <a:cubicBezTo>
                    <a:pt x="340750" y="2313165"/>
                    <a:pt x="321801" y="2305417"/>
                    <a:pt x="304705" y="2294889"/>
                  </a:cubicBezTo>
                  <a:cubicBezTo>
                    <a:pt x="280368" y="2308028"/>
                    <a:pt x="259565" y="2326302"/>
                    <a:pt x="237418" y="2342726"/>
                  </a:cubicBezTo>
                  <a:cubicBezTo>
                    <a:pt x="212237" y="2361337"/>
                    <a:pt x="184277" y="2373970"/>
                    <a:pt x="155054" y="2385003"/>
                  </a:cubicBezTo>
                  <a:cubicBezTo>
                    <a:pt x="129031" y="2394773"/>
                    <a:pt x="100820" y="2403027"/>
                    <a:pt x="72776" y="2402436"/>
                  </a:cubicBezTo>
                  <a:cubicBezTo>
                    <a:pt x="51384" y="2402015"/>
                    <a:pt x="26878" y="2396204"/>
                    <a:pt x="12140" y="2379613"/>
                  </a:cubicBezTo>
                  <a:cubicBezTo>
                    <a:pt x="-16914" y="2347020"/>
                    <a:pt x="12225" y="2303480"/>
                    <a:pt x="36479" y="2278298"/>
                  </a:cubicBezTo>
                  <a:cubicBezTo>
                    <a:pt x="64607" y="2249075"/>
                    <a:pt x="97199" y="2231388"/>
                    <a:pt x="136948" y="2223303"/>
                  </a:cubicBezTo>
                  <a:cubicBezTo>
                    <a:pt x="181247" y="2214208"/>
                    <a:pt x="231101" y="2213114"/>
                    <a:pt x="273883" y="2230293"/>
                  </a:cubicBezTo>
                  <a:lnTo>
                    <a:pt x="273883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64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35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EAD1104-30F8-C2DC-9879-C361029319B6}"/>
              </a:ext>
            </a:extLst>
          </p:cNvPr>
          <p:cNvGrpSpPr/>
          <p:nvPr/>
        </p:nvGrpSpPr>
        <p:grpSpPr>
          <a:xfrm>
            <a:off x="3036070" y="1414129"/>
            <a:ext cx="1097334" cy="3853792"/>
            <a:chOff x="3036070" y="1032164"/>
            <a:chExt cx="1097334" cy="3853792"/>
          </a:xfrm>
        </p:grpSpPr>
        <p:sp>
          <p:nvSpPr>
            <p:cNvPr id="39" name="Forme libre 73">
              <a:extLst>
                <a:ext uri="{FF2B5EF4-FFF2-40B4-BE49-F238E27FC236}">
                  <a16:creationId xmlns:a16="http://schemas.microsoft.com/office/drawing/2014/main" id="{B9D8DF20-A36A-50BA-52B0-C37320E4EC47}"/>
                </a:ext>
              </a:extLst>
            </p:cNvPr>
            <p:cNvSpPr/>
            <p:nvPr/>
          </p:nvSpPr>
          <p:spPr>
            <a:xfrm>
              <a:off x="3036070" y="3172169"/>
              <a:ext cx="1097334" cy="1713787"/>
            </a:xfrm>
            <a:custGeom>
              <a:avLst/>
              <a:gdLst>
                <a:gd name="connsiteX0" fmla="*/ 865776 w 865933"/>
                <a:gd name="connsiteY0" fmla="*/ 896670 h 1352391"/>
                <a:gd name="connsiteX1" fmla="*/ 567120 w 865933"/>
                <a:gd name="connsiteY1" fmla="*/ 912620 h 1352391"/>
                <a:gd name="connsiteX2" fmla="*/ 465641 w 865933"/>
                <a:gd name="connsiteY2" fmla="*/ 1117978 h 1352391"/>
                <a:gd name="connsiteX3" fmla="*/ 316646 w 865933"/>
                <a:gd name="connsiteY3" fmla="*/ 681343 h 1352391"/>
                <a:gd name="connsiteX4" fmla="*/ 422311 w 865933"/>
                <a:gd name="connsiteY4" fmla="*/ 236866 h 1352391"/>
                <a:gd name="connsiteX5" fmla="*/ 541136 w 865933"/>
                <a:gd name="connsiteY5" fmla="*/ 416438 h 1352391"/>
                <a:gd name="connsiteX6" fmla="*/ 839193 w 865933"/>
                <a:gd name="connsiteY6" fmla="*/ 400488 h 1352391"/>
                <a:gd name="connsiteX7" fmla="*/ 414270 w 865933"/>
                <a:gd name="connsiteY7" fmla="*/ 936 h 1352391"/>
                <a:gd name="connsiteX8" fmla="*/ 2904 w 865933"/>
                <a:gd name="connsiteY8" fmla="*/ 697094 h 1352391"/>
                <a:gd name="connsiteX9" fmla="*/ 474214 w 865933"/>
                <a:gd name="connsiteY9" fmla="*/ 1351382 h 1352391"/>
                <a:gd name="connsiteX10" fmla="*/ 865710 w 865933"/>
                <a:gd name="connsiteY10" fmla="*/ 896670 h 1352391"/>
                <a:gd name="connsiteX11" fmla="*/ 498936 w 865933"/>
                <a:gd name="connsiteY11" fmla="*/ 79823 h 1352391"/>
                <a:gd name="connsiteX12" fmla="*/ 564794 w 865933"/>
                <a:gd name="connsiteY12" fmla="*/ 145684 h 1352391"/>
                <a:gd name="connsiteX13" fmla="*/ 498936 w 865933"/>
                <a:gd name="connsiteY13" fmla="*/ 211545 h 1352391"/>
                <a:gd name="connsiteX14" fmla="*/ 433077 w 865933"/>
                <a:gd name="connsiteY14" fmla="*/ 145684 h 1352391"/>
                <a:gd name="connsiteX15" fmla="*/ 498936 w 865933"/>
                <a:gd name="connsiteY15" fmla="*/ 79823 h 1352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65933" h="1352391">
                  <a:moveTo>
                    <a:pt x="865776" y="896670"/>
                  </a:moveTo>
                  <a:lnTo>
                    <a:pt x="567120" y="912620"/>
                  </a:lnTo>
                  <a:cubicBezTo>
                    <a:pt x="567519" y="990909"/>
                    <a:pt x="567652" y="1112529"/>
                    <a:pt x="465641" y="1117978"/>
                  </a:cubicBezTo>
                  <a:cubicBezTo>
                    <a:pt x="356054" y="1123827"/>
                    <a:pt x="331598" y="961069"/>
                    <a:pt x="316646" y="681343"/>
                  </a:cubicBezTo>
                  <a:cubicBezTo>
                    <a:pt x="299633" y="362672"/>
                    <a:pt x="319769" y="242315"/>
                    <a:pt x="422311" y="236866"/>
                  </a:cubicBezTo>
                  <a:cubicBezTo>
                    <a:pt x="526781" y="231283"/>
                    <a:pt x="534756" y="343732"/>
                    <a:pt x="541136" y="416438"/>
                  </a:cubicBezTo>
                  <a:lnTo>
                    <a:pt x="839193" y="400488"/>
                  </a:lnTo>
                  <a:cubicBezTo>
                    <a:pt x="827164" y="245439"/>
                    <a:pt x="761705" y="-17672"/>
                    <a:pt x="414270" y="936"/>
                  </a:cubicBezTo>
                  <a:cubicBezTo>
                    <a:pt x="116479" y="16820"/>
                    <a:pt x="-22283" y="225900"/>
                    <a:pt x="2904" y="697094"/>
                  </a:cubicBezTo>
                  <a:cubicBezTo>
                    <a:pt x="25101" y="1112595"/>
                    <a:pt x="114485" y="1370655"/>
                    <a:pt x="474214" y="1351382"/>
                  </a:cubicBezTo>
                  <a:cubicBezTo>
                    <a:pt x="836867" y="1331976"/>
                    <a:pt x="869165" y="1031582"/>
                    <a:pt x="865710" y="896670"/>
                  </a:cubicBezTo>
                  <a:close/>
                  <a:moveTo>
                    <a:pt x="498936" y="79823"/>
                  </a:moveTo>
                  <a:cubicBezTo>
                    <a:pt x="535288" y="79823"/>
                    <a:pt x="564794" y="109331"/>
                    <a:pt x="564794" y="145684"/>
                  </a:cubicBezTo>
                  <a:cubicBezTo>
                    <a:pt x="564794" y="182037"/>
                    <a:pt x="535288" y="211545"/>
                    <a:pt x="498936" y="211545"/>
                  </a:cubicBezTo>
                  <a:cubicBezTo>
                    <a:pt x="462584" y="211545"/>
                    <a:pt x="433077" y="182037"/>
                    <a:pt x="433077" y="145684"/>
                  </a:cubicBezTo>
                  <a:cubicBezTo>
                    <a:pt x="433077" y="109331"/>
                    <a:pt x="462584" y="79823"/>
                    <a:pt x="498936" y="79823"/>
                  </a:cubicBezTo>
                  <a:close/>
                </a:path>
              </a:pathLst>
            </a:custGeom>
            <a:solidFill>
              <a:schemeClr val="accent1"/>
            </a:solidFill>
            <a:ln w="6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3EDC3B1-50CA-3466-23E2-070E723E91C3}"/>
                </a:ext>
              </a:extLst>
            </p:cNvPr>
            <p:cNvSpPr/>
            <p:nvPr/>
          </p:nvSpPr>
          <p:spPr>
            <a:xfrm flipV="1">
              <a:off x="3382972" y="1032164"/>
              <a:ext cx="519421" cy="2440560"/>
            </a:xfrm>
            <a:custGeom>
              <a:avLst/>
              <a:gdLst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9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7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1531740 h 2440560"/>
                <a:gd name="connsiteX40" fmla="*/ 310628 w 519421"/>
                <a:gd name="connsiteY40" fmla="*/ 1531740 h 2440560"/>
                <a:gd name="connsiteX41" fmla="*/ 310628 w 519421"/>
                <a:gd name="connsiteY41" fmla="*/ 200244 h 2440560"/>
                <a:gd name="connsiteX42" fmla="*/ 381201 w 519421"/>
                <a:gd name="connsiteY42" fmla="*/ 211699 h 2440560"/>
                <a:gd name="connsiteX43" fmla="*/ 477543 w 519421"/>
                <a:gd name="connsiteY43" fmla="*/ 198055 h 2440560"/>
                <a:gd name="connsiteX44" fmla="*/ 477543 w 519421"/>
                <a:gd name="connsiteY44" fmla="*/ 198223 h 2440560"/>
                <a:gd name="connsiteX45" fmla="*/ 511145 w 519421"/>
                <a:gd name="connsiteY45" fmla="*/ 111057 h 2440560"/>
                <a:gd name="connsiteX46" fmla="*/ 393834 w 519421"/>
                <a:gd name="connsiteY46" fmla="*/ 85707 h 2440560"/>
                <a:gd name="connsiteX47" fmla="*/ 304986 w 519421"/>
                <a:gd name="connsiteY47" fmla="*/ 131690 h 2440560"/>
                <a:gd name="connsiteX48" fmla="*/ 174536 w 519421"/>
                <a:gd name="connsiteY48" fmla="*/ 20438 h 2440560"/>
                <a:gd name="connsiteX49" fmla="*/ 92341 w 519421"/>
                <a:gd name="connsiteY49" fmla="*/ 394 h 2440560"/>
                <a:gd name="connsiteX50" fmla="*/ 21516 w 519421"/>
                <a:gd name="connsiteY50" fmla="*/ 19259 h 2440560"/>
                <a:gd name="connsiteX51" fmla="*/ 25896 w 519421"/>
                <a:gd name="connsiteY51" fmla="*/ 139354 h 2440560"/>
                <a:gd name="connsiteX52" fmla="*/ 155082 w 519421"/>
                <a:gd name="connsiteY52" fmla="*/ 188454 h 2440560"/>
                <a:gd name="connsiteX53" fmla="*/ 260099 w 519421"/>
                <a:gd name="connsiteY53" fmla="*/ 183063 h 2440560"/>
                <a:gd name="connsiteX54" fmla="*/ 260099 w 519421"/>
                <a:gd name="connsiteY54" fmla="*/ 1531740 h 2440560"/>
                <a:gd name="connsiteX55" fmla="*/ 260100 w 519421"/>
                <a:gd name="connsiteY55" fmla="*/ 153174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9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7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1531740 h 2440560"/>
                <a:gd name="connsiteX40" fmla="*/ 310628 w 519421"/>
                <a:gd name="connsiteY40" fmla="*/ 200244 h 2440560"/>
                <a:gd name="connsiteX41" fmla="*/ 381201 w 519421"/>
                <a:gd name="connsiteY41" fmla="*/ 211699 h 2440560"/>
                <a:gd name="connsiteX42" fmla="*/ 477543 w 519421"/>
                <a:gd name="connsiteY42" fmla="*/ 198055 h 2440560"/>
                <a:gd name="connsiteX43" fmla="*/ 477543 w 519421"/>
                <a:gd name="connsiteY43" fmla="*/ 198223 h 2440560"/>
                <a:gd name="connsiteX44" fmla="*/ 511145 w 519421"/>
                <a:gd name="connsiteY44" fmla="*/ 111057 h 2440560"/>
                <a:gd name="connsiteX45" fmla="*/ 393834 w 519421"/>
                <a:gd name="connsiteY45" fmla="*/ 85707 h 2440560"/>
                <a:gd name="connsiteX46" fmla="*/ 304986 w 519421"/>
                <a:gd name="connsiteY46" fmla="*/ 131690 h 2440560"/>
                <a:gd name="connsiteX47" fmla="*/ 174536 w 519421"/>
                <a:gd name="connsiteY47" fmla="*/ 20438 h 2440560"/>
                <a:gd name="connsiteX48" fmla="*/ 92341 w 519421"/>
                <a:gd name="connsiteY48" fmla="*/ 394 h 2440560"/>
                <a:gd name="connsiteX49" fmla="*/ 21516 w 519421"/>
                <a:gd name="connsiteY49" fmla="*/ 19259 h 2440560"/>
                <a:gd name="connsiteX50" fmla="*/ 25896 w 519421"/>
                <a:gd name="connsiteY50" fmla="*/ 139354 h 2440560"/>
                <a:gd name="connsiteX51" fmla="*/ 155082 w 519421"/>
                <a:gd name="connsiteY51" fmla="*/ 188454 h 2440560"/>
                <a:gd name="connsiteX52" fmla="*/ 260099 w 519421"/>
                <a:gd name="connsiteY52" fmla="*/ 183063 h 2440560"/>
                <a:gd name="connsiteX53" fmla="*/ 260099 w 519421"/>
                <a:gd name="connsiteY53" fmla="*/ 1531740 h 2440560"/>
                <a:gd name="connsiteX54" fmla="*/ 260100 w 519421"/>
                <a:gd name="connsiteY54" fmla="*/ 1531740 h 2440560"/>
                <a:gd name="connsiteX55" fmla="*/ 260100 w 519421"/>
                <a:gd name="connsiteY55" fmla="*/ 244056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9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7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200244 h 2440560"/>
                <a:gd name="connsiteX40" fmla="*/ 381201 w 519421"/>
                <a:gd name="connsiteY40" fmla="*/ 211699 h 2440560"/>
                <a:gd name="connsiteX41" fmla="*/ 477543 w 519421"/>
                <a:gd name="connsiteY41" fmla="*/ 198055 h 2440560"/>
                <a:gd name="connsiteX42" fmla="*/ 477543 w 519421"/>
                <a:gd name="connsiteY42" fmla="*/ 198223 h 2440560"/>
                <a:gd name="connsiteX43" fmla="*/ 511145 w 519421"/>
                <a:gd name="connsiteY43" fmla="*/ 111057 h 2440560"/>
                <a:gd name="connsiteX44" fmla="*/ 393834 w 519421"/>
                <a:gd name="connsiteY44" fmla="*/ 85707 h 2440560"/>
                <a:gd name="connsiteX45" fmla="*/ 304986 w 519421"/>
                <a:gd name="connsiteY45" fmla="*/ 131690 h 2440560"/>
                <a:gd name="connsiteX46" fmla="*/ 174536 w 519421"/>
                <a:gd name="connsiteY46" fmla="*/ 20438 h 2440560"/>
                <a:gd name="connsiteX47" fmla="*/ 92341 w 519421"/>
                <a:gd name="connsiteY47" fmla="*/ 394 h 2440560"/>
                <a:gd name="connsiteX48" fmla="*/ 21516 w 519421"/>
                <a:gd name="connsiteY48" fmla="*/ 19259 h 2440560"/>
                <a:gd name="connsiteX49" fmla="*/ 25896 w 519421"/>
                <a:gd name="connsiteY49" fmla="*/ 139354 h 2440560"/>
                <a:gd name="connsiteX50" fmla="*/ 155082 w 519421"/>
                <a:gd name="connsiteY50" fmla="*/ 188454 h 2440560"/>
                <a:gd name="connsiteX51" fmla="*/ 260099 w 519421"/>
                <a:gd name="connsiteY51" fmla="*/ 183063 h 2440560"/>
                <a:gd name="connsiteX52" fmla="*/ 260099 w 519421"/>
                <a:gd name="connsiteY52" fmla="*/ 1531740 h 2440560"/>
                <a:gd name="connsiteX53" fmla="*/ 260100 w 519421"/>
                <a:gd name="connsiteY53" fmla="*/ 1531740 h 2440560"/>
                <a:gd name="connsiteX54" fmla="*/ 260100 w 519421"/>
                <a:gd name="connsiteY54" fmla="*/ 244056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9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7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200244 h 2440560"/>
                <a:gd name="connsiteX40" fmla="*/ 381201 w 519421"/>
                <a:gd name="connsiteY40" fmla="*/ 211699 h 2440560"/>
                <a:gd name="connsiteX41" fmla="*/ 477543 w 519421"/>
                <a:gd name="connsiteY41" fmla="*/ 198055 h 2440560"/>
                <a:gd name="connsiteX42" fmla="*/ 477543 w 519421"/>
                <a:gd name="connsiteY42" fmla="*/ 198223 h 2440560"/>
                <a:gd name="connsiteX43" fmla="*/ 511145 w 519421"/>
                <a:gd name="connsiteY43" fmla="*/ 111057 h 2440560"/>
                <a:gd name="connsiteX44" fmla="*/ 393834 w 519421"/>
                <a:gd name="connsiteY44" fmla="*/ 85707 h 2440560"/>
                <a:gd name="connsiteX45" fmla="*/ 304986 w 519421"/>
                <a:gd name="connsiteY45" fmla="*/ 131690 h 2440560"/>
                <a:gd name="connsiteX46" fmla="*/ 174536 w 519421"/>
                <a:gd name="connsiteY46" fmla="*/ 20438 h 2440560"/>
                <a:gd name="connsiteX47" fmla="*/ 92341 w 519421"/>
                <a:gd name="connsiteY47" fmla="*/ 394 h 2440560"/>
                <a:gd name="connsiteX48" fmla="*/ 21516 w 519421"/>
                <a:gd name="connsiteY48" fmla="*/ 19259 h 2440560"/>
                <a:gd name="connsiteX49" fmla="*/ 25896 w 519421"/>
                <a:gd name="connsiteY49" fmla="*/ 139354 h 2440560"/>
                <a:gd name="connsiteX50" fmla="*/ 155082 w 519421"/>
                <a:gd name="connsiteY50" fmla="*/ 188454 h 2440560"/>
                <a:gd name="connsiteX51" fmla="*/ 260099 w 519421"/>
                <a:gd name="connsiteY51" fmla="*/ 183063 h 2440560"/>
                <a:gd name="connsiteX52" fmla="*/ 260099 w 519421"/>
                <a:gd name="connsiteY52" fmla="*/ 1531740 h 2440560"/>
                <a:gd name="connsiteX53" fmla="*/ 260100 w 519421"/>
                <a:gd name="connsiteY53" fmla="*/ 244056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9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7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200244 h 2440560"/>
                <a:gd name="connsiteX40" fmla="*/ 381201 w 519421"/>
                <a:gd name="connsiteY40" fmla="*/ 211699 h 2440560"/>
                <a:gd name="connsiteX41" fmla="*/ 477543 w 519421"/>
                <a:gd name="connsiteY41" fmla="*/ 198055 h 2440560"/>
                <a:gd name="connsiteX42" fmla="*/ 477543 w 519421"/>
                <a:gd name="connsiteY42" fmla="*/ 198223 h 2440560"/>
                <a:gd name="connsiteX43" fmla="*/ 511145 w 519421"/>
                <a:gd name="connsiteY43" fmla="*/ 111057 h 2440560"/>
                <a:gd name="connsiteX44" fmla="*/ 393834 w 519421"/>
                <a:gd name="connsiteY44" fmla="*/ 85707 h 2440560"/>
                <a:gd name="connsiteX45" fmla="*/ 304986 w 519421"/>
                <a:gd name="connsiteY45" fmla="*/ 131690 h 2440560"/>
                <a:gd name="connsiteX46" fmla="*/ 174536 w 519421"/>
                <a:gd name="connsiteY46" fmla="*/ 20438 h 2440560"/>
                <a:gd name="connsiteX47" fmla="*/ 92341 w 519421"/>
                <a:gd name="connsiteY47" fmla="*/ 394 h 2440560"/>
                <a:gd name="connsiteX48" fmla="*/ 21516 w 519421"/>
                <a:gd name="connsiteY48" fmla="*/ 19259 h 2440560"/>
                <a:gd name="connsiteX49" fmla="*/ 25896 w 519421"/>
                <a:gd name="connsiteY49" fmla="*/ 139354 h 2440560"/>
                <a:gd name="connsiteX50" fmla="*/ 155082 w 519421"/>
                <a:gd name="connsiteY50" fmla="*/ 188454 h 2440560"/>
                <a:gd name="connsiteX51" fmla="*/ 260099 w 519421"/>
                <a:gd name="connsiteY51" fmla="*/ 183063 h 2440560"/>
                <a:gd name="connsiteX52" fmla="*/ 260100 w 519421"/>
                <a:gd name="connsiteY52" fmla="*/ 2440560 h 244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9421" h="2440560">
                  <a:moveTo>
                    <a:pt x="153650" y="146344"/>
                  </a:moveTo>
                  <a:cubicBezTo>
                    <a:pt x="133943" y="145418"/>
                    <a:pt x="115500" y="142976"/>
                    <a:pt x="96552" y="136744"/>
                  </a:cubicBezTo>
                  <a:cubicBezTo>
                    <a:pt x="81140" y="131690"/>
                    <a:pt x="66404" y="123101"/>
                    <a:pt x="56550" y="110805"/>
                  </a:cubicBezTo>
                  <a:cubicBezTo>
                    <a:pt x="46192" y="97751"/>
                    <a:pt x="41981" y="84023"/>
                    <a:pt x="42065" y="69369"/>
                  </a:cubicBezTo>
                  <a:cubicBezTo>
                    <a:pt x="42065" y="64232"/>
                    <a:pt x="43665" y="59009"/>
                    <a:pt x="46949" y="53704"/>
                  </a:cubicBezTo>
                  <a:cubicBezTo>
                    <a:pt x="47202" y="53199"/>
                    <a:pt x="47370" y="52946"/>
                    <a:pt x="47539" y="52694"/>
                  </a:cubicBezTo>
                  <a:lnTo>
                    <a:pt x="48381" y="51851"/>
                  </a:lnTo>
                  <a:cubicBezTo>
                    <a:pt x="49560" y="50672"/>
                    <a:pt x="50823" y="49493"/>
                    <a:pt x="52087" y="48398"/>
                  </a:cubicBezTo>
                  <a:cubicBezTo>
                    <a:pt x="52170" y="48651"/>
                    <a:pt x="57224" y="45535"/>
                    <a:pt x="56887" y="45535"/>
                  </a:cubicBezTo>
                  <a:cubicBezTo>
                    <a:pt x="74741" y="38039"/>
                    <a:pt x="100006" y="41998"/>
                    <a:pt x="119207" y="46124"/>
                  </a:cubicBezTo>
                  <a:cubicBezTo>
                    <a:pt x="140850" y="50841"/>
                    <a:pt x="160977" y="59094"/>
                    <a:pt x="179841" y="70716"/>
                  </a:cubicBezTo>
                  <a:lnTo>
                    <a:pt x="179841" y="70801"/>
                  </a:lnTo>
                  <a:cubicBezTo>
                    <a:pt x="209906" y="89244"/>
                    <a:pt x="235002" y="114510"/>
                    <a:pt x="258162" y="141207"/>
                  </a:cubicBezTo>
                  <a:cubicBezTo>
                    <a:pt x="223380" y="144829"/>
                    <a:pt x="188600" y="148030"/>
                    <a:pt x="153650" y="146344"/>
                  </a:cubicBezTo>
                  <a:close/>
                  <a:moveTo>
                    <a:pt x="401497" y="170515"/>
                  </a:moveTo>
                  <a:cubicBezTo>
                    <a:pt x="394255" y="170432"/>
                    <a:pt x="387096" y="170095"/>
                    <a:pt x="379938" y="169504"/>
                  </a:cubicBezTo>
                  <a:cubicBezTo>
                    <a:pt x="374042" y="169000"/>
                    <a:pt x="366379" y="168157"/>
                    <a:pt x="363095" y="167651"/>
                  </a:cubicBezTo>
                  <a:cubicBezTo>
                    <a:pt x="353831" y="166304"/>
                    <a:pt x="344567" y="164620"/>
                    <a:pt x="335303" y="162683"/>
                  </a:cubicBezTo>
                  <a:cubicBezTo>
                    <a:pt x="358547" y="148955"/>
                    <a:pt x="381117" y="133207"/>
                    <a:pt x="406297" y="125880"/>
                  </a:cubicBezTo>
                  <a:cubicBezTo>
                    <a:pt x="420781" y="121669"/>
                    <a:pt x="440404" y="119648"/>
                    <a:pt x="453205" y="121837"/>
                  </a:cubicBezTo>
                  <a:cubicBezTo>
                    <a:pt x="460195" y="123016"/>
                    <a:pt x="466175" y="125122"/>
                    <a:pt x="471817" y="129500"/>
                  </a:cubicBezTo>
                  <a:lnTo>
                    <a:pt x="471648" y="129837"/>
                  </a:lnTo>
                  <a:cubicBezTo>
                    <a:pt x="474258" y="131859"/>
                    <a:pt x="476954" y="135143"/>
                    <a:pt x="477375" y="138176"/>
                  </a:cubicBezTo>
                  <a:cubicBezTo>
                    <a:pt x="477291" y="137164"/>
                    <a:pt x="477206" y="141038"/>
                    <a:pt x="476702" y="142470"/>
                  </a:cubicBezTo>
                  <a:cubicBezTo>
                    <a:pt x="475859" y="145081"/>
                    <a:pt x="473921" y="147608"/>
                    <a:pt x="472406" y="149882"/>
                  </a:cubicBezTo>
                  <a:lnTo>
                    <a:pt x="472322" y="149966"/>
                  </a:lnTo>
                  <a:cubicBezTo>
                    <a:pt x="471479" y="150892"/>
                    <a:pt x="470638" y="151735"/>
                    <a:pt x="469795" y="152661"/>
                  </a:cubicBezTo>
                  <a:cubicBezTo>
                    <a:pt x="469206" y="153251"/>
                    <a:pt x="465501" y="156283"/>
                    <a:pt x="465332" y="156535"/>
                  </a:cubicBezTo>
                  <a:cubicBezTo>
                    <a:pt x="463227" y="157967"/>
                    <a:pt x="461037" y="159314"/>
                    <a:pt x="458848" y="160494"/>
                  </a:cubicBezTo>
                  <a:lnTo>
                    <a:pt x="454763" y="162535"/>
                  </a:lnTo>
                  <a:lnTo>
                    <a:pt x="456016" y="162041"/>
                  </a:lnTo>
                  <a:cubicBezTo>
                    <a:pt x="455753" y="162135"/>
                    <a:pt x="454890" y="162472"/>
                    <a:pt x="454468" y="162683"/>
                  </a:cubicBezTo>
                  <a:lnTo>
                    <a:pt x="454763" y="162535"/>
                  </a:lnTo>
                  <a:lnTo>
                    <a:pt x="453963" y="162851"/>
                  </a:lnTo>
                  <a:cubicBezTo>
                    <a:pt x="448742" y="164872"/>
                    <a:pt x="443352" y="166389"/>
                    <a:pt x="437878" y="167568"/>
                  </a:cubicBezTo>
                  <a:cubicBezTo>
                    <a:pt x="430046" y="169252"/>
                    <a:pt x="429288" y="169337"/>
                    <a:pt x="421372" y="169926"/>
                  </a:cubicBezTo>
                  <a:cubicBezTo>
                    <a:pt x="414803" y="170432"/>
                    <a:pt x="408150" y="170515"/>
                    <a:pt x="401497" y="170515"/>
                  </a:cubicBezTo>
                  <a:close/>
                  <a:moveTo>
                    <a:pt x="260100" y="2440560"/>
                  </a:moveTo>
                  <a:lnTo>
                    <a:pt x="310628" y="2440560"/>
                  </a:lnTo>
                  <a:lnTo>
                    <a:pt x="310628" y="200244"/>
                  </a:lnTo>
                  <a:cubicBezTo>
                    <a:pt x="333788" y="206056"/>
                    <a:pt x="357537" y="209845"/>
                    <a:pt x="381201" y="211699"/>
                  </a:cubicBezTo>
                  <a:cubicBezTo>
                    <a:pt x="413371" y="214224"/>
                    <a:pt x="448152" y="212709"/>
                    <a:pt x="477543" y="198055"/>
                  </a:cubicBezTo>
                  <a:lnTo>
                    <a:pt x="477543" y="198223"/>
                  </a:lnTo>
                  <a:cubicBezTo>
                    <a:pt x="508366" y="182811"/>
                    <a:pt x="532873" y="143734"/>
                    <a:pt x="511145" y="111057"/>
                  </a:cubicBezTo>
                  <a:cubicBezTo>
                    <a:pt x="486471" y="73832"/>
                    <a:pt x="432067" y="74253"/>
                    <a:pt x="393834" y="85707"/>
                  </a:cubicBezTo>
                  <a:cubicBezTo>
                    <a:pt x="361579" y="95393"/>
                    <a:pt x="334377" y="115774"/>
                    <a:pt x="304986" y="131690"/>
                  </a:cubicBezTo>
                  <a:cubicBezTo>
                    <a:pt x="268520" y="87644"/>
                    <a:pt x="227676" y="43851"/>
                    <a:pt x="174536" y="20438"/>
                  </a:cubicBezTo>
                  <a:cubicBezTo>
                    <a:pt x="148345" y="8816"/>
                    <a:pt x="120974" y="2163"/>
                    <a:pt x="92341" y="394"/>
                  </a:cubicBezTo>
                  <a:cubicBezTo>
                    <a:pt x="67077" y="-1207"/>
                    <a:pt x="41054" y="1489"/>
                    <a:pt x="21516" y="19259"/>
                  </a:cubicBezTo>
                  <a:cubicBezTo>
                    <a:pt x="-13686" y="51347"/>
                    <a:pt x="-970" y="106677"/>
                    <a:pt x="25896" y="139354"/>
                  </a:cubicBezTo>
                  <a:cubicBezTo>
                    <a:pt x="56718" y="176748"/>
                    <a:pt x="109269" y="186433"/>
                    <a:pt x="155082" y="188454"/>
                  </a:cubicBezTo>
                  <a:cubicBezTo>
                    <a:pt x="190284" y="190053"/>
                    <a:pt x="225233" y="186685"/>
                    <a:pt x="260099" y="183063"/>
                  </a:cubicBezTo>
                  <a:cubicBezTo>
                    <a:pt x="260099" y="935562"/>
                    <a:pt x="260100" y="1688061"/>
                    <a:pt x="260100" y="24405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64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35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D0FA95E-5258-70F3-882B-34A2ABF4C582}"/>
              </a:ext>
            </a:extLst>
          </p:cNvPr>
          <p:cNvGrpSpPr/>
          <p:nvPr/>
        </p:nvGrpSpPr>
        <p:grpSpPr>
          <a:xfrm>
            <a:off x="4058600" y="1414129"/>
            <a:ext cx="1097334" cy="3853792"/>
            <a:chOff x="4058600" y="1032164"/>
            <a:chExt cx="1097334" cy="3853792"/>
          </a:xfrm>
        </p:grpSpPr>
        <p:sp>
          <p:nvSpPr>
            <p:cNvPr id="33" name="Forme libre 91">
              <a:extLst>
                <a:ext uri="{FF2B5EF4-FFF2-40B4-BE49-F238E27FC236}">
                  <a16:creationId xmlns:a16="http://schemas.microsoft.com/office/drawing/2014/main" id="{B9D89C50-32EB-9562-B511-7A00EB033771}"/>
                </a:ext>
              </a:extLst>
            </p:cNvPr>
            <p:cNvSpPr/>
            <p:nvPr/>
          </p:nvSpPr>
          <p:spPr>
            <a:xfrm>
              <a:off x="4058600" y="3172169"/>
              <a:ext cx="1097334" cy="1713787"/>
            </a:xfrm>
            <a:custGeom>
              <a:avLst/>
              <a:gdLst>
                <a:gd name="connsiteX0" fmla="*/ 865776 w 865933"/>
                <a:gd name="connsiteY0" fmla="*/ 896670 h 1352391"/>
                <a:gd name="connsiteX1" fmla="*/ 567120 w 865933"/>
                <a:gd name="connsiteY1" fmla="*/ 912620 h 1352391"/>
                <a:gd name="connsiteX2" fmla="*/ 465641 w 865933"/>
                <a:gd name="connsiteY2" fmla="*/ 1117978 h 1352391"/>
                <a:gd name="connsiteX3" fmla="*/ 316646 w 865933"/>
                <a:gd name="connsiteY3" fmla="*/ 681343 h 1352391"/>
                <a:gd name="connsiteX4" fmla="*/ 422311 w 865933"/>
                <a:gd name="connsiteY4" fmla="*/ 236866 h 1352391"/>
                <a:gd name="connsiteX5" fmla="*/ 541136 w 865933"/>
                <a:gd name="connsiteY5" fmla="*/ 416438 h 1352391"/>
                <a:gd name="connsiteX6" fmla="*/ 839193 w 865933"/>
                <a:gd name="connsiteY6" fmla="*/ 400488 h 1352391"/>
                <a:gd name="connsiteX7" fmla="*/ 414270 w 865933"/>
                <a:gd name="connsiteY7" fmla="*/ 936 h 1352391"/>
                <a:gd name="connsiteX8" fmla="*/ 2904 w 865933"/>
                <a:gd name="connsiteY8" fmla="*/ 697094 h 1352391"/>
                <a:gd name="connsiteX9" fmla="*/ 474214 w 865933"/>
                <a:gd name="connsiteY9" fmla="*/ 1351382 h 1352391"/>
                <a:gd name="connsiteX10" fmla="*/ 865710 w 865933"/>
                <a:gd name="connsiteY10" fmla="*/ 896670 h 1352391"/>
                <a:gd name="connsiteX11" fmla="*/ 498936 w 865933"/>
                <a:gd name="connsiteY11" fmla="*/ 79823 h 1352391"/>
                <a:gd name="connsiteX12" fmla="*/ 564794 w 865933"/>
                <a:gd name="connsiteY12" fmla="*/ 145684 h 1352391"/>
                <a:gd name="connsiteX13" fmla="*/ 498936 w 865933"/>
                <a:gd name="connsiteY13" fmla="*/ 211545 h 1352391"/>
                <a:gd name="connsiteX14" fmla="*/ 433077 w 865933"/>
                <a:gd name="connsiteY14" fmla="*/ 145684 h 1352391"/>
                <a:gd name="connsiteX15" fmla="*/ 498936 w 865933"/>
                <a:gd name="connsiteY15" fmla="*/ 79823 h 1352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65933" h="1352391">
                  <a:moveTo>
                    <a:pt x="865776" y="896670"/>
                  </a:moveTo>
                  <a:lnTo>
                    <a:pt x="567120" y="912620"/>
                  </a:lnTo>
                  <a:cubicBezTo>
                    <a:pt x="567519" y="990909"/>
                    <a:pt x="567652" y="1112529"/>
                    <a:pt x="465641" y="1117978"/>
                  </a:cubicBezTo>
                  <a:cubicBezTo>
                    <a:pt x="356054" y="1123827"/>
                    <a:pt x="331598" y="961069"/>
                    <a:pt x="316646" y="681343"/>
                  </a:cubicBezTo>
                  <a:cubicBezTo>
                    <a:pt x="299633" y="362672"/>
                    <a:pt x="319769" y="242315"/>
                    <a:pt x="422311" y="236866"/>
                  </a:cubicBezTo>
                  <a:cubicBezTo>
                    <a:pt x="526781" y="231283"/>
                    <a:pt x="534756" y="343732"/>
                    <a:pt x="541136" y="416438"/>
                  </a:cubicBezTo>
                  <a:lnTo>
                    <a:pt x="839193" y="400488"/>
                  </a:lnTo>
                  <a:cubicBezTo>
                    <a:pt x="827164" y="245439"/>
                    <a:pt x="761705" y="-17672"/>
                    <a:pt x="414270" y="936"/>
                  </a:cubicBezTo>
                  <a:cubicBezTo>
                    <a:pt x="116479" y="16820"/>
                    <a:pt x="-22283" y="225900"/>
                    <a:pt x="2904" y="697094"/>
                  </a:cubicBezTo>
                  <a:cubicBezTo>
                    <a:pt x="25101" y="1112595"/>
                    <a:pt x="114485" y="1370655"/>
                    <a:pt x="474214" y="1351382"/>
                  </a:cubicBezTo>
                  <a:cubicBezTo>
                    <a:pt x="836867" y="1331976"/>
                    <a:pt x="869165" y="1031582"/>
                    <a:pt x="865710" y="896670"/>
                  </a:cubicBezTo>
                  <a:close/>
                  <a:moveTo>
                    <a:pt x="498936" y="79823"/>
                  </a:moveTo>
                  <a:cubicBezTo>
                    <a:pt x="535288" y="79823"/>
                    <a:pt x="564794" y="109331"/>
                    <a:pt x="564794" y="145684"/>
                  </a:cubicBezTo>
                  <a:cubicBezTo>
                    <a:pt x="564794" y="182037"/>
                    <a:pt x="535288" y="211545"/>
                    <a:pt x="498936" y="211545"/>
                  </a:cubicBezTo>
                  <a:cubicBezTo>
                    <a:pt x="462584" y="211545"/>
                    <a:pt x="433077" y="182037"/>
                    <a:pt x="433077" y="145684"/>
                  </a:cubicBezTo>
                  <a:cubicBezTo>
                    <a:pt x="433077" y="109331"/>
                    <a:pt x="462584" y="79823"/>
                    <a:pt x="498936" y="79823"/>
                  </a:cubicBezTo>
                  <a:close/>
                </a:path>
              </a:pathLst>
            </a:custGeom>
            <a:solidFill>
              <a:schemeClr val="accent4"/>
            </a:solidFill>
            <a:ln w="6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AEF65E6-50E1-6BA3-D644-371135ABED3D}"/>
                </a:ext>
              </a:extLst>
            </p:cNvPr>
            <p:cNvSpPr/>
            <p:nvPr/>
          </p:nvSpPr>
          <p:spPr>
            <a:xfrm flipV="1">
              <a:off x="4405502" y="1032164"/>
              <a:ext cx="519421" cy="2440560"/>
            </a:xfrm>
            <a:custGeom>
              <a:avLst/>
              <a:gdLst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8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6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1531740 h 2440560"/>
                <a:gd name="connsiteX40" fmla="*/ 310628 w 519421"/>
                <a:gd name="connsiteY40" fmla="*/ 1531740 h 2440560"/>
                <a:gd name="connsiteX41" fmla="*/ 310628 w 519421"/>
                <a:gd name="connsiteY41" fmla="*/ 200244 h 2440560"/>
                <a:gd name="connsiteX42" fmla="*/ 381201 w 519421"/>
                <a:gd name="connsiteY42" fmla="*/ 211699 h 2440560"/>
                <a:gd name="connsiteX43" fmla="*/ 477543 w 519421"/>
                <a:gd name="connsiteY43" fmla="*/ 198055 h 2440560"/>
                <a:gd name="connsiteX44" fmla="*/ 477543 w 519421"/>
                <a:gd name="connsiteY44" fmla="*/ 198223 h 2440560"/>
                <a:gd name="connsiteX45" fmla="*/ 511145 w 519421"/>
                <a:gd name="connsiteY45" fmla="*/ 111057 h 2440560"/>
                <a:gd name="connsiteX46" fmla="*/ 393834 w 519421"/>
                <a:gd name="connsiteY46" fmla="*/ 85707 h 2440560"/>
                <a:gd name="connsiteX47" fmla="*/ 304986 w 519421"/>
                <a:gd name="connsiteY47" fmla="*/ 131690 h 2440560"/>
                <a:gd name="connsiteX48" fmla="*/ 174536 w 519421"/>
                <a:gd name="connsiteY48" fmla="*/ 20438 h 2440560"/>
                <a:gd name="connsiteX49" fmla="*/ 92341 w 519421"/>
                <a:gd name="connsiteY49" fmla="*/ 394 h 2440560"/>
                <a:gd name="connsiteX50" fmla="*/ 21516 w 519421"/>
                <a:gd name="connsiteY50" fmla="*/ 19259 h 2440560"/>
                <a:gd name="connsiteX51" fmla="*/ 25896 w 519421"/>
                <a:gd name="connsiteY51" fmla="*/ 139354 h 2440560"/>
                <a:gd name="connsiteX52" fmla="*/ 155082 w 519421"/>
                <a:gd name="connsiteY52" fmla="*/ 188454 h 2440560"/>
                <a:gd name="connsiteX53" fmla="*/ 260099 w 519421"/>
                <a:gd name="connsiteY53" fmla="*/ 183063 h 2440560"/>
                <a:gd name="connsiteX54" fmla="*/ 260099 w 519421"/>
                <a:gd name="connsiteY54" fmla="*/ 1531740 h 2440560"/>
                <a:gd name="connsiteX55" fmla="*/ 260100 w 519421"/>
                <a:gd name="connsiteY55" fmla="*/ 153174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8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6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1531740 h 2440560"/>
                <a:gd name="connsiteX40" fmla="*/ 310628 w 519421"/>
                <a:gd name="connsiteY40" fmla="*/ 200244 h 2440560"/>
                <a:gd name="connsiteX41" fmla="*/ 381201 w 519421"/>
                <a:gd name="connsiteY41" fmla="*/ 211699 h 2440560"/>
                <a:gd name="connsiteX42" fmla="*/ 477543 w 519421"/>
                <a:gd name="connsiteY42" fmla="*/ 198055 h 2440560"/>
                <a:gd name="connsiteX43" fmla="*/ 477543 w 519421"/>
                <a:gd name="connsiteY43" fmla="*/ 198223 h 2440560"/>
                <a:gd name="connsiteX44" fmla="*/ 511145 w 519421"/>
                <a:gd name="connsiteY44" fmla="*/ 111057 h 2440560"/>
                <a:gd name="connsiteX45" fmla="*/ 393834 w 519421"/>
                <a:gd name="connsiteY45" fmla="*/ 85707 h 2440560"/>
                <a:gd name="connsiteX46" fmla="*/ 304986 w 519421"/>
                <a:gd name="connsiteY46" fmla="*/ 131690 h 2440560"/>
                <a:gd name="connsiteX47" fmla="*/ 174536 w 519421"/>
                <a:gd name="connsiteY47" fmla="*/ 20438 h 2440560"/>
                <a:gd name="connsiteX48" fmla="*/ 92341 w 519421"/>
                <a:gd name="connsiteY48" fmla="*/ 394 h 2440560"/>
                <a:gd name="connsiteX49" fmla="*/ 21516 w 519421"/>
                <a:gd name="connsiteY49" fmla="*/ 19259 h 2440560"/>
                <a:gd name="connsiteX50" fmla="*/ 25896 w 519421"/>
                <a:gd name="connsiteY50" fmla="*/ 139354 h 2440560"/>
                <a:gd name="connsiteX51" fmla="*/ 155082 w 519421"/>
                <a:gd name="connsiteY51" fmla="*/ 188454 h 2440560"/>
                <a:gd name="connsiteX52" fmla="*/ 260099 w 519421"/>
                <a:gd name="connsiteY52" fmla="*/ 183063 h 2440560"/>
                <a:gd name="connsiteX53" fmla="*/ 260099 w 519421"/>
                <a:gd name="connsiteY53" fmla="*/ 1531740 h 2440560"/>
                <a:gd name="connsiteX54" fmla="*/ 260100 w 519421"/>
                <a:gd name="connsiteY54" fmla="*/ 1531740 h 2440560"/>
                <a:gd name="connsiteX55" fmla="*/ 260100 w 519421"/>
                <a:gd name="connsiteY55" fmla="*/ 244056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8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6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200244 h 2440560"/>
                <a:gd name="connsiteX40" fmla="*/ 381201 w 519421"/>
                <a:gd name="connsiteY40" fmla="*/ 211699 h 2440560"/>
                <a:gd name="connsiteX41" fmla="*/ 477543 w 519421"/>
                <a:gd name="connsiteY41" fmla="*/ 198055 h 2440560"/>
                <a:gd name="connsiteX42" fmla="*/ 477543 w 519421"/>
                <a:gd name="connsiteY42" fmla="*/ 198223 h 2440560"/>
                <a:gd name="connsiteX43" fmla="*/ 511145 w 519421"/>
                <a:gd name="connsiteY43" fmla="*/ 111057 h 2440560"/>
                <a:gd name="connsiteX44" fmla="*/ 393834 w 519421"/>
                <a:gd name="connsiteY44" fmla="*/ 85707 h 2440560"/>
                <a:gd name="connsiteX45" fmla="*/ 304986 w 519421"/>
                <a:gd name="connsiteY45" fmla="*/ 131690 h 2440560"/>
                <a:gd name="connsiteX46" fmla="*/ 174536 w 519421"/>
                <a:gd name="connsiteY46" fmla="*/ 20438 h 2440560"/>
                <a:gd name="connsiteX47" fmla="*/ 92341 w 519421"/>
                <a:gd name="connsiteY47" fmla="*/ 394 h 2440560"/>
                <a:gd name="connsiteX48" fmla="*/ 21516 w 519421"/>
                <a:gd name="connsiteY48" fmla="*/ 19259 h 2440560"/>
                <a:gd name="connsiteX49" fmla="*/ 25896 w 519421"/>
                <a:gd name="connsiteY49" fmla="*/ 139354 h 2440560"/>
                <a:gd name="connsiteX50" fmla="*/ 155082 w 519421"/>
                <a:gd name="connsiteY50" fmla="*/ 188454 h 2440560"/>
                <a:gd name="connsiteX51" fmla="*/ 260099 w 519421"/>
                <a:gd name="connsiteY51" fmla="*/ 183063 h 2440560"/>
                <a:gd name="connsiteX52" fmla="*/ 260099 w 519421"/>
                <a:gd name="connsiteY52" fmla="*/ 1531740 h 2440560"/>
                <a:gd name="connsiteX53" fmla="*/ 260100 w 519421"/>
                <a:gd name="connsiteY53" fmla="*/ 1531740 h 2440560"/>
                <a:gd name="connsiteX54" fmla="*/ 260100 w 519421"/>
                <a:gd name="connsiteY54" fmla="*/ 244056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8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6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200244 h 2440560"/>
                <a:gd name="connsiteX40" fmla="*/ 381201 w 519421"/>
                <a:gd name="connsiteY40" fmla="*/ 211699 h 2440560"/>
                <a:gd name="connsiteX41" fmla="*/ 477543 w 519421"/>
                <a:gd name="connsiteY41" fmla="*/ 198055 h 2440560"/>
                <a:gd name="connsiteX42" fmla="*/ 477543 w 519421"/>
                <a:gd name="connsiteY42" fmla="*/ 198223 h 2440560"/>
                <a:gd name="connsiteX43" fmla="*/ 511145 w 519421"/>
                <a:gd name="connsiteY43" fmla="*/ 111057 h 2440560"/>
                <a:gd name="connsiteX44" fmla="*/ 393834 w 519421"/>
                <a:gd name="connsiteY44" fmla="*/ 85707 h 2440560"/>
                <a:gd name="connsiteX45" fmla="*/ 304986 w 519421"/>
                <a:gd name="connsiteY45" fmla="*/ 131690 h 2440560"/>
                <a:gd name="connsiteX46" fmla="*/ 174536 w 519421"/>
                <a:gd name="connsiteY46" fmla="*/ 20438 h 2440560"/>
                <a:gd name="connsiteX47" fmla="*/ 92341 w 519421"/>
                <a:gd name="connsiteY47" fmla="*/ 394 h 2440560"/>
                <a:gd name="connsiteX48" fmla="*/ 21516 w 519421"/>
                <a:gd name="connsiteY48" fmla="*/ 19259 h 2440560"/>
                <a:gd name="connsiteX49" fmla="*/ 25896 w 519421"/>
                <a:gd name="connsiteY49" fmla="*/ 139354 h 2440560"/>
                <a:gd name="connsiteX50" fmla="*/ 155082 w 519421"/>
                <a:gd name="connsiteY50" fmla="*/ 188454 h 2440560"/>
                <a:gd name="connsiteX51" fmla="*/ 260099 w 519421"/>
                <a:gd name="connsiteY51" fmla="*/ 183063 h 2440560"/>
                <a:gd name="connsiteX52" fmla="*/ 260099 w 519421"/>
                <a:gd name="connsiteY52" fmla="*/ 1531740 h 2440560"/>
                <a:gd name="connsiteX53" fmla="*/ 260100 w 519421"/>
                <a:gd name="connsiteY53" fmla="*/ 244056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8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6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200244 h 2440560"/>
                <a:gd name="connsiteX40" fmla="*/ 381201 w 519421"/>
                <a:gd name="connsiteY40" fmla="*/ 211699 h 2440560"/>
                <a:gd name="connsiteX41" fmla="*/ 477543 w 519421"/>
                <a:gd name="connsiteY41" fmla="*/ 198055 h 2440560"/>
                <a:gd name="connsiteX42" fmla="*/ 477543 w 519421"/>
                <a:gd name="connsiteY42" fmla="*/ 198223 h 2440560"/>
                <a:gd name="connsiteX43" fmla="*/ 511145 w 519421"/>
                <a:gd name="connsiteY43" fmla="*/ 111057 h 2440560"/>
                <a:gd name="connsiteX44" fmla="*/ 393834 w 519421"/>
                <a:gd name="connsiteY44" fmla="*/ 85707 h 2440560"/>
                <a:gd name="connsiteX45" fmla="*/ 304986 w 519421"/>
                <a:gd name="connsiteY45" fmla="*/ 131690 h 2440560"/>
                <a:gd name="connsiteX46" fmla="*/ 174536 w 519421"/>
                <a:gd name="connsiteY46" fmla="*/ 20438 h 2440560"/>
                <a:gd name="connsiteX47" fmla="*/ 92341 w 519421"/>
                <a:gd name="connsiteY47" fmla="*/ 394 h 2440560"/>
                <a:gd name="connsiteX48" fmla="*/ 21516 w 519421"/>
                <a:gd name="connsiteY48" fmla="*/ 19259 h 2440560"/>
                <a:gd name="connsiteX49" fmla="*/ 25896 w 519421"/>
                <a:gd name="connsiteY49" fmla="*/ 139354 h 2440560"/>
                <a:gd name="connsiteX50" fmla="*/ 155082 w 519421"/>
                <a:gd name="connsiteY50" fmla="*/ 188454 h 2440560"/>
                <a:gd name="connsiteX51" fmla="*/ 260099 w 519421"/>
                <a:gd name="connsiteY51" fmla="*/ 183063 h 2440560"/>
                <a:gd name="connsiteX52" fmla="*/ 260100 w 519421"/>
                <a:gd name="connsiteY52" fmla="*/ 2440560 h 244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9421" h="2440560">
                  <a:moveTo>
                    <a:pt x="153650" y="146344"/>
                  </a:moveTo>
                  <a:cubicBezTo>
                    <a:pt x="133943" y="145418"/>
                    <a:pt x="115500" y="142976"/>
                    <a:pt x="96552" y="136744"/>
                  </a:cubicBezTo>
                  <a:cubicBezTo>
                    <a:pt x="81140" y="131690"/>
                    <a:pt x="66404" y="123101"/>
                    <a:pt x="56550" y="110805"/>
                  </a:cubicBezTo>
                  <a:cubicBezTo>
                    <a:pt x="46191" y="97751"/>
                    <a:pt x="41980" y="84023"/>
                    <a:pt x="42065" y="69369"/>
                  </a:cubicBezTo>
                  <a:cubicBezTo>
                    <a:pt x="42065" y="64232"/>
                    <a:pt x="43665" y="59009"/>
                    <a:pt x="46949" y="53704"/>
                  </a:cubicBezTo>
                  <a:cubicBezTo>
                    <a:pt x="47201" y="53199"/>
                    <a:pt x="47370" y="52946"/>
                    <a:pt x="47538" y="52694"/>
                  </a:cubicBezTo>
                  <a:lnTo>
                    <a:pt x="48381" y="51851"/>
                  </a:lnTo>
                  <a:cubicBezTo>
                    <a:pt x="49560" y="50672"/>
                    <a:pt x="50823" y="49493"/>
                    <a:pt x="52087" y="48398"/>
                  </a:cubicBezTo>
                  <a:cubicBezTo>
                    <a:pt x="52170" y="48651"/>
                    <a:pt x="57224" y="45535"/>
                    <a:pt x="56887" y="45535"/>
                  </a:cubicBezTo>
                  <a:cubicBezTo>
                    <a:pt x="74741" y="38039"/>
                    <a:pt x="100005" y="41998"/>
                    <a:pt x="119206" y="46124"/>
                  </a:cubicBezTo>
                  <a:cubicBezTo>
                    <a:pt x="140849" y="50841"/>
                    <a:pt x="160977" y="59094"/>
                    <a:pt x="179841" y="70716"/>
                  </a:cubicBezTo>
                  <a:lnTo>
                    <a:pt x="179841" y="70801"/>
                  </a:lnTo>
                  <a:cubicBezTo>
                    <a:pt x="209906" y="89244"/>
                    <a:pt x="235002" y="114510"/>
                    <a:pt x="258162" y="141207"/>
                  </a:cubicBezTo>
                  <a:cubicBezTo>
                    <a:pt x="223380" y="144829"/>
                    <a:pt x="188600" y="148030"/>
                    <a:pt x="153650" y="146344"/>
                  </a:cubicBezTo>
                  <a:close/>
                  <a:moveTo>
                    <a:pt x="401497" y="170515"/>
                  </a:moveTo>
                  <a:cubicBezTo>
                    <a:pt x="394255" y="170432"/>
                    <a:pt x="387096" y="170095"/>
                    <a:pt x="379938" y="169504"/>
                  </a:cubicBezTo>
                  <a:cubicBezTo>
                    <a:pt x="374042" y="169000"/>
                    <a:pt x="366380" y="168157"/>
                    <a:pt x="363095" y="167651"/>
                  </a:cubicBezTo>
                  <a:cubicBezTo>
                    <a:pt x="353831" y="166304"/>
                    <a:pt x="344567" y="164620"/>
                    <a:pt x="335303" y="162683"/>
                  </a:cubicBezTo>
                  <a:cubicBezTo>
                    <a:pt x="358547" y="148955"/>
                    <a:pt x="381117" y="133207"/>
                    <a:pt x="406297" y="125880"/>
                  </a:cubicBezTo>
                  <a:cubicBezTo>
                    <a:pt x="420782" y="121669"/>
                    <a:pt x="440405" y="119648"/>
                    <a:pt x="453205" y="121837"/>
                  </a:cubicBezTo>
                  <a:cubicBezTo>
                    <a:pt x="460195" y="123016"/>
                    <a:pt x="466175" y="125122"/>
                    <a:pt x="471817" y="129500"/>
                  </a:cubicBezTo>
                  <a:lnTo>
                    <a:pt x="471648" y="129837"/>
                  </a:lnTo>
                  <a:cubicBezTo>
                    <a:pt x="474259" y="131859"/>
                    <a:pt x="476954" y="135143"/>
                    <a:pt x="477375" y="138176"/>
                  </a:cubicBezTo>
                  <a:cubicBezTo>
                    <a:pt x="477291" y="137164"/>
                    <a:pt x="477206" y="141038"/>
                    <a:pt x="476702" y="142470"/>
                  </a:cubicBezTo>
                  <a:cubicBezTo>
                    <a:pt x="475859" y="145081"/>
                    <a:pt x="473921" y="147608"/>
                    <a:pt x="472406" y="149882"/>
                  </a:cubicBezTo>
                  <a:lnTo>
                    <a:pt x="472322" y="149966"/>
                  </a:lnTo>
                  <a:cubicBezTo>
                    <a:pt x="471480" y="150892"/>
                    <a:pt x="470638" y="151735"/>
                    <a:pt x="469795" y="152661"/>
                  </a:cubicBezTo>
                  <a:cubicBezTo>
                    <a:pt x="469206" y="153251"/>
                    <a:pt x="465501" y="156283"/>
                    <a:pt x="465332" y="156535"/>
                  </a:cubicBezTo>
                  <a:cubicBezTo>
                    <a:pt x="463227" y="157967"/>
                    <a:pt x="461038" y="159314"/>
                    <a:pt x="458848" y="160494"/>
                  </a:cubicBezTo>
                  <a:lnTo>
                    <a:pt x="454763" y="162535"/>
                  </a:lnTo>
                  <a:lnTo>
                    <a:pt x="456016" y="162041"/>
                  </a:lnTo>
                  <a:cubicBezTo>
                    <a:pt x="455753" y="162135"/>
                    <a:pt x="454890" y="162472"/>
                    <a:pt x="454468" y="162683"/>
                  </a:cubicBezTo>
                  <a:lnTo>
                    <a:pt x="454763" y="162535"/>
                  </a:lnTo>
                  <a:lnTo>
                    <a:pt x="453963" y="162851"/>
                  </a:lnTo>
                  <a:cubicBezTo>
                    <a:pt x="448742" y="164872"/>
                    <a:pt x="443352" y="166389"/>
                    <a:pt x="437878" y="167568"/>
                  </a:cubicBezTo>
                  <a:cubicBezTo>
                    <a:pt x="430046" y="169252"/>
                    <a:pt x="429288" y="169337"/>
                    <a:pt x="421372" y="169926"/>
                  </a:cubicBezTo>
                  <a:cubicBezTo>
                    <a:pt x="414803" y="170432"/>
                    <a:pt x="408150" y="170515"/>
                    <a:pt x="401497" y="170515"/>
                  </a:cubicBezTo>
                  <a:close/>
                  <a:moveTo>
                    <a:pt x="260100" y="2440560"/>
                  </a:moveTo>
                  <a:lnTo>
                    <a:pt x="310628" y="2440560"/>
                  </a:lnTo>
                  <a:lnTo>
                    <a:pt x="310628" y="200244"/>
                  </a:lnTo>
                  <a:cubicBezTo>
                    <a:pt x="333788" y="206056"/>
                    <a:pt x="357537" y="209845"/>
                    <a:pt x="381201" y="211699"/>
                  </a:cubicBezTo>
                  <a:cubicBezTo>
                    <a:pt x="413371" y="214224"/>
                    <a:pt x="448152" y="212709"/>
                    <a:pt x="477543" y="198055"/>
                  </a:cubicBezTo>
                  <a:lnTo>
                    <a:pt x="477543" y="198223"/>
                  </a:lnTo>
                  <a:cubicBezTo>
                    <a:pt x="508366" y="182811"/>
                    <a:pt x="532873" y="143734"/>
                    <a:pt x="511145" y="111057"/>
                  </a:cubicBezTo>
                  <a:cubicBezTo>
                    <a:pt x="486471" y="73832"/>
                    <a:pt x="432067" y="74253"/>
                    <a:pt x="393834" y="85707"/>
                  </a:cubicBezTo>
                  <a:cubicBezTo>
                    <a:pt x="361579" y="95393"/>
                    <a:pt x="334377" y="115774"/>
                    <a:pt x="304986" y="131690"/>
                  </a:cubicBezTo>
                  <a:cubicBezTo>
                    <a:pt x="268520" y="87644"/>
                    <a:pt x="227676" y="43851"/>
                    <a:pt x="174536" y="20438"/>
                  </a:cubicBezTo>
                  <a:cubicBezTo>
                    <a:pt x="148345" y="8816"/>
                    <a:pt x="120974" y="2163"/>
                    <a:pt x="92341" y="394"/>
                  </a:cubicBezTo>
                  <a:cubicBezTo>
                    <a:pt x="67077" y="-1207"/>
                    <a:pt x="41054" y="1489"/>
                    <a:pt x="21516" y="19259"/>
                  </a:cubicBezTo>
                  <a:cubicBezTo>
                    <a:pt x="-13686" y="51347"/>
                    <a:pt x="-970" y="106677"/>
                    <a:pt x="25896" y="139354"/>
                  </a:cubicBezTo>
                  <a:cubicBezTo>
                    <a:pt x="56718" y="176748"/>
                    <a:pt x="109269" y="186433"/>
                    <a:pt x="155082" y="188454"/>
                  </a:cubicBezTo>
                  <a:cubicBezTo>
                    <a:pt x="190284" y="190053"/>
                    <a:pt x="225233" y="186685"/>
                    <a:pt x="260099" y="183063"/>
                  </a:cubicBezTo>
                  <a:cubicBezTo>
                    <a:pt x="260099" y="935562"/>
                    <a:pt x="260100" y="1688061"/>
                    <a:pt x="260100" y="24405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64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35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62CFB6E-4B41-F145-6620-4BBC7F83C0EF}"/>
              </a:ext>
            </a:extLst>
          </p:cNvPr>
          <p:cNvGrpSpPr/>
          <p:nvPr/>
        </p:nvGrpSpPr>
        <p:grpSpPr>
          <a:xfrm>
            <a:off x="6018305" y="1414129"/>
            <a:ext cx="1062968" cy="3854448"/>
            <a:chOff x="6018305" y="1032164"/>
            <a:chExt cx="1062968" cy="3854448"/>
          </a:xfrm>
        </p:grpSpPr>
        <p:sp>
          <p:nvSpPr>
            <p:cNvPr id="29" name="Forme libre 97">
              <a:extLst>
                <a:ext uri="{FF2B5EF4-FFF2-40B4-BE49-F238E27FC236}">
                  <a16:creationId xmlns:a16="http://schemas.microsoft.com/office/drawing/2014/main" id="{E6BED235-13B1-7478-0F91-8B1AFE5FC447}"/>
                </a:ext>
              </a:extLst>
            </p:cNvPr>
            <p:cNvSpPr/>
            <p:nvPr/>
          </p:nvSpPr>
          <p:spPr>
            <a:xfrm>
              <a:off x="6018305" y="3172765"/>
              <a:ext cx="1062968" cy="1713847"/>
            </a:xfrm>
            <a:custGeom>
              <a:avLst/>
              <a:gdLst>
                <a:gd name="connsiteX0" fmla="*/ 494702 w 838814"/>
                <a:gd name="connsiteY0" fmla="*/ 521370 h 1352439"/>
                <a:gd name="connsiteX1" fmla="*/ 323776 w 838814"/>
                <a:gd name="connsiteY1" fmla="*/ 337279 h 1352439"/>
                <a:gd name="connsiteX2" fmla="*/ 420205 w 838814"/>
                <a:gd name="connsiteY2" fmla="*/ 221308 h 1352439"/>
                <a:gd name="connsiteX3" fmla="*/ 526868 w 838814"/>
                <a:gd name="connsiteY3" fmla="*/ 390114 h 1352439"/>
                <a:gd name="connsiteX4" fmla="*/ 815288 w 838814"/>
                <a:gd name="connsiteY4" fmla="*/ 390114 h 1352439"/>
                <a:gd name="connsiteX5" fmla="*/ 421999 w 838814"/>
                <a:gd name="connsiteY5" fmla="*/ 0 h 1352439"/>
                <a:gd name="connsiteX6" fmla="*/ 27379 w 838814"/>
                <a:gd name="connsiteY6" fmla="*/ 369312 h 1352439"/>
                <a:gd name="connsiteX7" fmla="*/ 339394 w 838814"/>
                <a:gd name="connsiteY7" fmla="*/ 776573 h 1352439"/>
                <a:gd name="connsiteX8" fmla="*/ 538098 w 838814"/>
                <a:gd name="connsiteY8" fmla="*/ 998479 h 1352439"/>
                <a:gd name="connsiteX9" fmla="*/ 423195 w 838814"/>
                <a:gd name="connsiteY9" fmla="*/ 1131131 h 1352439"/>
                <a:gd name="connsiteX10" fmla="*/ 295665 w 838814"/>
                <a:gd name="connsiteY10" fmla="*/ 950363 h 1352439"/>
                <a:gd name="connsiteX11" fmla="*/ 0 w 838814"/>
                <a:gd name="connsiteY11" fmla="*/ 950363 h 1352439"/>
                <a:gd name="connsiteX12" fmla="*/ 420205 w 838814"/>
                <a:gd name="connsiteY12" fmla="*/ 1352439 h 1352439"/>
                <a:gd name="connsiteX13" fmla="*/ 838814 w 838814"/>
                <a:gd name="connsiteY13" fmla="*/ 965183 h 1352439"/>
                <a:gd name="connsiteX14" fmla="*/ 494569 w 838814"/>
                <a:gd name="connsiteY14" fmla="*/ 521304 h 1352439"/>
                <a:gd name="connsiteX15" fmla="*/ 419539 w 838814"/>
                <a:gd name="connsiteY15" fmla="*/ 50974 h 1352439"/>
                <a:gd name="connsiteX16" fmla="*/ 485399 w 838814"/>
                <a:gd name="connsiteY16" fmla="*/ 116835 h 1352439"/>
                <a:gd name="connsiteX17" fmla="*/ 419539 w 838814"/>
                <a:gd name="connsiteY17" fmla="*/ 182696 h 1352439"/>
                <a:gd name="connsiteX18" fmla="*/ 353681 w 838814"/>
                <a:gd name="connsiteY18" fmla="*/ 116835 h 1352439"/>
                <a:gd name="connsiteX19" fmla="*/ 419539 w 838814"/>
                <a:gd name="connsiteY19" fmla="*/ 50974 h 135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8814" h="1352439">
                  <a:moveTo>
                    <a:pt x="494702" y="521370"/>
                  </a:moveTo>
                  <a:cubicBezTo>
                    <a:pt x="352885" y="450525"/>
                    <a:pt x="323776" y="411979"/>
                    <a:pt x="323776" y="337279"/>
                  </a:cubicBezTo>
                  <a:cubicBezTo>
                    <a:pt x="323776" y="262579"/>
                    <a:pt x="353548" y="221308"/>
                    <a:pt x="420205" y="221308"/>
                  </a:cubicBezTo>
                  <a:cubicBezTo>
                    <a:pt x="505269" y="221308"/>
                    <a:pt x="521883" y="299331"/>
                    <a:pt x="526868" y="390114"/>
                  </a:cubicBezTo>
                  <a:lnTo>
                    <a:pt x="815288" y="390114"/>
                  </a:lnTo>
                  <a:cubicBezTo>
                    <a:pt x="812764" y="189873"/>
                    <a:pt x="725838" y="0"/>
                    <a:pt x="421999" y="0"/>
                  </a:cubicBezTo>
                  <a:cubicBezTo>
                    <a:pt x="163682" y="0"/>
                    <a:pt x="27379" y="146276"/>
                    <a:pt x="27379" y="369312"/>
                  </a:cubicBezTo>
                  <a:cubicBezTo>
                    <a:pt x="27379" y="560913"/>
                    <a:pt x="112910" y="659605"/>
                    <a:pt x="339394" y="776573"/>
                  </a:cubicBezTo>
                  <a:cubicBezTo>
                    <a:pt x="492775" y="855194"/>
                    <a:pt x="538098" y="908228"/>
                    <a:pt x="538098" y="998479"/>
                  </a:cubicBezTo>
                  <a:cubicBezTo>
                    <a:pt x="538098" y="1072581"/>
                    <a:pt x="510253" y="1131131"/>
                    <a:pt x="423195" y="1131131"/>
                  </a:cubicBezTo>
                  <a:cubicBezTo>
                    <a:pt x="336138" y="1131131"/>
                    <a:pt x="303240" y="1057428"/>
                    <a:pt x="295665" y="950363"/>
                  </a:cubicBezTo>
                  <a:lnTo>
                    <a:pt x="0" y="950363"/>
                  </a:lnTo>
                  <a:cubicBezTo>
                    <a:pt x="6380" y="1171738"/>
                    <a:pt x="103141" y="1352439"/>
                    <a:pt x="420205" y="1352439"/>
                  </a:cubicBezTo>
                  <a:cubicBezTo>
                    <a:pt x="712879" y="1352439"/>
                    <a:pt x="838814" y="1180709"/>
                    <a:pt x="838814" y="965183"/>
                  </a:cubicBezTo>
                  <a:cubicBezTo>
                    <a:pt x="838814" y="749657"/>
                    <a:pt x="736206" y="643057"/>
                    <a:pt x="494569" y="521304"/>
                  </a:cubicBezTo>
                  <a:close/>
                  <a:moveTo>
                    <a:pt x="419539" y="50974"/>
                  </a:moveTo>
                  <a:cubicBezTo>
                    <a:pt x="455892" y="50974"/>
                    <a:pt x="485399" y="80482"/>
                    <a:pt x="485399" y="116835"/>
                  </a:cubicBezTo>
                  <a:cubicBezTo>
                    <a:pt x="485399" y="153188"/>
                    <a:pt x="455892" y="182696"/>
                    <a:pt x="419539" y="182696"/>
                  </a:cubicBezTo>
                  <a:cubicBezTo>
                    <a:pt x="383188" y="182696"/>
                    <a:pt x="353681" y="153188"/>
                    <a:pt x="353681" y="116835"/>
                  </a:cubicBezTo>
                  <a:cubicBezTo>
                    <a:pt x="353681" y="80482"/>
                    <a:pt x="383188" y="50974"/>
                    <a:pt x="419539" y="50974"/>
                  </a:cubicBezTo>
                  <a:close/>
                </a:path>
              </a:pathLst>
            </a:custGeom>
            <a:solidFill>
              <a:schemeClr val="accent4"/>
            </a:solidFill>
            <a:ln w="6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16F3158-36EB-25C7-5015-2CFE74A9883E}"/>
                </a:ext>
              </a:extLst>
            </p:cNvPr>
            <p:cNvSpPr/>
            <p:nvPr/>
          </p:nvSpPr>
          <p:spPr>
            <a:xfrm flipV="1">
              <a:off x="6241968" y="1032164"/>
              <a:ext cx="449219" cy="2402465"/>
            </a:xfrm>
            <a:custGeom>
              <a:avLst/>
              <a:gdLst>
                <a:gd name="connsiteX0" fmla="*/ 198530 w 449219"/>
                <a:gd name="connsiteY0" fmla="*/ 144032 h 2402465"/>
                <a:gd name="connsiteX1" fmla="*/ 133578 w 449219"/>
                <a:gd name="connsiteY1" fmla="*/ 135199 h 2402465"/>
                <a:gd name="connsiteX2" fmla="*/ 117156 w 449219"/>
                <a:gd name="connsiteY2" fmla="*/ 130147 h 2402465"/>
                <a:gd name="connsiteX3" fmla="*/ 110757 w 449219"/>
                <a:gd name="connsiteY3" fmla="*/ 127788 h 2402465"/>
                <a:gd name="connsiteX4" fmla="*/ 109662 w 449219"/>
                <a:gd name="connsiteY4" fmla="*/ 127366 h 2402465"/>
                <a:gd name="connsiteX5" fmla="*/ 109493 w 449219"/>
                <a:gd name="connsiteY5" fmla="*/ 127366 h 2402465"/>
                <a:gd name="connsiteX6" fmla="*/ 93998 w 449219"/>
                <a:gd name="connsiteY6" fmla="*/ 118271 h 2402465"/>
                <a:gd name="connsiteX7" fmla="*/ 88356 w 449219"/>
                <a:gd name="connsiteY7" fmla="*/ 114229 h 2402465"/>
                <a:gd name="connsiteX8" fmla="*/ 87428 w 449219"/>
                <a:gd name="connsiteY8" fmla="*/ 113555 h 2402465"/>
                <a:gd name="connsiteX9" fmla="*/ 86838 w 449219"/>
                <a:gd name="connsiteY9" fmla="*/ 113050 h 2402465"/>
                <a:gd name="connsiteX10" fmla="*/ 77660 w 449219"/>
                <a:gd name="connsiteY10" fmla="*/ 105301 h 2402465"/>
                <a:gd name="connsiteX11" fmla="*/ 61742 w 449219"/>
                <a:gd name="connsiteY11" fmla="*/ 89469 h 2402465"/>
                <a:gd name="connsiteX12" fmla="*/ 49363 w 449219"/>
                <a:gd name="connsiteY12" fmla="*/ 73047 h 2402465"/>
                <a:gd name="connsiteX13" fmla="*/ 44227 w 449219"/>
                <a:gd name="connsiteY13" fmla="*/ 63445 h 2402465"/>
                <a:gd name="connsiteX14" fmla="*/ 43974 w 449219"/>
                <a:gd name="connsiteY14" fmla="*/ 62518 h 2402465"/>
                <a:gd name="connsiteX15" fmla="*/ 42541 w 449219"/>
                <a:gd name="connsiteY15" fmla="*/ 57466 h 2402465"/>
                <a:gd name="connsiteX16" fmla="*/ 42290 w 449219"/>
                <a:gd name="connsiteY16" fmla="*/ 56792 h 2402465"/>
                <a:gd name="connsiteX17" fmla="*/ 42290 w 449219"/>
                <a:gd name="connsiteY17" fmla="*/ 56538 h 2402465"/>
                <a:gd name="connsiteX18" fmla="*/ 42290 w 449219"/>
                <a:gd name="connsiteY18" fmla="*/ 53255 h 2402465"/>
                <a:gd name="connsiteX19" fmla="*/ 42290 w 449219"/>
                <a:gd name="connsiteY19" fmla="*/ 52918 h 2402465"/>
                <a:gd name="connsiteX20" fmla="*/ 42458 w 449219"/>
                <a:gd name="connsiteY20" fmla="*/ 52412 h 2402465"/>
                <a:gd name="connsiteX21" fmla="*/ 42458 w 449219"/>
                <a:gd name="connsiteY21" fmla="*/ 52244 h 2402465"/>
                <a:gd name="connsiteX22" fmla="*/ 42458 w 449219"/>
                <a:gd name="connsiteY22" fmla="*/ 51907 h 2402465"/>
                <a:gd name="connsiteX23" fmla="*/ 42709 w 449219"/>
                <a:gd name="connsiteY23" fmla="*/ 51655 h 2402465"/>
                <a:gd name="connsiteX24" fmla="*/ 42878 w 449219"/>
                <a:gd name="connsiteY24" fmla="*/ 51486 h 2402465"/>
                <a:gd name="connsiteX25" fmla="*/ 44899 w 449219"/>
                <a:gd name="connsiteY25" fmla="*/ 49548 h 2402465"/>
                <a:gd name="connsiteX26" fmla="*/ 51383 w 449219"/>
                <a:gd name="connsiteY26" fmla="*/ 45928 h 2402465"/>
                <a:gd name="connsiteX27" fmla="*/ 77407 w 449219"/>
                <a:gd name="connsiteY27" fmla="*/ 42138 h 2402465"/>
                <a:gd name="connsiteX28" fmla="*/ 108651 w 449219"/>
                <a:gd name="connsiteY28" fmla="*/ 46854 h 2402465"/>
                <a:gd name="connsiteX29" fmla="*/ 171728 w 449219"/>
                <a:gd name="connsiteY29" fmla="*/ 69677 h 2402465"/>
                <a:gd name="connsiteX30" fmla="*/ 171728 w 449219"/>
                <a:gd name="connsiteY30" fmla="*/ 69762 h 2402465"/>
                <a:gd name="connsiteX31" fmla="*/ 262597 w 449219"/>
                <a:gd name="connsiteY31" fmla="*/ 131325 h 2402465"/>
                <a:gd name="connsiteX32" fmla="*/ 198530 w 449219"/>
                <a:gd name="connsiteY32" fmla="*/ 144032 h 2402465"/>
                <a:gd name="connsiteX33" fmla="*/ 367108 w 449219"/>
                <a:gd name="connsiteY33" fmla="*/ 351388 h 2402465"/>
                <a:gd name="connsiteX34" fmla="*/ 348665 w 449219"/>
                <a:gd name="connsiteY34" fmla="*/ 348777 h 2402465"/>
                <a:gd name="connsiteX35" fmla="*/ 342349 w 449219"/>
                <a:gd name="connsiteY35" fmla="*/ 345156 h 2402465"/>
                <a:gd name="connsiteX36" fmla="*/ 341844 w 449219"/>
                <a:gd name="connsiteY36" fmla="*/ 344566 h 2402465"/>
                <a:gd name="connsiteX37" fmla="*/ 339400 w 449219"/>
                <a:gd name="connsiteY37" fmla="*/ 342124 h 2402465"/>
                <a:gd name="connsiteX38" fmla="*/ 337380 w 449219"/>
                <a:gd name="connsiteY38" fmla="*/ 339598 h 2402465"/>
                <a:gd name="connsiteX39" fmla="*/ 336286 w 449219"/>
                <a:gd name="connsiteY39" fmla="*/ 337913 h 2402465"/>
                <a:gd name="connsiteX40" fmla="*/ 333084 w 449219"/>
                <a:gd name="connsiteY40" fmla="*/ 332102 h 2402465"/>
                <a:gd name="connsiteX41" fmla="*/ 327611 w 449219"/>
                <a:gd name="connsiteY41" fmla="*/ 248895 h 2402465"/>
                <a:gd name="connsiteX42" fmla="*/ 327696 w 449219"/>
                <a:gd name="connsiteY42" fmla="*/ 248726 h 2402465"/>
                <a:gd name="connsiteX43" fmla="*/ 334771 w 449219"/>
                <a:gd name="connsiteY43" fmla="*/ 188847 h 2402465"/>
                <a:gd name="connsiteX44" fmla="*/ 350940 w 449219"/>
                <a:gd name="connsiteY44" fmla="*/ 206364 h 2402465"/>
                <a:gd name="connsiteX45" fmla="*/ 387152 w 449219"/>
                <a:gd name="connsiteY45" fmla="*/ 270539 h 2402465"/>
                <a:gd name="connsiteX46" fmla="*/ 392457 w 449219"/>
                <a:gd name="connsiteY46" fmla="*/ 288814 h 2402465"/>
                <a:gd name="connsiteX47" fmla="*/ 393301 w 449219"/>
                <a:gd name="connsiteY47" fmla="*/ 293109 h 2402465"/>
                <a:gd name="connsiteX48" fmla="*/ 393469 w 449219"/>
                <a:gd name="connsiteY48" fmla="*/ 294204 h 2402465"/>
                <a:gd name="connsiteX49" fmla="*/ 393469 w 449219"/>
                <a:gd name="connsiteY49" fmla="*/ 295214 h 2402465"/>
                <a:gd name="connsiteX50" fmla="*/ 393890 w 449219"/>
                <a:gd name="connsiteY50" fmla="*/ 305405 h 2402465"/>
                <a:gd name="connsiteX51" fmla="*/ 393553 w 449219"/>
                <a:gd name="connsiteY51" fmla="*/ 312310 h 2402465"/>
                <a:gd name="connsiteX52" fmla="*/ 393384 w 449219"/>
                <a:gd name="connsiteY52" fmla="*/ 314417 h 2402465"/>
                <a:gd name="connsiteX53" fmla="*/ 390605 w 449219"/>
                <a:gd name="connsiteY53" fmla="*/ 326881 h 2402465"/>
                <a:gd name="connsiteX54" fmla="*/ 388331 w 449219"/>
                <a:gd name="connsiteY54" fmla="*/ 333197 h 2402465"/>
                <a:gd name="connsiteX55" fmla="*/ 379237 w 449219"/>
                <a:gd name="connsiteY55" fmla="*/ 346082 h 2402465"/>
                <a:gd name="connsiteX56" fmla="*/ 376120 w 449219"/>
                <a:gd name="connsiteY56" fmla="*/ 348272 h 2402465"/>
                <a:gd name="connsiteX57" fmla="*/ 372499 w 449219"/>
                <a:gd name="connsiteY57" fmla="*/ 350041 h 2402465"/>
                <a:gd name="connsiteX58" fmla="*/ 369382 w 449219"/>
                <a:gd name="connsiteY58" fmla="*/ 350967 h 2402465"/>
                <a:gd name="connsiteX59" fmla="*/ 367867 w 449219"/>
                <a:gd name="connsiteY59" fmla="*/ 351388 h 2402465"/>
                <a:gd name="connsiteX60" fmla="*/ 367108 w 449219"/>
                <a:gd name="connsiteY60" fmla="*/ 351388 h 2402465"/>
                <a:gd name="connsiteX61" fmla="*/ 273883 w 449219"/>
                <a:gd name="connsiteY61" fmla="*/ 2402465 h 2402465"/>
                <a:gd name="connsiteX62" fmla="*/ 324413 w 449219"/>
                <a:gd name="connsiteY62" fmla="*/ 2402465 h 2402465"/>
                <a:gd name="connsiteX63" fmla="*/ 324413 w 449219"/>
                <a:gd name="connsiteY63" fmla="*/ 1493645 h 2402465"/>
                <a:gd name="connsiteX64" fmla="*/ 324413 w 449219"/>
                <a:gd name="connsiteY64" fmla="*/ 1493645 h 2402465"/>
                <a:gd name="connsiteX65" fmla="*/ 324413 w 449219"/>
                <a:gd name="connsiteY65" fmla="*/ 383644 h 2402465"/>
                <a:gd name="connsiteX66" fmla="*/ 415363 w 449219"/>
                <a:gd name="connsiteY66" fmla="*/ 368906 h 2402465"/>
                <a:gd name="connsiteX67" fmla="*/ 424122 w 449219"/>
                <a:gd name="connsiteY67" fmla="*/ 249821 h 2402465"/>
                <a:gd name="connsiteX68" fmla="*/ 380668 w 449219"/>
                <a:gd name="connsiteY68" fmla="*/ 176803 h 2402465"/>
                <a:gd name="connsiteX69" fmla="*/ 339907 w 449219"/>
                <a:gd name="connsiteY69" fmla="*/ 136379 h 2402465"/>
                <a:gd name="connsiteX70" fmla="*/ 346475 w 449219"/>
                <a:gd name="connsiteY70" fmla="*/ 133346 h 2402465"/>
                <a:gd name="connsiteX71" fmla="*/ 346897 w 449219"/>
                <a:gd name="connsiteY71" fmla="*/ 133178 h 2402465"/>
                <a:gd name="connsiteX72" fmla="*/ 347488 w 449219"/>
                <a:gd name="connsiteY72" fmla="*/ 132926 h 2402465"/>
                <a:gd name="connsiteX73" fmla="*/ 351360 w 449219"/>
                <a:gd name="connsiteY73" fmla="*/ 131410 h 2402465"/>
                <a:gd name="connsiteX74" fmla="*/ 367951 w 449219"/>
                <a:gd name="connsiteY74" fmla="*/ 126019 h 2402465"/>
                <a:gd name="connsiteX75" fmla="*/ 376794 w 449219"/>
                <a:gd name="connsiteY75" fmla="*/ 123914 h 2402465"/>
                <a:gd name="connsiteX76" fmla="*/ 383111 w 449219"/>
                <a:gd name="connsiteY76" fmla="*/ 122819 h 2402465"/>
                <a:gd name="connsiteX77" fmla="*/ 397679 w 449219"/>
                <a:gd name="connsiteY77" fmla="*/ 122314 h 2402465"/>
                <a:gd name="connsiteX78" fmla="*/ 398942 w 449219"/>
                <a:gd name="connsiteY78" fmla="*/ 122314 h 2402465"/>
                <a:gd name="connsiteX79" fmla="*/ 399111 w 449219"/>
                <a:gd name="connsiteY79" fmla="*/ 122314 h 2402465"/>
                <a:gd name="connsiteX80" fmla="*/ 399279 w 449219"/>
                <a:gd name="connsiteY80" fmla="*/ 122314 h 2402465"/>
                <a:gd name="connsiteX81" fmla="*/ 399843 w 449219"/>
                <a:gd name="connsiteY81" fmla="*/ 122427 h 2402465"/>
                <a:gd name="connsiteX82" fmla="*/ 401384 w 449219"/>
                <a:gd name="connsiteY82" fmla="*/ 122735 h 2402465"/>
                <a:gd name="connsiteX83" fmla="*/ 407954 w 449219"/>
                <a:gd name="connsiteY83" fmla="*/ 124587 h 2402465"/>
                <a:gd name="connsiteX84" fmla="*/ 410817 w 449219"/>
                <a:gd name="connsiteY84" fmla="*/ 126188 h 2402465"/>
                <a:gd name="connsiteX85" fmla="*/ 410395 w 449219"/>
                <a:gd name="connsiteY85" fmla="*/ 125598 h 2402465"/>
                <a:gd name="connsiteX86" fmla="*/ 411490 w 449219"/>
                <a:gd name="connsiteY86" fmla="*/ 126608 h 2402465"/>
                <a:gd name="connsiteX87" fmla="*/ 411743 w 449219"/>
                <a:gd name="connsiteY87" fmla="*/ 126862 h 2402465"/>
                <a:gd name="connsiteX88" fmla="*/ 413342 w 449219"/>
                <a:gd name="connsiteY88" fmla="*/ 128294 h 2402465"/>
                <a:gd name="connsiteX89" fmla="*/ 443155 w 449219"/>
                <a:gd name="connsiteY89" fmla="*/ 128294 h 2402465"/>
                <a:gd name="connsiteX90" fmla="*/ 443155 w 449219"/>
                <a:gd name="connsiteY90" fmla="*/ 98480 h 2402465"/>
                <a:gd name="connsiteX91" fmla="*/ 360036 w 449219"/>
                <a:gd name="connsiteY91" fmla="*/ 84500 h 2402465"/>
                <a:gd name="connsiteX92" fmla="*/ 304705 w 449219"/>
                <a:gd name="connsiteY92" fmla="*/ 107576 h 2402465"/>
                <a:gd name="connsiteX93" fmla="*/ 237417 w 449219"/>
                <a:gd name="connsiteY93" fmla="*/ 59739 h 2402465"/>
                <a:gd name="connsiteX94" fmla="*/ 155054 w 449219"/>
                <a:gd name="connsiteY94" fmla="*/ 17462 h 2402465"/>
                <a:gd name="connsiteX95" fmla="*/ 72775 w 449219"/>
                <a:gd name="connsiteY95" fmla="*/ 29 h 2402465"/>
                <a:gd name="connsiteX96" fmla="*/ 12140 w 449219"/>
                <a:gd name="connsiteY96" fmla="*/ 22852 h 2402465"/>
                <a:gd name="connsiteX97" fmla="*/ 36478 w 449219"/>
                <a:gd name="connsiteY97" fmla="*/ 124167 h 2402465"/>
                <a:gd name="connsiteX98" fmla="*/ 136948 w 449219"/>
                <a:gd name="connsiteY98" fmla="*/ 179162 h 2402465"/>
                <a:gd name="connsiteX99" fmla="*/ 273883 w 449219"/>
                <a:gd name="connsiteY99" fmla="*/ 172172 h 2402465"/>
                <a:gd name="connsiteX100" fmla="*/ 273883 w 449219"/>
                <a:gd name="connsiteY100" fmla="*/ 1493645 h 2402465"/>
                <a:gd name="connsiteX0" fmla="*/ 198530 w 449219"/>
                <a:gd name="connsiteY0" fmla="*/ 144032 h 2402465"/>
                <a:gd name="connsiteX1" fmla="*/ 133578 w 449219"/>
                <a:gd name="connsiteY1" fmla="*/ 135199 h 2402465"/>
                <a:gd name="connsiteX2" fmla="*/ 117156 w 449219"/>
                <a:gd name="connsiteY2" fmla="*/ 130147 h 2402465"/>
                <a:gd name="connsiteX3" fmla="*/ 110757 w 449219"/>
                <a:gd name="connsiteY3" fmla="*/ 127788 h 2402465"/>
                <a:gd name="connsiteX4" fmla="*/ 109662 w 449219"/>
                <a:gd name="connsiteY4" fmla="*/ 127366 h 2402465"/>
                <a:gd name="connsiteX5" fmla="*/ 109493 w 449219"/>
                <a:gd name="connsiteY5" fmla="*/ 127366 h 2402465"/>
                <a:gd name="connsiteX6" fmla="*/ 93998 w 449219"/>
                <a:gd name="connsiteY6" fmla="*/ 118271 h 2402465"/>
                <a:gd name="connsiteX7" fmla="*/ 88356 w 449219"/>
                <a:gd name="connsiteY7" fmla="*/ 114229 h 2402465"/>
                <a:gd name="connsiteX8" fmla="*/ 87428 w 449219"/>
                <a:gd name="connsiteY8" fmla="*/ 113555 h 2402465"/>
                <a:gd name="connsiteX9" fmla="*/ 86838 w 449219"/>
                <a:gd name="connsiteY9" fmla="*/ 113050 h 2402465"/>
                <a:gd name="connsiteX10" fmla="*/ 77660 w 449219"/>
                <a:gd name="connsiteY10" fmla="*/ 105301 h 2402465"/>
                <a:gd name="connsiteX11" fmla="*/ 61742 w 449219"/>
                <a:gd name="connsiteY11" fmla="*/ 89469 h 2402465"/>
                <a:gd name="connsiteX12" fmla="*/ 49363 w 449219"/>
                <a:gd name="connsiteY12" fmla="*/ 73047 h 2402465"/>
                <a:gd name="connsiteX13" fmla="*/ 44227 w 449219"/>
                <a:gd name="connsiteY13" fmla="*/ 63445 h 2402465"/>
                <a:gd name="connsiteX14" fmla="*/ 43974 w 449219"/>
                <a:gd name="connsiteY14" fmla="*/ 62518 h 2402465"/>
                <a:gd name="connsiteX15" fmla="*/ 42541 w 449219"/>
                <a:gd name="connsiteY15" fmla="*/ 57466 h 2402465"/>
                <a:gd name="connsiteX16" fmla="*/ 42290 w 449219"/>
                <a:gd name="connsiteY16" fmla="*/ 56792 h 2402465"/>
                <a:gd name="connsiteX17" fmla="*/ 42290 w 449219"/>
                <a:gd name="connsiteY17" fmla="*/ 56538 h 2402465"/>
                <a:gd name="connsiteX18" fmla="*/ 42290 w 449219"/>
                <a:gd name="connsiteY18" fmla="*/ 53255 h 2402465"/>
                <a:gd name="connsiteX19" fmla="*/ 42290 w 449219"/>
                <a:gd name="connsiteY19" fmla="*/ 52918 h 2402465"/>
                <a:gd name="connsiteX20" fmla="*/ 42458 w 449219"/>
                <a:gd name="connsiteY20" fmla="*/ 52412 h 2402465"/>
                <a:gd name="connsiteX21" fmla="*/ 42458 w 449219"/>
                <a:gd name="connsiteY21" fmla="*/ 52244 h 2402465"/>
                <a:gd name="connsiteX22" fmla="*/ 42458 w 449219"/>
                <a:gd name="connsiteY22" fmla="*/ 51907 h 2402465"/>
                <a:gd name="connsiteX23" fmla="*/ 42709 w 449219"/>
                <a:gd name="connsiteY23" fmla="*/ 51655 h 2402465"/>
                <a:gd name="connsiteX24" fmla="*/ 42878 w 449219"/>
                <a:gd name="connsiteY24" fmla="*/ 51486 h 2402465"/>
                <a:gd name="connsiteX25" fmla="*/ 44899 w 449219"/>
                <a:gd name="connsiteY25" fmla="*/ 49548 h 2402465"/>
                <a:gd name="connsiteX26" fmla="*/ 51383 w 449219"/>
                <a:gd name="connsiteY26" fmla="*/ 45928 h 2402465"/>
                <a:gd name="connsiteX27" fmla="*/ 77407 w 449219"/>
                <a:gd name="connsiteY27" fmla="*/ 42138 h 2402465"/>
                <a:gd name="connsiteX28" fmla="*/ 108651 w 449219"/>
                <a:gd name="connsiteY28" fmla="*/ 46854 h 2402465"/>
                <a:gd name="connsiteX29" fmla="*/ 171728 w 449219"/>
                <a:gd name="connsiteY29" fmla="*/ 69677 h 2402465"/>
                <a:gd name="connsiteX30" fmla="*/ 171728 w 449219"/>
                <a:gd name="connsiteY30" fmla="*/ 69762 h 2402465"/>
                <a:gd name="connsiteX31" fmla="*/ 262597 w 449219"/>
                <a:gd name="connsiteY31" fmla="*/ 131325 h 2402465"/>
                <a:gd name="connsiteX32" fmla="*/ 198530 w 449219"/>
                <a:gd name="connsiteY32" fmla="*/ 144032 h 2402465"/>
                <a:gd name="connsiteX33" fmla="*/ 367108 w 449219"/>
                <a:gd name="connsiteY33" fmla="*/ 351388 h 2402465"/>
                <a:gd name="connsiteX34" fmla="*/ 348665 w 449219"/>
                <a:gd name="connsiteY34" fmla="*/ 348777 h 2402465"/>
                <a:gd name="connsiteX35" fmla="*/ 342349 w 449219"/>
                <a:gd name="connsiteY35" fmla="*/ 345156 h 2402465"/>
                <a:gd name="connsiteX36" fmla="*/ 341844 w 449219"/>
                <a:gd name="connsiteY36" fmla="*/ 344566 h 2402465"/>
                <a:gd name="connsiteX37" fmla="*/ 339400 w 449219"/>
                <a:gd name="connsiteY37" fmla="*/ 342124 h 2402465"/>
                <a:gd name="connsiteX38" fmla="*/ 337380 w 449219"/>
                <a:gd name="connsiteY38" fmla="*/ 339598 h 2402465"/>
                <a:gd name="connsiteX39" fmla="*/ 336286 w 449219"/>
                <a:gd name="connsiteY39" fmla="*/ 337913 h 2402465"/>
                <a:gd name="connsiteX40" fmla="*/ 333084 w 449219"/>
                <a:gd name="connsiteY40" fmla="*/ 332102 h 2402465"/>
                <a:gd name="connsiteX41" fmla="*/ 327611 w 449219"/>
                <a:gd name="connsiteY41" fmla="*/ 248895 h 2402465"/>
                <a:gd name="connsiteX42" fmla="*/ 327696 w 449219"/>
                <a:gd name="connsiteY42" fmla="*/ 248726 h 2402465"/>
                <a:gd name="connsiteX43" fmla="*/ 334771 w 449219"/>
                <a:gd name="connsiteY43" fmla="*/ 188847 h 2402465"/>
                <a:gd name="connsiteX44" fmla="*/ 350940 w 449219"/>
                <a:gd name="connsiteY44" fmla="*/ 206364 h 2402465"/>
                <a:gd name="connsiteX45" fmla="*/ 387152 w 449219"/>
                <a:gd name="connsiteY45" fmla="*/ 270539 h 2402465"/>
                <a:gd name="connsiteX46" fmla="*/ 392457 w 449219"/>
                <a:gd name="connsiteY46" fmla="*/ 288814 h 2402465"/>
                <a:gd name="connsiteX47" fmla="*/ 393301 w 449219"/>
                <a:gd name="connsiteY47" fmla="*/ 293109 h 2402465"/>
                <a:gd name="connsiteX48" fmla="*/ 393469 w 449219"/>
                <a:gd name="connsiteY48" fmla="*/ 294204 h 2402465"/>
                <a:gd name="connsiteX49" fmla="*/ 393469 w 449219"/>
                <a:gd name="connsiteY49" fmla="*/ 295214 h 2402465"/>
                <a:gd name="connsiteX50" fmla="*/ 393890 w 449219"/>
                <a:gd name="connsiteY50" fmla="*/ 305405 h 2402465"/>
                <a:gd name="connsiteX51" fmla="*/ 393553 w 449219"/>
                <a:gd name="connsiteY51" fmla="*/ 312310 h 2402465"/>
                <a:gd name="connsiteX52" fmla="*/ 393384 w 449219"/>
                <a:gd name="connsiteY52" fmla="*/ 314417 h 2402465"/>
                <a:gd name="connsiteX53" fmla="*/ 390605 w 449219"/>
                <a:gd name="connsiteY53" fmla="*/ 326881 h 2402465"/>
                <a:gd name="connsiteX54" fmla="*/ 388331 w 449219"/>
                <a:gd name="connsiteY54" fmla="*/ 333197 h 2402465"/>
                <a:gd name="connsiteX55" fmla="*/ 379237 w 449219"/>
                <a:gd name="connsiteY55" fmla="*/ 346082 h 2402465"/>
                <a:gd name="connsiteX56" fmla="*/ 376120 w 449219"/>
                <a:gd name="connsiteY56" fmla="*/ 348272 h 2402465"/>
                <a:gd name="connsiteX57" fmla="*/ 372499 w 449219"/>
                <a:gd name="connsiteY57" fmla="*/ 350041 h 2402465"/>
                <a:gd name="connsiteX58" fmla="*/ 369382 w 449219"/>
                <a:gd name="connsiteY58" fmla="*/ 350967 h 2402465"/>
                <a:gd name="connsiteX59" fmla="*/ 367867 w 449219"/>
                <a:gd name="connsiteY59" fmla="*/ 351388 h 2402465"/>
                <a:gd name="connsiteX60" fmla="*/ 367108 w 449219"/>
                <a:gd name="connsiteY60" fmla="*/ 351388 h 2402465"/>
                <a:gd name="connsiteX61" fmla="*/ 273883 w 449219"/>
                <a:gd name="connsiteY61" fmla="*/ 2402465 h 2402465"/>
                <a:gd name="connsiteX62" fmla="*/ 324413 w 449219"/>
                <a:gd name="connsiteY62" fmla="*/ 2402465 h 2402465"/>
                <a:gd name="connsiteX63" fmla="*/ 324413 w 449219"/>
                <a:gd name="connsiteY63" fmla="*/ 1493645 h 2402465"/>
                <a:gd name="connsiteX64" fmla="*/ 324413 w 449219"/>
                <a:gd name="connsiteY64" fmla="*/ 383644 h 2402465"/>
                <a:gd name="connsiteX65" fmla="*/ 415363 w 449219"/>
                <a:gd name="connsiteY65" fmla="*/ 368906 h 2402465"/>
                <a:gd name="connsiteX66" fmla="*/ 424122 w 449219"/>
                <a:gd name="connsiteY66" fmla="*/ 249821 h 2402465"/>
                <a:gd name="connsiteX67" fmla="*/ 380668 w 449219"/>
                <a:gd name="connsiteY67" fmla="*/ 176803 h 2402465"/>
                <a:gd name="connsiteX68" fmla="*/ 339907 w 449219"/>
                <a:gd name="connsiteY68" fmla="*/ 136379 h 2402465"/>
                <a:gd name="connsiteX69" fmla="*/ 346475 w 449219"/>
                <a:gd name="connsiteY69" fmla="*/ 133346 h 2402465"/>
                <a:gd name="connsiteX70" fmla="*/ 346897 w 449219"/>
                <a:gd name="connsiteY70" fmla="*/ 133178 h 2402465"/>
                <a:gd name="connsiteX71" fmla="*/ 347488 w 449219"/>
                <a:gd name="connsiteY71" fmla="*/ 132926 h 2402465"/>
                <a:gd name="connsiteX72" fmla="*/ 351360 w 449219"/>
                <a:gd name="connsiteY72" fmla="*/ 131410 h 2402465"/>
                <a:gd name="connsiteX73" fmla="*/ 367951 w 449219"/>
                <a:gd name="connsiteY73" fmla="*/ 126019 h 2402465"/>
                <a:gd name="connsiteX74" fmla="*/ 376794 w 449219"/>
                <a:gd name="connsiteY74" fmla="*/ 123914 h 2402465"/>
                <a:gd name="connsiteX75" fmla="*/ 383111 w 449219"/>
                <a:gd name="connsiteY75" fmla="*/ 122819 h 2402465"/>
                <a:gd name="connsiteX76" fmla="*/ 397679 w 449219"/>
                <a:gd name="connsiteY76" fmla="*/ 122314 h 2402465"/>
                <a:gd name="connsiteX77" fmla="*/ 398942 w 449219"/>
                <a:gd name="connsiteY77" fmla="*/ 122314 h 2402465"/>
                <a:gd name="connsiteX78" fmla="*/ 399111 w 449219"/>
                <a:gd name="connsiteY78" fmla="*/ 122314 h 2402465"/>
                <a:gd name="connsiteX79" fmla="*/ 399279 w 449219"/>
                <a:gd name="connsiteY79" fmla="*/ 122314 h 2402465"/>
                <a:gd name="connsiteX80" fmla="*/ 399843 w 449219"/>
                <a:gd name="connsiteY80" fmla="*/ 122427 h 2402465"/>
                <a:gd name="connsiteX81" fmla="*/ 401384 w 449219"/>
                <a:gd name="connsiteY81" fmla="*/ 122735 h 2402465"/>
                <a:gd name="connsiteX82" fmla="*/ 407954 w 449219"/>
                <a:gd name="connsiteY82" fmla="*/ 124587 h 2402465"/>
                <a:gd name="connsiteX83" fmla="*/ 410817 w 449219"/>
                <a:gd name="connsiteY83" fmla="*/ 126188 h 2402465"/>
                <a:gd name="connsiteX84" fmla="*/ 410395 w 449219"/>
                <a:gd name="connsiteY84" fmla="*/ 125598 h 2402465"/>
                <a:gd name="connsiteX85" fmla="*/ 411490 w 449219"/>
                <a:gd name="connsiteY85" fmla="*/ 126608 h 2402465"/>
                <a:gd name="connsiteX86" fmla="*/ 411743 w 449219"/>
                <a:gd name="connsiteY86" fmla="*/ 126862 h 2402465"/>
                <a:gd name="connsiteX87" fmla="*/ 413342 w 449219"/>
                <a:gd name="connsiteY87" fmla="*/ 128294 h 2402465"/>
                <a:gd name="connsiteX88" fmla="*/ 443155 w 449219"/>
                <a:gd name="connsiteY88" fmla="*/ 128294 h 2402465"/>
                <a:gd name="connsiteX89" fmla="*/ 443155 w 449219"/>
                <a:gd name="connsiteY89" fmla="*/ 98480 h 2402465"/>
                <a:gd name="connsiteX90" fmla="*/ 360036 w 449219"/>
                <a:gd name="connsiteY90" fmla="*/ 84500 h 2402465"/>
                <a:gd name="connsiteX91" fmla="*/ 304705 w 449219"/>
                <a:gd name="connsiteY91" fmla="*/ 107576 h 2402465"/>
                <a:gd name="connsiteX92" fmla="*/ 237417 w 449219"/>
                <a:gd name="connsiteY92" fmla="*/ 59739 h 2402465"/>
                <a:gd name="connsiteX93" fmla="*/ 155054 w 449219"/>
                <a:gd name="connsiteY93" fmla="*/ 17462 h 2402465"/>
                <a:gd name="connsiteX94" fmla="*/ 72775 w 449219"/>
                <a:gd name="connsiteY94" fmla="*/ 29 h 2402465"/>
                <a:gd name="connsiteX95" fmla="*/ 12140 w 449219"/>
                <a:gd name="connsiteY95" fmla="*/ 22852 h 2402465"/>
                <a:gd name="connsiteX96" fmla="*/ 36478 w 449219"/>
                <a:gd name="connsiteY96" fmla="*/ 124167 h 2402465"/>
                <a:gd name="connsiteX97" fmla="*/ 136948 w 449219"/>
                <a:gd name="connsiteY97" fmla="*/ 179162 h 2402465"/>
                <a:gd name="connsiteX98" fmla="*/ 273883 w 449219"/>
                <a:gd name="connsiteY98" fmla="*/ 172172 h 2402465"/>
                <a:gd name="connsiteX99" fmla="*/ 273883 w 449219"/>
                <a:gd name="connsiteY99" fmla="*/ 1493645 h 2402465"/>
                <a:gd name="connsiteX100" fmla="*/ 273883 w 449219"/>
                <a:gd name="connsiteY100" fmla="*/ 2402465 h 2402465"/>
                <a:gd name="connsiteX0" fmla="*/ 198530 w 449219"/>
                <a:gd name="connsiteY0" fmla="*/ 144032 h 2402465"/>
                <a:gd name="connsiteX1" fmla="*/ 133578 w 449219"/>
                <a:gd name="connsiteY1" fmla="*/ 135199 h 2402465"/>
                <a:gd name="connsiteX2" fmla="*/ 117156 w 449219"/>
                <a:gd name="connsiteY2" fmla="*/ 130147 h 2402465"/>
                <a:gd name="connsiteX3" fmla="*/ 110757 w 449219"/>
                <a:gd name="connsiteY3" fmla="*/ 127788 h 2402465"/>
                <a:gd name="connsiteX4" fmla="*/ 109662 w 449219"/>
                <a:gd name="connsiteY4" fmla="*/ 127366 h 2402465"/>
                <a:gd name="connsiteX5" fmla="*/ 109493 w 449219"/>
                <a:gd name="connsiteY5" fmla="*/ 127366 h 2402465"/>
                <a:gd name="connsiteX6" fmla="*/ 93998 w 449219"/>
                <a:gd name="connsiteY6" fmla="*/ 118271 h 2402465"/>
                <a:gd name="connsiteX7" fmla="*/ 88356 w 449219"/>
                <a:gd name="connsiteY7" fmla="*/ 114229 h 2402465"/>
                <a:gd name="connsiteX8" fmla="*/ 87428 w 449219"/>
                <a:gd name="connsiteY8" fmla="*/ 113555 h 2402465"/>
                <a:gd name="connsiteX9" fmla="*/ 86838 w 449219"/>
                <a:gd name="connsiteY9" fmla="*/ 113050 h 2402465"/>
                <a:gd name="connsiteX10" fmla="*/ 77660 w 449219"/>
                <a:gd name="connsiteY10" fmla="*/ 105301 h 2402465"/>
                <a:gd name="connsiteX11" fmla="*/ 61742 w 449219"/>
                <a:gd name="connsiteY11" fmla="*/ 89469 h 2402465"/>
                <a:gd name="connsiteX12" fmla="*/ 49363 w 449219"/>
                <a:gd name="connsiteY12" fmla="*/ 73047 h 2402465"/>
                <a:gd name="connsiteX13" fmla="*/ 44227 w 449219"/>
                <a:gd name="connsiteY13" fmla="*/ 63445 h 2402465"/>
                <a:gd name="connsiteX14" fmla="*/ 43974 w 449219"/>
                <a:gd name="connsiteY14" fmla="*/ 62518 h 2402465"/>
                <a:gd name="connsiteX15" fmla="*/ 42541 w 449219"/>
                <a:gd name="connsiteY15" fmla="*/ 57466 h 2402465"/>
                <a:gd name="connsiteX16" fmla="*/ 42290 w 449219"/>
                <a:gd name="connsiteY16" fmla="*/ 56792 h 2402465"/>
                <a:gd name="connsiteX17" fmla="*/ 42290 w 449219"/>
                <a:gd name="connsiteY17" fmla="*/ 56538 h 2402465"/>
                <a:gd name="connsiteX18" fmla="*/ 42290 w 449219"/>
                <a:gd name="connsiteY18" fmla="*/ 53255 h 2402465"/>
                <a:gd name="connsiteX19" fmla="*/ 42290 w 449219"/>
                <a:gd name="connsiteY19" fmla="*/ 52918 h 2402465"/>
                <a:gd name="connsiteX20" fmla="*/ 42458 w 449219"/>
                <a:gd name="connsiteY20" fmla="*/ 52412 h 2402465"/>
                <a:gd name="connsiteX21" fmla="*/ 42458 w 449219"/>
                <a:gd name="connsiteY21" fmla="*/ 52244 h 2402465"/>
                <a:gd name="connsiteX22" fmla="*/ 42458 w 449219"/>
                <a:gd name="connsiteY22" fmla="*/ 51907 h 2402465"/>
                <a:gd name="connsiteX23" fmla="*/ 42709 w 449219"/>
                <a:gd name="connsiteY23" fmla="*/ 51655 h 2402465"/>
                <a:gd name="connsiteX24" fmla="*/ 42878 w 449219"/>
                <a:gd name="connsiteY24" fmla="*/ 51486 h 2402465"/>
                <a:gd name="connsiteX25" fmla="*/ 44899 w 449219"/>
                <a:gd name="connsiteY25" fmla="*/ 49548 h 2402465"/>
                <a:gd name="connsiteX26" fmla="*/ 51383 w 449219"/>
                <a:gd name="connsiteY26" fmla="*/ 45928 h 2402465"/>
                <a:gd name="connsiteX27" fmla="*/ 77407 w 449219"/>
                <a:gd name="connsiteY27" fmla="*/ 42138 h 2402465"/>
                <a:gd name="connsiteX28" fmla="*/ 108651 w 449219"/>
                <a:gd name="connsiteY28" fmla="*/ 46854 h 2402465"/>
                <a:gd name="connsiteX29" fmla="*/ 171728 w 449219"/>
                <a:gd name="connsiteY29" fmla="*/ 69677 h 2402465"/>
                <a:gd name="connsiteX30" fmla="*/ 171728 w 449219"/>
                <a:gd name="connsiteY30" fmla="*/ 69762 h 2402465"/>
                <a:gd name="connsiteX31" fmla="*/ 262597 w 449219"/>
                <a:gd name="connsiteY31" fmla="*/ 131325 h 2402465"/>
                <a:gd name="connsiteX32" fmla="*/ 198530 w 449219"/>
                <a:gd name="connsiteY32" fmla="*/ 144032 h 2402465"/>
                <a:gd name="connsiteX33" fmla="*/ 367108 w 449219"/>
                <a:gd name="connsiteY33" fmla="*/ 351388 h 2402465"/>
                <a:gd name="connsiteX34" fmla="*/ 348665 w 449219"/>
                <a:gd name="connsiteY34" fmla="*/ 348777 h 2402465"/>
                <a:gd name="connsiteX35" fmla="*/ 342349 w 449219"/>
                <a:gd name="connsiteY35" fmla="*/ 345156 h 2402465"/>
                <a:gd name="connsiteX36" fmla="*/ 341844 w 449219"/>
                <a:gd name="connsiteY36" fmla="*/ 344566 h 2402465"/>
                <a:gd name="connsiteX37" fmla="*/ 339400 w 449219"/>
                <a:gd name="connsiteY37" fmla="*/ 342124 h 2402465"/>
                <a:gd name="connsiteX38" fmla="*/ 337380 w 449219"/>
                <a:gd name="connsiteY38" fmla="*/ 339598 h 2402465"/>
                <a:gd name="connsiteX39" fmla="*/ 336286 w 449219"/>
                <a:gd name="connsiteY39" fmla="*/ 337913 h 2402465"/>
                <a:gd name="connsiteX40" fmla="*/ 333084 w 449219"/>
                <a:gd name="connsiteY40" fmla="*/ 332102 h 2402465"/>
                <a:gd name="connsiteX41" fmla="*/ 327611 w 449219"/>
                <a:gd name="connsiteY41" fmla="*/ 248895 h 2402465"/>
                <a:gd name="connsiteX42" fmla="*/ 327696 w 449219"/>
                <a:gd name="connsiteY42" fmla="*/ 248726 h 2402465"/>
                <a:gd name="connsiteX43" fmla="*/ 334771 w 449219"/>
                <a:gd name="connsiteY43" fmla="*/ 188847 h 2402465"/>
                <a:gd name="connsiteX44" fmla="*/ 350940 w 449219"/>
                <a:gd name="connsiteY44" fmla="*/ 206364 h 2402465"/>
                <a:gd name="connsiteX45" fmla="*/ 387152 w 449219"/>
                <a:gd name="connsiteY45" fmla="*/ 270539 h 2402465"/>
                <a:gd name="connsiteX46" fmla="*/ 392457 w 449219"/>
                <a:gd name="connsiteY46" fmla="*/ 288814 h 2402465"/>
                <a:gd name="connsiteX47" fmla="*/ 393301 w 449219"/>
                <a:gd name="connsiteY47" fmla="*/ 293109 h 2402465"/>
                <a:gd name="connsiteX48" fmla="*/ 393469 w 449219"/>
                <a:gd name="connsiteY48" fmla="*/ 294204 h 2402465"/>
                <a:gd name="connsiteX49" fmla="*/ 393469 w 449219"/>
                <a:gd name="connsiteY49" fmla="*/ 295214 h 2402465"/>
                <a:gd name="connsiteX50" fmla="*/ 393890 w 449219"/>
                <a:gd name="connsiteY50" fmla="*/ 305405 h 2402465"/>
                <a:gd name="connsiteX51" fmla="*/ 393553 w 449219"/>
                <a:gd name="connsiteY51" fmla="*/ 312310 h 2402465"/>
                <a:gd name="connsiteX52" fmla="*/ 393384 w 449219"/>
                <a:gd name="connsiteY52" fmla="*/ 314417 h 2402465"/>
                <a:gd name="connsiteX53" fmla="*/ 390605 w 449219"/>
                <a:gd name="connsiteY53" fmla="*/ 326881 h 2402465"/>
                <a:gd name="connsiteX54" fmla="*/ 388331 w 449219"/>
                <a:gd name="connsiteY54" fmla="*/ 333197 h 2402465"/>
                <a:gd name="connsiteX55" fmla="*/ 379237 w 449219"/>
                <a:gd name="connsiteY55" fmla="*/ 346082 h 2402465"/>
                <a:gd name="connsiteX56" fmla="*/ 376120 w 449219"/>
                <a:gd name="connsiteY56" fmla="*/ 348272 h 2402465"/>
                <a:gd name="connsiteX57" fmla="*/ 372499 w 449219"/>
                <a:gd name="connsiteY57" fmla="*/ 350041 h 2402465"/>
                <a:gd name="connsiteX58" fmla="*/ 369382 w 449219"/>
                <a:gd name="connsiteY58" fmla="*/ 350967 h 2402465"/>
                <a:gd name="connsiteX59" fmla="*/ 367867 w 449219"/>
                <a:gd name="connsiteY59" fmla="*/ 351388 h 2402465"/>
                <a:gd name="connsiteX60" fmla="*/ 367108 w 449219"/>
                <a:gd name="connsiteY60" fmla="*/ 351388 h 2402465"/>
                <a:gd name="connsiteX61" fmla="*/ 273883 w 449219"/>
                <a:gd name="connsiteY61" fmla="*/ 2402465 h 2402465"/>
                <a:gd name="connsiteX62" fmla="*/ 324413 w 449219"/>
                <a:gd name="connsiteY62" fmla="*/ 2402465 h 2402465"/>
                <a:gd name="connsiteX63" fmla="*/ 324413 w 449219"/>
                <a:gd name="connsiteY63" fmla="*/ 383644 h 2402465"/>
                <a:gd name="connsiteX64" fmla="*/ 415363 w 449219"/>
                <a:gd name="connsiteY64" fmla="*/ 368906 h 2402465"/>
                <a:gd name="connsiteX65" fmla="*/ 424122 w 449219"/>
                <a:gd name="connsiteY65" fmla="*/ 249821 h 2402465"/>
                <a:gd name="connsiteX66" fmla="*/ 380668 w 449219"/>
                <a:gd name="connsiteY66" fmla="*/ 176803 h 2402465"/>
                <a:gd name="connsiteX67" fmla="*/ 339907 w 449219"/>
                <a:gd name="connsiteY67" fmla="*/ 136379 h 2402465"/>
                <a:gd name="connsiteX68" fmla="*/ 346475 w 449219"/>
                <a:gd name="connsiteY68" fmla="*/ 133346 h 2402465"/>
                <a:gd name="connsiteX69" fmla="*/ 346897 w 449219"/>
                <a:gd name="connsiteY69" fmla="*/ 133178 h 2402465"/>
                <a:gd name="connsiteX70" fmla="*/ 347488 w 449219"/>
                <a:gd name="connsiteY70" fmla="*/ 132926 h 2402465"/>
                <a:gd name="connsiteX71" fmla="*/ 351360 w 449219"/>
                <a:gd name="connsiteY71" fmla="*/ 131410 h 2402465"/>
                <a:gd name="connsiteX72" fmla="*/ 367951 w 449219"/>
                <a:gd name="connsiteY72" fmla="*/ 126019 h 2402465"/>
                <a:gd name="connsiteX73" fmla="*/ 376794 w 449219"/>
                <a:gd name="connsiteY73" fmla="*/ 123914 h 2402465"/>
                <a:gd name="connsiteX74" fmla="*/ 383111 w 449219"/>
                <a:gd name="connsiteY74" fmla="*/ 122819 h 2402465"/>
                <a:gd name="connsiteX75" fmla="*/ 397679 w 449219"/>
                <a:gd name="connsiteY75" fmla="*/ 122314 h 2402465"/>
                <a:gd name="connsiteX76" fmla="*/ 398942 w 449219"/>
                <a:gd name="connsiteY76" fmla="*/ 122314 h 2402465"/>
                <a:gd name="connsiteX77" fmla="*/ 399111 w 449219"/>
                <a:gd name="connsiteY77" fmla="*/ 122314 h 2402465"/>
                <a:gd name="connsiteX78" fmla="*/ 399279 w 449219"/>
                <a:gd name="connsiteY78" fmla="*/ 122314 h 2402465"/>
                <a:gd name="connsiteX79" fmla="*/ 399843 w 449219"/>
                <a:gd name="connsiteY79" fmla="*/ 122427 h 2402465"/>
                <a:gd name="connsiteX80" fmla="*/ 401384 w 449219"/>
                <a:gd name="connsiteY80" fmla="*/ 122735 h 2402465"/>
                <a:gd name="connsiteX81" fmla="*/ 407954 w 449219"/>
                <a:gd name="connsiteY81" fmla="*/ 124587 h 2402465"/>
                <a:gd name="connsiteX82" fmla="*/ 410817 w 449219"/>
                <a:gd name="connsiteY82" fmla="*/ 126188 h 2402465"/>
                <a:gd name="connsiteX83" fmla="*/ 410395 w 449219"/>
                <a:gd name="connsiteY83" fmla="*/ 125598 h 2402465"/>
                <a:gd name="connsiteX84" fmla="*/ 411490 w 449219"/>
                <a:gd name="connsiteY84" fmla="*/ 126608 h 2402465"/>
                <a:gd name="connsiteX85" fmla="*/ 411743 w 449219"/>
                <a:gd name="connsiteY85" fmla="*/ 126862 h 2402465"/>
                <a:gd name="connsiteX86" fmla="*/ 413342 w 449219"/>
                <a:gd name="connsiteY86" fmla="*/ 128294 h 2402465"/>
                <a:gd name="connsiteX87" fmla="*/ 443155 w 449219"/>
                <a:gd name="connsiteY87" fmla="*/ 128294 h 2402465"/>
                <a:gd name="connsiteX88" fmla="*/ 443155 w 449219"/>
                <a:gd name="connsiteY88" fmla="*/ 98480 h 2402465"/>
                <a:gd name="connsiteX89" fmla="*/ 360036 w 449219"/>
                <a:gd name="connsiteY89" fmla="*/ 84500 h 2402465"/>
                <a:gd name="connsiteX90" fmla="*/ 304705 w 449219"/>
                <a:gd name="connsiteY90" fmla="*/ 107576 h 2402465"/>
                <a:gd name="connsiteX91" fmla="*/ 237417 w 449219"/>
                <a:gd name="connsiteY91" fmla="*/ 59739 h 2402465"/>
                <a:gd name="connsiteX92" fmla="*/ 155054 w 449219"/>
                <a:gd name="connsiteY92" fmla="*/ 17462 h 2402465"/>
                <a:gd name="connsiteX93" fmla="*/ 72775 w 449219"/>
                <a:gd name="connsiteY93" fmla="*/ 29 h 2402465"/>
                <a:gd name="connsiteX94" fmla="*/ 12140 w 449219"/>
                <a:gd name="connsiteY94" fmla="*/ 22852 h 2402465"/>
                <a:gd name="connsiteX95" fmla="*/ 36478 w 449219"/>
                <a:gd name="connsiteY95" fmla="*/ 124167 h 2402465"/>
                <a:gd name="connsiteX96" fmla="*/ 136948 w 449219"/>
                <a:gd name="connsiteY96" fmla="*/ 179162 h 2402465"/>
                <a:gd name="connsiteX97" fmla="*/ 273883 w 449219"/>
                <a:gd name="connsiteY97" fmla="*/ 172172 h 2402465"/>
                <a:gd name="connsiteX98" fmla="*/ 273883 w 449219"/>
                <a:gd name="connsiteY98" fmla="*/ 1493645 h 2402465"/>
                <a:gd name="connsiteX99" fmla="*/ 273883 w 449219"/>
                <a:gd name="connsiteY99" fmla="*/ 2402465 h 2402465"/>
                <a:gd name="connsiteX0" fmla="*/ 198530 w 449219"/>
                <a:gd name="connsiteY0" fmla="*/ 144032 h 2402465"/>
                <a:gd name="connsiteX1" fmla="*/ 133578 w 449219"/>
                <a:gd name="connsiteY1" fmla="*/ 135199 h 2402465"/>
                <a:gd name="connsiteX2" fmla="*/ 117156 w 449219"/>
                <a:gd name="connsiteY2" fmla="*/ 130147 h 2402465"/>
                <a:gd name="connsiteX3" fmla="*/ 110757 w 449219"/>
                <a:gd name="connsiteY3" fmla="*/ 127788 h 2402465"/>
                <a:gd name="connsiteX4" fmla="*/ 109662 w 449219"/>
                <a:gd name="connsiteY4" fmla="*/ 127366 h 2402465"/>
                <a:gd name="connsiteX5" fmla="*/ 109493 w 449219"/>
                <a:gd name="connsiteY5" fmla="*/ 127366 h 2402465"/>
                <a:gd name="connsiteX6" fmla="*/ 93998 w 449219"/>
                <a:gd name="connsiteY6" fmla="*/ 118271 h 2402465"/>
                <a:gd name="connsiteX7" fmla="*/ 88356 w 449219"/>
                <a:gd name="connsiteY7" fmla="*/ 114229 h 2402465"/>
                <a:gd name="connsiteX8" fmla="*/ 87428 w 449219"/>
                <a:gd name="connsiteY8" fmla="*/ 113555 h 2402465"/>
                <a:gd name="connsiteX9" fmla="*/ 86838 w 449219"/>
                <a:gd name="connsiteY9" fmla="*/ 113050 h 2402465"/>
                <a:gd name="connsiteX10" fmla="*/ 77660 w 449219"/>
                <a:gd name="connsiteY10" fmla="*/ 105301 h 2402465"/>
                <a:gd name="connsiteX11" fmla="*/ 61742 w 449219"/>
                <a:gd name="connsiteY11" fmla="*/ 89469 h 2402465"/>
                <a:gd name="connsiteX12" fmla="*/ 49363 w 449219"/>
                <a:gd name="connsiteY12" fmla="*/ 73047 h 2402465"/>
                <a:gd name="connsiteX13" fmla="*/ 44227 w 449219"/>
                <a:gd name="connsiteY13" fmla="*/ 63445 h 2402465"/>
                <a:gd name="connsiteX14" fmla="*/ 43974 w 449219"/>
                <a:gd name="connsiteY14" fmla="*/ 62518 h 2402465"/>
                <a:gd name="connsiteX15" fmla="*/ 42541 w 449219"/>
                <a:gd name="connsiteY15" fmla="*/ 57466 h 2402465"/>
                <a:gd name="connsiteX16" fmla="*/ 42290 w 449219"/>
                <a:gd name="connsiteY16" fmla="*/ 56792 h 2402465"/>
                <a:gd name="connsiteX17" fmla="*/ 42290 w 449219"/>
                <a:gd name="connsiteY17" fmla="*/ 56538 h 2402465"/>
                <a:gd name="connsiteX18" fmla="*/ 42290 w 449219"/>
                <a:gd name="connsiteY18" fmla="*/ 53255 h 2402465"/>
                <a:gd name="connsiteX19" fmla="*/ 42290 w 449219"/>
                <a:gd name="connsiteY19" fmla="*/ 52918 h 2402465"/>
                <a:gd name="connsiteX20" fmla="*/ 42458 w 449219"/>
                <a:gd name="connsiteY20" fmla="*/ 52412 h 2402465"/>
                <a:gd name="connsiteX21" fmla="*/ 42458 w 449219"/>
                <a:gd name="connsiteY21" fmla="*/ 52244 h 2402465"/>
                <a:gd name="connsiteX22" fmla="*/ 42458 w 449219"/>
                <a:gd name="connsiteY22" fmla="*/ 51907 h 2402465"/>
                <a:gd name="connsiteX23" fmla="*/ 42709 w 449219"/>
                <a:gd name="connsiteY23" fmla="*/ 51655 h 2402465"/>
                <a:gd name="connsiteX24" fmla="*/ 42878 w 449219"/>
                <a:gd name="connsiteY24" fmla="*/ 51486 h 2402465"/>
                <a:gd name="connsiteX25" fmla="*/ 44899 w 449219"/>
                <a:gd name="connsiteY25" fmla="*/ 49548 h 2402465"/>
                <a:gd name="connsiteX26" fmla="*/ 51383 w 449219"/>
                <a:gd name="connsiteY26" fmla="*/ 45928 h 2402465"/>
                <a:gd name="connsiteX27" fmla="*/ 77407 w 449219"/>
                <a:gd name="connsiteY27" fmla="*/ 42138 h 2402465"/>
                <a:gd name="connsiteX28" fmla="*/ 108651 w 449219"/>
                <a:gd name="connsiteY28" fmla="*/ 46854 h 2402465"/>
                <a:gd name="connsiteX29" fmla="*/ 171728 w 449219"/>
                <a:gd name="connsiteY29" fmla="*/ 69677 h 2402465"/>
                <a:gd name="connsiteX30" fmla="*/ 171728 w 449219"/>
                <a:gd name="connsiteY30" fmla="*/ 69762 h 2402465"/>
                <a:gd name="connsiteX31" fmla="*/ 262597 w 449219"/>
                <a:gd name="connsiteY31" fmla="*/ 131325 h 2402465"/>
                <a:gd name="connsiteX32" fmla="*/ 198530 w 449219"/>
                <a:gd name="connsiteY32" fmla="*/ 144032 h 2402465"/>
                <a:gd name="connsiteX33" fmla="*/ 367108 w 449219"/>
                <a:gd name="connsiteY33" fmla="*/ 351388 h 2402465"/>
                <a:gd name="connsiteX34" fmla="*/ 348665 w 449219"/>
                <a:gd name="connsiteY34" fmla="*/ 348777 h 2402465"/>
                <a:gd name="connsiteX35" fmla="*/ 342349 w 449219"/>
                <a:gd name="connsiteY35" fmla="*/ 345156 h 2402465"/>
                <a:gd name="connsiteX36" fmla="*/ 341844 w 449219"/>
                <a:gd name="connsiteY36" fmla="*/ 344566 h 2402465"/>
                <a:gd name="connsiteX37" fmla="*/ 339400 w 449219"/>
                <a:gd name="connsiteY37" fmla="*/ 342124 h 2402465"/>
                <a:gd name="connsiteX38" fmla="*/ 337380 w 449219"/>
                <a:gd name="connsiteY38" fmla="*/ 339598 h 2402465"/>
                <a:gd name="connsiteX39" fmla="*/ 336286 w 449219"/>
                <a:gd name="connsiteY39" fmla="*/ 337913 h 2402465"/>
                <a:gd name="connsiteX40" fmla="*/ 333084 w 449219"/>
                <a:gd name="connsiteY40" fmla="*/ 332102 h 2402465"/>
                <a:gd name="connsiteX41" fmla="*/ 327611 w 449219"/>
                <a:gd name="connsiteY41" fmla="*/ 248895 h 2402465"/>
                <a:gd name="connsiteX42" fmla="*/ 327696 w 449219"/>
                <a:gd name="connsiteY42" fmla="*/ 248726 h 2402465"/>
                <a:gd name="connsiteX43" fmla="*/ 334771 w 449219"/>
                <a:gd name="connsiteY43" fmla="*/ 188847 h 2402465"/>
                <a:gd name="connsiteX44" fmla="*/ 350940 w 449219"/>
                <a:gd name="connsiteY44" fmla="*/ 206364 h 2402465"/>
                <a:gd name="connsiteX45" fmla="*/ 387152 w 449219"/>
                <a:gd name="connsiteY45" fmla="*/ 270539 h 2402465"/>
                <a:gd name="connsiteX46" fmla="*/ 392457 w 449219"/>
                <a:gd name="connsiteY46" fmla="*/ 288814 h 2402465"/>
                <a:gd name="connsiteX47" fmla="*/ 393301 w 449219"/>
                <a:gd name="connsiteY47" fmla="*/ 293109 h 2402465"/>
                <a:gd name="connsiteX48" fmla="*/ 393469 w 449219"/>
                <a:gd name="connsiteY48" fmla="*/ 294204 h 2402465"/>
                <a:gd name="connsiteX49" fmla="*/ 393469 w 449219"/>
                <a:gd name="connsiteY49" fmla="*/ 295214 h 2402465"/>
                <a:gd name="connsiteX50" fmla="*/ 393890 w 449219"/>
                <a:gd name="connsiteY50" fmla="*/ 305405 h 2402465"/>
                <a:gd name="connsiteX51" fmla="*/ 393553 w 449219"/>
                <a:gd name="connsiteY51" fmla="*/ 312310 h 2402465"/>
                <a:gd name="connsiteX52" fmla="*/ 393384 w 449219"/>
                <a:gd name="connsiteY52" fmla="*/ 314417 h 2402465"/>
                <a:gd name="connsiteX53" fmla="*/ 390605 w 449219"/>
                <a:gd name="connsiteY53" fmla="*/ 326881 h 2402465"/>
                <a:gd name="connsiteX54" fmla="*/ 388331 w 449219"/>
                <a:gd name="connsiteY54" fmla="*/ 333197 h 2402465"/>
                <a:gd name="connsiteX55" fmla="*/ 379237 w 449219"/>
                <a:gd name="connsiteY55" fmla="*/ 346082 h 2402465"/>
                <a:gd name="connsiteX56" fmla="*/ 376120 w 449219"/>
                <a:gd name="connsiteY56" fmla="*/ 348272 h 2402465"/>
                <a:gd name="connsiteX57" fmla="*/ 372499 w 449219"/>
                <a:gd name="connsiteY57" fmla="*/ 350041 h 2402465"/>
                <a:gd name="connsiteX58" fmla="*/ 369382 w 449219"/>
                <a:gd name="connsiteY58" fmla="*/ 350967 h 2402465"/>
                <a:gd name="connsiteX59" fmla="*/ 367867 w 449219"/>
                <a:gd name="connsiteY59" fmla="*/ 351388 h 2402465"/>
                <a:gd name="connsiteX60" fmla="*/ 367108 w 449219"/>
                <a:gd name="connsiteY60" fmla="*/ 351388 h 2402465"/>
                <a:gd name="connsiteX61" fmla="*/ 273883 w 449219"/>
                <a:gd name="connsiteY61" fmla="*/ 2402465 h 2402465"/>
                <a:gd name="connsiteX62" fmla="*/ 324413 w 449219"/>
                <a:gd name="connsiteY62" fmla="*/ 2402465 h 2402465"/>
                <a:gd name="connsiteX63" fmla="*/ 324413 w 449219"/>
                <a:gd name="connsiteY63" fmla="*/ 383644 h 2402465"/>
                <a:gd name="connsiteX64" fmla="*/ 415363 w 449219"/>
                <a:gd name="connsiteY64" fmla="*/ 368906 h 2402465"/>
                <a:gd name="connsiteX65" fmla="*/ 424122 w 449219"/>
                <a:gd name="connsiteY65" fmla="*/ 249821 h 2402465"/>
                <a:gd name="connsiteX66" fmla="*/ 380668 w 449219"/>
                <a:gd name="connsiteY66" fmla="*/ 176803 h 2402465"/>
                <a:gd name="connsiteX67" fmla="*/ 339907 w 449219"/>
                <a:gd name="connsiteY67" fmla="*/ 136379 h 2402465"/>
                <a:gd name="connsiteX68" fmla="*/ 346475 w 449219"/>
                <a:gd name="connsiteY68" fmla="*/ 133346 h 2402465"/>
                <a:gd name="connsiteX69" fmla="*/ 346897 w 449219"/>
                <a:gd name="connsiteY69" fmla="*/ 133178 h 2402465"/>
                <a:gd name="connsiteX70" fmla="*/ 347488 w 449219"/>
                <a:gd name="connsiteY70" fmla="*/ 132926 h 2402465"/>
                <a:gd name="connsiteX71" fmla="*/ 351360 w 449219"/>
                <a:gd name="connsiteY71" fmla="*/ 131410 h 2402465"/>
                <a:gd name="connsiteX72" fmla="*/ 367951 w 449219"/>
                <a:gd name="connsiteY72" fmla="*/ 126019 h 2402465"/>
                <a:gd name="connsiteX73" fmla="*/ 376794 w 449219"/>
                <a:gd name="connsiteY73" fmla="*/ 123914 h 2402465"/>
                <a:gd name="connsiteX74" fmla="*/ 383111 w 449219"/>
                <a:gd name="connsiteY74" fmla="*/ 122819 h 2402465"/>
                <a:gd name="connsiteX75" fmla="*/ 397679 w 449219"/>
                <a:gd name="connsiteY75" fmla="*/ 122314 h 2402465"/>
                <a:gd name="connsiteX76" fmla="*/ 398942 w 449219"/>
                <a:gd name="connsiteY76" fmla="*/ 122314 h 2402465"/>
                <a:gd name="connsiteX77" fmla="*/ 399111 w 449219"/>
                <a:gd name="connsiteY77" fmla="*/ 122314 h 2402465"/>
                <a:gd name="connsiteX78" fmla="*/ 399279 w 449219"/>
                <a:gd name="connsiteY78" fmla="*/ 122314 h 2402465"/>
                <a:gd name="connsiteX79" fmla="*/ 399843 w 449219"/>
                <a:gd name="connsiteY79" fmla="*/ 122427 h 2402465"/>
                <a:gd name="connsiteX80" fmla="*/ 401384 w 449219"/>
                <a:gd name="connsiteY80" fmla="*/ 122735 h 2402465"/>
                <a:gd name="connsiteX81" fmla="*/ 407954 w 449219"/>
                <a:gd name="connsiteY81" fmla="*/ 124587 h 2402465"/>
                <a:gd name="connsiteX82" fmla="*/ 410817 w 449219"/>
                <a:gd name="connsiteY82" fmla="*/ 126188 h 2402465"/>
                <a:gd name="connsiteX83" fmla="*/ 410395 w 449219"/>
                <a:gd name="connsiteY83" fmla="*/ 125598 h 2402465"/>
                <a:gd name="connsiteX84" fmla="*/ 411490 w 449219"/>
                <a:gd name="connsiteY84" fmla="*/ 126608 h 2402465"/>
                <a:gd name="connsiteX85" fmla="*/ 411743 w 449219"/>
                <a:gd name="connsiteY85" fmla="*/ 126862 h 2402465"/>
                <a:gd name="connsiteX86" fmla="*/ 413342 w 449219"/>
                <a:gd name="connsiteY86" fmla="*/ 128294 h 2402465"/>
                <a:gd name="connsiteX87" fmla="*/ 443155 w 449219"/>
                <a:gd name="connsiteY87" fmla="*/ 128294 h 2402465"/>
                <a:gd name="connsiteX88" fmla="*/ 443155 w 449219"/>
                <a:gd name="connsiteY88" fmla="*/ 98480 h 2402465"/>
                <a:gd name="connsiteX89" fmla="*/ 360036 w 449219"/>
                <a:gd name="connsiteY89" fmla="*/ 84500 h 2402465"/>
                <a:gd name="connsiteX90" fmla="*/ 304705 w 449219"/>
                <a:gd name="connsiteY90" fmla="*/ 107576 h 2402465"/>
                <a:gd name="connsiteX91" fmla="*/ 237417 w 449219"/>
                <a:gd name="connsiteY91" fmla="*/ 59739 h 2402465"/>
                <a:gd name="connsiteX92" fmla="*/ 155054 w 449219"/>
                <a:gd name="connsiteY92" fmla="*/ 17462 h 2402465"/>
                <a:gd name="connsiteX93" fmla="*/ 72775 w 449219"/>
                <a:gd name="connsiteY93" fmla="*/ 29 h 2402465"/>
                <a:gd name="connsiteX94" fmla="*/ 12140 w 449219"/>
                <a:gd name="connsiteY94" fmla="*/ 22852 h 2402465"/>
                <a:gd name="connsiteX95" fmla="*/ 36478 w 449219"/>
                <a:gd name="connsiteY95" fmla="*/ 124167 h 2402465"/>
                <a:gd name="connsiteX96" fmla="*/ 136948 w 449219"/>
                <a:gd name="connsiteY96" fmla="*/ 179162 h 2402465"/>
                <a:gd name="connsiteX97" fmla="*/ 273883 w 449219"/>
                <a:gd name="connsiteY97" fmla="*/ 172172 h 2402465"/>
                <a:gd name="connsiteX98" fmla="*/ 273883 w 449219"/>
                <a:gd name="connsiteY98" fmla="*/ 2402465 h 240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449219" h="2402465">
                  <a:moveTo>
                    <a:pt x="198530" y="144032"/>
                  </a:moveTo>
                  <a:cubicBezTo>
                    <a:pt x="176213" y="144085"/>
                    <a:pt x="153748" y="140547"/>
                    <a:pt x="133578" y="135199"/>
                  </a:cubicBezTo>
                  <a:cubicBezTo>
                    <a:pt x="128021" y="133683"/>
                    <a:pt x="122546" y="131999"/>
                    <a:pt x="117156" y="130147"/>
                  </a:cubicBezTo>
                  <a:cubicBezTo>
                    <a:pt x="115051" y="129389"/>
                    <a:pt x="112862" y="128631"/>
                    <a:pt x="110757" y="127788"/>
                  </a:cubicBezTo>
                  <a:cubicBezTo>
                    <a:pt x="110166" y="127536"/>
                    <a:pt x="109832" y="127366"/>
                    <a:pt x="109662" y="127366"/>
                  </a:cubicBezTo>
                  <a:lnTo>
                    <a:pt x="109493" y="127366"/>
                  </a:lnTo>
                  <a:cubicBezTo>
                    <a:pt x="104102" y="124756"/>
                    <a:pt x="98966" y="121640"/>
                    <a:pt x="93998" y="118271"/>
                  </a:cubicBezTo>
                  <a:cubicBezTo>
                    <a:pt x="92145" y="116924"/>
                    <a:pt x="90209" y="115576"/>
                    <a:pt x="88356" y="114229"/>
                  </a:cubicBezTo>
                  <a:cubicBezTo>
                    <a:pt x="87934" y="113892"/>
                    <a:pt x="87682" y="113723"/>
                    <a:pt x="87428" y="113555"/>
                  </a:cubicBezTo>
                  <a:cubicBezTo>
                    <a:pt x="87260" y="113386"/>
                    <a:pt x="87175" y="113303"/>
                    <a:pt x="86838" y="113050"/>
                  </a:cubicBezTo>
                  <a:cubicBezTo>
                    <a:pt x="83723" y="110524"/>
                    <a:pt x="80607" y="107997"/>
                    <a:pt x="77660" y="105301"/>
                  </a:cubicBezTo>
                  <a:cubicBezTo>
                    <a:pt x="72100" y="100333"/>
                    <a:pt x="66712" y="95027"/>
                    <a:pt x="61742" y="89469"/>
                  </a:cubicBezTo>
                  <a:cubicBezTo>
                    <a:pt x="55679" y="82731"/>
                    <a:pt x="53910" y="80541"/>
                    <a:pt x="49363" y="73047"/>
                  </a:cubicBezTo>
                  <a:cubicBezTo>
                    <a:pt x="47426" y="69930"/>
                    <a:pt x="45742" y="66729"/>
                    <a:pt x="44227" y="63445"/>
                  </a:cubicBezTo>
                  <a:cubicBezTo>
                    <a:pt x="44142" y="63108"/>
                    <a:pt x="44059" y="62939"/>
                    <a:pt x="43974" y="62518"/>
                  </a:cubicBezTo>
                  <a:cubicBezTo>
                    <a:pt x="43468" y="60834"/>
                    <a:pt x="43046" y="59150"/>
                    <a:pt x="42541" y="57466"/>
                  </a:cubicBezTo>
                  <a:cubicBezTo>
                    <a:pt x="42375" y="57129"/>
                    <a:pt x="42290" y="56960"/>
                    <a:pt x="42290" y="56792"/>
                  </a:cubicBezTo>
                  <a:lnTo>
                    <a:pt x="42290" y="56538"/>
                  </a:lnTo>
                  <a:lnTo>
                    <a:pt x="42290" y="53255"/>
                  </a:lnTo>
                  <a:lnTo>
                    <a:pt x="42290" y="52918"/>
                  </a:lnTo>
                  <a:cubicBezTo>
                    <a:pt x="42375" y="52665"/>
                    <a:pt x="42458" y="52581"/>
                    <a:pt x="42458" y="52412"/>
                  </a:cubicBezTo>
                  <a:lnTo>
                    <a:pt x="42458" y="52244"/>
                  </a:lnTo>
                  <a:lnTo>
                    <a:pt x="42458" y="51907"/>
                  </a:lnTo>
                  <a:lnTo>
                    <a:pt x="42709" y="51655"/>
                  </a:lnTo>
                  <a:lnTo>
                    <a:pt x="42878" y="51486"/>
                  </a:lnTo>
                  <a:cubicBezTo>
                    <a:pt x="43552" y="50812"/>
                    <a:pt x="44227" y="50223"/>
                    <a:pt x="44899" y="49548"/>
                  </a:cubicBezTo>
                  <a:cubicBezTo>
                    <a:pt x="44564" y="50139"/>
                    <a:pt x="50037" y="46517"/>
                    <a:pt x="51383" y="45928"/>
                  </a:cubicBezTo>
                  <a:cubicBezTo>
                    <a:pt x="56775" y="43653"/>
                    <a:pt x="68901" y="41969"/>
                    <a:pt x="77407" y="42138"/>
                  </a:cubicBezTo>
                  <a:cubicBezTo>
                    <a:pt x="88019" y="42390"/>
                    <a:pt x="98377" y="44244"/>
                    <a:pt x="108651" y="46854"/>
                  </a:cubicBezTo>
                  <a:cubicBezTo>
                    <a:pt x="130380" y="52329"/>
                    <a:pt x="151348" y="60582"/>
                    <a:pt x="171728" y="69677"/>
                  </a:cubicBezTo>
                  <a:lnTo>
                    <a:pt x="171728" y="69762"/>
                  </a:lnTo>
                  <a:cubicBezTo>
                    <a:pt x="205583" y="84920"/>
                    <a:pt x="232362" y="110776"/>
                    <a:pt x="262597" y="131325"/>
                  </a:cubicBezTo>
                  <a:cubicBezTo>
                    <a:pt x="243017" y="140336"/>
                    <a:pt x="220847" y="143979"/>
                    <a:pt x="198530" y="144032"/>
                  </a:cubicBezTo>
                  <a:close/>
                  <a:moveTo>
                    <a:pt x="367108" y="351388"/>
                  </a:moveTo>
                  <a:cubicBezTo>
                    <a:pt x="360455" y="351978"/>
                    <a:pt x="354982" y="351051"/>
                    <a:pt x="348665" y="348777"/>
                  </a:cubicBezTo>
                  <a:cubicBezTo>
                    <a:pt x="349509" y="348946"/>
                    <a:pt x="343611" y="345998"/>
                    <a:pt x="342349" y="345156"/>
                  </a:cubicBezTo>
                  <a:cubicBezTo>
                    <a:pt x="342181" y="344904"/>
                    <a:pt x="342097" y="344820"/>
                    <a:pt x="341844" y="344566"/>
                  </a:cubicBezTo>
                  <a:cubicBezTo>
                    <a:pt x="341087" y="343725"/>
                    <a:pt x="340244" y="342966"/>
                    <a:pt x="339400" y="342124"/>
                  </a:cubicBezTo>
                  <a:cubicBezTo>
                    <a:pt x="339066" y="341787"/>
                    <a:pt x="337801" y="340187"/>
                    <a:pt x="337380" y="339598"/>
                  </a:cubicBezTo>
                  <a:cubicBezTo>
                    <a:pt x="337045" y="339008"/>
                    <a:pt x="336624" y="338503"/>
                    <a:pt x="336286" y="337913"/>
                  </a:cubicBezTo>
                  <a:cubicBezTo>
                    <a:pt x="335780" y="337156"/>
                    <a:pt x="333253" y="332102"/>
                    <a:pt x="333084" y="332102"/>
                  </a:cubicBezTo>
                  <a:cubicBezTo>
                    <a:pt x="322558" y="306752"/>
                    <a:pt x="325001" y="278034"/>
                    <a:pt x="327611" y="248895"/>
                  </a:cubicBezTo>
                  <a:cubicBezTo>
                    <a:pt x="327639" y="248839"/>
                    <a:pt x="327668" y="248782"/>
                    <a:pt x="327696" y="248726"/>
                  </a:cubicBezTo>
                  <a:cubicBezTo>
                    <a:pt x="329464" y="228766"/>
                    <a:pt x="332834" y="208806"/>
                    <a:pt x="334771" y="188847"/>
                  </a:cubicBezTo>
                  <a:cubicBezTo>
                    <a:pt x="340413" y="194489"/>
                    <a:pt x="345886" y="200300"/>
                    <a:pt x="350940" y="206364"/>
                  </a:cubicBezTo>
                  <a:cubicBezTo>
                    <a:pt x="366520" y="225144"/>
                    <a:pt x="379152" y="247548"/>
                    <a:pt x="387152" y="270539"/>
                  </a:cubicBezTo>
                  <a:cubicBezTo>
                    <a:pt x="389173" y="276518"/>
                    <a:pt x="391111" y="282666"/>
                    <a:pt x="392457" y="288814"/>
                  </a:cubicBezTo>
                  <a:cubicBezTo>
                    <a:pt x="392794" y="290245"/>
                    <a:pt x="393047" y="291677"/>
                    <a:pt x="393301" y="293109"/>
                  </a:cubicBezTo>
                  <a:cubicBezTo>
                    <a:pt x="393384" y="293615"/>
                    <a:pt x="393469" y="293867"/>
                    <a:pt x="393469" y="294204"/>
                  </a:cubicBezTo>
                  <a:lnTo>
                    <a:pt x="393469" y="295214"/>
                  </a:lnTo>
                  <a:cubicBezTo>
                    <a:pt x="393806" y="298584"/>
                    <a:pt x="393890" y="302036"/>
                    <a:pt x="393890" y="305405"/>
                  </a:cubicBezTo>
                  <a:cubicBezTo>
                    <a:pt x="393806" y="307764"/>
                    <a:pt x="393721" y="310037"/>
                    <a:pt x="393553" y="312310"/>
                  </a:cubicBezTo>
                  <a:cubicBezTo>
                    <a:pt x="393553" y="312479"/>
                    <a:pt x="393384" y="313911"/>
                    <a:pt x="393384" y="314417"/>
                  </a:cubicBezTo>
                  <a:cubicBezTo>
                    <a:pt x="392794" y="318628"/>
                    <a:pt x="391869" y="322839"/>
                    <a:pt x="390605" y="326881"/>
                  </a:cubicBezTo>
                  <a:cubicBezTo>
                    <a:pt x="389764" y="329829"/>
                    <a:pt x="388415" y="333028"/>
                    <a:pt x="388331" y="333197"/>
                  </a:cubicBezTo>
                  <a:cubicBezTo>
                    <a:pt x="384962" y="340103"/>
                    <a:pt x="384120" y="341787"/>
                    <a:pt x="379237" y="346082"/>
                  </a:cubicBezTo>
                  <a:cubicBezTo>
                    <a:pt x="380077" y="345241"/>
                    <a:pt x="376710" y="347935"/>
                    <a:pt x="376120" y="348272"/>
                  </a:cubicBezTo>
                  <a:cubicBezTo>
                    <a:pt x="376036" y="348357"/>
                    <a:pt x="372836" y="349789"/>
                    <a:pt x="372499" y="350041"/>
                  </a:cubicBezTo>
                  <a:cubicBezTo>
                    <a:pt x="371403" y="350378"/>
                    <a:pt x="370394" y="350715"/>
                    <a:pt x="369382" y="350967"/>
                  </a:cubicBezTo>
                  <a:cubicBezTo>
                    <a:pt x="368710" y="351136"/>
                    <a:pt x="368288" y="351304"/>
                    <a:pt x="367867" y="351388"/>
                  </a:cubicBezTo>
                  <a:lnTo>
                    <a:pt x="367108" y="351388"/>
                  </a:lnTo>
                  <a:close/>
                  <a:moveTo>
                    <a:pt x="273883" y="2402465"/>
                  </a:moveTo>
                  <a:lnTo>
                    <a:pt x="324413" y="2402465"/>
                  </a:lnTo>
                  <a:lnTo>
                    <a:pt x="324413" y="383644"/>
                  </a:lnTo>
                  <a:cubicBezTo>
                    <a:pt x="353467" y="400656"/>
                    <a:pt x="393638" y="395940"/>
                    <a:pt x="415363" y="368906"/>
                  </a:cubicBezTo>
                  <a:cubicBezTo>
                    <a:pt x="442649" y="334881"/>
                    <a:pt x="439366" y="288141"/>
                    <a:pt x="424122" y="249821"/>
                  </a:cubicBezTo>
                  <a:cubicBezTo>
                    <a:pt x="413512" y="223208"/>
                    <a:pt x="399026" y="198785"/>
                    <a:pt x="380668" y="176803"/>
                  </a:cubicBezTo>
                  <a:cubicBezTo>
                    <a:pt x="368542" y="162149"/>
                    <a:pt x="354307" y="149179"/>
                    <a:pt x="339907" y="136379"/>
                  </a:cubicBezTo>
                  <a:lnTo>
                    <a:pt x="346475" y="133346"/>
                  </a:lnTo>
                  <a:cubicBezTo>
                    <a:pt x="346729" y="133263"/>
                    <a:pt x="346729" y="133178"/>
                    <a:pt x="346897" y="133178"/>
                  </a:cubicBezTo>
                  <a:cubicBezTo>
                    <a:pt x="347066" y="133094"/>
                    <a:pt x="347234" y="133009"/>
                    <a:pt x="347488" y="132926"/>
                  </a:cubicBezTo>
                  <a:cubicBezTo>
                    <a:pt x="348834" y="132420"/>
                    <a:pt x="350097" y="131914"/>
                    <a:pt x="351360" y="131410"/>
                  </a:cubicBezTo>
                  <a:cubicBezTo>
                    <a:pt x="356750" y="129389"/>
                    <a:pt x="362309" y="127536"/>
                    <a:pt x="367951" y="126019"/>
                  </a:cubicBezTo>
                  <a:cubicBezTo>
                    <a:pt x="370900" y="125261"/>
                    <a:pt x="373846" y="124504"/>
                    <a:pt x="376794" y="123914"/>
                  </a:cubicBezTo>
                  <a:cubicBezTo>
                    <a:pt x="378226" y="123577"/>
                    <a:pt x="385216" y="122735"/>
                    <a:pt x="383111" y="122819"/>
                  </a:cubicBezTo>
                  <a:cubicBezTo>
                    <a:pt x="387993" y="122314"/>
                    <a:pt x="392794" y="122062"/>
                    <a:pt x="397679" y="122314"/>
                  </a:cubicBezTo>
                  <a:lnTo>
                    <a:pt x="398942" y="122314"/>
                  </a:lnTo>
                  <a:lnTo>
                    <a:pt x="399111" y="122314"/>
                  </a:lnTo>
                  <a:lnTo>
                    <a:pt x="399279" y="122314"/>
                  </a:lnTo>
                  <a:lnTo>
                    <a:pt x="399843" y="122427"/>
                  </a:lnTo>
                  <a:lnTo>
                    <a:pt x="401384" y="122735"/>
                  </a:lnTo>
                  <a:cubicBezTo>
                    <a:pt x="403659" y="123240"/>
                    <a:pt x="405764" y="123914"/>
                    <a:pt x="407954" y="124587"/>
                  </a:cubicBezTo>
                  <a:cubicBezTo>
                    <a:pt x="408879" y="125093"/>
                    <a:pt x="409890" y="125682"/>
                    <a:pt x="410817" y="126188"/>
                  </a:cubicBezTo>
                  <a:cubicBezTo>
                    <a:pt x="410565" y="126019"/>
                    <a:pt x="410395" y="125767"/>
                    <a:pt x="410395" y="125598"/>
                  </a:cubicBezTo>
                  <a:cubicBezTo>
                    <a:pt x="410395" y="125682"/>
                    <a:pt x="410902" y="126104"/>
                    <a:pt x="411490" y="126608"/>
                  </a:cubicBezTo>
                  <a:cubicBezTo>
                    <a:pt x="412839" y="127366"/>
                    <a:pt x="412417" y="127283"/>
                    <a:pt x="411743" y="126862"/>
                  </a:cubicBezTo>
                  <a:lnTo>
                    <a:pt x="413342" y="128294"/>
                  </a:lnTo>
                  <a:cubicBezTo>
                    <a:pt x="421849" y="136462"/>
                    <a:pt x="434649" y="136125"/>
                    <a:pt x="443155" y="128294"/>
                  </a:cubicBezTo>
                  <a:cubicBezTo>
                    <a:pt x="451408" y="120630"/>
                    <a:pt x="451071" y="106144"/>
                    <a:pt x="443155" y="98480"/>
                  </a:cubicBezTo>
                  <a:cubicBezTo>
                    <a:pt x="421007" y="77004"/>
                    <a:pt x="388162" y="77593"/>
                    <a:pt x="360036" y="84500"/>
                  </a:cubicBezTo>
                  <a:cubicBezTo>
                    <a:pt x="340750" y="89300"/>
                    <a:pt x="321801" y="97048"/>
                    <a:pt x="304705" y="107576"/>
                  </a:cubicBezTo>
                  <a:cubicBezTo>
                    <a:pt x="280368" y="94437"/>
                    <a:pt x="259565" y="76163"/>
                    <a:pt x="237417" y="59739"/>
                  </a:cubicBezTo>
                  <a:cubicBezTo>
                    <a:pt x="212236" y="41128"/>
                    <a:pt x="184276" y="28495"/>
                    <a:pt x="155054" y="17462"/>
                  </a:cubicBezTo>
                  <a:cubicBezTo>
                    <a:pt x="129030" y="7692"/>
                    <a:pt x="100819" y="-562"/>
                    <a:pt x="72775" y="29"/>
                  </a:cubicBezTo>
                  <a:cubicBezTo>
                    <a:pt x="51383" y="450"/>
                    <a:pt x="26878" y="6261"/>
                    <a:pt x="12140" y="22852"/>
                  </a:cubicBezTo>
                  <a:cubicBezTo>
                    <a:pt x="-16914" y="55445"/>
                    <a:pt x="12225" y="98985"/>
                    <a:pt x="36478" y="124167"/>
                  </a:cubicBezTo>
                  <a:cubicBezTo>
                    <a:pt x="64607" y="153390"/>
                    <a:pt x="97199" y="171077"/>
                    <a:pt x="136948" y="179162"/>
                  </a:cubicBezTo>
                  <a:cubicBezTo>
                    <a:pt x="181246" y="188257"/>
                    <a:pt x="231100" y="189351"/>
                    <a:pt x="273883" y="172172"/>
                  </a:cubicBezTo>
                  <a:lnTo>
                    <a:pt x="273883" y="240246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64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350"/>
            </a:p>
          </p:txBody>
        </p:sp>
      </p:grpSp>
    </p:spTree>
    <p:extLst>
      <p:ext uri="{BB962C8B-B14F-4D97-AF65-F5344CB8AC3E}">
        <p14:creationId xmlns:p14="http://schemas.microsoft.com/office/powerpoint/2010/main" val="1970143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1F70F-3CFF-A79E-BF20-DB84FB3DE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3D0AF-488A-98FE-7EA9-2F6F0E51D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Hanging Success Letters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760400D-1098-AC80-F1F6-FC31708AB11E}"/>
              </a:ext>
            </a:extLst>
          </p:cNvPr>
          <p:cNvGrpSpPr/>
          <p:nvPr/>
        </p:nvGrpSpPr>
        <p:grpSpPr>
          <a:xfrm>
            <a:off x="1988303" y="1383826"/>
            <a:ext cx="1183545" cy="3855925"/>
            <a:chOff x="1988303" y="1032266"/>
            <a:chExt cx="1183545" cy="3855925"/>
          </a:xfrm>
        </p:grpSpPr>
        <p:sp>
          <p:nvSpPr>
            <p:cNvPr id="37" name="Forme libre 82">
              <a:extLst>
                <a:ext uri="{FF2B5EF4-FFF2-40B4-BE49-F238E27FC236}">
                  <a16:creationId xmlns:a16="http://schemas.microsoft.com/office/drawing/2014/main" id="{D0344841-1347-29A8-5481-DEDFFB01341D}"/>
                </a:ext>
              </a:extLst>
            </p:cNvPr>
            <p:cNvSpPr/>
            <p:nvPr/>
          </p:nvSpPr>
          <p:spPr>
            <a:xfrm>
              <a:off x="1988303" y="3154573"/>
              <a:ext cx="1183545" cy="1733618"/>
            </a:xfrm>
            <a:custGeom>
              <a:avLst/>
              <a:gdLst>
                <a:gd name="connsiteX0" fmla="*/ 930325 w 933964"/>
                <a:gd name="connsiteY0" fmla="*/ 900120 h 1368040"/>
                <a:gd name="connsiteX1" fmla="*/ 841141 w 933964"/>
                <a:gd name="connsiteY1" fmla="*/ 0 h 1368040"/>
                <a:gd name="connsiteX2" fmla="*/ 541621 w 933964"/>
                <a:gd name="connsiteY2" fmla="*/ 29641 h 1368040"/>
                <a:gd name="connsiteX3" fmla="*/ 631736 w 933964"/>
                <a:gd name="connsiteY3" fmla="*/ 939464 h 1368040"/>
                <a:gd name="connsiteX4" fmla="*/ 528993 w 933964"/>
                <a:gd name="connsiteY4" fmla="*/ 1129935 h 1368040"/>
                <a:gd name="connsiteX5" fmla="*/ 388172 w 933964"/>
                <a:gd name="connsiteY5" fmla="*/ 962325 h 1368040"/>
                <a:gd name="connsiteX6" fmla="*/ 298190 w 933964"/>
                <a:gd name="connsiteY6" fmla="*/ 53765 h 1368040"/>
                <a:gd name="connsiteX7" fmla="*/ 0 w 933964"/>
                <a:gd name="connsiteY7" fmla="*/ 83273 h 1368040"/>
                <a:gd name="connsiteX8" fmla="*/ 88918 w 933964"/>
                <a:gd name="connsiteY8" fmla="*/ 980801 h 1368040"/>
                <a:gd name="connsiteX9" fmla="*/ 545607 w 933964"/>
                <a:gd name="connsiteY9" fmla="*/ 1364203 h 1368040"/>
                <a:gd name="connsiteX10" fmla="*/ 930325 w 933964"/>
                <a:gd name="connsiteY10" fmla="*/ 900120 h 1368040"/>
                <a:gd name="connsiteX11" fmla="*/ 717797 w 933964"/>
                <a:gd name="connsiteY11" fmla="*/ 196984 h 1368040"/>
                <a:gd name="connsiteX12" fmla="*/ 651938 w 933964"/>
                <a:gd name="connsiteY12" fmla="*/ 131123 h 1368040"/>
                <a:gd name="connsiteX13" fmla="*/ 717797 w 933964"/>
                <a:gd name="connsiteY13" fmla="*/ 65263 h 1368040"/>
                <a:gd name="connsiteX14" fmla="*/ 783655 w 933964"/>
                <a:gd name="connsiteY14" fmla="*/ 131123 h 1368040"/>
                <a:gd name="connsiteX15" fmla="*/ 717797 w 933964"/>
                <a:gd name="connsiteY15" fmla="*/ 196984 h 1368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33964" h="1368040">
                  <a:moveTo>
                    <a:pt x="930325" y="900120"/>
                  </a:moveTo>
                  <a:lnTo>
                    <a:pt x="841141" y="0"/>
                  </a:lnTo>
                  <a:lnTo>
                    <a:pt x="541621" y="29641"/>
                  </a:lnTo>
                  <a:lnTo>
                    <a:pt x="631736" y="939464"/>
                  </a:lnTo>
                  <a:cubicBezTo>
                    <a:pt x="641306" y="1035829"/>
                    <a:pt x="630605" y="1119900"/>
                    <a:pt x="528993" y="1129935"/>
                  </a:cubicBezTo>
                  <a:cubicBezTo>
                    <a:pt x="423594" y="1140369"/>
                    <a:pt x="396479" y="1046795"/>
                    <a:pt x="388172" y="962325"/>
                  </a:cubicBezTo>
                  <a:lnTo>
                    <a:pt x="298190" y="53765"/>
                  </a:lnTo>
                  <a:lnTo>
                    <a:pt x="0" y="83273"/>
                  </a:lnTo>
                  <a:lnTo>
                    <a:pt x="88918" y="980801"/>
                  </a:lnTo>
                  <a:cubicBezTo>
                    <a:pt x="115501" y="1249029"/>
                    <a:pt x="244891" y="1393976"/>
                    <a:pt x="545607" y="1364203"/>
                  </a:cubicBezTo>
                  <a:cubicBezTo>
                    <a:pt x="842736" y="1334761"/>
                    <a:pt x="956508" y="1164294"/>
                    <a:pt x="930325" y="900120"/>
                  </a:cubicBezTo>
                  <a:close/>
                  <a:moveTo>
                    <a:pt x="717797" y="196984"/>
                  </a:moveTo>
                  <a:cubicBezTo>
                    <a:pt x="681446" y="196984"/>
                    <a:pt x="651938" y="167476"/>
                    <a:pt x="651938" y="131123"/>
                  </a:cubicBezTo>
                  <a:cubicBezTo>
                    <a:pt x="651938" y="94770"/>
                    <a:pt x="681446" y="65263"/>
                    <a:pt x="717797" y="65263"/>
                  </a:cubicBezTo>
                  <a:cubicBezTo>
                    <a:pt x="754149" y="65263"/>
                    <a:pt x="783655" y="94770"/>
                    <a:pt x="783655" y="131123"/>
                  </a:cubicBezTo>
                  <a:cubicBezTo>
                    <a:pt x="783655" y="167476"/>
                    <a:pt x="754149" y="196984"/>
                    <a:pt x="717797" y="196984"/>
                  </a:cubicBezTo>
                  <a:close/>
                </a:path>
              </a:pathLst>
            </a:custGeom>
            <a:solidFill>
              <a:schemeClr val="accent2"/>
            </a:solidFill>
            <a:ln w="6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E9F9CC3-2B24-14D2-B1C7-5777E8DF41F4}"/>
                </a:ext>
              </a:extLst>
            </p:cNvPr>
            <p:cNvSpPr/>
            <p:nvPr/>
          </p:nvSpPr>
          <p:spPr>
            <a:xfrm>
              <a:off x="2607328" y="1032266"/>
              <a:ext cx="519422" cy="2406855"/>
            </a:xfrm>
            <a:custGeom>
              <a:avLst/>
              <a:gdLst>
                <a:gd name="connsiteX0" fmla="*/ 153735 w 519422"/>
                <a:gd name="connsiteY0" fmla="*/ 2260511 h 2406855"/>
                <a:gd name="connsiteX1" fmla="*/ 96638 w 519422"/>
                <a:gd name="connsiteY1" fmla="*/ 2270111 h 2406855"/>
                <a:gd name="connsiteX2" fmla="*/ 56635 w 519422"/>
                <a:gd name="connsiteY2" fmla="*/ 2296051 h 2406855"/>
                <a:gd name="connsiteX3" fmla="*/ 42151 w 519422"/>
                <a:gd name="connsiteY3" fmla="*/ 2337487 h 2406855"/>
                <a:gd name="connsiteX4" fmla="*/ 47033 w 519422"/>
                <a:gd name="connsiteY4" fmla="*/ 2353151 h 2406855"/>
                <a:gd name="connsiteX5" fmla="*/ 47624 w 519422"/>
                <a:gd name="connsiteY5" fmla="*/ 2354161 h 2406855"/>
                <a:gd name="connsiteX6" fmla="*/ 48467 w 519422"/>
                <a:gd name="connsiteY6" fmla="*/ 2355004 h 2406855"/>
                <a:gd name="connsiteX7" fmla="*/ 52171 w 519422"/>
                <a:gd name="connsiteY7" fmla="*/ 2358457 h 2406855"/>
                <a:gd name="connsiteX8" fmla="*/ 56972 w 519422"/>
                <a:gd name="connsiteY8" fmla="*/ 2361321 h 2406855"/>
                <a:gd name="connsiteX9" fmla="*/ 119291 w 519422"/>
                <a:gd name="connsiteY9" fmla="*/ 2360731 h 2406855"/>
                <a:gd name="connsiteX10" fmla="*/ 179926 w 519422"/>
                <a:gd name="connsiteY10" fmla="*/ 2336139 h 2406855"/>
                <a:gd name="connsiteX11" fmla="*/ 179926 w 519422"/>
                <a:gd name="connsiteY11" fmla="*/ 2336055 h 2406855"/>
                <a:gd name="connsiteX12" fmla="*/ 258246 w 519422"/>
                <a:gd name="connsiteY12" fmla="*/ 2265648 h 2406855"/>
                <a:gd name="connsiteX13" fmla="*/ 153735 w 519422"/>
                <a:gd name="connsiteY13" fmla="*/ 2260511 h 2406855"/>
                <a:gd name="connsiteX14" fmla="*/ 401498 w 519422"/>
                <a:gd name="connsiteY14" fmla="*/ 2236340 h 2406855"/>
                <a:gd name="connsiteX15" fmla="*/ 379938 w 519422"/>
                <a:gd name="connsiteY15" fmla="*/ 2237351 h 2406855"/>
                <a:gd name="connsiteX16" fmla="*/ 363094 w 519422"/>
                <a:gd name="connsiteY16" fmla="*/ 2239204 h 2406855"/>
                <a:gd name="connsiteX17" fmla="*/ 335305 w 519422"/>
                <a:gd name="connsiteY17" fmla="*/ 2244172 h 2406855"/>
                <a:gd name="connsiteX18" fmla="*/ 406299 w 519422"/>
                <a:gd name="connsiteY18" fmla="*/ 2280976 h 2406855"/>
                <a:gd name="connsiteX19" fmla="*/ 453207 w 519422"/>
                <a:gd name="connsiteY19" fmla="*/ 2285019 h 2406855"/>
                <a:gd name="connsiteX20" fmla="*/ 471819 w 519422"/>
                <a:gd name="connsiteY20" fmla="*/ 2277355 h 2406855"/>
                <a:gd name="connsiteX21" fmla="*/ 471650 w 519422"/>
                <a:gd name="connsiteY21" fmla="*/ 2277018 h 2406855"/>
                <a:gd name="connsiteX22" fmla="*/ 477375 w 519422"/>
                <a:gd name="connsiteY22" fmla="*/ 2268681 h 2406855"/>
                <a:gd name="connsiteX23" fmla="*/ 476701 w 519422"/>
                <a:gd name="connsiteY23" fmla="*/ 2264385 h 2406855"/>
                <a:gd name="connsiteX24" fmla="*/ 472407 w 519422"/>
                <a:gd name="connsiteY24" fmla="*/ 2256974 h 2406855"/>
                <a:gd name="connsiteX25" fmla="*/ 472322 w 519422"/>
                <a:gd name="connsiteY25" fmla="*/ 2256889 h 2406855"/>
                <a:gd name="connsiteX26" fmla="*/ 469797 w 519422"/>
                <a:gd name="connsiteY26" fmla="*/ 2254195 h 2406855"/>
                <a:gd name="connsiteX27" fmla="*/ 465334 w 519422"/>
                <a:gd name="connsiteY27" fmla="*/ 2250320 h 2406855"/>
                <a:gd name="connsiteX28" fmla="*/ 458849 w 519422"/>
                <a:gd name="connsiteY28" fmla="*/ 2246362 h 2406855"/>
                <a:gd name="connsiteX29" fmla="*/ 454764 w 519422"/>
                <a:gd name="connsiteY29" fmla="*/ 2244320 h 2406855"/>
                <a:gd name="connsiteX30" fmla="*/ 456017 w 519422"/>
                <a:gd name="connsiteY30" fmla="*/ 2244814 h 2406855"/>
                <a:gd name="connsiteX31" fmla="*/ 454469 w 519422"/>
                <a:gd name="connsiteY31" fmla="*/ 2244172 h 2406855"/>
                <a:gd name="connsiteX32" fmla="*/ 454764 w 519422"/>
                <a:gd name="connsiteY32" fmla="*/ 2244320 h 2406855"/>
                <a:gd name="connsiteX33" fmla="*/ 453963 w 519422"/>
                <a:gd name="connsiteY33" fmla="*/ 2244004 h 2406855"/>
                <a:gd name="connsiteX34" fmla="*/ 437880 w 519422"/>
                <a:gd name="connsiteY34" fmla="*/ 2239287 h 2406855"/>
                <a:gd name="connsiteX35" fmla="*/ 421373 w 519422"/>
                <a:gd name="connsiteY35" fmla="*/ 2236929 h 2406855"/>
                <a:gd name="connsiteX36" fmla="*/ 401498 w 519422"/>
                <a:gd name="connsiteY36" fmla="*/ 2236340 h 2406855"/>
                <a:gd name="connsiteX37" fmla="*/ 260100 w 519422"/>
                <a:gd name="connsiteY37" fmla="*/ 0 h 2406855"/>
                <a:gd name="connsiteX38" fmla="*/ 310629 w 519422"/>
                <a:gd name="connsiteY38" fmla="*/ 0 h 2406855"/>
                <a:gd name="connsiteX39" fmla="*/ 310629 w 519422"/>
                <a:gd name="connsiteY39" fmla="*/ 1005840 h 2406855"/>
                <a:gd name="connsiteX40" fmla="*/ 310628 w 519422"/>
                <a:gd name="connsiteY40" fmla="*/ 1005840 h 2406855"/>
                <a:gd name="connsiteX41" fmla="*/ 310628 w 519422"/>
                <a:gd name="connsiteY41" fmla="*/ 2206610 h 2406855"/>
                <a:gd name="connsiteX42" fmla="*/ 381203 w 519422"/>
                <a:gd name="connsiteY42" fmla="*/ 2195157 h 2406855"/>
                <a:gd name="connsiteX43" fmla="*/ 477544 w 519422"/>
                <a:gd name="connsiteY43" fmla="*/ 2208800 h 2406855"/>
                <a:gd name="connsiteX44" fmla="*/ 477544 w 519422"/>
                <a:gd name="connsiteY44" fmla="*/ 2208632 h 2406855"/>
                <a:gd name="connsiteX45" fmla="*/ 511147 w 519422"/>
                <a:gd name="connsiteY45" fmla="*/ 2295798 h 2406855"/>
                <a:gd name="connsiteX46" fmla="*/ 393835 w 519422"/>
                <a:gd name="connsiteY46" fmla="*/ 2321148 h 2406855"/>
                <a:gd name="connsiteX47" fmla="*/ 304987 w 519422"/>
                <a:gd name="connsiteY47" fmla="*/ 2275165 h 2406855"/>
                <a:gd name="connsiteX48" fmla="*/ 174537 w 519422"/>
                <a:gd name="connsiteY48" fmla="*/ 2386417 h 2406855"/>
                <a:gd name="connsiteX49" fmla="*/ 92342 w 519422"/>
                <a:gd name="connsiteY49" fmla="*/ 2406461 h 2406855"/>
                <a:gd name="connsiteX50" fmla="*/ 21518 w 519422"/>
                <a:gd name="connsiteY50" fmla="*/ 2387597 h 2406855"/>
                <a:gd name="connsiteX51" fmla="*/ 25897 w 519422"/>
                <a:gd name="connsiteY51" fmla="*/ 2267501 h 2406855"/>
                <a:gd name="connsiteX52" fmla="*/ 155082 w 519422"/>
                <a:gd name="connsiteY52" fmla="*/ 2218402 h 2406855"/>
                <a:gd name="connsiteX53" fmla="*/ 260099 w 519422"/>
                <a:gd name="connsiteY53" fmla="*/ 2223792 h 2406855"/>
                <a:gd name="connsiteX54" fmla="*/ 260099 w 519422"/>
                <a:gd name="connsiteY54" fmla="*/ 908802 h 2406855"/>
                <a:gd name="connsiteX55" fmla="*/ 260100 w 519422"/>
                <a:gd name="connsiteY55" fmla="*/ 908802 h 2406855"/>
                <a:gd name="connsiteX0" fmla="*/ 153735 w 519422"/>
                <a:gd name="connsiteY0" fmla="*/ 2260511 h 2406855"/>
                <a:gd name="connsiteX1" fmla="*/ 96638 w 519422"/>
                <a:gd name="connsiteY1" fmla="*/ 2270111 h 2406855"/>
                <a:gd name="connsiteX2" fmla="*/ 56635 w 519422"/>
                <a:gd name="connsiteY2" fmla="*/ 2296051 h 2406855"/>
                <a:gd name="connsiteX3" fmla="*/ 42151 w 519422"/>
                <a:gd name="connsiteY3" fmla="*/ 2337487 h 2406855"/>
                <a:gd name="connsiteX4" fmla="*/ 47033 w 519422"/>
                <a:gd name="connsiteY4" fmla="*/ 2353151 h 2406855"/>
                <a:gd name="connsiteX5" fmla="*/ 47624 w 519422"/>
                <a:gd name="connsiteY5" fmla="*/ 2354161 h 2406855"/>
                <a:gd name="connsiteX6" fmla="*/ 48467 w 519422"/>
                <a:gd name="connsiteY6" fmla="*/ 2355004 h 2406855"/>
                <a:gd name="connsiteX7" fmla="*/ 52171 w 519422"/>
                <a:gd name="connsiteY7" fmla="*/ 2358457 h 2406855"/>
                <a:gd name="connsiteX8" fmla="*/ 56972 w 519422"/>
                <a:gd name="connsiteY8" fmla="*/ 2361321 h 2406855"/>
                <a:gd name="connsiteX9" fmla="*/ 119291 w 519422"/>
                <a:gd name="connsiteY9" fmla="*/ 2360731 h 2406855"/>
                <a:gd name="connsiteX10" fmla="*/ 179926 w 519422"/>
                <a:gd name="connsiteY10" fmla="*/ 2336139 h 2406855"/>
                <a:gd name="connsiteX11" fmla="*/ 179926 w 519422"/>
                <a:gd name="connsiteY11" fmla="*/ 2336055 h 2406855"/>
                <a:gd name="connsiteX12" fmla="*/ 258246 w 519422"/>
                <a:gd name="connsiteY12" fmla="*/ 2265648 h 2406855"/>
                <a:gd name="connsiteX13" fmla="*/ 153735 w 519422"/>
                <a:gd name="connsiteY13" fmla="*/ 2260511 h 2406855"/>
                <a:gd name="connsiteX14" fmla="*/ 401498 w 519422"/>
                <a:gd name="connsiteY14" fmla="*/ 2236340 h 2406855"/>
                <a:gd name="connsiteX15" fmla="*/ 379938 w 519422"/>
                <a:gd name="connsiteY15" fmla="*/ 2237351 h 2406855"/>
                <a:gd name="connsiteX16" fmla="*/ 363094 w 519422"/>
                <a:gd name="connsiteY16" fmla="*/ 2239204 h 2406855"/>
                <a:gd name="connsiteX17" fmla="*/ 335305 w 519422"/>
                <a:gd name="connsiteY17" fmla="*/ 2244172 h 2406855"/>
                <a:gd name="connsiteX18" fmla="*/ 406299 w 519422"/>
                <a:gd name="connsiteY18" fmla="*/ 2280976 h 2406855"/>
                <a:gd name="connsiteX19" fmla="*/ 453207 w 519422"/>
                <a:gd name="connsiteY19" fmla="*/ 2285019 h 2406855"/>
                <a:gd name="connsiteX20" fmla="*/ 471819 w 519422"/>
                <a:gd name="connsiteY20" fmla="*/ 2277355 h 2406855"/>
                <a:gd name="connsiteX21" fmla="*/ 471650 w 519422"/>
                <a:gd name="connsiteY21" fmla="*/ 2277018 h 2406855"/>
                <a:gd name="connsiteX22" fmla="*/ 477375 w 519422"/>
                <a:gd name="connsiteY22" fmla="*/ 2268681 h 2406855"/>
                <a:gd name="connsiteX23" fmla="*/ 476701 w 519422"/>
                <a:gd name="connsiteY23" fmla="*/ 2264385 h 2406855"/>
                <a:gd name="connsiteX24" fmla="*/ 472407 w 519422"/>
                <a:gd name="connsiteY24" fmla="*/ 2256974 h 2406855"/>
                <a:gd name="connsiteX25" fmla="*/ 472322 w 519422"/>
                <a:gd name="connsiteY25" fmla="*/ 2256889 h 2406855"/>
                <a:gd name="connsiteX26" fmla="*/ 469797 w 519422"/>
                <a:gd name="connsiteY26" fmla="*/ 2254195 h 2406855"/>
                <a:gd name="connsiteX27" fmla="*/ 465334 w 519422"/>
                <a:gd name="connsiteY27" fmla="*/ 2250320 h 2406855"/>
                <a:gd name="connsiteX28" fmla="*/ 458849 w 519422"/>
                <a:gd name="connsiteY28" fmla="*/ 2246362 h 2406855"/>
                <a:gd name="connsiteX29" fmla="*/ 454764 w 519422"/>
                <a:gd name="connsiteY29" fmla="*/ 2244320 h 2406855"/>
                <a:gd name="connsiteX30" fmla="*/ 456017 w 519422"/>
                <a:gd name="connsiteY30" fmla="*/ 2244814 h 2406855"/>
                <a:gd name="connsiteX31" fmla="*/ 454469 w 519422"/>
                <a:gd name="connsiteY31" fmla="*/ 2244172 h 2406855"/>
                <a:gd name="connsiteX32" fmla="*/ 454764 w 519422"/>
                <a:gd name="connsiteY32" fmla="*/ 2244320 h 2406855"/>
                <a:gd name="connsiteX33" fmla="*/ 453963 w 519422"/>
                <a:gd name="connsiteY33" fmla="*/ 2244004 h 2406855"/>
                <a:gd name="connsiteX34" fmla="*/ 437880 w 519422"/>
                <a:gd name="connsiteY34" fmla="*/ 2239287 h 2406855"/>
                <a:gd name="connsiteX35" fmla="*/ 421373 w 519422"/>
                <a:gd name="connsiteY35" fmla="*/ 2236929 h 2406855"/>
                <a:gd name="connsiteX36" fmla="*/ 401498 w 519422"/>
                <a:gd name="connsiteY36" fmla="*/ 2236340 h 2406855"/>
                <a:gd name="connsiteX37" fmla="*/ 260100 w 519422"/>
                <a:gd name="connsiteY37" fmla="*/ 0 h 2406855"/>
                <a:gd name="connsiteX38" fmla="*/ 310629 w 519422"/>
                <a:gd name="connsiteY38" fmla="*/ 0 h 2406855"/>
                <a:gd name="connsiteX39" fmla="*/ 310629 w 519422"/>
                <a:gd name="connsiteY39" fmla="*/ 1005840 h 2406855"/>
                <a:gd name="connsiteX40" fmla="*/ 310628 w 519422"/>
                <a:gd name="connsiteY40" fmla="*/ 2206610 h 2406855"/>
                <a:gd name="connsiteX41" fmla="*/ 381203 w 519422"/>
                <a:gd name="connsiteY41" fmla="*/ 2195157 h 2406855"/>
                <a:gd name="connsiteX42" fmla="*/ 477544 w 519422"/>
                <a:gd name="connsiteY42" fmla="*/ 2208800 h 2406855"/>
                <a:gd name="connsiteX43" fmla="*/ 477544 w 519422"/>
                <a:gd name="connsiteY43" fmla="*/ 2208632 h 2406855"/>
                <a:gd name="connsiteX44" fmla="*/ 511147 w 519422"/>
                <a:gd name="connsiteY44" fmla="*/ 2295798 h 2406855"/>
                <a:gd name="connsiteX45" fmla="*/ 393835 w 519422"/>
                <a:gd name="connsiteY45" fmla="*/ 2321148 h 2406855"/>
                <a:gd name="connsiteX46" fmla="*/ 304987 w 519422"/>
                <a:gd name="connsiteY46" fmla="*/ 2275165 h 2406855"/>
                <a:gd name="connsiteX47" fmla="*/ 174537 w 519422"/>
                <a:gd name="connsiteY47" fmla="*/ 2386417 h 2406855"/>
                <a:gd name="connsiteX48" fmla="*/ 92342 w 519422"/>
                <a:gd name="connsiteY48" fmla="*/ 2406461 h 2406855"/>
                <a:gd name="connsiteX49" fmla="*/ 21518 w 519422"/>
                <a:gd name="connsiteY49" fmla="*/ 2387597 h 2406855"/>
                <a:gd name="connsiteX50" fmla="*/ 25897 w 519422"/>
                <a:gd name="connsiteY50" fmla="*/ 2267501 h 2406855"/>
                <a:gd name="connsiteX51" fmla="*/ 155082 w 519422"/>
                <a:gd name="connsiteY51" fmla="*/ 2218402 h 2406855"/>
                <a:gd name="connsiteX52" fmla="*/ 260099 w 519422"/>
                <a:gd name="connsiteY52" fmla="*/ 2223792 h 2406855"/>
                <a:gd name="connsiteX53" fmla="*/ 260099 w 519422"/>
                <a:gd name="connsiteY53" fmla="*/ 908802 h 2406855"/>
                <a:gd name="connsiteX54" fmla="*/ 260100 w 519422"/>
                <a:gd name="connsiteY54" fmla="*/ 908802 h 2406855"/>
                <a:gd name="connsiteX55" fmla="*/ 260100 w 519422"/>
                <a:gd name="connsiteY55" fmla="*/ 0 h 2406855"/>
                <a:gd name="connsiteX0" fmla="*/ 153735 w 519422"/>
                <a:gd name="connsiteY0" fmla="*/ 2260511 h 2406855"/>
                <a:gd name="connsiteX1" fmla="*/ 96638 w 519422"/>
                <a:gd name="connsiteY1" fmla="*/ 2270111 h 2406855"/>
                <a:gd name="connsiteX2" fmla="*/ 56635 w 519422"/>
                <a:gd name="connsiteY2" fmla="*/ 2296051 h 2406855"/>
                <a:gd name="connsiteX3" fmla="*/ 42151 w 519422"/>
                <a:gd name="connsiteY3" fmla="*/ 2337487 h 2406855"/>
                <a:gd name="connsiteX4" fmla="*/ 47033 w 519422"/>
                <a:gd name="connsiteY4" fmla="*/ 2353151 h 2406855"/>
                <a:gd name="connsiteX5" fmla="*/ 47624 w 519422"/>
                <a:gd name="connsiteY5" fmla="*/ 2354161 h 2406855"/>
                <a:gd name="connsiteX6" fmla="*/ 48467 w 519422"/>
                <a:gd name="connsiteY6" fmla="*/ 2355004 h 2406855"/>
                <a:gd name="connsiteX7" fmla="*/ 52171 w 519422"/>
                <a:gd name="connsiteY7" fmla="*/ 2358457 h 2406855"/>
                <a:gd name="connsiteX8" fmla="*/ 56972 w 519422"/>
                <a:gd name="connsiteY8" fmla="*/ 2361321 h 2406855"/>
                <a:gd name="connsiteX9" fmla="*/ 119291 w 519422"/>
                <a:gd name="connsiteY9" fmla="*/ 2360731 h 2406855"/>
                <a:gd name="connsiteX10" fmla="*/ 179926 w 519422"/>
                <a:gd name="connsiteY10" fmla="*/ 2336139 h 2406855"/>
                <a:gd name="connsiteX11" fmla="*/ 179926 w 519422"/>
                <a:gd name="connsiteY11" fmla="*/ 2336055 h 2406855"/>
                <a:gd name="connsiteX12" fmla="*/ 258246 w 519422"/>
                <a:gd name="connsiteY12" fmla="*/ 2265648 h 2406855"/>
                <a:gd name="connsiteX13" fmla="*/ 153735 w 519422"/>
                <a:gd name="connsiteY13" fmla="*/ 2260511 h 2406855"/>
                <a:gd name="connsiteX14" fmla="*/ 401498 w 519422"/>
                <a:gd name="connsiteY14" fmla="*/ 2236340 h 2406855"/>
                <a:gd name="connsiteX15" fmla="*/ 379938 w 519422"/>
                <a:gd name="connsiteY15" fmla="*/ 2237351 h 2406855"/>
                <a:gd name="connsiteX16" fmla="*/ 363094 w 519422"/>
                <a:gd name="connsiteY16" fmla="*/ 2239204 h 2406855"/>
                <a:gd name="connsiteX17" fmla="*/ 335305 w 519422"/>
                <a:gd name="connsiteY17" fmla="*/ 2244172 h 2406855"/>
                <a:gd name="connsiteX18" fmla="*/ 406299 w 519422"/>
                <a:gd name="connsiteY18" fmla="*/ 2280976 h 2406855"/>
                <a:gd name="connsiteX19" fmla="*/ 453207 w 519422"/>
                <a:gd name="connsiteY19" fmla="*/ 2285019 h 2406855"/>
                <a:gd name="connsiteX20" fmla="*/ 471819 w 519422"/>
                <a:gd name="connsiteY20" fmla="*/ 2277355 h 2406855"/>
                <a:gd name="connsiteX21" fmla="*/ 471650 w 519422"/>
                <a:gd name="connsiteY21" fmla="*/ 2277018 h 2406855"/>
                <a:gd name="connsiteX22" fmla="*/ 477375 w 519422"/>
                <a:gd name="connsiteY22" fmla="*/ 2268681 h 2406855"/>
                <a:gd name="connsiteX23" fmla="*/ 476701 w 519422"/>
                <a:gd name="connsiteY23" fmla="*/ 2264385 h 2406855"/>
                <a:gd name="connsiteX24" fmla="*/ 472407 w 519422"/>
                <a:gd name="connsiteY24" fmla="*/ 2256974 h 2406855"/>
                <a:gd name="connsiteX25" fmla="*/ 472322 w 519422"/>
                <a:gd name="connsiteY25" fmla="*/ 2256889 h 2406855"/>
                <a:gd name="connsiteX26" fmla="*/ 469797 w 519422"/>
                <a:gd name="connsiteY26" fmla="*/ 2254195 h 2406855"/>
                <a:gd name="connsiteX27" fmla="*/ 465334 w 519422"/>
                <a:gd name="connsiteY27" fmla="*/ 2250320 h 2406855"/>
                <a:gd name="connsiteX28" fmla="*/ 458849 w 519422"/>
                <a:gd name="connsiteY28" fmla="*/ 2246362 h 2406855"/>
                <a:gd name="connsiteX29" fmla="*/ 454764 w 519422"/>
                <a:gd name="connsiteY29" fmla="*/ 2244320 h 2406855"/>
                <a:gd name="connsiteX30" fmla="*/ 456017 w 519422"/>
                <a:gd name="connsiteY30" fmla="*/ 2244814 h 2406855"/>
                <a:gd name="connsiteX31" fmla="*/ 454469 w 519422"/>
                <a:gd name="connsiteY31" fmla="*/ 2244172 h 2406855"/>
                <a:gd name="connsiteX32" fmla="*/ 454764 w 519422"/>
                <a:gd name="connsiteY32" fmla="*/ 2244320 h 2406855"/>
                <a:gd name="connsiteX33" fmla="*/ 453963 w 519422"/>
                <a:gd name="connsiteY33" fmla="*/ 2244004 h 2406855"/>
                <a:gd name="connsiteX34" fmla="*/ 437880 w 519422"/>
                <a:gd name="connsiteY34" fmla="*/ 2239287 h 2406855"/>
                <a:gd name="connsiteX35" fmla="*/ 421373 w 519422"/>
                <a:gd name="connsiteY35" fmla="*/ 2236929 h 2406855"/>
                <a:gd name="connsiteX36" fmla="*/ 401498 w 519422"/>
                <a:gd name="connsiteY36" fmla="*/ 2236340 h 2406855"/>
                <a:gd name="connsiteX37" fmla="*/ 260100 w 519422"/>
                <a:gd name="connsiteY37" fmla="*/ 0 h 2406855"/>
                <a:gd name="connsiteX38" fmla="*/ 310629 w 519422"/>
                <a:gd name="connsiteY38" fmla="*/ 0 h 2406855"/>
                <a:gd name="connsiteX39" fmla="*/ 310628 w 519422"/>
                <a:gd name="connsiteY39" fmla="*/ 2206610 h 2406855"/>
                <a:gd name="connsiteX40" fmla="*/ 381203 w 519422"/>
                <a:gd name="connsiteY40" fmla="*/ 2195157 h 2406855"/>
                <a:gd name="connsiteX41" fmla="*/ 477544 w 519422"/>
                <a:gd name="connsiteY41" fmla="*/ 2208800 h 2406855"/>
                <a:gd name="connsiteX42" fmla="*/ 477544 w 519422"/>
                <a:gd name="connsiteY42" fmla="*/ 2208632 h 2406855"/>
                <a:gd name="connsiteX43" fmla="*/ 511147 w 519422"/>
                <a:gd name="connsiteY43" fmla="*/ 2295798 h 2406855"/>
                <a:gd name="connsiteX44" fmla="*/ 393835 w 519422"/>
                <a:gd name="connsiteY44" fmla="*/ 2321148 h 2406855"/>
                <a:gd name="connsiteX45" fmla="*/ 304987 w 519422"/>
                <a:gd name="connsiteY45" fmla="*/ 2275165 h 2406855"/>
                <a:gd name="connsiteX46" fmla="*/ 174537 w 519422"/>
                <a:gd name="connsiteY46" fmla="*/ 2386417 h 2406855"/>
                <a:gd name="connsiteX47" fmla="*/ 92342 w 519422"/>
                <a:gd name="connsiteY47" fmla="*/ 2406461 h 2406855"/>
                <a:gd name="connsiteX48" fmla="*/ 21518 w 519422"/>
                <a:gd name="connsiteY48" fmla="*/ 2387597 h 2406855"/>
                <a:gd name="connsiteX49" fmla="*/ 25897 w 519422"/>
                <a:gd name="connsiteY49" fmla="*/ 2267501 h 2406855"/>
                <a:gd name="connsiteX50" fmla="*/ 155082 w 519422"/>
                <a:gd name="connsiteY50" fmla="*/ 2218402 h 2406855"/>
                <a:gd name="connsiteX51" fmla="*/ 260099 w 519422"/>
                <a:gd name="connsiteY51" fmla="*/ 2223792 h 2406855"/>
                <a:gd name="connsiteX52" fmla="*/ 260099 w 519422"/>
                <a:gd name="connsiteY52" fmla="*/ 908802 h 2406855"/>
                <a:gd name="connsiteX53" fmla="*/ 260100 w 519422"/>
                <a:gd name="connsiteY53" fmla="*/ 908802 h 2406855"/>
                <a:gd name="connsiteX54" fmla="*/ 260100 w 519422"/>
                <a:gd name="connsiteY54" fmla="*/ 0 h 2406855"/>
                <a:gd name="connsiteX0" fmla="*/ 153735 w 519422"/>
                <a:gd name="connsiteY0" fmla="*/ 2260511 h 2406855"/>
                <a:gd name="connsiteX1" fmla="*/ 96638 w 519422"/>
                <a:gd name="connsiteY1" fmla="*/ 2270111 h 2406855"/>
                <a:gd name="connsiteX2" fmla="*/ 56635 w 519422"/>
                <a:gd name="connsiteY2" fmla="*/ 2296051 h 2406855"/>
                <a:gd name="connsiteX3" fmla="*/ 42151 w 519422"/>
                <a:gd name="connsiteY3" fmla="*/ 2337487 h 2406855"/>
                <a:gd name="connsiteX4" fmla="*/ 47033 w 519422"/>
                <a:gd name="connsiteY4" fmla="*/ 2353151 h 2406855"/>
                <a:gd name="connsiteX5" fmla="*/ 47624 w 519422"/>
                <a:gd name="connsiteY5" fmla="*/ 2354161 h 2406855"/>
                <a:gd name="connsiteX6" fmla="*/ 48467 w 519422"/>
                <a:gd name="connsiteY6" fmla="*/ 2355004 h 2406855"/>
                <a:gd name="connsiteX7" fmla="*/ 52171 w 519422"/>
                <a:gd name="connsiteY7" fmla="*/ 2358457 h 2406855"/>
                <a:gd name="connsiteX8" fmla="*/ 56972 w 519422"/>
                <a:gd name="connsiteY8" fmla="*/ 2361321 h 2406855"/>
                <a:gd name="connsiteX9" fmla="*/ 119291 w 519422"/>
                <a:gd name="connsiteY9" fmla="*/ 2360731 h 2406855"/>
                <a:gd name="connsiteX10" fmla="*/ 179926 w 519422"/>
                <a:gd name="connsiteY10" fmla="*/ 2336139 h 2406855"/>
                <a:gd name="connsiteX11" fmla="*/ 179926 w 519422"/>
                <a:gd name="connsiteY11" fmla="*/ 2336055 h 2406855"/>
                <a:gd name="connsiteX12" fmla="*/ 258246 w 519422"/>
                <a:gd name="connsiteY12" fmla="*/ 2265648 h 2406855"/>
                <a:gd name="connsiteX13" fmla="*/ 153735 w 519422"/>
                <a:gd name="connsiteY13" fmla="*/ 2260511 h 2406855"/>
                <a:gd name="connsiteX14" fmla="*/ 401498 w 519422"/>
                <a:gd name="connsiteY14" fmla="*/ 2236340 h 2406855"/>
                <a:gd name="connsiteX15" fmla="*/ 379938 w 519422"/>
                <a:gd name="connsiteY15" fmla="*/ 2237351 h 2406855"/>
                <a:gd name="connsiteX16" fmla="*/ 363094 w 519422"/>
                <a:gd name="connsiteY16" fmla="*/ 2239204 h 2406855"/>
                <a:gd name="connsiteX17" fmla="*/ 335305 w 519422"/>
                <a:gd name="connsiteY17" fmla="*/ 2244172 h 2406855"/>
                <a:gd name="connsiteX18" fmla="*/ 406299 w 519422"/>
                <a:gd name="connsiteY18" fmla="*/ 2280976 h 2406855"/>
                <a:gd name="connsiteX19" fmla="*/ 453207 w 519422"/>
                <a:gd name="connsiteY19" fmla="*/ 2285019 h 2406855"/>
                <a:gd name="connsiteX20" fmla="*/ 471819 w 519422"/>
                <a:gd name="connsiteY20" fmla="*/ 2277355 h 2406855"/>
                <a:gd name="connsiteX21" fmla="*/ 471650 w 519422"/>
                <a:gd name="connsiteY21" fmla="*/ 2277018 h 2406855"/>
                <a:gd name="connsiteX22" fmla="*/ 477375 w 519422"/>
                <a:gd name="connsiteY22" fmla="*/ 2268681 h 2406855"/>
                <a:gd name="connsiteX23" fmla="*/ 476701 w 519422"/>
                <a:gd name="connsiteY23" fmla="*/ 2264385 h 2406855"/>
                <a:gd name="connsiteX24" fmla="*/ 472407 w 519422"/>
                <a:gd name="connsiteY24" fmla="*/ 2256974 h 2406855"/>
                <a:gd name="connsiteX25" fmla="*/ 472322 w 519422"/>
                <a:gd name="connsiteY25" fmla="*/ 2256889 h 2406855"/>
                <a:gd name="connsiteX26" fmla="*/ 469797 w 519422"/>
                <a:gd name="connsiteY26" fmla="*/ 2254195 h 2406855"/>
                <a:gd name="connsiteX27" fmla="*/ 465334 w 519422"/>
                <a:gd name="connsiteY27" fmla="*/ 2250320 h 2406855"/>
                <a:gd name="connsiteX28" fmla="*/ 458849 w 519422"/>
                <a:gd name="connsiteY28" fmla="*/ 2246362 h 2406855"/>
                <a:gd name="connsiteX29" fmla="*/ 454764 w 519422"/>
                <a:gd name="connsiteY29" fmla="*/ 2244320 h 2406855"/>
                <a:gd name="connsiteX30" fmla="*/ 456017 w 519422"/>
                <a:gd name="connsiteY30" fmla="*/ 2244814 h 2406855"/>
                <a:gd name="connsiteX31" fmla="*/ 454469 w 519422"/>
                <a:gd name="connsiteY31" fmla="*/ 2244172 h 2406855"/>
                <a:gd name="connsiteX32" fmla="*/ 454764 w 519422"/>
                <a:gd name="connsiteY32" fmla="*/ 2244320 h 2406855"/>
                <a:gd name="connsiteX33" fmla="*/ 453963 w 519422"/>
                <a:gd name="connsiteY33" fmla="*/ 2244004 h 2406855"/>
                <a:gd name="connsiteX34" fmla="*/ 437880 w 519422"/>
                <a:gd name="connsiteY34" fmla="*/ 2239287 h 2406855"/>
                <a:gd name="connsiteX35" fmla="*/ 421373 w 519422"/>
                <a:gd name="connsiteY35" fmla="*/ 2236929 h 2406855"/>
                <a:gd name="connsiteX36" fmla="*/ 401498 w 519422"/>
                <a:gd name="connsiteY36" fmla="*/ 2236340 h 2406855"/>
                <a:gd name="connsiteX37" fmla="*/ 260100 w 519422"/>
                <a:gd name="connsiteY37" fmla="*/ 0 h 2406855"/>
                <a:gd name="connsiteX38" fmla="*/ 310629 w 519422"/>
                <a:gd name="connsiteY38" fmla="*/ 0 h 2406855"/>
                <a:gd name="connsiteX39" fmla="*/ 310628 w 519422"/>
                <a:gd name="connsiteY39" fmla="*/ 2206610 h 2406855"/>
                <a:gd name="connsiteX40" fmla="*/ 381203 w 519422"/>
                <a:gd name="connsiteY40" fmla="*/ 2195157 h 2406855"/>
                <a:gd name="connsiteX41" fmla="*/ 477544 w 519422"/>
                <a:gd name="connsiteY41" fmla="*/ 2208800 h 2406855"/>
                <a:gd name="connsiteX42" fmla="*/ 477544 w 519422"/>
                <a:gd name="connsiteY42" fmla="*/ 2208632 h 2406855"/>
                <a:gd name="connsiteX43" fmla="*/ 511147 w 519422"/>
                <a:gd name="connsiteY43" fmla="*/ 2295798 h 2406855"/>
                <a:gd name="connsiteX44" fmla="*/ 393835 w 519422"/>
                <a:gd name="connsiteY44" fmla="*/ 2321148 h 2406855"/>
                <a:gd name="connsiteX45" fmla="*/ 304987 w 519422"/>
                <a:gd name="connsiteY45" fmla="*/ 2275165 h 2406855"/>
                <a:gd name="connsiteX46" fmla="*/ 174537 w 519422"/>
                <a:gd name="connsiteY46" fmla="*/ 2386417 h 2406855"/>
                <a:gd name="connsiteX47" fmla="*/ 92342 w 519422"/>
                <a:gd name="connsiteY47" fmla="*/ 2406461 h 2406855"/>
                <a:gd name="connsiteX48" fmla="*/ 21518 w 519422"/>
                <a:gd name="connsiteY48" fmla="*/ 2387597 h 2406855"/>
                <a:gd name="connsiteX49" fmla="*/ 25897 w 519422"/>
                <a:gd name="connsiteY49" fmla="*/ 2267501 h 2406855"/>
                <a:gd name="connsiteX50" fmla="*/ 155082 w 519422"/>
                <a:gd name="connsiteY50" fmla="*/ 2218402 h 2406855"/>
                <a:gd name="connsiteX51" fmla="*/ 260099 w 519422"/>
                <a:gd name="connsiteY51" fmla="*/ 2223792 h 2406855"/>
                <a:gd name="connsiteX52" fmla="*/ 260099 w 519422"/>
                <a:gd name="connsiteY52" fmla="*/ 908802 h 2406855"/>
                <a:gd name="connsiteX53" fmla="*/ 260100 w 519422"/>
                <a:gd name="connsiteY53" fmla="*/ 0 h 2406855"/>
                <a:gd name="connsiteX0" fmla="*/ 153735 w 519422"/>
                <a:gd name="connsiteY0" fmla="*/ 2260511 h 2406855"/>
                <a:gd name="connsiteX1" fmla="*/ 96638 w 519422"/>
                <a:gd name="connsiteY1" fmla="*/ 2270111 h 2406855"/>
                <a:gd name="connsiteX2" fmla="*/ 56635 w 519422"/>
                <a:gd name="connsiteY2" fmla="*/ 2296051 h 2406855"/>
                <a:gd name="connsiteX3" fmla="*/ 42151 w 519422"/>
                <a:gd name="connsiteY3" fmla="*/ 2337487 h 2406855"/>
                <a:gd name="connsiteX4" fmla="*/ 47033 w 519422"/>
                <a:gd name="connsiteY4" fmla="*/ 2353151 h 2406855"/>
                <a:gd name="connsiteX5" fmla="*/ 47624 w 519422"/>
                <a:gd name="connsiteY5" fmla="*/ 2354161 h 2406855"/>
                <a:gd name="connsiteX6" fmla="*/ 48467 w 519422"/>
                <a:gd name="connsiteY6" fmla="*/ 2355004 h 2406855"/>
                <a:gd name="connsiteX7" fmla="*/ 52171 w 519422"/>
                <a:gd name="connsiteY7" fmla="*/ 2358457 h 2406855"/>
                <a:gd name="connsiteX8" fmla="*/ 56972 w 519422"/>
                <a:gd name="connsiteY8" fmla="*/ 2361321 h 2406855"/>
                <a:gd name="connsiteX9" fmla="*/ 119291 w 519422"/>
                <a:gd name="connsiteY9" fmla="*/ 2360731 h 2406855"/>
                <a:gd name="connsiteX10" fmla="*/ 179926 w 519422"/>
                <a:gd name="connsiteY10" fmla="*/ 2336139 h 2406855"/>
                <a:gd name="connsiteX11" fmla="*/ 179926 w 519422"/>
                <a:gd name="connsiteY11" fmla="*/ 2336055 h 2406855"/>
                <a:gd name="connsiteX12" fmla="*/ 258246 w 519422"/>
                <a:gd name="connsiteY12" fmla="*/ 2265648 h 2406855"/>
                <a:gd name="connsiteX13" fmla="*/ 153735 w 519422"/>
                <a:gd name="connsiteY13" fmla="*/ 2260511 h 2406855"/>
                <a:gd name="connsiteX14" fmla="*/ 401498 w 519422"/>
                <a:gd name="connsiteY14" fmla="*/ 2236340 h 2406855"/>
                <a:gd name="connsiteX15" fmla="*/ 379938 w 519422"/>
                <a:gd name="connsiteY15" fmla="*/ 2237351 h 2406855"/>
                <a:gd name="connsiteX16" fmla="*/ 363094 w 519422"/>
                <a:gd name="connsiteY16" fmla="*/ 2239204 h 2406855"/>
                <a:gd name="connsiteX17" fmla="*/ 335305 w 519422"/>
                <a:gd name="connsiteY17" fmla="*/ 2244172 h 2406855"/>
                <a:gd name="connsiteX18" fmla="*/ 406299 w 519422"/>
                <a:gd name="connsiteY18" fmla="*/ 2280976 h 2406855"/>
                <a:gd name="connsiteX19" fmla="*/ 453207 w 519422"/>
                <a:gd name="connsiteY19" fmla="*/ 2285019 h 2406855"/>
                <a:gd name="connsiteX20" fmla="*/ 471819 w 519422"/>
                <a:gd name="connsiteY20" fmla="*/ 2277355 h 2406855"/>
                <a:gd name="connsiteX21" fmla="*/ 471650 w 519422"/>
                <a:gd name="connsiteY21" fmla="*/ 2277018 h 2406855"/>
                <a:gd name="connsiteX22" fmla="*/ 477375 w 519422"/>
                <a:gd name="connsiteY22" fmla="*/ 2268681 h 2406855"/>
                <a:gd name="connsiteX23" fmla="*/ 476701 w 519422"/>
                <a:gd name="connsiteY23" fmla="*/ 2264385 h 2406855"/>
                <a:gd name="connsiteX24" fmla="*/ 472407 w 519422"/>
                <a:gd name="connsiteY24" fmla="*/ 2256974 h 2406855"/>
                <a:gd name="connsiteX25" fmla="*/ 472322 w 519422"/>
                <a:gd name="connsiteY25" fmla="*/ 2256889 h 2406855"/>
                <a:gd name="connsiteX26" fmla="*/ 469797 w 519422"/>
                <a:gd name="connsiteY26" fmla="*/ 2254195 h 2406855"/>
                <a:gd name="connsiteX27" fmla="*/ 465334 w 519422"/>
                <a:gd name="connsiteY27" fmla="*/ 2250320 h 2406855"/>
                <a:gd name="connsiteX28" fmla="*/ 458849 w 519422"/>
                <a:gd name="connsiteY28" fmla="*/ 2246362 h 2406855"/>
                <a:gd name="connsiteX29" fmla="*/ 454764 w 519422"/>
                <a:gd name="connsiteY29" fmla="*/ 2244320 h 2406855"/>
                <a:gd name="connsiteX30" fmla="*/ 456017 w 519422"/>
                <a:gd name="connsiteY30" fmla="*/ 2244814 h 2406855"/>
                <a:gd name="connsiteX31" fmla="*/ 454469 w 519422"/>
                <a:gd name="connsiteY31" fmla="*/ 2244172 h 2406855"/>
                <a:gd name="connsiteX32" fmla="*/ 454764 w 519422"/>
                <a:gd name="connsiteY32" fmla="*/ 2244320 h 2406855"/>
                <a:gd name="connsiteX33" fmla="*/ 453963 w 519422"/>
                <a:gd name="connsiteY33" fmla="*/ 2244004 h 2406855"/>
                <a:gd name="connsiteX34" fmla="*/ 437880 w 519422"/>
                <a:gd name="connsiteY34" fmla="*/ 2239287 h 2406855"/>
                <a:gd name="connsiteX35" fmla="*/ 421373 w 519422"/>
                <a:gd name="connsiteY35" fmla="*/ 2236929 h 2406855"/>
                <a:gd name="connsiteX36" fmla="*/ 401498 w 519422"/>
                <a:gd name="connsiteY36" fmla="*/ 2236340 h 2406855"/>
                <a:gd name="connsiteX37" fmla="*/ 260100 w 519422"/>
                <a:gd name="connsiteY37" fmla="*/ 0 h 2406855"/>
                <a:gd name="connsiteX38" fmla="*/ 310629 w 519422"/>
                <a:gd name="connsiteY38" fmla="*/ 0 h 2406855"/>
                <a:gd name="connsiteX39" fmla="*/ 310628 w 519422"/>
                <a:gd name="connsiteY39" fmla="*/ 2206610 h 2406855"/>
                <a:gd name="connsiteX40" fmla="*/ 381203 w 519422"/>
                <a:gd name="connsiteY40" fmla="*/ 2195157 h 2406855"/>
                <a:gd name="connsiteX41" fmla="*/ 477544 w 519422"/>
                <a:gd name="connsiteY41" fmla="*/ 2208800 h 2406855"/>
                <a:gd name="connsiteX42" fmla="*/ 477544 w 519422"/>
                <a:gd name="connsiteY42" fmla="*/ 2208632 h 2406855"/>
                <a:gd name="connsiteX43" fmla="*/ 511147 w 519422"/>
                <a:gd name="connsiteY43" fmla="*/ 2295798 h 2406855"/>
                <a:gd name="connsiteX44" fmla="*/ 393835 w 519422"/>
                <a:gd name="connsiteY44" fmla="*/ 2321148 h 2406855"/>
                <a:gd name="connsiteX45" fmla="*/ 304987 w 519422"/>
                <a:gd name="connsiteY45" fmla="*/ 2275165 h 2406855"/>
                <a:gd name="connsiteX46" fmla="*/ 174537 w 519422"/>
                <a:gd name="connsiteY46" fmla="*/ 2386417 h 2406855"/>
                <a:gd name="connsiteX47" fmla="*/ 92342 w 519422"/>
                <a:gd name="connsiteY47" fmla="*/ 2406461 h 2406855"/>
                <a:gd name="connsiteX48" fmla="*/ 21518 w 519422"/>
                <a:gd name="connsiteY48" fmla="*/ 2387597 h 2406855"/>
                <a:gd name="connsiteX49" fmla="*/ 25897 w 519422"/>
                <a:gd name="connsiteY49" fmla="*/ 2267501 h 2406855"/>
                <a:gd name="connsiteX50" fmla="*/ 155082 w 519422"/>
                <a:gd name="connsiteY50" fmla="*/ 2218402 h 2406855"/>
                <a:gd name="connsiteX51" fmla="*/ 260099 w 519422"/>
                <a:gd name="connsiteY51" fmla="*/ 2223792 h 2406855"/>
                <a:gd name="connsiteX52" fmla="*/ 260100 w 519422"/>
                <a:gd name="connsiteY52" fmla="*/ 0 h 2406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9422" h="2406855">
                  <a:moveTo>
                    <a:pt x="153735" y="2260511"/>
                  </a:moveTo>
                  <a:cubicBezTo>
                    <a:pt x="134029" y="2261437"/>
                    <a:pt x="115585" y="2263879"/>
                    <a:pt x="96638" y="2270111"/>
                  </a:cubicBezTo>
                  <a:cubicBezTo>
                    <a:pt x="81226" y="2275165"/>
                    <a:pt x="66488" y="2283755"/>
                    <a:pt x="56635" y="2296051"/>
                  </a:cubicBezTo>
                  <a:cubicBezTo>
                    <a:pt x="46277" y="2309105"/>
                    <a:pt x="42066" y="2322833"/>
                    <a:pt x="42151" y="2337487"/>
                  </a:cubicBezTo>
                  <a:cubicBezTo>
                    <a:pt x="42151" y="2342624"/>
                    <a:pt x="43750" y="2347845"/>
                    <a:pt x="47033" y="2353151"/>
                  </a:cubicBezTo>
                  <a:cubicBezTo>
                    <a:pt x="47286" y="2353657"/>
                    <a:pt x="47455" y="2353909"/>
                    <a:pt x="47624" y="2354161"/>
                  </a:cubicBezTo>
                  <a:lnTo>
                    <a:pt x="48467" y="2355004"/>
                  </a:lnTo>
                  <a:cubicBezTo>
                    <a:pt x="49644" y="2356183"/>
                    <a:pt x="50909" y="2357362"/>
                    <a:pt x="52171" y="2358457"/>
                  </a:cubicBezTo>
                  <a:cubicBezTo>
                    <a:pt x="52256" y="2358204"/>
                    <a:pt x="57309" y="2361321"/>
                    <a:pt x="56972" y="2361321"/>
                  </a:cubicBezTo>
                  <a:cubicBezTo>
                    <a:pt x="74825" y="2368816"/>
                    <a:pt x="100090" y="2364858"/>
                    <a:pt x="119291" y="2360731"/>
                  </a:cubicBezTo>
                  <a:cubicBezTo>
                    <a:pt x="140935" y="2356015"/>
                    <a:pt x="161061" y="2347762"/>
                    <a:pt x="179926" y="2336139"/>
                  </a:cubicBezTo>
                  <a:lnTo>
                    <a:pt x="179926" y="2336055"/>
                  </a:lnTo>
                  <a:cubicBezTo>
                    <a:pt x="209991" y="2317611"/>
                    <a:pt x="235088" y="2292346"/>
                    <a:pt x="258246" y="2265648"/>
                  </a:cubicBezTo>
                  <a:cubicBezTo>
                    <a:pt x="223467" y="2262026"/>
                    <a:pt x="188684" y="2258827"/>
                    <a:pt x="153735" y="2260511"/>
                  </a:cubicBezTo>
                  <a:close/>
                  <a:moveTo>
                    <a:pt x="401498" y="2236340"/>
                  </a:moveTo>
                  <a:cubicBezTo>
                    <a:pt x="394257" y="2236424"/>
                    <a:pt x="387097" y="2236762"/>
                    <a:pt x="379938" y="2237351"/>
                  </a:cubicBezTo>
                  <a:cubicBezTo>
                    <a:pt x="374043" y="2237856"/>
                    <a:pt x="366380" y="2238698"/>
                    <a:pt x="363094" y="2239204"/>
                  </a:cubicBezTo>
                  <a:cubicBezTo>
                    <a:pt x="353832" y="2240551"/>
                    <a:pt x="344567" y="2242235"/>
                    <a:pt x="335305" y="2244172"/>
                  </a:cubicBezTo>
                  <a:cubicBezTo>
                    <a:pt x="358549" y="2257900"/>
                    <a:pt x="381118" y="2273649"/>
                    <a:pt x="406299" y="2280976"/>
                  </a:cubicBezTo>
                  <a:cubicBezTo>
                    <a:pt x="420784" y="2285187"/>
                    <a:pt x="440407" y="2287209"/>
                    <a:pt x="453207" y="2285019"/>
                  </a:cubicBezTo>
                  <a:cubicBezTo>
                    <a:pt x="460196" y="2283839"/>
                    <a:pt x="466174" y="2281734"/>
                    <a:pt x="471819" y="2277355"/>
                  </a:cubicBezTo>
                  <a:lnTo>
                    <a:pt x="471650" y="2277018"/>
                  </a:lnTo>
                  <a:cubicBezTo>
                    <a:pt x="474261" y="2274996"/>
                    <a:pt x="476955" y="2271712"/>
                    <a:pt x="477375" y="2268681"/>
                  </a:cubicBezTo>
                  <a:cubicBezTo>
                    <a:pt x="477292" y="2269690"/>
                    <a:pt x="477207" y="2265817"/>
                    <a:pt x="476701" y="2264385"/>
                  </a:cubicBezTo>
                  <a:cubicBezTo>
                    <a:pt x="475861" y="2261774"/>
                    <a:pt x="473924" y="2259247"/>
                    <a:pt x="472407" y="2256974"/>
                  </a:cubicBezTo>
                  <a:lnTo>
                    <a:pt x="472322" y="2256889"/>
                  </a:lnTo>
                  <a:cubicBezTo>
                    <a:pt x="471482" y="2255963"/>
                    <a:pt x="470639" y="2255121"/>
                    <a:pt x="469797" y="2254195"/>
                  </a:cubicBezTo>
                  <a:cubicBezTo>
                    <a:pt x="469207" y="2253604"/>
                    <a:pt x="465503" y="2250573"/>
                    <a:pt x="465334" y="2250320"/>
                  </a:cubicBezTo>
                  <a:cubicBezTo>
                    <a:pt x="463228" y="2248889"/>
                    <a:pt x="461038" y="2247541"/>
                    <a:pt x="458849" y="2246362"/>
                  </a:cubicBezTo>
                  <a:lnTo>
                    <a:pt x="454764" y="2244320"/>
                  </a:lnTo>
                  <a:lnTo>
                    <a:pt x="456017" y="2244814"/>
                  </a:lnTo>
                  <a:cubicBezTo>
                    <a:pt x="455754" y="2244719"/>
                    <a:pt x="454891" y="2244383"/>
                    <a:pt x="454469" y="2244172"/>
                  </a:cubicBezTo>
                  <a:lnTo>
                    <a:pt x="454764" y="2244320"/>
                  </a:lnTo>
                  <a:lnTo>
                    <a:pt x="453963" y="2244004"/>
                  </a:lnTo>
                  <a:cubicBezTo>
                    <a:pt x="448744" y="2241983"/>
                    <a:pt x="443353" y="2240467"/>
                    <a:pt x="437880" y="2239287"/>
                  </a:cubicBezTo>
                  <a:cubicBezTo>
                    <a:pt x="430048" y="2237603"/>
                    <a:pt x="429289" y="2237519"/>
                    <a:pt x="421373" y="2236929"/>
                  </a:cubicBezTo>
                  <a:cubicBezTo>
                    <a:pt x="414805" y="2236424"/>
                    <a:pt x="408151" y="2236340"/>
                    <a:pt x="401498" y="2236340"/>
                  </a:cubicBezTo>
                  <a:close/>
                  <a:moveTo>
                    <a:pt x="260100" y="0"/>
                  </a:moveTo>
                  <a:lnTo>
                    <a:pt x="310629" y="0"/>
                  </a:lnTo>
                  <a:cubicBezTo>
                    <a:pt x="310629" y="735537"/>
                    <a:pt x="310628" y="1471073"/>
                    <a:pt x="310628" y="2206610"/>
                  </a:cubicBezTo>
                  <a:cubicBezTo>
                    <a:pt x="333788" y="2200800"/>
                    <a:pt x="357537" y="2197010"/>
                    <a:pt x="381203" y="2195157"/>
                  </a:cubicBezTo>
                  <a:cubicBezTo>
                    <a:pt x="413372" y="2192630"/>
                    <a:pt x="448153" y="2194146"/>
                    <a:pt x="477544" y="2208800"/>
                  </a:cubicBezTo>
                  <a:lnTo>
                    <a:pt x="477544" y="2208632"/>
                  </a:lnTo>
                  <a:cubicBezTo>
                    <a:pt x="508367" y="2224044"/>
                    <a:pt x="532875" y="2263121"/>
                    <a:pt x="511147" y="2295798"/>
                  </a:cubicBezTo>
                  <a:cubicBezTo>
                    <a:pt x="486472" y="2333023"/>
                    <a:pt x="432070" y="2332602"/>
                    <a:pt x="393835" y="2321148"/>
                  </a:cubicBezTo>
                  <a:cubicBezTo>
                    <a:pt x="361580" y="2311463"/>
                    <a:pt x="334378" y="2291083"/>
                    <a:pt x="304987" y="2275165"/>
                  </a:cubicBezTo>
                  <a:cubicBezTo>
                    <a:pt x="268521" y="2319211"/>
                    <a:pt x="227677" y="2363005"/>
                    <a:pt x="174537" y="2386417"/>
                  </a:cubicBezTo>
                  <a:cubicBezTo>
                    <a:pt x="148345" y="2398040"/>
                    <a:pt x="120975" y="2404693"/>
                    <a:pt x="92342" y="2406461"/>
                  </a:cubicBezTo>
                  <a:cubicBezTo>
                    <a:pt x="67077" y="2408062"/>
                    <a:pt x="41055" y="2405366"/>
                    <a:pt x="21518" y="2387597"/>
                  </a:cubicBezTo>
                  <a:cubicBezTo>
                    <a:pt x="-13686" y="2355510"/>
                    <a:pt x="-970" y="2300177"/>
                    <a:pt x="25897" y="2267501"/>
                  </a:cubicBezTo>
                  <a:cubicBezTo>
                    <a:pt x="56719" y="2230107"/>
                    <a:pt x="109269" y="2220423"/>
                    <a:pt x="155082" y="2218402"/>
                  </a:cubicBezTo>
                  <a:cubicBezTo>
                    <a:pt x="190285" y="2216801"/>
                    <a:pt x="225235" y="2220170"/>
                    <a:pt x="260099" y="2223792"/>
                  </a:cubicBezTo>
                  <a:cubicBezTo>
                    <a:pt x="260099" y="1482528"/>
                    <a:pt x="260100" y="741264"/>
                    <a:pt x="260100" y="0"/>
                  </a:cubicBezTo>
                  <a:close/>
                </a:path>
              </a:pathLst>
            </a:custGeom>
            <a:solidFill>
              <a:schemeClr val="bg2"/>
            </a:solidFill>
            <a:ln w="664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35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07CBB93-B720-8D12-E8EC-072365478034}"/>
              </a:ext>
            </a:extLst>
          </p:cNvPr>
          <p:cNvGrpSpPr/>
          <p:nvPr/>
        </p:nvGrpSpPr>
        <p:grpSpPr>
          <a:xfrm>
            <a:off x="1026746" y="1383724"/>
            <a:ext cx="1062968" cy="3854448"/>
            <a:chOff x="1026746" y="1032164"/>
            <a:chExt cx="1062968" cy="3854448"/>
          </a:xfrm>
        </p:grpSpPr>
        <p:sp>
          <p:nvSpPr>
            <p:cNvPr id="35" name="Forme libre 88">
              <a:extLst>
                <a:ext uri="{FF2B5EF4-FFF2-40B4-BE49-F238E27FC236}">
                  <a16:creationId xmlns:a16="http://schemas.microsoft.com/office/drawing/2014/main" id="{77DCC9C4-6E02-79ED-63AA-08F3B4322DC7}"/>
                </a:ext>
              </a:extLst>
            </p:cNvPr>
            <p:cNvSpPr/>
            <p:nvPr/>
          </p:nvSpPr>
          <p:spPr>
            <a:xfrm>
              <a:off x="1026746" y="3172765"/>
              <a:ext cx="1062968" cy="1713847"/>
            </a:xfrm>
            <a:custGeom>
              <a:avLst/>
              <a:gdLst>
                <a:gd name="connsiteX0" fmla="*/ 494702 w 838814"/>
                <a:gd name="connsiteY0" fmla="*/ 521370 h 1352439"/>
                <a:gd name="connsiteX1" fmla="*/ 323776 w 838814"/>
                <a:gd name="connsiteY1" fmla="*/ 337279 h 1352439"/>
                <a:gd name="connsiteX2" fmla="*/ 420205 w 838814"/>
                <a:gd name="connsiteY2" fmla="*/ 221308 h 1352439"/>
                <a:gd name="connsiteX3" fmla="*/ 526868 w 838814"/>
                <a:gd name="connsiteY3" fmla="*/ 390114 h 1352439"/>
                <a:gd name="connsiteX4" fmla="*/ 815288 w 838814"/>
                <a:gd name="connsiteY4" fmla="*/ 390114 h 1352439"/>
                <a:gd name="connsiteX5" fmla="*/ 421999 w 838814"/>
                <a:gd name="connsiteY5" fmla="*/ 0 h 1352439"/>
                <a:gd name="connsiteX6" fmla="*/ 27379 w 838814"/>
                <a:gd name="connsiteY6" fmla="*/ 369312 h 1352439"/>
                <a:gd name="connsiteX7" fmla="*/ 339394 w 838814"/>
                <a:gd name="connsiteY7" fmla="*/ 776573 h 1352439"/>
                <a:gd name="connsiteX8" fmla="*/ 538098 w 838814"/>
                <a:gd name="connsiteY8" fmla="*/ 998479 h 1352439"/>
                <a:gd name="connsiteX9" fmla="*/ 423195 w 838814"/>
                <a:gd name="connsiteY9" fmla="*/ 1131131 h 1352439"/>
                <a:gd name="connsiteX10" fmla="*/ 295665 w 838814"/>
                <a:gd name="connsiteY10" fmla="*/ 950363 h 1352439"/>
                <a:gd name="connsiteX11" fmla="*/ 0 w 838814"/>
                <a:gd name="connsiteY11" fmla="*/ 950363 h 1352439"/>
                <a:gd name="connsiteX12" fmla="*/ 420205 w 838814"/>
                <a:gd name="connsiteY12" fmla="*/ 1352439 h 1352439"/>
                <a:gd name="connsiteX13" fmla="*/ 838814 w 838814"/>
                <a:gd name="connsiteY13" fmla="*/ 965183 h 1352439"/>
                <a:gd name="connsiteX14" fmla="*/ 494569 w 838814"/>
                <a:gd name="connsiteY14" fmla="*/ 521304 h 1352439"/>
                <a:gd name="connsiteX15" fmla="*/ 419539 w 838814"/>
                <a:gd name="connsiteY15" fmla="*/ 50974 h 1352439"/>
                <a:gd name="connsiteX16" fmla="*/ 485399 w 838814"/>
                <a:gd name="connsiteY16" fmla="*/ 116835 h 1352439"/>
                <a:gd name="connsiteX17" fmla="*/ 419539 w 838814"/>
                <a:gd name="connsiteY17" fmla="*/ 182696 h 1352439"/>
                <a:gd name="connsiteX18" fmla="*/ 353681 w 838814"/>
                <a:gd name="connsiteY18" fmla="*/ 116835 h 1352439"/>
                <a:gd name="connsiteX19" fmla="*/ 419539 w 838814"/>
                <a:gd name="connsiteY19" fmla="*/ 50974 h 135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8814" h="1352439">
                  <a:moveTo>
                    <a:pt x="494702" y="521370"/>
                  </a:moveTo>
                  <a:cubicBezTo>
                    <a:pt x="352885" y="450525"/>
                    <a:pt x="323776" y="411979"/>
                    <a:pt x="323776" y="337279"/>
                  </a:cubicBezTo>
                  <a:cubicBezTo>
                    <a:pt x="323776" y="262579"/>
                    <a:pt x="353548" y="221308"/>
                    <a:pt x="420205" y="221308"/>
                  </a:cubicBezTo>
                  <a:cubicBezTo>
                    <a:pt x="505269" y="221308"/>
                    <a:pt x="521883" y="299331"/>
                    <a:pt x="526868" y="390114"/>
                  </a:cubicBezTo>
                  <a:lnTo>
                    <a:pt x="815288" y="390114"/>
                  </a:lnTo>
                  <a:cubicBezTo>
                    <a:pt x="812764" y="189873"/>
                    <a:pt x="725838" y="0"/>
                    <a:pt x="421999" y="0"/>
                  </a:cubicBezTo>
                  <a:cubicBezTo>
                    <a:pt x="163682" y="0"/>
                    <a:pt x="27379" y="146276"/>
                    <a:pt x="27379" y="369312"/>
                  </a:cubicBezTo>
                  <a:cubicBezTo>
                    <a:pt x="27379" y="560913"/>
                    <a:pt x="112910" y="659605"/>
                    <a:pt x="339394" y="776573"/>
                  </a:cubicBezTo>
                  <a:cubicBezTo>
                    <a:pt x="492775" y="855194"/>
                    <a:pt x="538098" y="908228"/>
                    <a:pt x="538098" y="998479"/>
                  </a:cubicBezTo>
                  <a:cubicBezTo>
                    <a:pt x="538098" y="1072581"/>
                    <a:pt x="510253" y="1131131"/>
                    <a:pt x="423195" y="1131131"/>
                  </a:cubicBezTo>
                  <a:cubicBezTo>
                    <a:pt x="336138" y="1131131"/>
                    <a:pt x="303240" y="1057428"/>
                    <a:pt x="295665" y="950363"/>
                  </a:cubicBezTo>
                  <a:lnTo>
                    <a:pt x="0" y="950363"/>
                  </a:lnTo>
                  <a:cubicBezTo>
                    <a:pt x="6380" y="1171738"/>
                    <a:pt x="103141" y="1352439"/>
                    <a:pt x="420205" y="1352439"/>
                  </a:cubicBezTo>
                  <a:cubicBezTo>
                    <a:pt x="712879" y="1352439"/>
                    <a:pt x="838814" y="1180709"/>
                    <a:pt x="838814" y="965183"/>
                  </a:cubicBezTo>
                  <a:cubicBezTo>
                    <a:pt x="838814" y="749657"/>
                    <a:pt x="736206" y="643057"/>
                    <a:pt x="494569" y="521304"/>
                  </a:cubicBezTo>
                  <a:close/>
                  <a:moveTo>
                    <a:pt x="419539" y="50974"/>
                  </a:moveTo>
                  <a:cubicBezTo>
                    <a:pt x="455892" y="50974"/>
                    <a:pt x="485399" y="80482"/>
                    <a:pt x="485399" y="116835"/>
                  </a:cubicBezTo>
                  <a:cubicBezTo>
                    <a:pt x="485399" y="153188"/>
                    <a:pt x="455892" y="182696"/>
                    <a:pt x="419539" y="182696"/>
                  </a:cubicBezTo>
                  <a:cubicBezTo>
                    <a:pt x="383188" y="182696"/>
                    <a:pt x="353681" y="153188"/>
                    <a:pt x="353681" y="116835"/>
                  </a:cubicBezTo>
                  <a:cubicBezTo>
                    <a:pt x="353681" y="80482"/>
                    <a:pt x="383188" y="50974"/>
                    <a:pt x="419539" y="50974"/>
                  </a:cubicBezTo>
                  <a:close/>
                </a:path>
              </a:pathLst>
            </a:custGeom>
            <a:solidFill>
              <a:schemeClr val="accent5"/>
            </a:solidFill>
            <a:ln w="6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49FAF26-F370-2415-387C-8A051DC5ED66}"/>
                </a:ext>
              </a:extLst>
            </p:cNvPr>
            <p:cNvSpPr/>
            <p:nvPr/>
          </p:nvSpPr>
          <p:spPr>
            <a:xfrm>
              <a:off x="1250409" y="1032164"/>
              <a:ext cx="449218" cy="2402465"/>
            </a:xfrm>
            <a:custGeom>
              <a:avLst/>
              <a:gdLst>
                <a:gd name="connsiteX0" fmla="*/ 198530 w 449218"/>
                <a:gd name="connsiteY0" fmla="*/ 2258433 h 2402465"/>
                <a:gd name="connsiteX1" fmla="*/ 133578 w 449218"/>
                <a:gd name="connsiteY1" fmla="*/ 2267266 h 2402465"/>
                <a:gd name="connsiteX2" fmla="*/ 117156 w 449218"/>
                <a:gd name="connsiteY2" fmla="*/ 2272318 h 2402465"/>
                <a:gd name="connsiteX3" fmla="*/ 110757 w 449218"/>
                <a:gd name="connsiteY3" fmla="*/ 2274677 h 2402465"/>
                <a:gd name="connsiteX4" fmla="*/ 109662 w 449218"/>
                <a:gd name="connsiteY4" fmla="*/ 2275099 h 2402465"/>
                <a:gd name="connsiteX5" fmla="*/ 109494 w 449218"/>
                <a:gd name="connsiteY5" fmla="*/ 2275099 h 2402465"/>
                <a:gd name="connsiteX6" fmla="*/ 93998 w 449218"/>
                <a:gd name="connsiteY6" fmla="*/ 2284194 h 2402465"/>
                <a:gd name="connsiteX7" fmla="*/ 88356 w 449218"/>
                <a:gd name="connsiteY7" fmla="*/ 2288236 h 2402465"/>
                <a:gd name="connsiteX8" fmla="*/ 87429 w 449218"/>
                <a:gd name="connsiteY8" fmla="*/ 2288910 h 2402465"/>
                <a:gd name="connsiteX9" fmla="*/ 86838 w 449218"/>
                <a:gd name="connsiteY9" fmla="*/ 2289415 h 2402465"/>
                <a:gd name="connsiteX10" fmla="*/ 77661 w 449218"/>
                <a:gd name="connsiteY10" fmla="*/ 2297164 h 2402465"/>
                <a:gd name="connsiteX11" fmla="*/ 61742 w 449218"/>
                <a:gd name="connsiteY11" fmla="*/ 2312996 h 2402465"/>
                <a:gd name="connsiteX12" fmla="*/ 49364 w 449218"/>
                <a:gd name="connsiteY12" fmla="*/ 2329418 h 2402465"/>
                <a:gd name="connsiteX13" fmla="*/ 44228 w 449218"/>
                <a:gd name="connsiteY13" fmla="*/ 2339020 h 2402465"/>
                <a:gd name="connsiteX14" fmla="*/ 43974 w 449218"/>
                <a:gd name="connsiteY14" fmla="*/ 2339947 h 2402465"/>
                <a:gd name="connsiteX15" fmla="*/ 42541 w 449218"/>
                <a:gd name="connsiteY15" fmla="*/ 2344999 h 2402465"/>
                <a:gd name="connsiteX16" fmla="*/ 42290 w 449218"/>
                <a:gd name="connsiteY16" fmla="*/ 2345673 h 2402465"/>
                <a:gd name="connsiteX17" fmla="*/ 42290 w 449218"/>
                <a:gd name="connsiteY17" fmla="*/ 2345927 h 2402465"/>
                <a:gd name="connsiteX18" fmla="*/ 42290 w 449218"/>
                <a:gd name="connsiteY18" fmla="*/ 2349210 h 2402465"/>
                <a:gd name="connsiteX19" fmla="*/ 42290 w 449218"/>
                <a:gd name="connsiteY19" fmla="*/ 2349547 h 2402465"/>
                <a:gd name="connsiteX20" fmla="*/ 42459 w 449218"/>
                <a:gd name="connsiteY20" fmla="*/ 2350053 h 2402465"/>
                <a:gd name="connsiteX21" fmla="*/ 42459 w 449218"/>
                <a:gd name="connsiteY21" fmla="*/ 2350221 h 2402465"/>
                <a:gd name="connsiteX22" fmla="*/ 42459 w 449218"/>
                <a:gd name="connsiteY22" fmla="*/ 2350558 h 2402465"/>
                <a:gd name="connsiteX23" fmla="*/ 42709 w 449218"/>
                <a:gd name="connsiteY23" fmla="*/ 2350810 h 2402465"/>
                <a:gd name="connsiteX24" fmla="*/ 42878 w 449218"/>
                <a:gd name="connsiteY24" fmla="*/ 2350979 h 2402465"/>
                <a:gd name="connsiteX25" fmla="*/ 44899 w 449218"/>
                <a:gd name="connsiteY25" fmla="*/ 2352917 h 2402465"/>
                <a:gd name="connsiteX26" fmla="*/ 51384 w 449218"/>
                <a:gd name="connsiteY26" fmla="*/ 2356537 h 2402465"/>
                <a:gd name="connsiteX27" fmla="*/ 77407 w 449218"/>
                <a:gd name="connsiteY27" fmla="*/ 2360327 h 2402465"/>
                <a:gd name="connsiteX28" fmla="*/ 108651 w 449218"/>
                <a:gd name="connsiteY28" fmla="*/ 2355611 h 2402465"/>
                <a:gd name="connsiteX29" fmla="*/ 171728 w 449218"/>
                <a:gd name="connsiteY29" fmla="*/ 2332788 h 2402465"/>
                <a:gd name="connsiteX30" fmla="*/ 171728 w 449218"/>
                <a:gd name="connsiteY30" fmla="*/ 2332703 h 2402465"/>
                <a:gd name="connsiteX31" fmla="*/ 262597 w 449218"/>
                <a:gd name="connsiteY31" fmla="*/ 2271140 h 2402465"/>
                <a:gd name="connsiteX32" fmla="*/ 198530 w 449218"/>
                <a:gd name="connsiteY32" fmla="*/ 2258433 h 2402465"/>
                <a:gd name="connsiteX33" fmla="*/ 367108 w 449218"/>
                <a:gd name="connsiteY33" fmla="*/ 2051077 h 2402465"/>
                <a:gd name="connsiteX34" fmla="*/ 348665 w 449218"/>
                <a:gd name="connsiteY34" fmla="*/ 2053688 h 2402465"/>
                <a:gd name="connsiteX35" fmla="*/ 342349 w 449218"/>
                <a:gd name="connsiteY35" fmla="*/ 2057309 h 2402465"/>
                <a:gd name="connsiteX36" fmla="*/ 341843 w 449218"/>
                <a:gd name="connsiteY36" fmla="*/ 2057899 h 2402465"/>
                <a:gd name="connsiteX37" fmla="*/ 339400 w 449218"/>
                <a:gd name="connsiteY37" fmla="*/ 2060341 h 2402465"/>
                <a:gd name="connsiteX38" fmla="*/ 337380 w 449218"/>
                <a:gd name="connsiteY38" fmla="*/ 2062867 h 2402465"/>
                <a:gd name="connsiteX39" fmla="*/ 336285 w 449218"/>
                <a:gd name="connsiteY39" fmla="*/ 2064552 h 2402465"/>
                <a:gd name="connsiteX40" fmla="*/ 333084 w 449218"/>
                <a:gd name="connsiteY40" fmla="*/ 2070363 h 2402465"/>
                <a:gd name="connsiteX41" fmla="*/ 327611 w 449218"/>
                <a:gd name="connsiteY41" fmla="*/ 2153570 h 2402465"/>
                <a:gd name="connsiteX42" fmla="*/ 327696 w 449218"/>
                <a:gd name="connsiteY42" fmla="*/ 2153739 h 2402465"/>
                <a:gd name="connsiteX43" fmla="*/ 334771 w 449218"/>
                <a:gd name="connsiteY43" fmla="*/ 2213618 h 2402465"/>
                <a:gd name="connsiteX44" fmla="*/ 350940 w 449218"/>
                <a:gd name="connsiteY44" fmla="*/ 2196101 h 2402465"/>
                <a:gd name="connsiteX45" fmla="*/ 387152 w 449218"/>
                <a:gd name="connsiteY45" fmla="*/ 2131926 h 2402465"/>
                <a:gd name="connsiteX46" fmla="*/ 392456 w 449218"/>
                <a:gd name="connsiteY46" fmla="*/ 2113651 h 2402465"/>
                <a:gd name="connsiteX47" fmla="*/ 393300 w 449218"/>
                <a:gd name="connsiteY47" fmla="*/ 2109356 h 2402465"/>
                <a:gd name="connsiteX48" fmla="*/ 393469 w 449218"/>
                <a:gd name="connsiteY48" fmla="*/ 2108261 h 2402465"/>
                <a:gd name="connsiteX49" fmla="*/ 393469 w 449218"/>
                <a:gd name="connsiteY49" fmla="*/ 2107251 h 2402465"/>
                <a:gd name="connsiteX50" fmla="*/ 393890 w 449218"/>
                <a:gd name="connsiteY50" fmla="*/ 2097060 h 2402465"/>
                <a:gd name="connsiteX51" fmla="*/ 393553 w 449218"/>
                <a:gd name="connsiteY51" fmla="*/ 2090155 h 2402465"/>
                <a:gd name="connsiteX52" fmla="*/ 393384 w 449218"/>
                <a:gd name="connsiteY52" fmla="*/ 2088048 h 2402465"/>
                <a:gd name="connsiteX53" fmla="*/ 390605 w 449218"/>
                <a:gd name="connsiteY53" fmla="*/ 2075584 h 2402465"/>
                <a:gd name="connsiteX54" fmla="*/ 388330 w 449218"/>
                <a:gd name="connsiteY54" fmla="*/ 2069268 h 2402465"/>
                <a:gd name="connsiteX55" fmla="*/ 379237 w 449218"/>
                <a:gd name="connsiteY55" fmla="*/ 2056383 h 2402465"/>
                <a:gd name="connsiteX56" fmla="*/ 376119 w 449218"/>
                <a:gd name="connsiteY56" fmla="*/ 2054193 h 2402465"/>
                <a:gd name="connsiteX57" fmla="*/ 372499 w 449218"/>
                <a:gd name="connsiteY57" fmla="*/ 2052424 h 2402465"/>
                <a:gd name="connsiteX58" fmla="*/ 369382 w 449218"/>
                <a:gd name="connsiteY58" fmla="*/ 2051498 h 2402465"/>
                <a:gd name="connsiteX59" fmla="*/ 367867 w 449218"/>
                <a:gd name="connsiteY59" fmla="*/ 2051077 h 2402465"/>
                <a:gd name="connsiteX60" fmla="*/ 367108 w 449218"/>
                <a:gd name="connsiteY60" fmla="*/ 2051077 h 2402465"/>
                <a:gd name="connsiteX61" fmla="*/ 273883 w 449218"/>
                <a:gd name="connsiteY61" fmla="*/ 0 h 2402465"/>
                <a:gd name="connsiteX62" fmla="*/ 324413 w 449218"/>
                <a:gd name="connsiteY62" fmla="*/ 0 h 2402465"/>
                <a:gd name="connsiteX63" fmla="*/ 324413 w 449218"/>
                <a:gd name="connsiteY63" fmla="*/ 908820 h 2402465"/>
                <a:gd name="connsiteX64" fmla="*/ 324413 w 449218"/>
                <a:gd name="connsiteY64" fmla="*/ 908820 h 2402465"/>
                <a:gd name="connsiteX65" fmla="*/ 324413 w 449218"/>
                <a:gd name="connsiteY65" fmla="*/ 2018821 h 2402465"/>
                <a:gd name="connsiteX66" fmla="*/ 415363 w 449218"/>
                <a:gd name="connsiteY66" fmla="*/ 2033559 h 2402465"/>
                <a:gd name="connsiteX67" fmla="*/ 424122 w 449218"/>
                <a:gd name="connsiteY67" fmla="*/ 2152644 h 2402465"/>
                <a:gd name="connsiteX68" fmla="*/ 380667 w 449218"/>
                <a:gd name="connsiteY68" fmla="*/ 2225662 h 2402465"/>
                <a:gd name="connsiteX69" fmla="*/ 339907 w 449218"/>
                <a:gd name="connsiteY69" fmla="*/ 2266086 h 2402465"/>
                <a:gd name="connsiteX70" fmla="*/ 346475 w 449218"/>
                <a:gd name="connsiteY70" fmla="*/ 2269119 h 2402465"/>
                <a:gd name="connsiteX71" fmla="*/ 346897 w 449218"/>
                <a:gd name="connsiteY71" fmla="*/ 2269287 h 2402465"/>
                <a:gd name="connsiteX72" fmla="*/ 347488 w 449218"/>
                <a:gd name="connsiteY72" fmla="*/ 2269539 h 2402465"/>
                <a:gd name="connsiteX73" fmla="*/ 351360 w 449218"/>
                <a:gd name="connsiteY73" fmla="*/ 2271055 h 2402465"/>
                <a:gd name="connsiteX74" fmla="*/ 367951 w 449218"/>
                <a:gd name="connsiteY74" fmla="*/ 2276446 h 2402465"/>
                <a:gd name="connsiteX75" fmla="*/ 376794 w 449218"/>
                <a:gd name="connsiteY75" fmla="*/ 2278551 h 2402465"/>
                <a:gd name="connsiteX76" fmla="*/ 383111 w 449218"/>
                <a:gd name="connsiteY76" fmla="*/ 2279646 h 2402465"/>
                <a:gd name="connsiteX77" fmla="*/ 397679 w 449218"/>
                <a:gd name="connsiteY77" fmla="*/ 2280151 h 2402465"/>
                <a:gd name="connsiteX78" fmla="*/ 398942 w 449218"/>
                <a:gd name="connsiteY78" fmla="*/ 2280151 h 2402465"/>
                <a:gd name="connsiteX79" fmla="*/ 399111 w 449218"/>
                <a:gd name="connsiteY79" fmla="*/ 2280151 h 2402465"/>
                <a:gd name="connsiteX80" fmla="*/ 399279 w 449218"/>
                <a:gd name="connsiteY80" fmla="*/ 2280151 h 2402465"/>
                <a:gd name="connsiteX81" fmla="*/ 399843 w 449218"/>
                <a:gd name="connsiteY81" fmla="*/ 2280038 h 2402465"/>
                <a:gd name="connsiteX82" fmla="*/ 401384 w 449218"/>
                <a:gd name="connsiteY82" fmla="*/ 2279730 h 2402465"/>
                <a:gd name="connsiteX83" fmla="*/ 407953 w 449218"/>
                <a:gd name="connsiteY83" fmla="*/ 2277878 h 2402465"/>
                <a:gd name="connsiteX84" fmla="*/ 410817 w 449218"/>
                <a:gd name="connsiteY84" fmla="*/ 2276277 h 2402465"/>
                <a:gd name="connsiteX85" fmla="*/ 410395 w 449218"/>
                <a:gd name="connsiteY85" fmla="*/ 2276867 h 2402465"/>
                <a:gd name="connsiteX86" fmla="*/ 411490 w 449218"/>
                <a:gd name="connsiteY86" fmla="*/ 2275857 h 2402465"/>
                <a:gd name="connsiteX87" fmla="*/ 411742 w 449218"/>
                <a:gd name="connsiteY87" fmla="*/ 2275603 h 2402465"/>
                <a:gd name="connsiteX88" fmla="*/ 413342 w 449218"/>
                <a:gd name="connsiteY88" fmla="*/ 2274171 h 2402465"/>
                <a:gd name="connsiteX89" fmla="*/ 443154 w 449218"/>
                <a:gd name="connsiteY89" fmla="*/ 2274171 h 2402465"/>
                <a:gd name="connsiteX90" fmla="*/ 443154 w 449218"/>
                <a:gd name="connsiteY90" fmla="*/ 2303985 h 2402465"/>
                <a:gd name="connsiteX91" fmla="*/ 360036 w 449218"/>
                <a:gd name="connsiteY91" fmla="*/ 2317965 h 2402465"/>
                <a:gd name="connsiteX92" fmla="*/ 304705 w 449218"/>
                <a:gd name="connsiteY92" fmla="*/ 2294889 h 2402465"/>
                <a:gd name="connsiteX93" fmla="*/ 237418 w 449218"/>
                <a:gd name="connsiteY93" fmla="*/ 2342726 h 2402465"/>
                <a:gd name="connsiteX94" fmla="*/ 155054 w 449218"/>
                <a:gd name="connsiteY94" fmla="*/ 2385003 h 2402465"/>
                <a:gd name="connsiteX95" fmla="*/ 72776 w 449218"/>
                <a:gd name="connsiteY95" fmla="*/ 2402436 h 2402465"/>
                <a:gd name="connsiteX96" fmla="*/ 12140 w 449218"/>
                <a:gd name="connsiteY96" fmla="*/ 2379613 h 2402465"/>
                <a:gd name="connsiteX97" fmla="*/ 36478 w 449218"/>
                <a:gd name="connsiteY97" fmla="*/ 2278298 h 2402465"/>
                <a:gd name="connsiteX98" fmla="*/ 136948 w 449218"/>
                <a:gd name="connsiteY98" fmla="*/ 2223303 h 2402465"/>
                <a:gd name="connsiteX99" fmla="*/ 273883 w 449218"/>
                <a:gd name="connsiteY99" fmla="*/ 2230293 h 2402465"/>
                <a:gd name="connsiteX100" fmla="*/ 273883 w 449218"/>
                <a:gd name="connsiteY100" fmla="*/ 908820 h 2402465"/>
                <a:gd name="connsiteX101" fmla="*/ 273883 w 449218"/>
                <a:gd name="connsiteY101" fmla="*/ 908820 h 2402465"/>
                <a:gd name="connsiteX0" fmla="*/ 198530 w 449218"/>
                <a:gd name="connsiteY0" fmla="*/ 2258433 h 2402465"/>
                <a:gd name="connsiteX1" fmla="*/ 133578 w 449218"/>
                <a:gd name="connsiteY1" fmla="*/ 2267266 h 2402465"/>
                <a:gd name="connsiteX2" fmla="*/ 117156 w 449218"/>
                <a:gd name="connsiteY2" fmla="*/ 2272318 h 2402465"/>
                <a:gd name="connsiteX3" fmla="*/ 110757 w 449218"/>
                <a:gd name="connsiteY3" fmla="*/ 2274677 h 2402465"/>
                <a:gd name="connsiteX4" fmla="*/ 109662 w 449218"/>
                <a:gd name="connsiteY4" fmla="*/ 2275099 h 2402465"/>
                <a:gd name="connsiteX5" fmla="*/ 109494 w 449218"/>
                <a:gd name="connsiteY5" fmla="*/ 2275099 h 2402465"/>
                <a:gd name="connsiteX6" fmla="*/ 93998 w 449218"/>
                <a:gd name="connsiteY6" fmla="*/ 2284194 h 2402465"/>
                <a:gd name="connsiteX7" fmla="*/ 88356 w 449218"/>
                <a:gd name="connsiteY7" fmla="*/ 2288236 h 2402465"/>
                <a:gd name="connsiteX8" fmla="*/ 87429 w 449218"/>
                <a:gd name="connsiteY8" fmla="*/ 2288910 h 2402465"/>
                <a:gd name="connsiteX9" fmla="*/ 86838 w 449218"/>
                <a:gd name="connsiteY9" fmla="*/ 2289415 h 2402465"/>
                <a:gd name="connsiteX10" fmla="*/ 77661 w 449218"/>
                <a:gd name="connsiteY10" fmla="*/ 2297164 h 2402465"/>
                <a:gd name="connsiteX11" fmla="*/ 61742 w 449218"/>
                <a:gd name="connsiteY11" fmla="*/ 2312996 h 2402465"/>
                <a:gd name="connsiteX12" fmla="*/ 49364 w 449218"/>
                <a:gd name="connsiteY12" fmla="*/ 2329418 h 2402465"/>
                <a:gd name="connsiteX13" fmla="*/ 44228 w 449218"/>
                <a:gd name="connsiteY13" fmla="*/ 2339020 h 2402465"/>
                <a:gd name="connsiteX14" fmla="*/ 43974 w 449218"/>
                <a:gd name="connsiteY14" fmla="*/ 2339947 h 2402465"/>
                <a:gd name="connsiteX15" fmla="*/ 42541 w 449218"/>
                <a:gd name="connsiteY15" fmla="*/ 2344999 h 2402465"/>
                <a:gd name="connsiteX16" fmla="*/ 42290 w 449218"/>
                <a:gd name="connsiteY16" fmla="*/ 2345673 h 2402465"/>
                <a:gd name="connsiteX17" fmla="*/ 42290 w 449218"/>
                <a:gd name="connsiteY17" fmla="*/ 2345927 h 2402465"/>
                <a:gd name="connsiteX18" fmla="*/ 42290 w 449218"/>
                <a:gd name="connsiteY18" fmla="*/ 2349210 h 2402465"/>
                <a:gd name="connsiteX19" fmla="*/ 42290 w 449218"/>
                <a:gd name="connsiteY19" fmla="*/ 2349547 h 2402465"/>
                <a:gd name="connsiteX20" fmla="*/ 42459 w 449218"/>
                <a:gd name="connsiteY20" fmla="*/ 2350053 h 2402465"/>
                <a:gd name="connsiteX21" fmla="*/ 42459 w 449218"/>
                <a:gd name="connsiteY21" fmla="*/ 2350221 h 2402465"/>
                <a:gd name="connsiteX22" fmla="*/ 42459 w 449218"/>
                <a:gd name="connsiteY22" fmla="*/ 2350558 h 2402465"/>
                <a:gd name="connsiteX23" fmla="*/ 42709 w 449218"/>
                <a:gd name="connsiteY23" fmla="*/ 2350810 h 2402465"/>
                <a:gd name="connsiteX24" fmla="*/ 42878 w 449218"/>
                <a:gd name="connsiteY24" fmla="*/ 2350979 h 2402465"/>
                <a:gd name="connsiteX25" fmla="*/ 44899 w 449218"/>
                <a:gd name="connsiteY25" fmla="*/ 2352917 h 2402465"/>
                <a:gd name="connsiteX26" fmla="*/ 51384 w 449218"/>
                <a:gd name="connsiteY26" fmla="*/ 2356537 h 2402465"/>
                <a:gd name="connsiteX27" fmla="*/ 77407 w 449218"/>
                <a:gd name="connsiteY27" fmla="*/ 2360327 h 2402465"/>
                <a:gd name="connsiteX28" fmla="*/ 108651 w 449218"/>
                <a:gd name="connsiteY28" fmla="*/ 2355611 h 2402465"/>
                <a:gd name="connsiteX29" fmla="*/ 171728 w 449218"/>
                <a:gd name="connsiteY29" fmla="*/ 2332788 h 2402465"/>
                <a:gd name="connsiteX30" fmla="*/ 171728 w 449218"/>
                <a:gd name="connsiteY30" fmla="*/ 2332703 h 2402465"/>
                <a:gd name="connsiteX31" fmla="*/ 262597 w 449218"/>
                <a:gd name="connsiteY31" fmla="*/ 2271140 h 2402465"/>
                <a:gd name="connsiteX32" fmla="*/ 198530 w 449218"/>
                <a:gd name="connsiteY32" fmla="*/ 2258433 h 2402465"/>
                <a:gd name="connsiteX33" fmla="*/ 367108 w 449218"/>
                <a:gd name="connsiteY33" fmla="*/ 2051077 h 2402465"/>
                <a:gd name="connsiteX34" fmla="*/ 348665 w 449218"/>
                <a:gd name="connsiteY34" fmla="*/ 2053688 h 2402465"/>
                <a:gd name="connsiteX35" fmla="*/ 342349 w 449218"/>
                <a:gd name="connsiteY35" fmla="*/ 2057309 h 2402465"/>
                <a:gd name="connsiteX36" fmla="*/ 341843 w 449218"/>
                <a:gd name="connsiteY36" fmla="*/ 2057899 h 2402465"/>
                <a:gd name="connsiteX37" fmla="*/ 339400 w 449218"/>
                <a:gd name="connsiteY37" fmla="*/ 2060341 h 2402465"/>
                <a:gd name="connsiteX38" fmla="*/ 337380 w 449218"/>
                <a:gd name="connsiteY38" fmla="*/ 2062867 h 2402465"/>
                <a:gd name="connsiteX39" fmla="*/ 336285 w 449218"/>
                <a:gd name="connsiteY39" fmla="*/ 2064552 h 2402465"/>
                <a:gd name="connsiteX40" fmla="*/ 333084 w 449218"/>
                <a:gd name="connsiteY40" fmla="*/ 2070363 h 2402465"/>
                <a:gd name="connsiteX41" fmla="*/ 327611 w 449218"/>
                <a:gd name="connsiteY41" fmla="*/ 2153570 h 2402465"/>
                <a:gd name="connsiteX42" fmla="*/ 327696 w 449218"/>
                <a:gd name="connsiteY42" fmla="*/ 2153739 h 2402465"/>
                <a:gd name="connsiteX43" fmla="*/ 334771 w 449218"/>
                <a:gd name="connsiteY43" fmla="*/ 2213618 h 2402465"/>
                <a:gd name="connsiteX44" fmla="*/ 350940 w 449218"/>
                <a:gd name="connsiteY44" fmla="*/ 2196101 h 2402465"/>
                <a:gd name="connsiteX45" fmla="*/ 387152 w 449218"/>
                <a:gd name="connsiteY45" fmla="*/ 2131926 h 2402465"/>
                <a:gd name="connsiteX46" fmla="*/ 392456 w 449218"/>
                <a:gd name="connsiteY46" fmla="*/ 2113651 h 2402465"/>
                <a:gd name="connsiteX47" fmla="*/ 393300 w 449218"/>
                <a:gd name="connsiteY47" fmla="*/ 2109356 h 2402465"/>
                <a:gd name="connsiteX48" fmla="*/ 393469 w 449218"/>
                <a:gd name="connsiteY48" fmla="*/ 2108261 h 2402465"/>
                <a:gd name="connsiteX49" fmla="*/ 393469 w 449218"/>
                <a:gd name="connsiteY49" fmla="*/ 2107251 h 2402465"/>
                <a:gd name="connsiteX50" fmla="*/ 393890 w 449218"/>
                <a:gd name="connsiteY50" fmla="*/ 2097060 h 2402465"/>
                <a:gd name="connsiteX51" fmla="*/ 393553 w 449218"/>
                <a:gd name="connsiteY51" fmla="*/ 2090155 h 2402465"/>
                <a:gd name="connsiteX52" fmla="*/ 393384 w 449218"/>
                <a:gd name="connsiteY52" fmla="*/ 2088048 h 2402465"/>
                <a:gd name="connsiteX53" fmla="*/ 390605 w 449218"/>
                <a:gd name="connsiteY53" fmla="*/ 2075584 h 2402465"/>
                <a:gd name="connsiteX54" fmla="*/ 388330 w 449218"/>
                <a:gd name="connsiteY54" fmla="*/ 2069268 h 2402465"/>
                <a:gd name="connsiteX55" fmla="*/ 379237 w 449218"/>
                <a:gd name="connsiteY55" fmla="*/ 2056383 h 2402465"/>
                <a:gd name="connsiteX56" fmla="*/ 376119 w 449218"/>
                <a:gd name="connsiteY56" fmla="*/ 2054193 h 2402465"/>
                <a:gd name="connsiteX57" fmla="*/ 372499 w 449218"/>
                <a:gd name="connsiteY57" fmla="*/ 2052424 h 2402465"/>
                <a:gd name="connsiteX58" fmla="*/ 369382 w 449218"/>
                <a:gd name="connsiteY58" fmla="*/ 2051498 h 2402465"/>
                <a:gd name="connsiteX59" fmla="*/ 367867 w 449218"/>
                <a:gd name="connsiteY59" fmla="*/ 2051077 h 2402465"/>
                <a:gd name="connsiteX60" fmla="*/ 367108 w 449218"/>
                <a:gd name="connsiteY60" fmla="*/ 2051077 h 2402465"/>
                <a:gd name="connsiteX61" fmla="*/ 273883 w 449218"/>
                <a:gd name="connsiteY61" fmla="*/ 0 h 2402465"/>
                <a:gd name="connsiteX62" fmla="*/ 324413 w 449218"/>
                <a:gd name="connsiteY62" fmla="*/ 0 h 2402465"/>
                <a:gd name="connsiteX63" fmla="*/ 324413 w 449218"/>
                <a:gd name="connsiteY63" fmla="*/ 908820 h 2402465"/>
                <a:gd name="connsiteX64" fmla="*/ 324413 w 449218"/>
                <a:gd name="connsiteY64" fmla="*/ 908820 h 2402465"/>
                <a:gd name="connsiteX65" fmla="*/ 324413 w 449218"/>
                <a:gd name="connsiteY65" fmla="*/ 2018821 h 2402465"/>
                <a:gd name="connsiteX66" fmla="*/ 415363 w 449218"/>
                <a:gd name="connsiteY66" fmla="*/ 2033559 h 2402465"/>
                <a:gd name="connsiteX67" fmla="*/ 424122 w 449218"/>
                <a:gd name="connsiteY67" fmla="*/ 2152644 h 2402465"/>
                <a:gd name="connsiteX68" fmla="*/ 380667 w 449218"/>
                <a:gd name="connsiteY68" fmla="*/ 2225662 h 2402465"/>
                <a:gd name="connsiteX69" fmla="*/ 339907 w 449218"/>
                <a:gd name="connsiteY69" fmla="*/ 2266086 h 2402465"/>
                <a:gd name="connsiteX70" fmla="*/ 346475 w 449218"/>
                <a:gd name="connsiteY70" fmla="*/ 2269119 h 2402465"/>
                <a:gd name="connsiteX71" fmla="*/ 346897 w 449218"/>
                <a:gd name="connsiteY71" fmla="*/ 2269287 h 2402465"/>
                <a:gd name="connsiteX72" fmla="*/ 347488 w 449218"/>
                <a:gd name="connsiteY72" fmla="*/ 2269539 h 2402465"/>
                <a:gd name="connsiteX73" fmla="*/ 351360 w 449218"/>
                <a:gd name="connsiteY73" fmla="*/ 2271055 h 2402465"/>
                <a:gd name="connsiteX74" fmla="*/ 367951 w 449218"/>
                <a:gd name="connsiteY74" fmla="*/ 2276446 h 2402465"/>
                <a:gd name="connsiteX75" fmla="*/ 376794 w 449218"/>
                <a:gd name="connsiteY75" fmla="*/ 2278551 h 2402465"/>
                <a:gd name="connsiteX76" fmla="*/ 383111 w 449218"/>
                <a:gd name="connsiteY76" fmla="*/ 2279646 h 2402465"/>
                <a:gd name="connsiteX77" fmla="*/ 397679 w 449218"/>
                <a:gd name="connsiteY77" fmla="*/ 2280151 h 2402465"/>
                <a:gd name="connsiteX78" fmla="*/ 398942 w 449218"/>
                <a:gd name="connsiteY78" fmla="*/ 2280151 h 2402465"/>
                <a:gd name="connsiteX79" fmla="*/ 399111 w 449218"/>
                <a:gd name="connsiteY79" fmla="*/ 2280151 h 2402465"/>
                <a:gd name="connsiteX80" fmla="*/ 399279 w 449218"/>
                <a:gd name="connsiteY80" fmla="*/ 2280151 h 2402465"/>
                <a:gd name="connsiteX81" fmla="*/ 399843 w 449218"/>
                <a:gd name="connsiteY81" fmla="*/ 2280038 h 2402465"/>
                <a:gd name="connsiteX82" fmla="*/ 401384 w 449218"/>
                <a:gd name="connsiteY82" fmla="*/ 2279730 h 2402465"/>
                <a:gd name="connsiteX83" fmla="*/ 407953 w 449218"/>
                <a:gd name="connsiteY83" fmla="*/ 2277878 h 2402465"/>
                <a:gd name="connsiteX84" fmla="*/ 410817 w 449218"/>
                <a:gd name="connsiteY84" fmla="*/ 2276277 h 2402465"/>
                <a:gd name="connsiteX85" fmla="*/ 410395 w 449218"/>
                <a:gd name="connsiteY85" fmla="*/ 2276867 h 2402465"/>
                <a:gd name="connsiteX86" fmla="*/ 411490 w 449218"/>
                <a:gd name="connsiteY86" fmla="*/ 2275857 h 2402465"/>
                <a:gd name="connsiteX87" fmla="*/ 411742 w 449218"/>
                <a:gd name="connsiteY87" fmla="*/ 2275603 h 2402465"/>
                <a:gd name="connsiteX88" fmla="*/ 413342 w 449218"/>
                <a:gd name="connsiteY88" fmla="*/ 2274171 h 2402465"/>
                <a:gd name="connsiteX89" fmla="*/ 443154 w 449218"/>
                <a:gd name="connsiteY89" fmla="*/ 2274171 h 2402465"/>
                <a:gd name="connsiteX90" fmla="*/ 443154 w 449218"/>
                <a:gd name="connsiteY90" fmla="*/ 2303985 h 2402465"/>
                <a:gd name="connsiteX91" fmla="*/ 360036 w 449218"/>
                <a:gd name="connsiteY91" fmla="*/ 2317965 h 2402465"/>
                <a:gd name="connsiteX92" fmla="*/ 304705 w 449218"/>
                <a:gd name="connsiteY92" fmla="*/ 2294889 h 2402465"/>
                <a:gd name="connsiteX93" fmla="*/ 237418 w 449218"/>
                <a:gd name="connsiteY93" fmla="*/ 2342726 h 2402465"/>
                <a:gd name="connsiteX94" fmla="*/ 155054 w 449218"/>
                <a:gd name="connsiteY94" fmla="*/ 2385003 h 2402465"/>
                <a:gd name="connsiteX95" fmla="*/ 72776 w 449218"/>
                <a:gd name="connsiteY95" fmla="*/ 2402436 h 2402465"/>
                <a:gd name="connsiteX96" fmla="*/ 12140 w 449218"/>
                <a:gd name="connsiteY96" fmla="*/ 2379613 h 2402465"/>
                <a:gd name="connsiteX97" fmla="*/ 36478 w 449218"/>
                <a:gd name="connsiteY97" fmla="*/ 2278298 h 2402465"/>
                <a:gd name="connsiteX98" fmla="*/ 136948 w 449218"/>
                <a:gd name="connsiteY98" fmla="*/ 2223303 h 2402465"/>
                <a:gd name="connsiteX99" fmla="*/ 273883 w 449218"/>
                <a:gd name="connsiteY99" fmla="*/ 2230293 h 2402465"/>
                <a:gd name="connsiteX100" fmla="*/ 273883 w 449218"/>
                <a:gd name="connsiteY100" fmla="*/ 908820 h 2402465"/>
                <a:gd name="connsiteX101" fmla="*/ 273883 w 449218"/>
                <a:gd name="connsiteY101" fmla="*/ 0 h 2402465"/>
                <a:gd name="connsiteX0" fmla="*/ 198530 w 449218"/>
                <a:gd name="connsiteY0" fmla="*/ 2258433 h 2402465"/>
                <a:gd name="connsiteX1" fmla="*/ 133578 w 449218"/>
                <a:gd name="connsiteY1" fmla="*/ 2267266 h 2402465"/>
                <a:gd name="connsiteX2" fmla="*/ 117156 w 449218"/>
                <a:gd name="connsiteY2" fmla="*/ 2272318 h 2402465"/>
                <a:gd name="connsiteX3" fmla="*/ 110757 w 449218"/>
                <a:gd name="connsiteY3" fmla="*/ 2274677 h 2402465"/>
                <a:gd name="connsiteX4" fmla="*/ 109662 w 449218"/>
                <a:gd name="connsiteY4" fmla="*/ 2275099 h 2402465"/>
                <a:gd name="connsiteX5" fmla="*/ 109494 w 449218"/>
                <a:gd name="connsiteY5" fmla="*/ 2275099 h 2402465"/>
                <a:gd name="connsiteX6" fmla="*/ 93998 w 449218"/>
                <a:gd name="connsiteY6" fmla="*/ 2284194 h 2402465"/>
                <a:gd name="connsiteX7" fmla="*/ 88356 w 449218"/>
                <a:gd name="connsiteY7" fmla="*/ 2288236 h 2402465"/>
                <a:gd name="connsiteX8" fmla="*/ 87429 w 449218"/>
                <a:gd name="connsiteY8" fmla="*/ 2288910 h 2402465"/>
                <a:gd name="connsiteX9" fmla="*/ 86838 w 449218"/>
                <a:gd name="connsiteY9" fmla="*/ 2289415 h 2402465"/>
                <a:gd name="connsiteX10" fmla="*/ 77661 w 449218"/>
                <a:gd name="connsiteY10" fmla="*/ 2297164 h 2402465"/>
                <a:gd name="connsiteX11" fmla="*/ 61742 w 449218"/>
                <a:gd name="connsiteY11" fmla="*/ 2312996 h 2402465"/>
                <a:gd name="connsiteX12" fmla="*/ 49364 w 449218"/>
                <a:gd name="connsiteY12" fmla="*/ 2329418 h 2402465"/>
                <a:gd name="connsiteX13" fmla="*/ 44228 w 449218"/>
                <a:gd name="connsiteY13" fmla="*/ 2339020 h 2402465"/>
                <a:gd name="connsiteX14" fmla="*/ 43974 w 449218"/>
                <a:gd name="connsiteY14" fmla="*/ 2339947 h 2402465"/>
                <a:gd name="connsiteX15" fmla="*/ 42541 w 449218"/>
                <a:gd name="connsiteY15" fmla="*/ 2344999 h 2402465"/>
                <a:gd name="connsiteX16" fmla="*/ 42290 w 449218"/>
                <a:gd name="connsiteY16" fmla="*/ 2345673 h 2402465"/>
                <a:gd name="connsiteX17" fmla="*/ 42290 w 449218"/>
                <a:gd name="connsiteY17" fmla="*/ 2345927 h 2402465"/>
                <a:gd name="connsiteX18" fmla="*/ 42290 w 449218"/>
                <a:gd name="connsiteY18" fmla="*/ 2349210 h 2402465"/>
                <a:gd name="connsiteX19" fmla="*/ 42290 w 449218"/>
                <a:gd name="connsiteY19" fmla="*/ 2349547 h 2402465"/>
                <a:gd name="connsiteX20" fmla="*/ 42459 w 449218"/>
                <a:gd name="connsiteY20" fmla="*/ 2350053 h 2402465"/>
                <a:gd name="connsiteX21" fmla="*/ 42459 w 449218"/>
                <a:gd name="connsiteY21" fmla="*/ 2350221 h 2402465"/>
                <a:gd name="connsiteX22" fmla="*/ 42459 w 449218"/>
                <a:gd name="connsiteY22" fmla="*/ 2350558 h 2402465"/>
                <a:gd name="connsiteX23" fmla="*/ 42709 w 449218"/>
                <a:gd name="connsiteY23" fmla="*/ 2350810 h 2402465"/>
                <a:gd name="connsiteX24" fmla="*/ 42878 w 449218"/>
                <a:gd name="connsiteY24" fmla="*/ 2350979 h 2402465"/>
                <a:gd name="connsiteX25" fmla="*/ 44899 w 449218"/>
                <a:gd name="connsiteY25" fmla="*/ 2352917 h 2402465"/>
                <a:gd name="connsiteX26" fmla="*/ 51384 w 449218"/>
                <a:gd name="connsiteY26" fmla="*/ 2356537 h 2402465"/>
                <a:gd name="connsiteX27" fmla="*/ 77407 w 449218"/>
                <a:gd name="connsiteY27" fmla="*/ 2360327 h 2402465"/>
                <a:gd name="connsiteX28" fmla="*/ 108651 w 449218"/>
                <a:gd name="connsiteY28" fmla="*/ 2355611 h 2402465"/>
                <a:gd name="connsiteX29" fmla="*/ 171728 w 449218"/>
                <a:gd name="connsiteY29" fmla="*/ 2332788 h 2402465"/>
                <a:gd name="connsiteX30" fmla="*/ 171728 w 449218"/>
                <a:gd name="connsiteY30" fmla="*/ 2332703 h 2402465"/>
                <a:gd name="connsiteX31" fmla="*/ 262597 w 449218"/>
                <a:gd name="connsiteY31" fmla="*/ 2271140 h 2402465"/>
                <a:gd name="connsiteX32" fmla="*/ 198530 w 449218"/>
                <a:gd name="connsiteY32" fmla="*/ 2258433 h 2402465"/>
                <a:gd name="connsiteX33" fmla="*/ 367108 w 449218"/>
                <a:gd name="connsiteY33" fmla="*/ 2051077 h 2402465"/>
                <a:gd name="connsiteX34" fmla="*/ 348665 w 449218"/>
                <a:gd name="connsiteY34" fmla="*/ 2053688 h 2402465"/>
                <a:gd name="connsiteX35" fmla="*/ 342349 w 449218"/>
                <a:gd name="connsiteY35" fmla="*/ 2057309 h 2402465"/>
                <a:gd name="connsiteX36" fmla="*/ 341843 w 449218"/>
                <a:gd name="connsiteY36" fmla="*/ 2057899 h 2402465"/>
                <a:gd name="connsiteX37" fmla="*/ 339400 w 449218"/>
                <a:gd name="connsiteY37" fmla="*/ 2060341 h 2402465"/>
                <a:gd name="connsiteX38" fmla="*/ 337380 w 449218"/>
                <a:gd name="connsiteY38" fmla="*/ 2062867 h 2402465"/>
                <a:gd name="connsiteX39" fmla="*/ 336285 w 449218"/>
                <a:gd name="connsiteY39" fmla="*/ 2064552 h 2402465"/>
                <a:gd name="connsiteX40" fmla="*/ 333084 w 449218"/>
                <a:gd name="connsiteY40" fmla="*/ 2070363 h 2402465"/>
                <a:gd name="connsiteX41" fmla="*/ 327611 w 449218"/>
                <a:gd name="connsiteY41" fmla="*/ 2153570 h 2402465"/>
                <a:gd name="connsiteX42" fmla="*/ 327696 w 449218"/>
                <a:gd name="connsiteY42" fmla="*/ 2153739 h 2402465"/>
                <a:gd name="connsiteX43" fmla="*/ 334771 w 449218"/>
                <a:gd name="connsiteY43" fmla="*/ 2213618 h 2402465"/>
                <a:gd name="connsiteX44" fmla="*/ 350940 w 449218"/>
                <a:gd name="connsiteY44" fmla="*/ 2196101 h 2402465"/>
                <a:gd name="connsiteX45" fmla="*/ 387152 w 449218"/>
                <a:gd name="connsiteY45" fmla="*/ 2131926 h 2402465"/>
                <a:gd name="connsiteX46" fmla="*/ 392456 w 449218"/>
                <a:gd name="connsiteY46" fmla="*/ 2113651 h 2402465"/>
                <a:gd name="connsiteX47" fmla="*/ 393300 w 449218"/>
                <a:gd name="connsiteY47" fmla="*/ 2109356 h 2402465"/>
                <a:gd name="connsiteX48" fmla="*/ 393469 w 449218"/>
                <a:gd name="connsiteY48" fmla="*/ 2108261 h 2402465"/>
                <a:gd name="connsiteX49" fmla="*/ 393469 w 449218"/>
                <a:gd name="connsiteY49" fmla="*/ 2107251 h 2402465"/>
                <a:gd name="connsiteX50" fmla="*/ 393890 w 449218"/>
                <a:gd name="connsiteY50" fmla="*/ 2097060 h 2402465"/>
                <a:gd name="connsiteX51" fmla="*/ 393553 w 449218"/>
                <a:gd name="connsiteY51" fmla="*/ 2090155 h 2402465"/>
                <a:gd name="connsiteX52" fmla="*/ 393384 w 449218"/>
                <a:gd name="connsiteY52" fmla="*/ 2088048 h 2402465"/>
                <a:gd name="connsiteX53" fmla="*/ 390605 w 449218"/>
                <a:gd name="connsiteY53" fmla="*/ 2075584 h 2402465"/>
                <a:gd name="connsiteX54" fmla="*/ 388330 w 449218"/>
                <a:gd name="connsiteY54" fmla="*/ 2069268 h 2402465"/>
                <a:gd name="connsiteX55" fmla="*/ 379237 w 449218"/>
                <a:gd name="connsiteY55" fmla="*/ 2056383 h 2402465"/>
                <a:gd name="connsiteX56" fmla="*/ 376119 w 449218"/>
                <a:gd name="connsiteY56" fmla="*/ 2054193 h 2402465"/>
                <a:gd name="connsiteX57" fmla="*/ 372499 w 449218"/>
                <a:gd name="connsiteY57" fmla="*/ 2052424 h 2402465"/>
                <a:gd name="connsiteX58" fmla="*/ 369382 w 449218"/>
                <a:gd name="connsiteY58" fmla="*/ 2051498 h 2402465"/>
                <a:gd name="connsiteX59" fmla="*/ 367867 w 449218"/>
                <a:gd name="connsiteY59" fmla="*/ 2051077 h 2402465"/>
                <a:gd name="connsiteX60" fmla="*/ 367108 w 449218"/>
                <a:gd name="connsiteY60" fmla="*/ 2051077 h 2402465"/>
                <a:gd name="connsiteX61" fmla="*/ 273883 w 449218"/>
                <a:gd name="connsiteY61" fmla="*/ 0 h 2402465"/>
                <a:gd name="connsiteX62" fmla="*/ 324413 w 449218"/>
                <a:gd name="connsiteY62" fmla="*/ 0 h 2402465"/>
                <a:gd name="connsiteX63" fmla="*/ 324413 w 449218"/>
                <a:gd name="connsiteY63" fmla="*/ 908820 h 2402465"/>
                <a:gd name="connsiteX64" fmla="*/ 324413 w 449218"/>
                <a:gd name="connsiteY64" fmla="*/ 2018821 h 2402465"/>
                <a:gd name="connsiteX65" fmla="*/ 415363 w 449218"/>
                <a:gd name="connsiteY65" fmla="*/ 2033559 h 2402465"/>
                <a:gd name="connsiteX66" fmla="*/ 424122 w 449218"/>
                <a:gd name="connsiteY66" fmla="*/ 2152644 h 2402465"/>
                <a:gd name="connsiteX67" fmla="*/ 380667 w 449218"/>
                <a:gd name="connsiteY67" fmla="*/ 2225662 h 2402465"/>
                <a:gd name="connsiteX68" fmla="*/ 339907 w 449218"/>
                <a:gd name="connsiteY68" fmla="*/ 2266086 h 2402465"/>
                <a:gd name="connsiteX69" fmla="*/ 346475 w 449218"/>
                <a:gd name="connsiteY69" fmla="*/ 2269119 h 2402465"/>
                <a:gd name="connsiteX70" fmla="*/ 346897 w 449218"/>
                <a:gd name="connsiteY70" fmla="*/ 2269287 h 2402465"/>
                <a:gd name="connsiteX71" fmla="*/ 347488 w 449218"/>
                <a:gd name="connsiteY71" fmla="*/ 2269539 h 2402465"/>
                <a:gd name="connsiteX72" fmla="*/ 351360 w 449218"/>
                <a:gd name="connsiteY72" fmla="*/ 2271055 h 2402465"/>
                <a:gd name="connsiteX73" fmla="*/ 367951 w 449218"/>
                <a:gd name="connsiteY73" fmla="*/ 2276446 h 2402465"/>
                <a:gd name="connsiteX74" fmla="*/ 376794 w 449218"/>
                <a:gd name="connsiteY74" fmla="*/ 2278551 h 2402465"/>
                <a:gd name="connsiteX75" fmla="*/ 383111 w 449218"/>
                <a:gd name="connsiteY75" fmla="*/ 2279646 h 2402465"/>
                <a:gd name="connsiteX76" fmla="*/ 397679 w 449218"/>
                <a:gd name="connsiteY76" fmla="*/ 2280151 h 2402465"/>
                <a:gd name="connsiteX77" fmla="*/ 398942 w 449218"/>
                <a:gd name="connsiteY77" fmla="*/ 2280151 h 2402465"/>
                <a:gd name="connsiteX78" fmla="*/ 399111 w 449218"/>
                <a:gd name="connsiteY78" fmla="*/ 2280151 h 2402465"/>
                <a:gd name="connsiteX79" fmla="*/ 399279 w 449218"/>
                <a:gd name="connsiteY79" fmla="*/ 2280151 h 2402465"/>
                <a:gd name="connsiteX80" fmla="*/ 399843 w 449218"/>
                <a:gd name="connsiteY80" fmla="*/ 2280038 h 2402465"/>
                <a:gd name="connsiteX81" fmla="*/ 401384 w 449218"/>
                <a:gd name="connsiteY81" fmla="*/ 2279730 h 2402465"/>
                <a:gd name="connsiteX82" fmla="*/ 407953 w 449218"/>
                <a:gd name="connsiteY82" fmla="*/ 2277878 h 2402465"/>
                <a:gd name="connsiteX83" fmla="*/ 410817 w 449218"/>
                <a:gd name="connsiteY83" fmla="*/ 2276277 h 2402465"/>
                <a:gd name="connsiteX84" fmla="*/ 410395 w 449218"/>
                <a:gd name="connsiteY84" fmla="*/ 2276867 h 2402465"/>
                <a:gd name="connsiteX85" fmla="*/ 411490 w 449218"/>
                <a:gd name="connsiteY85" fmla="*/ 2275857 h 2402465"/>
                <a:gd name="connsiteX86" fmla="*/ 411742 w 449218"/>
                <a:gd name="connsiteY86" fmla="*/ 2275603 h 2402465"/>
                <a:gd name="connsiteX87" fmla="*/ 413342 w 449218"/>
                <a:gd name="connsiteY87" fmla="*/ 2274171 h 2402465"/>
                <a:gd name="connsiteX88" fmla="*/ 443154 w 449218"/>
                <a:gd name="connsiteY88" fmla="*/ 2274171 h 2402465"/>
                <a:gd name="connsiteX89" fmla="*/ 443154 w 449218"/>
                <a:gd name="connsiteY89" fmla="*/ 2303985 h 2402465"/>
                <a:gd name="connsiteX90" fmla="*/ 360036 w 449218"/>
                <a:gd name="connsiteY90" fmla="*/ 2317965 h 2402465"/>
                <a:gd name="connsiteX91" fmla="*/ 304705 w 449218"/>
                <a:gd name="connsiteY91" fmla="*/ 2294889 h 2402465"/>
                <a:gd name="connsiteX92" fmla="*/ 237418 w 449218"/>
                <a:gd name="connsiteY92" fmla="*/ 2342726 h 2402465"/>
                <a:gd name="connsiteX93" fmla="*/ 155054 w 449218"/>
                <a:gd name="connsiteY93" fmla="*/ 2385003 h 2402465"/>
                <a:gd name="connsiteX94" fmla="*/ 72776 w 449218"/>
                <a:gd name="connsiteY94" fmla="*/ 2402436 h 2402465"/>
                <a:gd name="connsiteX95" fmla="*/ 12140 w 449218"/>
                <a:gd name="connsiteY95" fmla="*/ 2379613 h 2402465"/>
                <a:gd name="connsiteX96" fmla="*/ 36478 w 449218"/>
                <a:gd name="connsiteY96" fmla="*/ 2278298 h 2402465"/>
                <a:gd name="connsiteX97" fmla="*/ 136948 w 449218"/>
                <a:gd name="connsiteY97" fmla="*/ 2223303 h 2402465"/>
                <a:gd name="connsiteX98" fmla="*/ 273883 w 449218"/>
                <a:gd name="connsiteY98" fmla="*/ 2230293 h 2402465"/>
                <a:gd name="connsiteX99" fmla="*/ 273883 w 449218"/>
                <a:gd name="connsiteY99" fmla="*/ 908820 h 2402465"/>
                <a:gd name="connsiteX100" fmla="*/ 273883 w 449218"/>
                <a:gd name="connsiteY100" fmla="*/ 0 h 2402465"/>
                <a:gd name="connsiteX0" fmla="*/ 198530 w 449218"/>
                <a:gd name="connsiteY0" fmla="*/ 2258433 h 2402465"/>
                <a:gd name="connsiteX1" fmla="*/ 133578 w 449218"/>
                <a:gd name="connsiteY1" fmla="*/ 2267266 h 2402465"/>
                <a:gd name="connsiteX2" fmla="*/ 117156 w 449218"/>
                <a:gd name="connsiteY2" fmla="*/ 2272318 h 2402465"/>
                <a:gd name="connsiteX3" fmla="*/ 110757 w 449218"/>
                <a:gd name="connsiteY3" fmla="*/ 2274677 h 2402465"/>
                <a:gd name="connsiteX4" fmla="*/ 109662 w 449218"/>
                <a:gd name="connsiteY4" fmla="*/ 2275099 h 2402465"/>
                <a:gd name="connsiteX5" fmla="*/ 109494 w 449218"/>
                <a:gd name="connsiteY5" fmla="*/ 2275099 h 2402465"/>
                <a:gd name="connsiteX6" fmla="*/ 93998 w 449218"/>
                <a:gd name="connsiteY6" fmla="*/ 2284194 h 2402465"/>
                <a:gd name="connsiteX7" fmla="*/ 88356 w 449218"/>
                <a:gd name="connsiteY7" fmla="*/ 2288236 h 2402465"/>
                <a:gd name="connsiteX8" fmla="*/ 87429 w 449218"/>
                <a:gd name="connsiteY8" fmla="*/ 2288910 h 2402465"/>
                <a:gd name="connsiteX9" fmla="*/ 86838 w 449218"/>
                <a:gd name="connsiteY9" fmla="*/ 2289415 h 2402465"/>
                <a:gd name="connsiteX10" fmla="*/ 77661 w 449218"/>
                <a:gd name="connsiteY10" fmla="*/ 2297164 h 2402465"/>
                <a:gd name="connsiteX11" fmla="*/ 61742 w 449218"/>
                <a:gd name="connsiteY11" fmla="*/ 2312996 h 2402465"/>
                <a:gd name="connsiteX12" fmla="*/ 49364 w 449218"/>
                <a:gd name="connsiteY12" fmla="*/ 2329418 h 2402465"/>
                <a:gd name="connsiteX13" fmla="*/ 44228 w 449218"/>
                <a:gd name="connsiteY13" fmla="*/ 2339020 h 2402465"/>
                <a:gd name="connsiteX14" fmla="*/ 43974 w 449218"/>
                <a:gd name="connsiteY14" fmla="*/ 2339947 h 2402465"/>
                <a:gd name="connsiteX15" fmla="*/ 42541 w 449218"/>
                <a:gd name="connsiteY15" fmla="*/ 2344999 h 2402465"/>
                <a:gd name="connsiteX16" fmla="*/ 42290 w 449218"/>
                <a:gd name="connsiteY16" fmla="*/ 2345673 h 2402465"/>
                <a:gd name="connsiteX17" fmla="*/ 42290 w 449218"/>
                <a:gd name="connsiteY17" fmla="*/ 2345927 h 2402465"/>
                <a:gd name="connsiteX18" fmla="*/ 42290 w 449218"/>
                <a:gd name="connsiteY18" fmla="*/ 2349210 h 2402465"/>
                <a:gd name="connsiteX19" fmla="*/ 42290 w 449218"/>
                <a:gd name="connsiteY19" fmla="*/ 2349547 h 2402465"/>
                <a:gd name="connsiteX20" fmla="*/ 42459 w 449218"/>
                <a:gd name="connsiteY20" fmla="*/ 2350053 h 2402465"/>
                <a:gd name="connsiteX21" fmla="*/ 42459 w 449218"/>
                <a:gd name="connsiteY21" fmla="*/ 2350221 h 2402465"/>
                <a:gd name="connsiteX22" fmla="*/ 42459 w 449218"/>
                <a:gd name="connsiteY22" fmla="*/ 2350558 h 2402465"/>
                <a:gd name="connsiteX23" fmla="*/ 42709 w 449218"/>
                <a:gd name="connsiteY23" fmla="*/ 2350810 h 2402465"/>
                <a:gd name="connsiteX24" fmla="*/ 42878 w 449218"/>
                <a:gd name="connsiteY24" fmla="*/ 2350979 h 2402465"/>
                <a:gd name="connsiteX25" fmla="*/ 44899 w 449218"/>
                <a:gd name="connsiteY25" fmla="*/ 2352917 h 2402465"/>
                <a:gd name="connsiteX26" fmla="*/ 51384 w 449218"/>
                <a:gd name="connsiteY26" fmla="*/ 2356537 h 2402465"/>
                <a:gd name="connsiteX27" fmla="*/ 77407 w 449218"/>
                <a:gd name="connsiteY27" fmla="*/ 2360327 h 2402465"/>
                <a:gd name="connsiteX28" fmla="*/ 108651 w 449218"/>
                <a:gd name="connsiteY28" fmla="*/ 2355611 h 2402465"/>
                <a:gd name="connsiteX29" fmla="*/ 171728 w 449218"/>
                <a:gd name="connsiteY29" fmla="*/ 2332788 h 2402465"/>
                <a:gd name="connsiteX30" fmla="*/ 171728 w 449218"/>
                <a:gd name="connsiteY30" fmla="*/ 2332703 h 2402465"/>
                <a:gd name="connsiteX31" fmla="*/ 262597 w 449218"/>
                <a:gd name="connsiteY31" fmla="*/ 2271140 h 2402465"/>
                <a:gd name="connsiteX32" fmla="*/ 198530 w 449218"/>
                <a:gd name="connsiteY32" fmla="*/ 2258433 h 2402465"/>
                <a:gd name="connsiteX33" fmla="*/ 367108 w 449218"/>
                <a:gd name="connsiteY33" fmla="*/ 2051077 h 2402465"/>
                <a:gd name="connsiteX34" fmla="*/ 348665 w 449218"/>
                <a:gd name="connsiteY34" fmla="*/ 2053688 h 2402465"/>
                <a:gd name="connsiteX35" fmla="*/ 342349 w 449218"/>
                <a:gd name="connsiteY35" fmla="*/ 2057309 h 2402465"/>
                <a:gd name="connsiteX36" fmla="*/ 341843 w 449218"/>
                <a:gd name="connsiteY36" fmla="*/ 2057899 h 2402465"/>
                <a:gd name="connsiteX37" fmla="*/ 339400 w 449218"/>
                <a:gd name="connsiteY37" fmla="*/ 2060341 h 2402465"/>
                <a:gd name="connsiteX38" fmla="*/ 337380 w 449218"/>
                <a:gd name="connsiteY38" fmla="*/ 2062867 h 2402465"/>
                <a:gd name="connsiteX39" fmla="*/ 336285 w 449218"/>
                <a:gd name="connsiteY39" fmla="*/ 2064552 h 2402465"/>
                <a:gd name="connsiteX40" fmla="*/ 333084 w 449218"/>
                <a:gd name="connsiteY40" fmla="*/ 2070363 h 2402465"/>
                <a:gd name="connsiteX41" fmla="*/ 327611 w 449218"/>
                <a:gd name="connsiteY41" fmla="*/ 2153570 h 2402465"/>
                <a:gd name="connsiteX42" fmla="*/ 327696 w 449218"/>
                <a:gd name="connsiteY42" fmla="*/ 2153739 h 2402465"/>
                <a:gd name="connsiteX43" fmla="*/ 334771 w 449218"/>
                <a:gd name="connsiteY43" fmla="*/ 2213618 h 2402465"/>
                <a:gd name="connsiteX44" fmla="*/ 350940 w 449218"/>
                <a:gd name="connsiteY44" fmla="*/ 2196101 h 2402465"/>
                <a:gd name="connsiteX45" fmla="*/ 387152 w 449218"/>
                <a:gd name="connsiteY45" fmla="*/ 2131926 h 2402465"/>
                <a:gd name="connsiteX46" fmla="*/ 392456 w 449218"/>
                <a:gd name="connsiteY46" fmla="*/ 2113651 h 2402465"/>
                <a:gd name="connsiteX47" fmla="*/ 393300 w 449218"/>
                <a:gd name="connsiteY47" fmla="*/ 2109356 h 2402465"/>
                <a:gd name="connsiteX48" fmla="*/ 393469 w 449218"/>
                <a:gd name="connsiteY48" fmla="*/ 2108261 h 2402465"/>
                <a:gd name="connsiteX49" fmla="*/ 393469 w 449218"/>
                <a:gd name="connsiteY49" fmla="*/ 2107251 h 2402465"/>
                <a:gd name="connsiteX50" fmla="*/ 393890 w 449218"/>
                <a:gd name="connsiteY50" fmla="*/ 2097060 h 2402465"/>
                <a:gd name="connsiteX51" fmla="*/ 393553 w 449218"/>
                <a:gd name="connsiteY51" fmla="*/ 2090155 h 2402465"/>
                <a:gd name="connsiteX52" fmla="*/ 393384 w 449218"/>
                <a:gd name="connsiteY52" fmla="*/ 2088048 h 2402465"/>
                <a:gd name="connsiteX53" fmla="*/ 390605 w 449218"/>
                <a:gd name="connsiteY53" fmla="*/ 2075584 h 2402465"/>
                <a:gd name="connsiteX54" fmla="*/ 388330 w 449218"/>
                <a:gd name="connsiteY54" fmla="*/ 2069268 h 2402465"/>
                <a:gd name="connsiteX55" fmla="*/ 379237 w 449218"/>
                <a:gd name="connsiteY55" fmla="*/ 2056383 h 2402465"/>
                <a:gd name="connsiteX56" fmla="*/ 376119 w 449218"/>
                <a:gd name="connsiteY56" fmla="*/ 2054193 h 2402465"/>
                <a:gd name="connsiteX57" fmla="*/ 372499 w 449218"/>
                <a:gd name="connsiteY57" fmla="*/ 2052424 h 2402465"/>
                <a:gd name="connsiteX58" fmla="*/ 369382 w 449218"/>
                <a:gd name="connsiteY58" fmla="*/ 2051498 h 2402465"/>
                <a:gd name="connsiteX59" fmla="*/ 367867 w 449218"/>
                <a:gd name="connsiteY59" fmla="*/ 2051077 h 2402465"/>
                <a:gd name="connsiteX60" fmla="*/ 367108 w 449218"/>
                <a:gd name="connsiteY60" fmla="*/ 2051077 h 2402465"/>
                <a:gd name="connsiteX61" fmla="*/ 273883 w 449218"/>
                <a:gd name="connsiteY61" fmla="*/ 0 h 2402465"/>
                <a:gd name="connsiteX62" fmla="*/ 324413 w 449218"/>
                <a:gd name="connsiteY62" fmla="*/ 0 h 2402465"/>
                <a:gd name="connsiteX63" fmla="*/ 324413 w 449218"/>
                <a:gd name="connsiteY63" fmla="*/ 2018821 h 2402465"/>
                <a:gd name="connsiteX64" fmla="*/ 415363 w 449218"/>
                <a:gd name="connsiteY64" fmla="*/ 2033559 h 2402465"/>
                <a:gd name="connsiteX65" fmla="*/ 424122 w 449218"/>
                <a:gd name="connsiteY65" fmla="*/ 2152644 h 2402465"/>
                <a:gd name="connsiteX66" fmla="*/ 380667 w 449218"/>
                <a:gd name="connsiteY66" fmla="*/ 2225662 h 2402465"/>
                <a:gd name="connsiteX67" fmla="*/ 339907 w 449218"/>
                <a:gd name="connsiteY67" fmla="*/ 2266086 h 2402465"/>
                <a:gd name="connsiteX68" fmla="*/ 346475 w 449218"/>
                <a:gd name="connsiteY68" fmla="*/ 2269119 h 2402465"/>
                <a:gd name="connsiteX69" fmla="*/ 346897 w 449218"/>
                <a:gd name="connsiteY69" fmla="*/ 2269287 h 2402465"/>
                <a:gd name="connsiteX70" fmla="*/ 347488 w 449218"/>
                <a:gd name="connsiteY70" fmla="*/ 2269539 h 2402465"/>
                <a:gd name="connsiteX71" fmla="*/ 351360 w 449218"/>
                <a:gd name="connsiteY71" fmla="*/ 2271055 h 2402465"/>
                <a:gd name="connsiteX72" fmla="*/ 367951 w 449218"/>
                <a:gd name="connsiteY72" fmla="*/ 2276446 h 2402465"/>
                <a:gd name="connsiteX73" fmla="*/ 376794 w 449218"/>
                <a:gd name="connsiteY73" fmla="*/ 2278551 h 2402465"/>
                <a:gd name="connsiteX74" fmla="*/ 383111 w 449218"/>
                <a:gd name="connsiteY74" fmla="*/ 2279646 h 2402465"/>
                <a:gd name="connsiteX75" fmla="*/ 397679 w 449218"/>
                <a:gd name="connsiteY75" fmla="*/ 2280151 h 2402465"/>
                <a:gd name="connsiteX76" fmla="*/ 398942 w 449218"/>
                <a:gd name="connsiteY76" fmla="*/ 2280151 h 2402465"/>
                <a:gd name="connsiteX77" fmla="*/ 399111 w 449218"/>
                <a:gd name="connsiteY77" fmla="*/ 2280151 h 2402465"/>
                <a:gd name="connsiteX78" fmla="*/ 399279 w 449218"/>
                <a:gd name="connsiteY78" fmla="*/ 2280151 h 2402465"/>
                <a:gd name="connsiteX79" fmla="*/ 399843 w 449218"/>
                <a:gd name="connsiteY79" fmla="*/ 2280038 h 2402465"/>
                <a:gd name="connsiteX80" fmla="*/ 401384 w 449218"/>
                <a:gd name="connsiteY80" fmla="*/ 2279730 h 2402465"/>
                <a:gd name="connsiteX81" fmla="*/ 407953 w 449218"/>
                <a:gd name="connsiteY81" fmla="*/ 2277878 h 2402465"/>
                <a:gd name="connsiteX82" fmla="*/ 410817 w 449218"/>
                <a:gd name="connsiteY82" fmla="*/ 2276277 h 2402465"/>
                <a:gd name="connsiteX83" fmla="*/ 410395 w 449218"/>
                <a:gd name="connsiteY83" fmla="*/ 2276867 h 2402465"/>
                <a:gd name="connsiteX84" fmla="*/ 411490 w 449218"/>
                <a:gd name="connsiteY84" fmla="*/ 2275857 h 2402465"/>
                <a:gd name="connsiteX85" fmla="*/ 411742 w 449218"/>
                <a:gd name="connsiteY85" fmla="*/ 2275603 h 2402465"/>
                <a:gd name="connsiteX86" fmla="*/ 413342 w 449218"/>
                <a:gd name="connsiteY86" fmla="*/ 2274171 h 2402465"/>
                <a:gd name="connsiteX87" fmla="*/ 443154 w 449218"/>
                <a:gd name="connsiteY87" fmla="*/ 2274171 h 2402465"/>
                <a:gd name="connsiteX88" fmla="*/ 443154 w 449218"/>
                <a:gd name="connsiteY88" fmla="*/ 2303985 h 2402465"/>
                <a:gd name="connsiteX89" fmla="*/ 360036 w 449218"/>
                <a:gd name="connsiteY89" fmla="*/ 2317965 h 2402465"/>
                <a:gd name="connsiteX90" fmla="*/ 304705 w 449218"/>
                <a:gd name="connsiteY90" fmla="*/ 2294889 h 2402465"/>
                <a:gd name="connsiteX91" fmla="*/ 237418 w 449218"/>
                <a:gd name="connsiteY91" fmla="*/ 2342726 h 2402465"/>
                <a:gd name="connsiteX92" fmla="*/ 155054 w 449218"/>
                <a:gd name="connsiteY92" fmla="*/ 2385003 h 2402465"/>
                <a:gd name="connsiteX93" fmla="*/ 72776 w 449218"/>
                <a:gd name="connsiteY93" fmla="*/ 2402436 h 2402465"/>
                <a:gd name="connsiteX94" fmla="*/ 12140 w 449218"/>
                <a:gd name="connsiteY94" fmla="*/ 2379613 h 2402465"/>
                <a:gd name="connsiteX95" fmla="*/ 36478 w 449218"/>
                <a:gd name="connsiteY95" fmla="*/ 2278298 h 2402465"/>
                <a:gd name="connsiteX96" fmla="*/ 136948 w 449218"/>
                <a:gd name="connsiteY96" fmla="*/ 2223303 h 2402465"/>
                <a:gd name="connsiteX97" fmla="*/ 273883 w 449218"/>
                <a:gd name="connsiteY97" fmla="*/ 2230293 h 2402465"/>
                <a:gd name="connsiteX98" fmla="*/ 273883 w 449218"/>
                <a:gd name="connsiteY98" fmla="*/ 908820 h 2402465"/>
                <a:gd name="connsiteX99" fmla="*/ 273883 w 449218"/>
                <a:gd name="connsiteY99" fmla="*/ 0 h 2402465"/>
                <a:gd name="connsiteX0" fmla="*/ 198530 w 449218"/>
                <a:gd name="connsiteY0" fmla="*/ 2258433 h 2402465"/>
                <a:gd name="connsiteX1" fmla="*/ 133578 w 449218"/>
                <a:gd name="connsiteY1" fmla="*/ 2267266 h 2402465"/>
                <a:gd name="connsiteX2" fmla="*/ 117156 w 449218"/>
                <a:gd name="connsiteY2" fmla="*/ 2272318 h 2402465"/>
                <a:gd name="connsiteX3" fmla="*/ 110757 w 449218"/>
                <a:gd name="connsiteY3" fmla="*/ 2274677 h 2402465"/>
                <a:gd name="connsiteX4" fmla="*/ 109662 w 449218"/>
                <a:gd name="connsiteY4" fmla="*/ 2275099 h 2402465"/>
                <a:gd name="connsiteX5" fmla="*/ 109494 w 449218"/>
                <a:gd name="connsiteY5" fmla="*/ 2275099 h 2402465"/>
                <a:gd name="connsiteX6" fmla="*/ 93998 w 449218"/>
                <a:gd name="connsiteY6" fmla="*/ 2284194 h 2402465"/>
                <a:gd name="connsiteX7" fmla="*/ 88356 w 449218"/>
                <a:gd name="connsiteY7" fmla="*/ 2288236 h 2402465"/>
                <a:gd name="connsiteX8" fmla="*/ 87429 w 449218"/>
                <a:gd name="connsiteY8" fmla="*/ 2288910 h 2402465"/>
                <a:gd name="connsiteX9" fmla="*/ 86838 w 449218"/>
                <a:gd name="connsiteY9" fmla="*/ 2289415 h 2402465"/>
                <a:gd name="connsiteX10" fmla="*/ 77661 w 449218"/>
                <a:gd name="connsiteY10" fmla="*/ 2297164 h 2402465"/>
                <a:gd name="connsiteX11" fmla="*/ 61742 w 449218"/>
                <a:gd name="connsiteY11" fmla="*/ 2312996 h 2402465"/>
                <a:gd name="connsiteX12" fmla="*/ 49364 w 449218"/>
                <a:gd name="connsiteY12" fmla="*/ 2329418 h 2402465"/>
                <a:gd name="connsiteX13" fmla="*/ 44228 w 449218"/>
                <a:gd name="connsiteY13" fmla="*/ 2339020 h 2402465"/>
                <a:gd name="connsiteX14" fmla="*/ 43974 w 449218"/>
                <a:gd name="connsiteY14" fmla="*/ 2339947 h 2402465"/>
                <a:gd name="connsiteX15" fmla="*/ 42541 w 449218"/>
                <a:gd name="connsiteY15" fmla="*/ 2344999 h 2402465"/>
                <a:gd name="connsiteX16" fmla="*/ 42290 w 449218"/>
                <a:gd name="connsiteY16" fmla="*/ 2345673 h 2402465"/>
                <a:gd name="connsiteX17" fmla="*/ 42290 w 449218"/>
                <a:gd name="connsiteY17" fmla="*/ 2345927 h 2402465"/>
                <a:gd name="connsiteX18" fmla="*/ 42290 w 449218"/>
                <a:gd name="connsiteY18" fmla="*/ 2349210 h 2402465"/>
                <a:gd name="connsiteX19" fmla="*/ 42290 w 449218"/>
                <a:gd name="connsiteY19" fmla="*/ 2349547 h 2402465"/>
                <a:gd name="connsiteX20" fmla="*/ 42459 w 449218"/>
                <a:gd name="connsiteY20" fmla="*/ 2350053 h 2402465"/>
                <a:gd name="connsiteX21" fmla="*/ 42459 w 449218"/>
                <a:gd name="connsiteY21" fmla="*/ 2350221 h 2402465"/>
                <a:gd name="connsiteX22" fmla="*/ 42459 w 449218"/>
                <a:gd name="connsiteY22" fmla="*/ 2350558 h 2402465"/>
                <a:gd name="connsiteX23" fmla="*/ 42709 w 449218"/>
                <a:gd name="connsiteY23" fmla="*/ 2350810 h 2402465"/>
                <a:gd name="connsiteX24" fmla="*/ 42878 w 449218"/>
                <a:gd name="connsiteY24" fmla="*/ 2350979 h 2402465"/>
                <a:gd name="connsiteX25" fmla="*/ 44899 w 449218"/>
                <a:gd name="connsiteY25" fmla="*/ 2352917 h 2402465"/>
                <a:gd name="connsiteX26" fmla="*/ 51384 w 449218"/>
                <a:gd name="connsiteY26" fmla="*/ 2356537 h 2402465"/>
                <a:gd name="connsiteX27" fmla="*/ 77407 w 449218"/>
                <a:gd name="connsiteY27" fmla="*/ 2360327 h 2402465"/>
                <a:gd name="connsiteX28" fmla="*/ 108651 w 449218"/>
                <a:gd name="connsiteY28" fmla="*/ 2355611 h 2402465"/>
                <a:gd name="connsiteX29" fmla="*/ 171728 w 449218"/>
                <a:gd name="connsiteY29" fmla="*/ 2332788 h 2402465"/>
                <a:gd name="connsiteX30" fmla="*/ 171728 w 449218"/>
                <a:gd name="connsiteY30" fmla="*/ 2332703 h 2402465"/>
                <a:gd name="connsiteX31" fmla="*/ 262597 w 449218"/>
                <a:gd name="connsiteY31" fmla="*/ 2271140 h 2402465"/>
                <a:gd name="connsiteX32" fmla="*/ 198530 w 449218"/>
                <a:gd name="connsiteY32" fmla="*/ 2258433 h 2402465"/>
                <a:gd name="connsiteX33" fmla="*/ 367108 w 449218"/>
                <a:gd name="connsiteY33" fmla="*/ 2051077 h 2402465"/>
                <a:gd name="connsiteX34" fmla="*/ 348665 w 449218"/>
                <a:gd name="connsiteY34" fmla="*/ 2053688 h 2402465"/>
                <a:gd name="connsiteX35" fmla="*/ 342349 w 449218"/>
                <a:gd name="connsiteY35" fmla="*/ 2057309 h 2402465"/>
                <a:gd name="connsiteX36" fmla="*/ 341843 w 449218"/>
                <a:gd name="connsiteY36" fmla="*/ 2057899 h 2402465"/>
                <a:gd name="connsiteX37" fmla="*/ 339400 w 449218"/>
                <a:gd name="connsiteY37" fmla="*/ 2060341 h 2402465"/>
                <a:gd name="connsiteX38" fmla="*/ 337380 w 449218"/>
                <a:gd name="connsiteY38" fmla="*/ 2062867 h 2402465"/>
                <a:gd name="connsiteX39" fmla="*/ 336285 w 449218"/>
                <a:gd name="connsiteY39" fmla="*/ 2064552 h 2402465"/>
                <a:gd name="connsiteX40" fmla="*/ 333084 w 449218"/>
                <a:gd name="connsiteY40" fmla="*/ 2070363 h 2402465"/>
                <a:gd name="connsiteX41" fmla="*/ 327611 w 449218"/>
                <a:gd name="connsiteY41" fmla="*/ 2153570 h 2402465"/>
                <a:gd name="connsiteX42" fmla="*/ 327696 w 449218"/>
                <a:gd name="connsiteY42" fmla="*/ 2153739 h 2402465"/>
                <a:gd name="connsiteX43" fmla="*/ 334771 w 449218"/>
                <a:gd name="connsiteY43" fmla="*/ 2213618 h 2402465"/>
                <a:gd name="connsiteX44" fmla="*/ 350940 w 449218"/>
                <a:gd name="connsiteY44" fmla="*/ 2196101 h 2402465"/>
                <a:gd name="connsiteX45" fmla="*/ 387152 w 449218"/>
                <a:gd name="connsiteY45" fmla="*/ 2131926 h 2402465"/>
                <a:gd name="connsiteX46" fmla="*/ 392456 w 449218"/>
                <a:gd name="connsiteY46" fmla="*/ 2113651 h 2402465"/>
                <a:gd name="connsiteX47" fmla="*/ 393300 w 449218"/>
                <a:gd name="connsiteY47" fmla="*/ 2109356 h 2402465"/>
                <a:gd name="connsiteX48" fmla="*/ 393469 w 449218"/>
                <a:gd name="connsiteY48" fmla="*/ 2108261 h 2402465"/>
                <a:gd name="connsiteX49" fmla="*/ 393469 w 449218"/>
                <a:gd name="connsiteY49" fmla="*/ 2107251 h 2402465"/>
                <a:gd name="connsiteX50" fmla="*/ 393890 w 449218"/>
                <a:gd name="connsiteY50" fmla="*/ 2097060 h 2402465"/>
                <a:gd name="connsiteX51" fmla="*/ 393553 w 449218"/>
                <a:gd name="connsiteY51" fmla="*/ 2090155 h 2402465"/>
                <a:gd name="connsiteX52" fmla="*/ 393384 w 449218"/>
                <a:gd name="connsiteY52" fmla="*/ 2088048 h 2402465"/>
                <a:gd name="connsiteX53" fmla="*/ 390605 w 449218"/>
                <a:gd name="connsiteY53" fmla="*/ 2075584 h 2402465"/>
                <a:gd name="connsiteX54" fmla="*/ 388330 w 449218"/>
                <a:gd name="connsiteY54" fmla="*/ 2069268 h 2402465"/>
                <a:gd name="connsiteX55" fmla="*/ 379237 w 449218"/>
                <a:gd name="connsiteY55" fmla="*/ 2056383 h 2402465"/>
                <a:gd name="connsiteX56" fmla="*/ 376119 w 449218"/>
                <a:gd name="connsiteY56" fmla="*/ 2054193 h 2402465"/>
                <a:gd name="connsiteX57" fmla="*/ 372499 w 449218"/>
                <a:gd name="connsiteY57" fmla="*/ 2052424 h 2402465"/>
                <a:gd name="connsiteX58" fmla="*/ 369382 w 449218"/>
                <a:gd name="connsiteY58" fmla="*/ 2051498 h 2402465"/>
                <a:gd name="connsiteX59" fmla="*/ 367867 w 449218"/>
                <a:gd name="connsiteY59" fmla="*/ 2051077 h 2402465"/>
                <a:gd name="connsiteX60" fmla="*/ 367108 w 449218"/>
                <a:gd name="connsiteY60" fmla="*/ 2051077 h 2402465"/>
                <a:gd name="connsiteX61" fmla="*/ 273883 w 449218"/>
                <a:gd name="connsiteY61" fmla="*/ 0 h 2402465"/>
                <a:gd name="connsiteX62" fmla="*/ 324413 w 449218"/>
                <a:gd name="connsiteY62" fmla="*/ 0 h 2402465"/>
                <a:gd name="connsiteX63" fmla="*/ 324413 w 449218"/>
                <a:gd name="connsiteY63" fmla="*/ 2018821 h 2402465"/>
                <a:gd name="connsiteX64" fmla="*/ 415363 w 449218"/>
                <a:gd name="connsiteY64" fmla="*/ 2033559 h 2402465"/>
                <a:gd name="connsiteX65" fmla="*/ 424122 w 449218"/>
                <a:gd name="connsiteY65" fmla="*/ 2152644 h 2402465"/>
                <a:gd name="connsiteX66" fmla="*/ 380667 w 449218"/>
                <a:gd name="connsiteY66" fmla="*/ 2225662 h 2402465"/>
                <a:gd name="connsiteX67" fmla="*/ 339907 w 449218"/>
                <a:gd name="connsiteY67" fmla="*/ 2266086 h 2402465"/>
                <a:gd name="connsiteX68" fmla="*/ 346475 w 449218"/>
                <a:gd name="connsiteY68" fmla="*/ 2269119 h 2402465"/>
                <a:gd name="connsiteX69" fmla="*/ 346897 w 449218"/>
                <a:gd name="connsiteY69" fmla="*/ 2269287 h 2402465"/>
                <a:gd name="connsiteX70" fmla="*/ 347488 w 449218"/>
                <a:gd name="connsiteY70" fmla="*/ 2269539 h 2402465"/>
                <a:gd name="connsiteX71" fmla="*/ 351360 w 449218"/>
                <a:gd name="connsiteY71" fmla="*/ 2271055 h 2402465"/>
                <a:gd name="connsiteX72" fmla="*/ 367951 w 449218"/>
                <a:gd name="connsiteY72" fmla="*/ 2276446 h 2402465"/>
                <a:gd name="connsiteX73" fmla="*/ 376794 w 449218"/>
                <a:gd name="connsiteY73" fmla="*/ 2278551 h 2402465"/>
                <a:gd name="connsiteX74" fmla="*/ 383111 w 449218"/>
                <a:gd name="connsiteY74" fmla="*/ 2279646 h 2402465"/>
                <a:gd name="connsiteX75" fmla="*/ 397679 w 449218"/>
                <a:gd name="connsiteY75" fmla="*/ 2280151 h 2402465"/>
                <a:gd name="connsiteX76" fmla="*/ 398942 w 449218"/>
                <a:gd name="connsiteY76" fmla="*/ 2280151 h 2402465"/>
                <a:gd name="connsiteX77" fmla="*/ 399111 w 449218"/>
                <a:gd name="connsiteY77" fmla="*/ 2280151 h 2402465"/>
                <a:gd name="connsiteX78" fmla="*/ 399279 w 449218"/>
                <a:gd name="connsiteY78" fmla="*/ 2280151 h 2402465"/>
                <a:gd name="connsiteX79" fmla="*/ 399843 w 449218"/>
                <a:gd name="connsiteY79" fmla="*/ 2280038 h 2402465"/>
                <a:gd name="connsiteX80" fmla="*/ 401384 w 449218"/>
                <a:gd name="connsiteY80" fmla="*/ 2279730 h 2402465"/>
                <a:gd name="connsiteX81" fmla="*/ 407953 w 449218"/>
                <a:gd name="connsiteY81" fmla="*/ 2277878 h 2402465"/>
                <a:gd name="connsiteX82" fmla="*/ 410817 w 449218"/>
                <a:gd name="connsiteY82" fmla="*/ 2276277 h 2402465"/>
                <a:gd name="connsiteX83" fmla="*/ 410395 w 449218"/>
                <a:gd name="connsiteY83" fmla="*/ 2276867 h 2402465"/>
                <a:gd name="connsiteX84" fmla="*/ 411490 w 449218"/>
                <a:gd name="connsiteY84" fmla="*/ 2275857 h 2402465"/>
                <a:gd name="connsiteX85" fmla="*/ 411742 w 449218"/>
                <a:gd name="connsiteY85" fmla="*/ 2275603 h 2402465"/>
                <a:gd name="connsiteX86" fmla="*/ 413342 w 449218"/>
                <a:gd name="connsiteY86" fmla="*/ 2274171 h 2402465"/>
                <a:gd name="connsiteX87" fmla="*/ 443154 w 449218"/>
                <a:gd name="connsiteY87" fmla="*/ 2274171 h 2402465"/>
                <a:gd name="connsiteX88" fmla="*/ 443154 w 449218"/>
                <a:gd name="connsiteY88" fmla="*/ 2303985 h 2402465"/>
                <a:gd name="connsiteX89" fmla="*/ 360036 w 449218"/>
                <a:gd name="connsiteY89" fmla="*/ 2317965 h 2402465"/>
                <a:gd name="connsiteX90" fmla="*/ 304705 w 449218"/>
                <a:gd name="connsiteY90" fmla="*/ 2294889 h 2402465"/>
                <a:gd name="connsiteX91" fmla="*/ 237418 w 449218"/>
                <a:gd name="connsiteY91" fmla="*/ 2342726 h 2402465"/>
                <a:gd name="connsiteX92" fmla="*/ 155054 w 449218"/>
                <a:gd name="connsiteY92" fmla="*/ 2385003 h 2402465"/>
                <a:gd name="connsiteX93" fmla="*/ 72776 w 449218"/>
                <a:gd name="connsiteY93" fmla="*/ 2402436 h 2402465"/>
                <a:gd name="connsiteX94" fmla="*/ 12140 w 449218"/>
                <a:gd name="connsiteY94" fmla="*/ 2379613 h 2402465"/>
                <a:gd name="connsiteX95" fmla="*/ 36478 w 449218"/>
                <a:gd name="connsiteY95" fmla="*/ 2278298 h 2402465"/>
                <a:gd name="connsiteX96" fmla="*/ 136948 w 449218"/>
                <a:gd name="connsiteY96" fmla="*/ 2223303 h 2402465"/>
                <a:gd name="connsiteX97" fmla="*/ 273883 w 449218"/>
                <a:gd name="connsiteY97" fmla="*/ 2230293 h 2402465"/>
                <a:gd name="connsiteX98" fmla="*/ 273883 w 449218"/>
                <a:gd name="connsiteY98" fmla="*/ 0 h 240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449218" h="2402465">
                  <a:moveTo>
                    <a:pt x="198530" y="2258433"/>
                  </a:moveTo>
                  <a:cubicBezTo>
                    <a:pt x="176213" y="2258380"/>
                    <a:pt x="153748" y="2261918"/>
                    <a:pt x="133578" y="2267266"/>
                  </a:cubicBezTo>
                  <a:cubicBezTo>
                    <a:pt x="128022" y="2268782"/>
                    <a:pt x="122546" y="2270466"/>
                    <a:pt x="117156" y="2272318"/>
                  </a:cubicBezTo>
                  <a:cubicBezTo>
                    <a:pt x="115052" y="2273076"/>
                    <a:pt x="112862" y="2273834"/>
                    <a:pt x="110757" y="2274677"/>
                  </a:cubicBezTo>
                  <a:cubicBezTo>
                    <a:pt x="110166" y="2274929"/>
                    <a:pt x="109832" y="2275099"/>
                    <a:pt x="109662" y="2275099"/>
                  </a:cubicBezTo>
                  <a:lnTo>
                    <a:pt x="109494" y="2275099"/>
                  </a:lnTo>
                  <a:cubicBezTo>
                    <a:pt x="104103" y="2277709"/>
                    <a:pt x="98967" y="2280825"/>
                    <a:pt x="93998" y="2284194"/>
                  </a:cubicBezTo>
                  <a:cubicBezTo>
                    <a:pt x="92145" y="2285541"/>
                    <a:pt x="90209" y="2286889"/>
                    <a:pt x="88356" y="2288236"/>
                  </a:cubicBezTo>
                  <a:cubicBezTo>
                    <a:pt x="87934" y="2288573"/>
                    <a:pt x="87682" y="2288742"/>
                    <a:pt x="87429" y="2288910"/>
                  </a:cubicBezTo>
                  <a:cubicBezTo>
                    <a:pt x="87260" y="2289079"/>
                    <a:pt x="87175" y="2289162"/>
                    <a:pt x="86838" y="2289415"/>
                  </a:cubicBezTo>
                  <a:cubicBezTo>
                    <a:pt x="83723" y="2291941"/>
                    <a:pt x="80607" y="2294468"/>
                    <a:pt x="77661" y="2297164"/>
                  </a:cubicBezTo>
                  <a:cubicBezTo>
                    <a:pt x="72100" y="2302132"/>
                    <a:pt x="66712" y="2307438"/>
                    <a:pt x="61742" y="2312996"/>
                  </a:cubicBezTo>
                  <a:cubicBezTo>
                    <a:pt x="55679" y="2319734"/>
                    <a:pt x="53910" y="2321924"/>
                    <a:pt x="49364" y="2329418"/>
                  </a:cubicBezTo>
                  <a:cubicBezTo>
                    <a:pt x="47426" y="2332535"/>
                    <a:pt x="45742" y="2335736"/>
                    <a:pt x="44228" y="2339020"/>
                  </a:cubicBezTo>
                  <a:cubicBezTo>
                    <a:pt x="44143" y="2339357"/>
                    <a:pt x="44059" y="2339526"/>
                    <a:pt x="43974" y="2339947"/>
                  </a:cubicBezTo>
                  <a:cubicBezTo>
                    <a:pt x="43468" y="2341631"/>
                    <a:pt x="43046" y="2343315"/>
                    <a:pt x="42541" y="2344999"/>
                  </a:cubicBezTo>
                  <a:cubicBezTo>
                    <a:pt x="42375" y="2345336"/>
                    <a:pt x="42290" y="2345505"/>
                    <a:pt x="42290" y="2345673"/>
                  </a:cubicBezTo>
                  <a:lnTo>
                    <a:pt x="42290" y="2345927"/>
                  </a:lnTo>
                  <a:lnTo>
                    <a:pt x="42290" y="2349210"/>
                  </a:lnTo>
                  <a:lnTo>
                    <a:pt x="42290" y="2349547"/>
                  </a:lnTo>
                  <a:cubicBezTo>
                    <a:pt x="42375" y="2349800"/>
                    <a:pt x="42459" y="2349884"/>
                    <a:pt x="42459" y="2350053"/>
                  </a:cubicBezTo>
                  <a:lnTo>
                    <a:pt x="42459" y="2350221"/>
                  </a:lnTo>
                  <a:lnTo>
                    <a:pt x="42459" y="2350558"/>
                  </a:lnTo>
                  <a:cubicBezTo>
                    <a:pt x="42541" y="2350642"/>
                    <a:pt x="42709" y="2350810"/>
                    <a:pt x="42709" y="2350810"/>
                  </a:cubicBezTo>
                  <a:lnTo>
                    <a:pt x="42878" y="2350979"/>
                  </a:lnTo>
                  <a:cubicBezTo>
                    <a:pt x="43552" y="2351653"/>
                    <a:pt x="44228" y="2352242"/>
                    <a:pt x="44899" y="2352917"/>
                  </a:cubicBezTo>
                  <a:cubicBezTo>
                    <a:pt x="44565" y="2352326"/>
                    <a:pt x="50038" y="2355948"/>
                    <a:pt x="51384" y="2356537"/>
                  </a:cubicBezTo>
                  <a:cubicBezTo>
                    <a:pt x="56776" y="2358812"/>
                    <a:pt x="68902" y="2360496"/>
                    <a:pt x="77407" y="2360327"/>
                  </a:cubicBezTo>
                  <a:cubicBezTo>
                    <a:pt x="88019" y="2360075"/>
                    <a:pt x="98377" y="2358221"/>
                    <a:pt x="108651" y="2355611"/>
                  </a:cubicBezTo>
                  <a:cubicBezTo>
                    <a:pt x="130380" y="2350136"/>
                    <a:pt x="151349" y="2341883"/>
                    <a:pt x="171728" y="2332788"/>
                  </a:cubicBezTo>
                  <a:lnTo>
                    <a:pt x="171728" y="2332703"/>
                  </a:lnTo>
                  <a:cubicBezTo>
                    <a:pt x="205584" y="2317545"/>
                    <a:pt x="232363" y="2291689"/>
                    <a:pt x="262597" y="2271140"/>
                  </a:cubicBezTo>
                  <a:cubicBezTo>
                    <a:pt x="243017" y="2262129"/>
                    <a:pt x="220848" y="2258486"/>
                    <a:pt x="198530" y="2258433"/>
                  </a:cubicBezTo>
                  <a:close/>
                  <a:moveTo>
                    <a:pt x="367108" y="2051077"/>
                  </a:moveTo>
                  <a:cubicBezTo>
                    <a:pt x="360455" y="2050487"/>
                    <a:pt x="354982" y="2051414"/>
                    <a:pt x="348665" y="2053688"/>
                  </a:cubicBezTo>
                  <a:cubicBezTo>
                    <a:pt x="349509" y="2053519"/>
                    <a:pt x="343611" y="2056467"/>
                    <a:pt x="342349" y="2057309"/>
                  </a:cubicBezTo>
                  <a:cubicBezTo>
                    <a:pt x="342180" y="2057561"/>
                    <a:pt x="342097" y="2057645"/>
                    <a:pt x="341843" y="2057899"/>
                  </a:cubicBezTo>
                  <a:cubicBezTo>
                    <a:pt x="341087" y="2058740"/>
                    <a:pt x="340244" y="2059499"/>
                    <a:pt x="339400" y="2060341"/>
                  </a:cubicBezTo>
                  <a:cubicBezTo>
                    <a:pt x="339066" y="2060678"/>
                    <a:pt x="337801" y="2062278"/>
                    <a:pt x="337380" y="2062867"/>
                  </a:cubicBezTo>
                  <a:cubicBezTo>
                    <a:pt x="337044" y="2063457"/>
                    <a:pt x="336624" y="2063962"/>
                    <a:pt x="336285" y="2064552"/>
                  </a:cubicBezTo>
                  <a:cubicBezTo>
                    <a:pt x="335780" y="2065309"/>
                    <a:pt x="333253" y="2070363"/>
                    <a:pt x="333084" y="2070363"/>
                  </a:cubicBezTo>
                  <a:cubicBezTo>
                    <a:pt x="322557" y="2095713"/>
                    <a:pt x="325001" y="2124431"/>
                    <a:pt x="327611" y="2153570"/>
                  </a:cubicBezTo>
                  <a:cubicBezTo>
                    <a:pt x="327639" y="2153626"/>
                    <a:pt x="327668" y="2153683"/>
                    <a:pt x="327696" y="2153739"/>
                  </a:cubicBezTo>
                  <a:cubicBezTo>
                    <a:pt x="329464" y="2173699"/>
                    <a:pt x="332833" y="2193659"/>
                    <a:pt x="334771" y="2213618"/>
                  </a:cubicBezTo>
                  <a:cubicBezTo>
                    <a:pt x="340413" y="2207976"/>
                    <a:pt x="345886" y="2202165"/>
                    <a:pt x="350940" y="2196101"/>
                  </a:cubicBezTo>
                  <a:cubicBezTo>
                    <a:pt x="366520" y="2177321"/>
                    <a:pt x="379152" y="2154917"/>
                    <a:pt x="387152" y="2131926"/>
                  </a:cubicBezTo>
                  <a:cubicBezTo>
                    <a:pt x="389173" y="2125947"/>
                    <a:pt x="391111" y="2119799"/>
                    <a:pt x="392456" y="2113651"/>
                  </a:cubicBezTo>
                  <a:cubicBezTo>
                    <a:pt x="392794" y="2112220"/>
                    <a:pt x="393047" y="2110788"/>
                    <a:pt x="393300" y="2109356"/>
                  </a:cubicBezTo>
                  <a:cubicBezTo>
                    <a:pt x="393384" y="2108850"/>
                    <a:pt x="393469" y="2108598"/>
                    <a:pt x="393469" y="2108261"/>
                  </a:cubicBezTo>
                  <a:lnTo>
                    <a:pt x="393469" y="2107251"/>
                  </a:lnTo>
                  <a:cubicBezTo>
                    <a:pt x="393806" y="2103881"/>
                    <a:pt x="393890" y="2100429"/>
                    <a:pt x="393890" y="2097060"/>
                  </a:cubicBezTo>
                  <a:cubicBezTo>
                    <a:pt x="393806" y="2094701"/>
                    <a:pt x="393721" y="2092428"/>
                    <a:pt x="393553" y="2090155"/>
                  </a:cubicBezTo>
                  <a:cubicBezTo>
                    <a:pt x="393553" y="2089986"/>
                    <a:pt x="393384" y="2088554"/>
                    <a:pt x="393384" y="2088048"/>
                  </a:cubicBezTo>
                  <a:cubicBezTo>
                    <a:pt x="392794" y="2083837"/>
                    <a:pt x="391868" y="2079626"/>
                    <a:pt x="390605" y="2075584"/>
                  </a:cubicBezTo>
                  <a:cubicBezTo>
                    <a:pt x="389764" y="2072636"/>
                    <a:pt x="388415" y="2069437"/>
                    <a:pt x="388330" y="2069268"/>
                  </a:cubicBezTo>
                  <a:cubicBezTo>
                    <a:pt x="384962" y="2062362"/>
                    <a:pt x="384119" y="2060678"/>
                    <a:pt x="379237" y="2056383"/>
                  </a:cubicBezTo>
                  <a:cubicBezTo>
                    <a:pt x="380077" y="2057224"/>
                    <a:pt x="376710" y="2054530"/>
                    <a:pt x="376119" y="2054193"/>
                  </a:cubicBezTo>
                  <a:cubicBezTo>
                    <a:pt x="376036" y="2054108"/>
                    <a:pt x="372836" y="2052676"/>
                    <a:pt x="372499" y="2052424"/>
                  </a:cubicBezTo>
                  <a:cubicBezTo>
                    <a:pt x="371403" y="2052087"/>
                    <a:pt x="370394" y="2051750"/>
                    <a:pt x="369382" y="2051498"/>
                  </a:cubicBezTo>
                  <a:cubicBezTo>
                    <a:pt x="368710" y="2051329"/>
                    <a:pt x="368288" y="2051161"/>
                    <a:pt x="367867" y="2051077"/>
                  </a:cubicBezTo>
                  <a:lnTo>
                    <a:pt x="367108" y="2051077"/>
                  </a:lnTo>
                  <a:close/>
                  <a:moveTo>
                    <a:pt x="273883" y="0"/>
                  </a:moveTo>
                  <a:lnTo>
                    <a:pt x="324413" y="0"/>
                  </a:lnTo>
                  <a:lnTo>
                    <a:pt x="324413" y="2018821"/>
                  </a:lnTo>
                  <a:cubicBezTo>
                    <a:pt x="353466" y="2001809"/>
                    <a:pt x="393638" y="2006525"/>
                    <a:pt x="415363" y="2033559"/>
                  </a:cubicBezTo>
                  <a:cubicBezTo>
                    <a:pt x="442649" y="2067584"/>
                    <a:pt x="439365" y="2114324"/>
                    <a:pt x="424122" y="2152644"/>
                  </a:cubicBezTo>
                  <a:cubicBezTo>
                    <a:pt x="413511" y="2179257"/>
                    <a:pt x="399026" y="2203680"/>
                    <a:pt x="380667" y="2225662"/>
                  </a:cubicBezTo>
                  <a:cubicBezTo>
                    <a:pt x="368541" y="2240316"/>
                    <a:pt x="354307" y="2253286"/>
                    <a:pt x="339907" y="2266086"/>
                  </a:cubicBezTo>
                  <a:lnTo>
                    <a:pt x="346475" y="2269119"/>
                  </a:lnTo>
                  <a:cubicBezTo>
                    <a:pt x="346729" y="2269202"/>
                    <a:pt x="346729" y="2269287"/>
                    <a:pt x="346897" y="2269287"/>
                  </a:cubicBezTo>
                  <a:cubicBezTo>
                    <a:pt x="347066" y="2269371"/>
                    <a:pt x="347234" y="2269456"/>
                    <a:pt x="347488" y="2269539"/>
                  </a:cubicBezTo>
                  <a:cubicBezTo>
                    <a:pt x="348833" y="2270045"/>
                    <a:pt x="350097" y="2270551"/>
                    <a:pt x="351360" y="2271055"/>
                  </a:cubicBezTo>
                  <a:cubicBezTo>
                    <a:pt x="356750" y="2273076"/>
                    <a:pt x="362309" y="2274929"/>
                    <a:pt x="367951" y="2276446"/>
                  </a:cubicBezTo>
                  <a:cubicBezTo>
                    <a:pt x="370900" y="2277204"/>
                    <a:pt x="373846" y="2277961"/>
                    <a:pt x="376794" y="2278551"/>
                  </a:cubicBezTo>
                  <a:cubicBezTo>
                    <a:pt x="378225" y="2278888"/>
                    <a:pt x="385216" y="2279730"/>
                    <a:pt x="383111" y="2279646"/>
                  </a:cubicBezTo>
                  <a:cubicBezTo>
                    <a:pt x="387993" y="2280151"/>
                    <a:pt x="392794" y="2280403"/>
                    <a:pt x="397679" y="2280151"/>
                  </a:cubicBezTo>
                  <a:lnTo>
                    <a:pt x="398942" y="2280151"/>
                  </a:lnTo>
                  <a:lnTo>
                    <a:pt x="399111" y="2280151"/>
                  </a:lnTo>
                  <a:lnTo>
                    <a:pt x="399279" y="2280151"/>
                  </a:lnTo>
                  <a:lnTo>
                    <a:pt x="399843" y="2280038"/>
                  </a:lnTo>
                  <a:lnTo>
                    <a:pt x="401384" y="2279730"/>
                  </a:lnTo>
                  <a:cubicBezTo>
                    <a:pt x="403659" y="2279225"/>
                    <a:pt x="405764" y="2278551"/>
                    <a:pt x="407953" y="2277878"/>
                  </a:cubicBezTo>
                  <a:cubicBezTo>
                    <a:pt x="408878" y="2277372"/>
                    <a:pt x="409890" y="2276783"/>
                    <a:pt x="410817" y="2276277"/>
                  </a:cubicBezTo>
                  <a:cubicBezTo>
                    <a:pt x="410565" y="2276446"/>
                    <a:pt x="410395" y="2276698"/>
                    <a:pt x="410395" y="2276867"/>
                  </a:cubicBezTo>
                  <a:cubicBezTo>
                    <a:pt x="410395" y="2276783"/>
                    <a:pt x="410902" y="2276361"/>
                    <a:pt x="411490" y="2275857"/>
                  </a:cubicBezTo>
                  <a:cubicBezTo>
                    <a:pt x="412839" y="2275099"/>
                    <a:pt x="412417" y="2275182"/>
                    <a:pt x="411742" y="2275603"/>
                  </a:cubicBezTo>
                  <a:lnTo>
                    <a:pt x="413342" y="2274171"/>
                  </a:lnTo>
                  <a:cubicBezTo>
                    <a:pt x="421849" y="2266003"/>
                    <a:pt x="434649" y="2266340"/>
                    <a:pt x="443154" y="2274171"/>
                  </a:cubicBezTo>
                  <a:cubicBezTo>
                    <a:pt x="451408" y="2281835"/>
                    <a:pt x="451071" y="2296321"/>
                    <a:pt x="443154" y="2303985"/>
                  </a:cubicBezTo>
                  <a:cubicBezTo>
                    <a:pt x="421007" y="2325461"/>
                    <a:pt x="388162" y="2324872"/>
                    <a:pt x="360036" y="2317965"/>
                  </a:cubicBezTo>
                  <a:cubicBezTo>
                    <a:pt x="340750" y="2313165"/>
                    <a:pt x="321801" y="2305417"/>
                    <a:pt x="304705" y="2294889"/>
                  </a:cubicBezTo>
                  <a:cubicBezTo>
                    <a:pt x="280368" y="2308028"/>
                    <a:pt x="259565" y="2326302"/>
                    <a:pt x="237418" y="2342726"/>
                  </a:cubicBezTo>
                  <a:cubicBezTo>
                    <a:pt x="212237" y="2361337"/>
                    <a:pt x="184276" y="2373970"/>
                    <a:pt x="155054" y="2385003"/>
                  </a:cubicBezTo>
                  <a:cubicBezTo>
                    <a:pt x="129030" y="2394773"/>
                    <a:pt x="100819" y="2403027"/>
                    <a:pt x="72776" y="2402436"/>
                  </a:cubicBezTo>
                  <a:cubicBezTo>
                    <a:pt x="51384" y="2402015"/>
                    <a:pt x="26878" y="2396204"/>
                    <a:pt x="12140" y="2379613"/>
                  </a:cubicBezTo>
                  <a:cubicBezTo>
                    <a:pt x="-16914" y="2347020"/>
                    <a:pt x="12225" y="2303480"/>
                    <a:pt x="36478" y="2278298"/>
                  </a:cubicBezTo>
                  <a:cubicBezTo>
                    <a:pt x="64607" y="2249075"/>
                    <a:pt x="97199" y="2231388"/>
                    <a:pt x="136948" y="2223303"/>
                  </a:cubicBezTo>
                  <a:cubicBezTo>
                    <a:pt x="181246" y="2214208"/>
                    <a:pt x="231100" y="2213114"/>
                    <a:pt x="273883" y="2230293"/>
                  </a:cubicBezTo>
                  <a:lnTo>
                    <a:pt x="273883" y="0"/>
                  </a:lnTo>
                  <a:close/>
                </a:path>
              </a:pathLst>
            </a:custGeom>
            <a:solidFill>
              <a:schemeClr val="bg2"/>
            </a:solidFill>
            <a:ln w="664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35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CE3440C-7385-37E1-ECB7-598C65E04378}"/>
              </a:ext>
            </a:extLst>
          </p:cNvPr>
          <p:cNvGrpSpPr/>
          <p:nvPr/>
        </p:nvGrpSpPr>
        <p:grpSpPr>
          <a:xfrm>
            <a:off x="4977483" y="1383724"/>
            <a:ext cx="1134551" cy="3884853"/>
            <a:chOff x="4977483" y="1032164"/>
            <a:chExt cx="1134551" cy="3884853"/>
          </a:xfrm>
        </p:grpSpPr>
        <p:sp>
          <p:nvSpPr>
            <p:cNvPr id="31" name="Forme libre 94">
              <a:extLst>
                <a:ext uri="{FF2B5EF4-FFF2-40B4-BE49-F238E27FC236}">
                  <a16:creationId xmlns:a16="http://schemas.microsoft.com/office/drawing/2014/main" id="{F0D356ED-0718-D9F6-278F-6107CDF449CF}"/>
                </a:ext>
              </a:extLst>
            </p:cNvPr>
            <p:cNvSpPr/>
            <p:nvPr/>
          </p:nvSpPr>
          <p:spPr>
            <a:xfrm>
              <a:off x="4977483" y="3148006"/>
              <a:ext cx="1134551" cy="1769011"/>
            </a:xfrm>
            <a:custGeom>
              <a:avLst/>
              <a:gdLst>
                <a:gd name="connsiteX0" fmla="*/ 893176 w 895302"/>
                <a:gd name="connsiteY0" fmla="*/ 1044602 h 1395970"/>
                <a:gd name="connsiteX1" fmla="*/ 451439 w 895302"/>
                <a:gd name="connsiteY1" fmla="*/ 1112390 h 1395970"/>
                <a:gd name="connsiteX2" fmla="*/ 404321 w 895302"/>
                <a:gd name="connsiteY2" fmla="*/ 805217 h 1395970"/>
                <a:gd name="connsiteX3" fmla="*/ 794554 w 895302"/>
                <a:gd name="connsiteY3" fmla="*/ 745337 h 1395970"/>
                <a:gd name="connsiteX4" fmla="*/ 757538 w 895302"/>
                <a:gd name="connsiteY4" fmla="*/ 504290 h 1395970"/>
                <a:gd name="connsiteX5" fmla="*/ 367305 w 895302"/>
                <a:gd name="connsiteY5" fmla="*/ 564170 h 1395970"/>
                <a:gd name="connsiteX6" fmla="*/ 327498 w 895302"/>
                <a:gd name="connsiteY6" fmla="*/ 304914 h 1395970"/>
                <a:gd name="connsiteX7" fmla="*/ 735474 w 895302"/>
                <a:gd name="connsiteY7" fmla="*/ 242309 h 1395970"/>
                <a:gd name="connsiteX8" fmla="*/ 698325 w 895302"/>
                <a:gd name="connsiteY8" fmla="*/ 0 h 1395970"/>
                <a:gd name="connsiteX9" fmla="*/ 0 w 895302"/>
                <a:gd name="connsiteY9" fmla="*/ 107132 h 1395970"/>
                <a:gd name="connsiteX10" fmla="*/ 197775 w 895302"/>
                <a:gd name="connsiteY10" fmla="*/ 1395970 h 1395970"/>
                <a:gd name="connsiteX11" fmla="*/ 895302 w 895302"/>
                <a:gd name="connsiteY11" fmla="*/ 1288905 h 1395970"/>
                <a:gd name="connsiteX12" fmla="*/ 893176 w 895302"/>
                <a:gd name="connsiteY12" fmla="*/ 1044469 h 1395970"/>
                <a:gd name="connsiteX13" fmla="*/ 576244 w 895302"/>
                <a:gd name="connsiteY13" fmla="*/ 98891 h 1395970"/>
                <a:gd name="connsiteX14" fmla="*/ 642103 w 895302"/>
                <a:gd name="connsiteY14" fmla="*/ 164752 h 1395970"/>
                <a:gd name="connsiteX15" fmla="*/ 576244 w 895302"/>
                <a:gd name="connsiteY15" fmla="*/ 230613 h 1395970"/>
                <a:gd name="connsiteX16" fmla="*/ 510386 w 895302"/>
                <a:gd name="connsiteY16" fmla="*/ 164752 h 1395970"/>
                <a:gd name="connsiteX17" fmla="*/ 576244 w 895302"/>
                <a:gd name="connsiteY17" fmla="*/ 98891 h 139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95302" h="1395970">
                  <a:moveTo>
                    <a:pt x="893176" y="1044602"/>
                  </a:moveTo>
                  <a:lnTo>
                    <a:pt x="451439" y="1112390"/>
                  </a:lnTo>
                  <a:lnTo>
                    <a:pt x="404321" y="805217"/>
                  </a:lnTo>
                  <a:lnTo>
                    <a:pt x="794554" y="745337"/>
                  </a:lnTo>
                  <a:lnTo>
                    <a:pt x="757538" y="504290"/>
                  </a:lnTo>
                  <a:lnTo>
                    <a:pt x="367305" y="564170"/>
                  </a:lnTo>
                  <a:lnTo>
                    <a:pt x="327498" y="304914"/>
                  </a:lnTo>
                  <a:lnTo>
                    <a:pt x="735474" y="242309"/>
                  </a:lnTo>
                  <a:lnTo>
                    <a:pt x="698325" y="0"/>
                  </a:lnTo>
                  <a:lnTo>
                    <a:pt x="0" y="107132"/>
                  </a:lnTo>
                  <a:lnTo>
                    <a:pt x="197775" y="1395970"/>
                  </a:lnTo>
                  <a:lnTo>
                    <a:pt x="895302" y="1288905"/>
                  </a:lnTo>
                  <a:lnTo>
                    <a:pt x="893176" y="1044469"/>
                  </a:lnTo>
                  <a:close/>
                  <a:moveTo>
                    <a:pt x="576244" y="98891"/>
                  </a:moveTo>
                  <a:cubicBezTo>
                    <a:pt x="612596" y="98891"/>
                    <a:pt x="642103" y="128399"/>
                    <a:pt x="642103" y="164752"/>
                  </a:cubicBezTo>
                  <a:cubicBezTo>
                    <a:pt x="642103" y="201105"/>
                    <a:pt x="612596" y="230613"/>
                    <a:pt x="576244" y="230613"/>
                  </a:cubicBezTo>
                  <a:cubicBezTo>
                    <a:pt x="539893" y="230613"/>
                    <a:pt x="510386" y="201105"/>
                    <a:pt x="510386" y="164752"/>
                  </a:cubicBezTo>
                  <a:cubicBezTo>
                    <a:pt x="510386" y="128399"/>
                    <a:pt x="539893" y="98891"/>
                    <a:pt x="576244" y="98891"/>
                  </a:cubicBezTo>
                  <a:close/>
                </a:path>
              </a:pathLst>
            </a:custGeom>
            <a:solidFill>
              <a:schemeClr val="accent5"/>
            </a:solidFill>
            <a:ln w="6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D469BE6-4D90-0B36-2B1B-AF498A699997}"/>
                </a:ext>
              </a:extLst>
            </p:cNvPr>
            <p:cNvSpPr/>
            <p:nvPr/>
          </p:nvSpPr>
          <p:spPr>
            <a:xfrm>
              <a:off x="5397424" y="1032164"/>
              <a:ext cx="519421" cy="2440560"/>
            </a:xfrm>
            <a:custGeom>
              <a:avLst/>
              <a:gdLst>
                <a:gd name="connsiteX0" fmla="*/ 153735 w 519421"/>
                <a:gd name="connsiteY0" fmla="*/ 2294216 h 2440560"/>
                <a:gd name="connsiteX1" fmla="*/ 96636 w 519421"/>
                <a:gd name="connsiteY1" fmla="*/ 2303816 h 2440560"/>
                <a:gd name="connsiteX2" fmla="*/ 56634 w 519421"/>
                <a:gd name="connsiteY2" fmla="*/ 2329755 h 2440560"/>
                <a:gd name="connsiteX3" fmla="*/ 42149 w 519421"/>
                <a:gd name="connsiteY3" fmla="*/ 2371191 h 2440560"/>
                <a:gd name="connsiteX4" fmla="*/ 47035 w 519421"/>
                <a:gd name="connsiteY4" fmla="*/ 2386856 h 2440560"/>
                <a:gd name="connsiteX5" fmla="*/ 47623 w 519421"/>
                <a:gd name="connsiteY5" fmla="*/ 2387866 h 2440560"/>
                <a:gd name="connsiteX6" fmla="*/ 48465 w 519421"/>
                <a:gd name="connsiteY6" fmla="*/ 2388709 h 2440560"/>
                <a:gd name="connsiteX7" fmla="*/ 52171 w 519421"/>
                <a:gd name="connsiteY7" fmla="*/ 2392162 h 2440560"/>
                <a:gd name="connsiteX8" fmla="*/ 56971 w 519421"/>
                <a:gd name="connsiteY8" fmla="*/ 2395025 h 2440560"/>
                <a:gd name="connsiteX9" fmla="*/ 119291 w 519421"/>
                <a:gd name="connsiteY9" fmla="*/ 2394436 h 2440560"/>
                <a:gd name="connsiteX10" fmla="*/ 179926 w 519421"/>
                <a:gd name="connsiteY10" fmla="*/ 2369844 h 2440560"/>
                <a:gd name="connsiteX11" fmla="*/ 179926 w 519421"/>
                <a:gd name="connsiteY11" fmla="*/ 2369759 h 2440560"/>
                <a:gd name="connsiteX12" fmla="*/ 258246 w 519421"/>
                <a:gd name="connsiteY12" fmla="*/ 2299353 h 2440560"/>
                <a:gd name="connsiteX13" fmla="*/ 153735 w 519421"/>
                <a:gd name="connsiteY13" fmla="*/ 2294216 h 2440560"/>
                <a:gd name="connsiteX14" fmla="*/ 401497 w 519421"/>
                <a:gd name="connsiteY14" fmla="*/ 2270045 h 2440560"/>
                <a:gd name="connsiteX15" fmla="*/ 379938 w 519421"/>
                <a:gd name="connsiteY15" fmla="*/ 2271056 h 2440560"/>
                <a:gd name="connsiteX16" fmla="*/ 363095 w 519421"/>
                <a:gd name="connsiteY16" fmla="*/ 2272909 h 2440560"/>
                <a:gd name="connsiteX17" fmla="*/ 335303 w 519421"/>
                <a:gd name="connsiteY17" fmla="*/ 2277877 h 2440560"/>
                <a:gd name="connsiteX18" fmla="*/ 406297 w 519421"/>
                <a:gd name="connsiteY18" fmla="*/ 2314680 h 2440560"/>
                <a:gd name="connsiteX19" fmla="*/ 453205 w 519421"/>
                <a:gd name="connsiteY19" fmla="*/ 2318723 h 2440560"/>
                <a:gd name="connsiteX20" fmla="*/ 471817 w 519421"/>
                <a:gd name="connsiteY20" fmla="*/ 2311060 h 2440560"/>
                <a:gd name="connsiteX21" fmla="*/ 471648 w 519421"/>
                <a:gd name="connsiteY21" fmla="*/ 2310723 h 2440560"/>
                <a:gd name="connsiteX22" fmla="*/ 477375 w 519421"/>
                <a:gd name="connsiteY22" fmla="*/ 2302384 h 2440560"/>
                <a:gd name="connsiteX23" fmla="*/ 476702 w 519421"/>
                <a:gd name="connsiteY23" fmla="*/ 2298090 h 2440560"/>
                <a:gd name="connsiteX24" fmla="*/ 472406 w 519421"/>
                <a:gd name="connsiteY24" fmla="*/ 2290678 h 2440560"/>
                <a:gd name="connsiteX25" fmla="*/ 472322 w 519421"/>
                <a:gd name="connsiteY25" fmla="*/ 2290594 h 2440560"/>
                <a:gd name="connsiteX26" fmla="*/ 469795 w 519421"/>
                <a:gd name="connsiteY26" fmla="*/ 2287899 h 2440560"/>
                <a:gd name="connsiteX27" fmla="*/ 465332 w 519421"/>
                <a:gd name="connsiteY27" fmla="*/ 2284025 h 2440560"/>
                <a:gd name="connsiteX28" fmla="*/ 458848 w 519421"/>
                <a:gd name="connsiteY28" fmla="*/ 2280066 h 2440560"/>
                <a:gd name="connsiteX29" fmla="*/ 454763 w 519421"/>
                <a:gd name="connsiteY29" fmla="*/ 2278025 h 2440560"/>
                <a:gd name="connsiteX30" fmla="*/ 456016 w 519421"/>
                <a:gd name="connsiteY30" fmla="*/ 2278519 h 2440560"/>
                <a:gd name="connsiteX31" fmla="*/ 454468 w 519421"/>
                <a:gd name="connsiteY31" fmla="*/ 2277877 h 2440560"/>
                <a:gd name="connsiteX32" fmla="*/ 454763 w 519421"/>
                <a:gd name="connsiteY32" fmla="*/ 2278025 h 2440560"/>
                <a:gd name="connsiteX33" fmla="*/ 453963 w 519421"/>
                <a:gd name="connsiteY33" fmla="*/ 2277709 h 2440560"/>
                <a:gd name="connsiteX34" fmla="*/ 437878 w 519421"/>
                <a:gd name="connsiteY34" fmla="*/ 2272992 h 2440560"/>
                <a:gd name="connsiteX35" fmla="*/ 421372 w 519421"/>
                <a:gd name="connsiteY35" fmla="*/ 2270634 h 2440560"/>
                <a:gd name="connsiteX36" fmla="*/ 401497 w 519421"/>
                <a:gd name="connsiteY36" fmla="*/ 2270045 h 2440560"/>
                <a:gd name="connsiteX37" fmla="*/ 260100 w 519421"/>
                <a:gd name="connsiteY37" fmla="*/ 0 h 2440560"/>
                <a:gd name="connsiteX38" fmla="*/ 310628 w 519421"/>
                <a:gd name="connsiteY38" fmla="*/ 0 h 2440560"/>
                <a:gd name="connsiteX39" fmla="*/ 310628 w 519421"/>
                <a:gd name="connsiteY39" fmla="*/ 908820 h 2440560"/>
                <a:gd name="connsiteX40" fmla="*/ 310628 w 519421"/>
                <a:gd name="connsiteY40" fmla="*/ 908820 h 2440560"/>
                <a:gd name="connsiteX41" fmla="*/ 310628 w 519421"/>
                <a:gd name="connsiteY41" fmla="*/ 2240316 h 2440560"/>
                <a:gd name="connsiteX42" fmla="*/ 381201 w 519421"/>
                <a:gd name="connsiteY42" fmla="*/ 2228861 h 2440560"/>
                <a:gd name="connsiteX43" fmla="*/ 477543 w 519421"/>
                <a:gd name="connsiteY43" fmla="*/ 2242505 h 2440560"/>
                <a:gd name="connsiteX44" fmla="*/ 477543 w 519421"/>
                <a:gd name="connsiteY44" fmla="*/ 2242337 h 2440560"/>
                <a:gd name="connsiteX45" fmla="*/ 511145 w 519421"/>
                <a:gd name="connsiteY45" fmla="*/ 2329503 h 2440560"/>
                <a:gd name="connsiteX46" fmla="*/ 393834 w 519421"/>
                <a:gd name="connsiteY46" fmla="*/ 2354853 h 2440560"/>
                <a:gd name="connsiteX47" fmla="*/ 304986 w 519421"/>
                <a:gd name="connsiteY47" fmla="*/ 2308870 h 2440560"/>
                <a:gd name="connsiteX48" fmla="*/ 174537 w 519421"/>
                <a:gd name="connsiteY48" fmla="*/ 2420122 h 2440560"/>
                <a:gd name="connsiteX49" fmla="*/ 92342 w 519421"/>
                <a:gd name="connsiteY49" fmla="*/ 2440166 h 2440560"/>
                <a:gd name="connsiteX50" fmla="*/ 21516 w 519421"/>
                <a:gd name="connsiteY50" fmla="*/ 2421301 h 2440560"/>
                <a:gd name="connsiteX51" fmla="*/ 25896 w 519421"/>
                <a:gd name="connsiteY51" fmla="*/ 2301206 h 2440560"/>
                <a:gd name="connsiteX52" fmla="*/ 155082 w 519421"/>
                <a:gd name="connsiteY52" fmla="*/ 2252106 h 2440560"/>
                <a:gd name="connsiteX53" fmla="*/ 260100 w 519421"/>
                <a:gd name="connsiteY53" fmla="*/ 2257497 h 2440560"/>
                <a:gd name="connsiteX54" fmla="*/ 260100 w 519421"/>
                <a:gd name="connsiteY54" fmla="*/ 908820 h 2440560"/>
                <a:gd name="connsiteX55" fmla="*/ 260100 w 519421"/>
                <a:gd name="connsiteY55" fmla="*/ 908820 h 2440560"/>
                <a:gd name="connsiteX0" fmla="*/ 153735 w 519421"/>
                <a:gd name="connsiteY0" fmla="*/ 2294216 h 2440560"/>
                <a:gd name="connsiteX1" fmla="*/ 96636 w 519421"/>
                <a:gd name="connsiteY1" fmla="*/ 2303816 h 2440560"/>
                <a:gd name="connsiteX2" fmla="*/ 56634 w 519421"/>
                <a:gd name="connsiteY2" fmla="*/ 2329755 h 2440560"/>
                <a:gd name="connsiteX3" fmla="*/ 42149 w 519421"/>
                <a:gd name="connsiteY3" fmla="*/ 2371191 h 2440560"/>
                <a:gd name="connsiteX4" fmla="*/ 47035 w 519421"/>
                <a:gd name="connsiteY4" fmla="*/ 2386856 h 2440560"/>
                <a:gd name="connsiteX5" fmla="*/ 47623 w 519421"/>
                <a:gd name="connsiteY5" fmla="*/ 2387866 h 2440560"/>
                <a:gd name="connsiteX6" fmla="*/ 48465 w 519421"/>
                <a:gd name="connsiteY6" fmla="*/ 2388709 h 2440560"/>
                <a:gd name="connsiteX7" fmla="*/ 52171 w 519421"/>
                <a:gd name="connsiteY7" fmla="*/ 2392162 h 2440560"/>
                <a:gd name="connsiteX8" fmla="*/ 56971 w 519421"/>
                <a:gd name="connsiteY8" fmla="*/ 2395025 h 2440560"/>
                <a:gd name="connsiteX9" fmla="*/ 119291 w 519421"/>
                <a:gd name="connsiteY9" fmla="*/ 2394436 h 2440560"/>
                <a:gd name="connsiteX10" fmla="*/ 179926 w 519421"/>
                <a:gd name="connsiteY10" fmla="*/ 2369844 h 2440560"/>
                <a:gd name="connsiteX11" fmla="*/ 179926 w 519421"/>
                <a:gd name="connsiteY11" fmla="*/ 2369759 h 2440560"/>
                <a:gd name="connsiteX12" fmla="*/ 258246 w 519421"/>
                <a:gd name="connsiteY12" fmla="*/ 2299353 h 2440560"/>
                <a:gd name="connsiteX13" fmla="*/ 153735 w 519421"/>
                <a:gd name="connsiteY13" fmla="*/ 2294216 h 2440560"/>
                <a:gd name="connsiteX14" fmla="*/ 401497 w 519421"/>
                <a:gd name="connsiteY14" fmla="*/ 2270045 h 2440560"/>
                <a:gd name="connsiteX15" fmla="*/ 379938 w 519421"/>
                <a:gd name="connsiteY15" fmla="*/ 2271056 h 2440560"/>
                <a:gd name="connsiteX16" fmla="*/ 363095 w 519421"/>
                <a:gd name="connsiteY16" fmla="*/ 2272909 h 2440560"/>
                <a:gd name="connsiteX17" fmla="*/ 335303 w 519421"/>
                <a:gd name="connsiteY17" fmla="*/ 2277877 h 2440560"/>
                <a:gd name="connsiteX18" fmla="*/ 406297 w 519421"/>
                <a:gd name="connsiteY18" fmla="*/ 2314680 h 2440560"/>
                <a:gd name="connsiteX19" fmla="*/ 453205 w 519421"/>
                <a:gd name="connsiteY19" fmla="*/ 2318723 h 2440560"/>
                <a:gd name="connsiteX20" fmla="*/ 471817 w 519421"/>
                <a:gd name="connsiteY20" fmla="*/ 2311060 h 2440560"/>
                <a:gd name="connsiteX21" fmla="*/ 471648 w 519421"/>
                <a:gd name="connsiteY21" fmla="*/ 2310723 h 2440560"/>
                <a:gd name="connsiteX22" fmla="*/ 477375 w 519421"/>
                <a:gd name="connsiteY22" fmla="*/ 2302384 h 2440560"/>
                <a:gd name="connsiteX23" fmla="*/ 476702 w 519421"/>
                <a:gd name="connsiteY23" fmla="*/ 2298090 h 2440560"/>
                <a:gd name="connsiteX24" fmla="*/ 472406 w 519421"/>
                <a:gd name="connsiteY24" fmla="*/ 2290678 h 2440560"/>
                <a:gd name="connsiteX25" fmla="*/ 472322 w 519421"/>
                <a:gd name="connsiteY25" fmla="*/ 2290594 h 2440560"/>
                <a:gd name="connsiteX26" fmla="*/ 469795 w 519421"/>
                <a:gd name="connsiteY26" fmla="*/ 2287899 h 2440560"/>
                <a:gd name="connsiteX27" fmla="*/ 465332 w 519421"/>
                <a:gd name="connsiteY27" fmla="*/ 2284025 h 2440560"/>
                <a:gd name="connsiteX28" fmla="*/ 458848 w 519421"/>
                <a:gd name="connsiteY28" fmla="*/ 2280066 h 2440560"/>
                <a:gd name="connsiteX29" fmla="*/ 454763 w 519421"/>
                <a:gd name="connsiteY29" fmla="*/ 2278025 h 2440560"/>
                <a:gd name="connsiteX30" fmla="*/ 456016 w 519421"/>
                <a:gd name="connsiteY30" fmla="*/ 2278519 h 2440560"/>
                <a:gd name="connsiteX31" fmla="*/ 454468 w 519421"/>
                <a:gd name="connsiteY31" fmla="*/ 2277877 h 2440560"/>
                <a:gd name="connsiteX32" fmla="*/ 454763 w 519421"/>
                <a:gd name="connsiteY32" fmla="*/ 2278025 h 2440560"/>
                <a:gd name="connsiteX33" fmla="*/ 453963 w 519421"/>
                <a:gd name="connsiteY33" fmla="*/ 2277709 h 2440560"/>
                <a:gd name="connsiteX34" fmla="*/ 437878 w 519421"/>
                <a:gd name="connsiteY34" fmla="*/ 2272992 h 2440560"/>
                <a:gd name="connsiteX35" fmla="*/ 421372 w 519421"/>
                <a:gd name="connsiteY35" fmla="*/ 2270634 h 2440560"/>
                <a:gd name="connsiteX36" fmla="*/ 401497 w 519421"/>
                <a:gd name="connsiteY36" fmla="*/ 2270045 h 2440560"/>
                <a:gd name="connsiteX37" fmla="*/ 260100 w 519421"/>
                <a:gd name="connsiteY37" fmla="*/ 0 h 2440560"/>
                <a:gd name="connsiteX38" fmla="*/ 310628 w 519421"/>
                <a:gd name="connsiteY38" fmla="*/ 0 h 2440560"/>
                <a:gd name="connsiteX39" fmla="*/ 310628 w 519421"/>
                <a:gd name="connsiteY39" fmla="*/ 908820 h 2440560"/>
                <a:gd name="connsiteX40" fmla="*/ 310628 w 519421"/>
                <a:gd name="connsiteY40" fmla="*/ 2240316 h 2440560"/>
                <a:gd name="connsiteX41" fmla="*/ 381201 w 519421"/>
                <a:gd name="connsiteY41" fmla="*/ 2228861 h 2440560"/>
                <a:gd name="connsiteX42" fmla="*/ 477543 w 519421"/>
                <a:gd name="connsiteY42" fmla="*/ 2242505 h 2440560"/>
                <a:gd name="connsiteX43" fmla="*/ 477543 w 519421"/>
                <a:gd name="connsiteY43" fmla="*/ 2242337 h 2440560"/>
                <a:gd name="connsiteX44" fmla="*/ 511145 w 519421"/>
                <a:gd name="connsiteY44" fmla="*/ 2329503 h 2440560"/>
                <a:gd name="connsiteX45" fmla="*/ 393834 w 519421"/>
                <a:gd name="connsiteY45" fmla="*/ 2354853 h 2440560"/>
                <a:gd name="connsiteX46" fmla="*/ 304986 w 519421"/>
                <a:gd name="connsiteY46" fmla="*/ 2308870 h 2440560"/>
                <a:gd name="connsiteX47" fmla="*/ 174537 w 519421"/>
                <a:gd name="connsiteY47" fmla="*/ 2420122 h 2440560"/>
                <a:gd name="connsiteX48" fmla="*/ 92342 w 519421"/>
                <a:gd name="connsiteY48" fmla="*/ 2440166 h 2440560"/>
                <a:gd name="connsiteX49" fmla="*/ 21516 w 519421"/>
                <a:gd name="connsiteY49" fmla="*/ 2421301 h 2440560"/>
                <a:gd name="connsiteX50" fmla="*/ 25896 w 519421"/>
                <a:gd name="connsiteY50" fmla="*/ 2301206 h 2440560"/>
                <a:gd name="connsiteX51" fmla="*/ 155082 w 519421"/>
                <a:gd name="connsiteY51" fmla="*/ 2252106 h 2440560"/>
                <a:gd name="connsiteX52" fmla="*/ 260100 w 519421"/>
                <a:gd name="connsiteY52" fmla="*/ 2257497 h 2440560"/>
                <a:gd name="connsiteX53" fmla="*/ 260100 w 519421"/>
                <a:gd name="connsiteY53" fmla="*/ 908820 h 2440560"/>
                <a:gd name="connsiteX54" fmla="*/ 260100 w 519421"/>
                <a:gd name="connsiteY54" fmla="*/ 908820 h 2440560"/>
                <a:gd name="connsiteX55" fmla="*/ 260100 w 519421"/>
                <a:gd name="connsiteY55" fmla="*/ 0 h 2440560"/>
                <a:gd name="connsiteX0" fmla="*/ 153735 w 519421"/>
                <a:gd name="connsiteY0" fmla="*/ 2294216 h 2440560"/>
                <a:gd name="connsiteX1" fmla="*/ 96636 w 519421"/>
                <a:gd name="connsiteY1" fmla="*/ 2303816 h 2440560"/>
                <a:gd name="connsiteX2" fmla="*/ 56634 w 519421"/>
                <a:gd name="connsiteY2" fmla="*/ 2329755 h 2440560"/>
                <a:gd name="connsiteX3" fmla="*/ 42149 w 519421"/>
                <a:gd name="connsiteY3" fmla="*/ 2371191 h 2440560"/>
                <a:gd name="connsiteX4" fmla="*/ 47035 w 519421"/>
                <a:gd name="connsiteY4" fmla="*/ 2386856 h 2440560"/>
                <a:gd name="connsiteX5" fmla="*/ 47623 w 519421"/>
                <a:gd name="connsiteY5" fmla="*/ 2387866 h 2440560"/>
                <a:gd name="connsiteX6" fmla="*/ 48465 w 519421"/>
                <a:gd name="connsiteY6" fmla="*/ 2388709 h 2440560"/>
                <a:gd name="connsiteX7" fmla="*/ 52171 w 519421"/>
                <a:gd name="connsiteY7" fmla="*/ 2392162 h 2440560"/>
                <a:gd name="connsiteX8" fmla="*/ 56971 w 519421"/>
                <a:gd name="connsiteY8" fmla="*/ 2395025 h 2440560"/>
                <a:gd name="connsiteX9" fmla="*/ 119291 w 519421"/>
                <a:gd name="connsiteY9" fmla="*/ 2394436 h 2440560"/>
                <a:gd name="connsiteX10" fmla="*/ 179926 w 519421"/>
                <a:gd name="connsiteY10" fmla="*/ 2369844 h 2440560"/>
                <a:gd name="connsiteX11" fmla="*/ 179926 w 519421"/>
                <a:gd name="connsiteY11" fmla="*/ 2369759 h 2440560"/>
                <a:gd name="connsiteX12" fmla="*/ 258246 w 519421"/>
                <a:gd name="connsiteY12" fmla="*/ 2299353 h 2440560"/>
                <a:gd name="connsiteX13" fmla="*/ 153735 w 519421"/>
                <a:gd name="connsiteY13" fmla="*/ 2294216 h 2440560"/>
                <a:gd name="connsiteX14" fmla="*/ 401497 w 519421"/>
                <a:gd name="connsiteY14" fmla="*/ 2270045 h 2440560"/>
                <a:gd name="connsiteX15" fmla="*/ 379938 w 519421"/>
                <a:gd name="connsiteY15" fmla="*/ 2271056 h 2440560"/>
                <a:gd name="connsiteX16" fmla="*/ 363095 w 519421"/>
                <a:gd name="connsiteY16" fmla="*/ 2272909 h 2440560"/>
                <a:gd name="connsiteX17" fmla="*/ 335303 w 519421"/>
                <a:gd name="connsiteY17" fmla="*/ 2277877 h 2440560"/>
                <a:gd name="connsiteX18" fmla="*/ 406297 w 519421"/>
                <a:gd name="connsiteY18" fmla="*/ 2314680 h 2440560"/>
                <a:gd name="connsiteX19" fmla="*/ 453205 w 519421"/>
                <a:gd name="connsiteY19" fmla="*/ 2318723 h 2440560"/>
                <a:gd name="connsiteX20" fmla="*/ 471817 w 519421"/>
                <a:gd name="connsiteY20" fmla="*/ 2311060 h 2440560"/>
                <a:gd name="connsiteX21" fmla="*/ 471648 w 519421"/>
                <a:gd name="connsiteY21" fmla="*/ 2310723 h 2440560"/>
                <a:gd name="connsiteX22" fmla="*/ 477375 w 519421"/>
                <a:gd name="connsiteY22" fmla="*/ 2302384 h 2440560"/>
                <a:gd name="connsiteX23" fmla="*/ 476702 w 519421"/>
                <a:gd name="connsiteY23" fmla="*/ 2298090 h 2440560"/>
                <a:gd name="connsiteX24" fmla="*/ 472406 w 519421"/>
                <a:gd name="connsiteY24" fmla="*/ 2290678 h 2440560"/>
                <a:gd name="connsiteX25" fmla="*/ 472322 w 519421"/>
                <a:gd name="connsiteY25" fmla="*/ 2290594 h 2440560"/>
                <a:gd name="connsiteX26" fmla="*/ 469795 w 519421"/>
                <a:gd name="connsiteY26" fmla="*/ 2287899 h 2440560"/>
                <a:gd name="connsiteX27" fmla="*/ 465332 w 519421"/>
                <a:gd name="connsiteY27" fmla="*/ 2284025 h 2440560"/>
                <a:gd name="connsiteX28" fmla="*/ 458848 w 519421"/>
                <a:gd name="connsiteY28" fmla="*/ 2280066 h 2440560"/>
                <a:gd name="connsiteX29" fmla="*/ 454763 w 519421"/>
                <a:gd name="connsiteY29" fmla="*/ 2278025 h 2440560"/>
                <a:gd name="connsiteX30" fmla="*/ 456016 w 519421"/>
                <a:gd name="connsiteY30" fmla="*/ 2278519 h 2440560"/>
                <a:gd name="connsiteX31" fmla="*/ 454468 w 519421"/>
                <a:gd name="connsiteY31" fmla="*/ 2277877 h 2440560"/>
                <a:gd name="connsiteX32" fmla="*/ 454763 w 519421"/>
                <a:gd name="connsiteY32" fmla="*/ 2278025 h 2440560"/>
                <a:gd name="connsiteX33" fmla="*/ 453963 w 519421"/>
                <a:gd name="connsiteY33" fmla="*/ 2277709 h 2440560"/>
                <a:gd name="connsiteX34" fmla="*/ 437878 w 519421"/>
                <a:gd name="connsiteY34" fmla="*/ 2272992 h 2440560"/>
                <a:gd name="connsiteX35" fmla="*/ 421372 w 519421"/>
                <a:gd name="connsiteY35" fmla="*/ 2270634 h 2440560"/>
                <a:gd name="connsiteX36" fmla="*/ 401497 w 519421"/>
                <a:gd name="connsiteY36" fmla="*/ 2270045 h 2440560"/>
                <a:gd name="connsiteX37" fmla="*/ 260100 w 519421"/>
                <a:gd name="connsiteY37" fmla="*/ 0 h 2440560"/>
                <a:gd name="connsiteX38" fmla="*/ 310628 w 519421"/>
                <a:gd name="connsiteY38" fmla="*/ 0 h 2440560"/>
                <a:gd name="connsiteX39" fmla="*/ 310628 w 519421"/>
                <a:gd name="connsiteY39" fmla="*/ 2240316 h 2440560"/>
                <a:gd name="connsiteX40" fmla="*/ 381201 w 519421"/>
                <a:gd name="connsiteY40" fmla="*/ 2228861 h 2440560"/>
                <a:gd name="connsiteX41" fmla="*/ 477543 w 519421"/>
                <a:gd name="connsiteY41" fmla="*/ 2242505 h 2440560"/>
                <a:gd name="connsiteX42" fmla="*/ 477543 w 519421"/>
                <a:gd name="connsiteY42" fmla="*/ 2242337 h 2440560"/>
                <a:gd name="connsiteX43" fmla="*/ 511145 w 519421"/>
                <a:gd name="connsiteY43" fmla="*/ 2329503 h 2440560"/>
                <a:gd name="connsiteX44" fmla="*/ 393834 w 519421"/>
                <a:gd name="connsiteY44" fmla="*/ 2354853 h 2440560"/>
                <a:gd name="connsiteX45" fmla="*/ 304986 w 519421"/>
                <a:gd name="connsiteY45" fmla="*/ 2308870 h 2440560"/>
                <a:gd name="connsiteX46" fmla="*/ 174537 w 519421"/>
                <a:gd name="connsiteY46" fmla="*/ 2420122 h 2440560"/>
                <a:gd name="connsiteX47" fmla="*/ 92342 w 519421"/>
                <a:gd name="connsiteY47" fmla="*/ 2440166 h 2440560"/>
                <a:gd name="connsiteX48" fmla="*/ 21516 w 519421"/>
                <a:gd name="connsiteY48" fmla="*/ 2421301 h 2440560"/>
                <a:gd name="connsiteX49" fmla="*/ 25896 w 519421"/>
                <a:gd name="connsiteY49" fmla="*/ 2301206 h 2440560"/>
                <a:gd name="connsiteX50" fmla="*/ 155082 w 519421"/>
                <a:gd name="connsiteY50" fmla="*/ 2252106 h 2440560"/>
                <a:gd name="connsiteX51" fmla="*/ 260100 w 519421"/>
                <a:gd name="connsiteY51" fmla="*/ 2257497 h 2440560"/>
                <a:gd name="connsiteX52" fmla="*/ 260100 w 519421"/>
                <a:gd name="connsiteY52" fmla="*/ 908820 h 2440560"/>
                <a:gd name="connsiteX53" fmla="*/ 260100 w 519421"/>
                <a:gd name="connsiteY53" fmla="*/ 908820 h 2440560"/>
                <a:gd name="connsiteX54" fmla="*/ 260100 w 519421"/>
                <a:gd name="connsiteY54" fmla="*/ 0 h 2440560"/>
                <a:gd name="connsiteX0" fmla="*/ 153735 w 519421"/>
                <a:gd name="connsiteY0" fmla="*/ 2294216 h 2440560"/>
                <a:gd name="connsiteX1" fmla="*/ 96636 w 519421"/>
                <a:gd name="connsiteY1" fmla="*/ 2303816 h 2440560"/>
                <a:gd name="connsiteX2" fmla="*/ 56634 w 519421"/>
                <a:gd name="connsiteY2" fmla="*/ 2329755 h 2440560"/>
                <a:gd name="connsiteX3" fmla="*/ 42149 w 519421"/>
                <a:gd name="connsiteY3" fmla="*/ 2371191 h 2440560"/>
                <a:gd name="connsiteX4" fmla="*/ 47035 w 519421"/>
                <a:gd name="connsiteY4" fmla="*/ 2386856 h 2440560"/>
                <a:gd name="connsiteX5" fmla="*/ 47623 w 519421"/>
                <a:gd name="connsiteY5" fmla="*/ 2387866 h 2440560"/>
                <a:gd name="connsiteX6" fmla="*/ 48465 w 519421"/>
                <a:gd name="connsiteY6" fmla="*/ 2388709 h 2440560"/>
                <a:gd name="connsiteX7" fmla="*/ 52171 w 519421"/>
                <a:gd name="connsiteY7" fmla="*/ 2392162 h 2440560"/>
                <a:gd name="connsiteX8" fmla="*/ 56971 w 519421"/>
                <a:gd name="connsiteY8" fmla="*/ 2395025 h 2440560"/>
                <a:gd name="connsiteX9" fmla="*/ 119291 w 519421"/>
                <a:gd name="connsiteY9" fmla="*/ 2394436 h 2440560"/>
                <a:gd name="connsiteX10" fmla="*/ 179926 w 519421"/>
                <a:gd name="connsiteY10" fmla="*/ 2369844 h 2440560"/>
                <a:gd name="connsiteX11" fmla="*/ 179926 w 519421"/>
                <a:gd name="connsiteY11" fmla="*/ 2369759 h 2440560"/>
                <a:gd name="connsiteX12" fmla="*/ 258246 w 519421"/>
                <a:gd name="connsiteY12" fmla="*/ 2299353 h 2440560"/>
                <a:gd name="connsiteX13" fmla="*/ 153735 w 519421"/>
                <a:gd name="connsiteY13" fmla="*/ 2294216 h 2440560"/>
                <a:gd name="connsiteX14" fmla="*/ 401497 w 519421"/>
                <a:gd name="connsiteY14" fmla="*/ 2270045 h 2440560"/>
                <a:gd name="connsiteX15" fmla="*/ 379938 w 519421"/>
                <a:gd name="connsiteY15" fmla="*/ 2271056 h 2440560"/>
                <a:gd name="connsiteX16" fmla="*/ 363095 w 519421"/>
                <a:gd name="connsiteY16" fmla="*/ 2272909 h 2440560"/>
                <a:gd name="connsiteX17" fmla="*/ 335303 w 519421"/>
                <a:gd name="connsiteY17" fmla="*/ 2277877 h 2440560"/>
                <a:gd name="connsiteX18" fmla="*/ 406297 w 519421"/>
                <a:gd name="connsiteY18" fmla="*/ 2314680 h 2440560"/>
                <a:gd name="connsiteX19" fmla="*/ 453205 w 519421"/>
                <a:gd name="connsiteY19" fmla="*/ 2318723 h 2440560"/>
                <a:gd name="connsiteX20" fmla="*/ 471817 w 519421"/>
                <a:gd name="connsiteY20" fmla="*/ 2311060 h 2440560"/>
                <a:gd name="connsiteX21" fmla="*/ 471648 w 519421"/>
                <a:gd name="connsiteY21" fmla="*/ 2310723 h 2440560"/>
                <a:gd name="connsiteX22" fmla="*/ 477375 w 519421"/>
                <a:gd name="connsiteY22" fmla="*/ 2302384 h 2440560"/>
                <a:gd name="connsiteX23" fmla="*/ 476702 w 519421"/>
                <a:gd name="connsiteY23" fmla="*/ 2298090 h 2440560"/>
                <a:gd name="connsiteX24" fmla="*/ 472406 w 519421"/>
                <a:gd name="connsiteY24" fmla="*/ 2290678 h 2440560"/>
                <a:gd name="connsiteX25" fmla="*/ 472322 w 519421"/>
                <a:gd name="connsiteY25" fmla="*/ 2290594 h 2440560"/>
                <a:gd name="connsiteX26" fmla="*/ 469795 w 519421"/>
                <a:gd name="connsiteY26" fmla="*/ 2287899 h 2440560"/>
                <a:gd name="connsiteX27" fmla="*/ 465332 w 519421"/>
                <a:gd name="connsiteY27" fmla="*/ 2284025 h 2440560"/>
                <a:gd name="connsiteX28" fmla="*/ 458848 w 519421"/>
                <a:gd name="connsiteY28" fmla="*/ 2280066 h 2440560"/>
                <a:gd name="connsiteX29" fmla="*/ 454763 w 519421"/>
                <a:gd name="connsiteY29" fmla="*/ 2278025 h 2440560"/>
                <a:gd name="connsiteX30" fmla="*/ 456016 w 519421"/>
                <a:gd name="connsiteY30" fmla="*/ 2278519 h 2440560"/>
                <a:gd name="connsiteX31" fmla="*/ 454468 w 519421"/>
                <a:gd name="connsiteY31" fmla="*/ 2277877 h 2440560"/>
                <a:gd name="connsiteX32" fmla="*/ 454763 w 519421"/>
                <a:gd name="connsiteY32" fmla="*/ 2278025 h 2440560"/>
                <a:gd name="connsiteX33" fmla="*/ 453963 w 519421"/>
                <a:gd name="connsiteY33" fmla="*/ 2277709 h 2440560"/>
                <a:gd name="connsiteX34" fmla="*/ 437878 w 519421"/>
                <a:gd name="connsiteY34" fmla="*/ 2272992 h 2440560"/>
                <a:gd name="connsiteX35" fmla="*/ 421372 w 519421"/>
                <a:gd name="connsiteY35" fmla="*/ 2270634 h 2440560"/>
                <a:gd name="connsiteX36" fmla="*/ 401497 w 519421"/>
                <a:gd name="connsiteY36" fmla="*/ 2270045 h 2440560"/>
                <a:gd name="connsiteX37" fmla="*/ 260100 w 519421"/>
                <a:gd name="connsiteY37" fmla="*/ 0 h 2440560"/>
                <a:gd name="connsiteX38" fmla="*/ 310628 w 519421"/>
                <a:gd name="connsiteY38" fmla="*/ 0 h 2440560"/>
                <a:gd name="connsiteX39" fmla="*/ 310628 w 519421"/>
                <a:gd name="connsiteY39" fmla="*/ 2240316 h 2440560"/>
                <a:gd name="connsiteX40" fmla="*/ 381201 w 519421"/>
                <a:gd name="connsiteY40" fmla="*/ 2228861 h 2440560"/>
                <a:gd name="connsiteX41" fmla="*/ 477543 w 519421"/>
                <a:gd name="connsiteY41" fmla="*/ 2242505 h 2440560"/>
                <a:gd name="connsiteX42" fmla="*/ 477543 w 519421"/>
                <a:gd name="connsiteY42" fmla="*/ 2242337 h 2440560"/>
                <a:gd name="connsiteX43" fmla="*/ 511145 w 519421"/>
                <a:gd name="connsiteY43" fmla="*/ 2329503 h 2440560"/>
                <a:gd name="connsiteX44" fmla="*/ 393834 w 519421"/>
                <a:gd name="connsiteY44" fmla="*/ 2354853 h 2440560"/>
                <a:gd name="connsiteX45" fmla="*/ 304986 w 519421"/>
                <a:gd name="connsiteY45" fmla="*/ 2308870 h 2440560"/>
                <a:gd name="connsiteX46" fmla="*/ 174537 w 519421"/>
                <a:gd name="connsiteY46" fmla="*/ 2420122 h 2440560"/>
                <a:gd name="connsiteX47" fmla="*/ 92342 w 519421"/>
                <a:gd name="connsiteY47" fmla="*/ 2440166 h 2440560"/>
                <a:gd name="connsiteX48" fmla="*/ 21516 w 519421"/>
                <a:gd name="connsiteY48" fmla="*/ 2421301 h 2440560"/>
                <a:gd name="connsiteX49" fmla="*/ 25896 w 519421"/>
                <a:gd name="connsiteY49" fmla="*/ 2301206 h 2440560"/>
                <a:gd name="connsiteX50" fmla="*/ 155082 w 519421"/>
                <a:gd name="connsiteY50" fmla="*/ 2252106 h 2440560"/>
                <a:gd name="connsiteX51" fmla="*/ 260100 w 519421"/>
                <a:gd name="connsiteY51" fmla="*/ 2257497 h 2440560"/>
                <a:gd name="connsiteX52" fmla="*/ 260100 w 519421"/>
                <a:gd name="connsiteY52" fmla="*/ 908820 h 2440560"/>
                <a:gd name="connsiteX53" fmla="*/ 260100 w 519421"/>
                <a:gd name="connsiteY53" fmla="*/ 0 h 2440560"/>
                <a:gd name="connsiteX0" fmla="*/ 153735 w 519421"/>
                <a:gd name="connsiteY0" fmla="*/ 2294216 h 2440560"/>
                <a:gd name="connsiteX1" fmla="*/ 96636 w 519421"/>
                <a:gd name="connsiteY1" fmla="*/ 2303816 h 2440560"/>
                <a:gd name="connsiteX2" fmla="*/ 56634 w 519421"/>
                <a:gd name="connsiteY2" fmla="*/ 2329755 h 2440560"/>
                <a:gd name="connsiteX3" fmla="*/ 42149 w 519421"/>
                <a:gd name="connsiteY3" fmla="*/ 2371191 h 2440560"/>
                <a:gd name="connsiteX4" fmla="*/ 47035 w 519421"/>
                <a:gd name="connsiteY4" fmla="*/ 2386856 h 2440560"/>
                <a:gd name="connsiteX5" fmla="*/ 47623 w 519421"/>
                <a:gd name="connsiteY5" fmla="*/ 2387866 h 2440560"/>
                <a:gd name="connsiteX6" fmla="*/ 48465 w 519421"/>
                <a:gd name="connsiteY6" fmla="*/ 2388709 h 2440560"/>
                <a:gd name="connsiteX7" fmla="*/ 52171 w 519421"/>
                <a:gd name="connsiteY7" fmla="*/ 2392162 h 2440560"/>
                <a:gd name="connsiteX8" fmla="*/ 56971 w 519421"/>
                <a:gd name="connsiteY8" fmla="*/ 2395025 h 2440560"/>
                <a:gd name="connsiteX9" fmla="*/ 119291 w 519421"/>
                <a:gd name="connsiteY9" fmla="*/ 2394436 h 2440560"/>
                <a:gd name="connsiteX10" fmla="*/ 179926 w 519421"/>
                <a:gd name="connsiteY10" fmla="*/ 2369844 h 2440560"/>
                <a:gd name="connsiteX11" fmla="*/ 179926 w 519421"/>
                <a:gd name="connsiteY11" fmla="*/ 2369759 h 2440560"/>
                <a:gd name="connsiteX12" fmla="*/ 258246 w 519421"/>
                <a:gd name="connsiteY12" fmla="*/ 2299353 h 2440560"/>
                <a:gd name="connsiteX13" fmla="*/ 153735 w 519421"/>
                <a:gd name="connsiteY13" fmla="*/ 2294216 h 2440560"/>
                <a:gd name="connsiteX14" fmla="*/ 401497 w 519421"/>
                <a:gd name="connsiteY14" fmla="*/ 2270045 h 2440560"/>
                <a:gd name="connsiteX15" fmla="*/ 379938 w 519421"/>
                <a:gd name="connsiteY15" fmla="*/ 2271056 h 2440560"/>
                <a:gd name="connsiteX16" fmla="*/ 363095 w 519421"/>
                <a:gd name="connsiteY16" fmla="*/ 2272909 h 2440560"/>
                <a:gd name="connsiteX17" fmla="*/ 335303 w 519421"/>
                <a:gd name="connsiteY17" fmla="*/ 2277877 h 2440560"/>
                <a:gd name="connsiteX18" fmla="*/ 406297 w 519421"/>
                <a:gd name="connsiteY18" fmla="*/ 2314680 h 2440560"/>
                <a:gd name="connsiteX19" fmla="*/ 453205 w 519421"/>
                <a:gd name="connsiteY19" fmla="*/ 2318723 h 2440560"/>
                <a:gd name="connsiteX20" fmla="*/ 471817 w 519421"/>
                <a:gd name="connsiteY20" fmla="*/ 2311060 h 2440560"/>
                <a:gd name="connsiteX21" fmla="*/ 471648 w 519421"/>
                <a:gd name="connsiteY21" fmla="*/ 2310723 h 2440560"/>
                <a:gd name="connsiteX22" fmla="*/ 477375 w 519421"/>
                <a:gd name="connsiteY22" fmla="*/ 2302384 h 2440560"/>
                <a:gd name="connsiteX23" fmla="*/ 476702 w 519421"/>
                <a:gd name="connsiteY23" fmla="*/ 2298090 h 2440560"/>
                <a:gd name="connsiteX24" fmla="*/ 472406 w 519421"/>
                <a:gd name="connsiteY24" fmla="*/ 2290678 h 2440560"/>
                <a:gd name="connsiteX25" fmla="*/ 472322 w 519421"/>
                <a:gd name="connsiteY25" fmla="*/ 2290594 h 2440560"/>
                <a:gd name="connsiteX26" fmla="*/ 469795 w 519421"/>
                <a:gd name="connsiteY26" fmla="*/ 2287899 h 2440560"/>
                <a:gd name="connsiteX27" fmla="*/ 465332 w 519421"/>
                <a:gd name="connsiteY27" fmla="*/ 2284025 h 2440560"/>
                <a:gd name="connsiteX28" fmla="*/ 458848 w 519421"/>
                <a:gd name="connsiteY28" fmla="*/ 2280066 h 2440560"/>
                <a:gd name="connsiteX29" fmla="*/ 454763 w 519421"/>
                <a:gd name="connsiteY29" fmla="*/ 2278025 h 2440560"/>
                <a:gd name="connsiteX30" fmla="*/ 456016 w 519421"/>
                <a:gd name="connsiteY30" fmla="*/ 2278519 h 2440560"/>
                <a:gd name="connsiteX31" fmla="*/ 454468 w 519421"/>
                <a:gd name="connsiteY31" fmla="*/ 2277877 h 2440560"/>
                <a:gd name="connsiteX32" fmla="*/ 454763 w 519421"/>
                <a:gd name="connsiteY32" fmla="*/ 2278025 h 2440560"/>
                <a:gd name="connsiteX33" fmla="*/ 453963 w 519421"/>
                <a:gd name="connsiteY33" fmla="*/ 2277709 h 2440560"/>
                <a:gd name="connsiteX34" fmla="*/ 437878 w 519421"/>
                <a:gd name="connsiteY34" fmla="*/ 2272992 h 2440560"/>
                <a:gd name="connsiteX35" fmla="*/ 421372 w 519421"/>
                <a:gd name="connsiteY35" fmla="*/ 2270634 h 2440560"/>
                <a:gd name="connsiteX36" fmla="*/ 401497 w 519421"/>
                <a:gd name="connsiteY36" fmla="*/ 2270045 h 2440560"/>
                <a:gd name="connsiteX37" fmla="*/ 260100 w 519421"/>
                <a:gd name="connsiteY37" fmla="*/ 0 h 2440560"/>
                <a:gd name="connsiteX38" fmla="*/ 310628 w 519421"/>
                <a:gd name="connsiteY38" fmla="*/ 0 h 2440560"/>
                <a:gd name="connsiteX39" fmla="*/ 310628 w 519421"/>
                <a:gd name="connsiteY39" fmla="*/ 2240316 h 2440560"/>
                <a:gd name="connsiteX40" fmla="*/ 381201 w 519421"/>
                <a:gd name="connsiteY40" fmla="*/ 2228861 h 2440560"/>
                <a:gd name="connsiteX41" fmla="*/ 477543 w 519421"/>
                <a:gd name="connsiteY41" fmla="*/ 2242505 h 2440560"/>
                <a:gd name="connsiteX42" fmla="*/ 477543 w 519421"/>
                <a:gd name="connsiteY42" fmla="*/ 2242337 h 2440560"/>
                <a:gd name="connsiteX43" fmla="*/ 511145 w 519421"/>
                <a:gd name="connsiteY43" fmla="*/ 2329503 h 2440560"/>
                <a:gd name="connsiteX44" fmla="*/ 393834 w 519421"/>
                <a:gd name="connsiteY44" fmla="*/ 2354853 h 2440560"/>
                <a:gd name="connsiteX45" fmla="*/ 304986 w 519421"/>
                <a:gd name="connsiteY45" fmla="*/ 2308870 h 2440560"/>
                <a:gd name="connsiteX46" fmla="*/ 174537 w 519421"/>
                <a:gd name="connsiteY46" fmla="*/ 2420122 h 2440560"/>
                <a:gd name="connsiteX47" fmla="*/ 92342 w 519421"/>
                <a:gd name="connsiteY47" fmla="*/ 2440166 h 2440560"/>
                <a:gd name="connsiteX48" fmla="*/ 21516 w 519421"/>
                <a:gd name="connsiteY48" fmla="*/ 2421301 h 2440560"/>
                <a:gd name="connsiteX49" fmla="*/ 25896 w 519421"/>
                <a:gd name="connsiteY49" fmla="*/ 2301206 h 2440560"/>
                <a:gd name="connsiteX50" fmla="*/ 155082 w 519421"/>
                <a:gd name="connsiteY50" fmla="*/ 2252106 h 2440560"/>
                <a:gd name="connsiteX51" fmla="*/ 260100 w 519421"/>
                <a:gd name="connsiteY51" fmla="*/ 2257497 h 2440560"/>
                <a:gd name="connsiteX52" fmla="*/ 260100 w 519421"/>
                <a:gd name="connsiteY52" fmla="*/ 0 h 244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9421" h="2440560">
                  <a:moveTo>
                    <a:pt x="153735" y="2294216"/>
                  </a:moveTo>
                  <a:cubicBezTo>
                    <a:pt x="134028" y="2295142"/>
                    <a:pt x="115585" y="2297584"/>
                    <a:pt x="96636" y="2303816"/>
                  </a:cubicBezTo>
                  <a:cubicBezTo>
                    <a:pt x="81226" y="2308870"/>
                    <a:pt x="66488" y="2317459"/>
                    <a:pt x="56634" y="2329755"/>
                  </a:cubicBezTo>
                  <a:cubicBezTo>
                    <a:pt x="46276" y="2342809"/>
                    <a:pt x="42066" y="2356537"/>
                    <a:pt x="42149" y="2371191"/>
                  </a:cubicBezTo>
                  <a:cubicBezTo>
                    <a:pt x="42149" y="2376328"/>
                    <a:pt x="43750" y="2381551"/>
                    <a:pt x="47035" y="2386856"/>
                  </a:cubicBezTo>
                  <a:cubicBezTo>
                    <a:pt x="47287" y="2387361"/>
                    <a:pt x="47455" y="2387614"/>
                    <a:pt x="47623" y="2387866"/>
                  </a:cubicBezTo>
                  <a:lnTo>
                    <a:pt x="48465" y="2388709"/>
                  </a:lnTo>
                  <a:cubicBezTo>
                    <a:pt x="49645" y="2389888"/>
                    <a:pt x="50907" y="2391067"/>
                    <a:pt x="52171" y="2392162"/>
                  </a:cubicBezTo>
                  <a:cubicBezTo>
                    <a:pt x="52256" y="2391909"/>
                    <a:pt x="57308" y="2395025"/>
                    <a:pt x="56971" y="2395025"/>
                  </a:cubicBezTo>
                  <a:cubicBezTo>
                    <a:pt x="74825" y="2402521"/>
                    <a:pt x="100090" y="2398562"/>
                    <a:pt x="119291" y="2394436"/>
                  </a:cubicBezTo>
                  <a:cubicBezTo>
                    <a:pt x="140934" y="2389719"/>
                    <a:pt x="161062" y="2381466"/>
                    <a:pt x="179926" y="2369844"/>
                  </a:cubicBezTo>
                  <a:lnTo>
                    <a:pt x="179926" y="2369759"/>
                  </a:lnTo>
                  <a:cubicBezTo>
                    <a:pt x="209991" y="2351316"/>
                    <a:pt x="235087" y="2326050"/>
                    <a:pt x="258246" y="2299353"/>
                  </a:cubicBezTo>
                  <a:cubicBezTo>
                    <a:pt x="223466" y="2295731"/>
                    <a:pt x="188684" y="2292530"/>
                    <a:pt x="153735" y="2294216"/>
                  </a:cubicBezTo>
                  <a:close/>
                  <a:moveTo>
                    <a:pt x="401497" y="2270045"/>
                  </a:moveTo>
                  <a:cubicBezTo>
                    <a:pt x="394255" y="2270128"/>
                    <a:pt x="387096" y="2270465"/>
                    <a:pt x="379938" y="2271056"/>
                  </a:cubicBezTo>
                  <a:cubicBezTo>
                    <a:pt x="374042" y="2271560"/>
                    <a:pt x="366380" y="2272403"/>
                    <a:pt x="363095" y="2272909"/>
                  </a:cubicBezTo>
                  <a:cubicBezTo>
                    <a:pt x="353831" y="2274256"/>
                    <a:pt x="344567" y="2275940"/>
                    <a:pt x="335303" y="2277877"/>
                  </a:cubicBezTo>
                  <a:cubicBezTo>
                    <a:pt x="358547" y="2291605"/>
                    <a:pt x="381117" y="2307353"/>
                    <a:pt x="406297" y="2314680"/>
                  </a:cubicBezTo>
                  <a:cubicBezTo>
                    <a:pt x="420782" y="2318891"/>
                    <a:pt x="440405" y="2320912"/>
                    <a:pt x="453205" y="2318723"/>
                  </a:cubicBezTo>
                  <a:cubicBezTo>
                    <a:pt x="460195" y="2317544"/>
                    <a:pt x="466175" y="2315438"/>
                    <a:pt x="471817" y="2311060"/>
                  </a:cubicBezTo>
                  <a:lnTo>
                    <a:pt x="471648" y="2310723"/>
                  </a:lnTo>
                  <a:cubicBezTo>
                    <a:pt x="474259" y="2308701"/>
                    <a:pt x="476954" y="2305417"/>
                    <a:pt x="477375" y="2302384"/>
                  </a:cubicBezTo>
                  <a:cubicBezTo>
                    <a:pt x="477291" y="2303396"/>
                    <a:pt x="477206" y="2299522"/>
                    <a:pt x="476702" y="2298090"/>
                  </a:cubicBezTo>
                  <a:cubicBezTo>
                    <a:pt x="475859" y="2295479"/>
                    <a:pt x="473923" y="2292952"/>
                    <a:pt x="472406" y="2290678"/>
                  </a:cubicBezTo>
                  <a:lnTo>
                    <a:pt x="472322" y="2290594"/>
                  </a:lnTo>
                  <a:cubicBezTo>
                    <a:pt x="471480" y="2289668"/>
                    <a:pt x="470638" y="2288825"/>
                    <a:pt x="469795" y="2287899"/>
                  </a:cubicBezTo>
                  <a:cubicBezTo>
                    <a:pt x="469206" y="2287309"/>
                    <a:pt x="465501" y="2284277"/>
                    <a:pt x="465332" y="2284025"/>
                  </a:cubicBezTo>
                  <a:cubicBezTo>
                    <a:pt x="463227" y="2282593"/>
                    <a:pt x="461038" y="2281246"/>
                    <a:pt x="458848" y="2280066"/>
                  </a:cubicBezTo>
                  <a:lnTo>
                    <a:pt x="454763" y="2278025"/>
                  </a:lnTo>
                  <a:lnTo>
                    <a:pt x="456016" y="2278519"/>
                  </a:lnTo>
                  <a:cubicBezTo>
                    <a:pt x="455753" y="2278425"/>
                    <a:pt x="454890" y="2278088"/>
                    <a:pt x="454468" y="2277877"/>
                  </a:cubicBezTo>
                  <a:lnTo>
                    <a:pt x="454763" y="2278025"/>
                  </a:lnTo>
                  <a:lnTo>
                    <a:pt x="453963" y="2277709"/>
                  </a:lnTo>
                  <a:cubicBezTo>
                    <a:pt x="448742" y="2275688"/>
                    <a:pt x="443352" y="2274171"/>
                    <a:pt x="437878" y="2272992"/>
                  </a:cubicBezTo>
                  <a:cubicBezTo>
                    <a:pt x="430046" y="2271308"/>
                    <a:pt x="429288" y="2271223"/>
                    <a:pt x="421372" y="2270634"/>
                  </a:cubicBezTo>
                  <a:cubicBezTo>
                    <a:pt x="414803" y="2270128"/>
                    <a:pt x="408150" y="2270045"/>
                    <a:pt x="401497" y="2270045"/>
                  </a:cubicBezTo>
                  <a:close/>
                  <a:moveTo>
                    <a:pt x="260100" y="0"/>
                  </a:moveTo>
                  <a:lnTo>
                    <a:pt x="310628" y="0"/>
                  </a:lnTo>
                  <a:lnTo>
                    <a:pt x="310628" y="2240316"/>
                  </a:lnTo>
                  <a:cubicBezTo>
                    <a:pt x="333788" y="2234504"/>
                    <a:pt x="357537" y="2230715"/>
                    <a:pt x="381201" y="2228861"/>
                  </a:cubicBezTo>
                  <a:cubicBezTo>
                    <a:pt x="413372" y="2226336"/>
                    <a:pt x="448152" y="2227851"/>
                    <a:pt x="477543" y="2242505"/>
                  </a:cubicBezTo>
                  <a:lnTo>
                    <a:pt x="477543" y="2242337"/>
                  </a:lnTo>
                  <a:cubicBezTo>
                    <a:pt x="508366" y="2257749"/>
                    <a:pt x="532873" y="2296826"/>
                    <a:pt x="511145" y="2329503"/>
                  </a:cubicBezTo>
                  <a:cubicBezTo>
                    <a:pt x="486471" y="2366728"/>
                    <a:pt x="432067" y="2366307"/>
                    <a:pt x="393834" y="2354853"/>
                  </a:cubicBezTo>
                  <a:cubicBezTo>
                    <a:pt x="361579" y="2345167"/>
                    <a:pt x="334377" y="2324786"/>
                    <a:pt x="304986" y="2308870"/>
                  </a:cubicBezTo>
                  <a:cubicBezTo>
                    <a:pt x="268520" y="2352916"/>
                    <a:pt x="227677" y="2396709"/>
                    <a:pt x="174537" y="2420122"/>
                  </a:cubicBezTo>
                  <a:cubicBezTo>
                    <a:pt x="148346" y="2431744"/>
                    <a:pt x="120975" y="2438397"/>
                    <a:pt x="92342" y="2440166"/>
                  </a:cubicBezTo>
                  <a:cubicBezTo>
                    <a:pt x="67077" y="2441767"/>
                    <a:pt x="41055" y="2439071"/>
                    <a:pt x="21516" y="2421301"/>
                  </a:cubicBezTo>
                  <a:cubicBezTo>
                    <a:pt x="-13686" y="2389213"/>
                    <a:pt x="-970" y="2333883"/>
                    <a:pt x="25896" y="2301206"/>
                  </a:cubicBezTo>
                  <a:cubicBezTo>
                    <a:pt x="56719" y="2263812"/>
                    <a:pt x="109269" y="2254127"/>
                    <a:pt x="155082" y="2252106"/>
                  </a:cubicBezTo>
                  <a:cubicBezTo>
                    <a:pt x="190284" y="2250507"/>
                    <a:pt x="225233" y="2253875"/>
                    <a:pt x="260100" y="2257497"/>
                  </a:cubicBezTo>
                  <a:lnTo>
                    <a:pt x="260100" y="0"/>
                  </a:lnTo>
                  <a:close/>
                </a:path>
              </a:pathLst>
            </a:custGeom>
            <a:solidFill>
              <a:schemeClr val="bg2"/>
            </a:solidFill>
            <a:ln w="664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35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2D73490-5D7B-3C00-401A-61365CA9F529}"/>
              </a:ext>
            </a:extLst>
          </p:cNvPr>
          <p:cNvGrpSpPr/>
          <p:nvPr/>
        </p:nvGrpSpPr>
        <p:grpSpPr>
          <a:xfrm>
            <a:off x="7054288" y="1383724"/>
            <a:ext cx="1062968" cy="3854448"/>
            <a:chOff x="7054288" y="1032164"/>
            <a:chExt cx="1062968" cy="3854448"/>
          </a:xfrm>
        </p:grpSpPr>
        <p:sp>
          <p:nvSpPr>
            <p:cNvPr id="27" name="Forme libre 100">
              <a:extLst>
                <a:ext uri="{FF2B5EF4-FFF2-40B4-BE49-F238E27FC236}">
                  <a16:creationId xmlns:a16="http://schemas.microsoft.com/office/drawing/2014/main" id="{C873088A-AA20-1BF5-9D18-9522635B97A8}"/>
                </a:ext>
              </a:extLst>
            </p:cNvPr>
            <p:cNvSpPr/>
            <p:nvPr/>
          </p:nvSpPr>
          <p:spPr>
            <a:xfrm>
              <a:off x="7054288" y="3172765"/>
              <a:ext cx="1062968" cy="1713847"/>
            </a:xfrm>
            <a:custGeom>
              <a:avLst/>
              <a:gdLst>
                <a:gd name="connsiteX0" fmla="*/ 494702 w 838814"/>
                <a:gd name="connsiteY0" fmla="*/ 521370 h 1352439"/>
                <a:gd name="connsiteX1" fmla="*/ 323776 w 838814"/>
                <a:gd name="connsiteY1" fmla="*/ 337279 h 1352439"/>
                <a:gd name="connsiteX2" fmla="*/ 420205 w 838814"/>
                <a:gd name="connsiteY2" fmla="*/ 221308 h 1352439"/>
                <a:gd name="connsiteX3" fmla="*/ 526868 w 838814"/>
                <a:gd name="connsiteY3" fmla="*/ 390114 h 1352439"/>
                <a:gd name="connsiteX4" fmla="*/ 815288 w 838814"/>
                <a:gd name="connsiteY4" fmla="*/ 390114 h 1352439"/>
                <a:gd name="connsiteX5" fmla="*/ 421999 w 838814"/>
                <a:gd name="connsiteY5" fmla="*/ 0 h 1352439"/>
                <a:gd name="connsiteX6" fmla="*/ 27379 w 838814"/>
                <a:gd name="connsiteY6" fmla="*/ 369312 h 1352439"/>
                <a:gd name="connsiteX7" fmla="*/ 339394 w 838814"/>
                <a:gd name="connsiteY7" fmla="*/ 776573 h 1352439"/>
                <a:gd name="connsiteX8" fmla="*/ 538098 w 838814"/>
                <a:gd name="connsiteY8" fmla="*/ 998479 h 1352439"/>
                <a:gd name="connsiteX9" fmla="*/ 423195 w 838814"/>
                <a:gd name="connsiteY9" fmla="*/ 1131131 h 1352439"/>
                <a:gd name="connsiteX10" fmla="*/ 295665 w 838814"/>
                <a:gd name="connsiteY10" fmla="*/ 950363 h 1352439"/>
                <a:gd name="connsiteX11" fmla="*/ 0 w 838814"/>
                <a:gd name="connsiteY11" fmla="*/ 950363 h 1352439"/>
                <a:gd name="connsiteX12" fmla="*/ 420205 w 838814"/>
                <a:gd name="connsiteY12" fmla="*/ 1352439 h 1352439"/>
                <a:gd name="connsiteX13" fmla="*/ 838814 w 838814"/>
                <a:gd name="connsiteY13" fmla="*/ 965183 h 1352439"/>
                <a:gd name="connsiteX14" fmla="*/ 494569 w 838814"/>
                <a:gd name="connsiteY14" fmla="*/ 521304 h 1352439"/>
                <a:gd name="connsiteX15" fmla="*/ 419539 w 838814"/>
                <a:gd name="connsiteY15" fmla="*/ 50974 h 1352439"/>
                <a:gd name="connsiteX16" fmla="*/ 485399 w 838814"/>
                <a:gd name="connsiteY16" fmla="*/ 116835 h 1352439"/>
                <a:gd name="connsiteX17" fmla="*/ 419539 w 838814"/>
                <a:gd name="connsiteY17" fmla="*/ 182696 h 1352439"/>
                <a:gd name="connsiteX18" fmla="*/ 353681 w 838814"/>
                <a:gd name="connsiteY18" fmla="*/ 116835 h 1352439"/>
                <a:gd name="connsiteX19" fmla="*/ 419539 w 838814"/>
                <a:gd name="connsiteY19" fmla="*/ 50974 h 135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8814" h="1352439">
                  <a:moveTo>
                    <a:pt x="494702" y="521370"/>
                  </a:moveTo>
                  <a:cubicBezTo>
                    <a:pt x="352885" y="450525"/>
                    <a:pt x="323776" y="411979"/>
                    <a:pt x="323776" y="337279"/>
                  </a:cubicBezTo>
                  <a:cubicBezTo>
                    <a:pt x="323776" y="262579"/>
                    <a:pt x="353548" y="221308"/>
                    <a:pt x="420205" y="221308"/>
                  </a:cubicBezTo>
                  <a:cubicBezTo>
                    <a:pt x="505269" y="221308"/>
                    <a:pt x="521883" y="299331"/>
                    <a:pt x="526868" y="390114"/>
                  </a:cubicBezTo>
                  <a:lnTo>
                    <a:pt x="815288" y="390114"/>
                  </a:lnTo>
                  <a:cubicBezTo>
                    <a:pt x="812764" y="189873"/>
                    <a:pt x="725838" y="0"/>
                    <a:pt x="421999" y="0"/>
                  </a:cubicBezTo>
                  <a:cubicBezTo>
                    <a:pt x="163682" y="0"/>
                    <a:pt x="27379" y="146276"/>
                    <a:pt x="27379" y="369312"/>
                  </a:cubicBezTo>
                  <a:cubicBezTo>
                    <a:pt x="27379" y="560913"/>
                    <a:pt x="112910" y="659605"/>
                    <a:pt x="339394" y="776573"/>
                  </a:cubicBezTo>
                  <a:cubicBezTo>
                    <a:pt x="492775" y="855194"/>
                    <a:pt x="538098" y="908228"/>
                    <a:pt x="538098" y="998479"/>
                  </a:cubicBezTo>
                  <a:cubicBezTo>
                    <a:pt x="538098" y="1072581"/>
                    <a:pt x="510253" y="1131131"/>
                    <a:pt x="423195" y="1131131"/>
                  </a:cubicBezTo>
                  <a:cubicBezTo>
                    <a:pt x="336138" y="1131131"/>
                    <a:pt x="303240" y="1057428"/>
                    <a:pt x="295665" y="950363"/>
                  </a:cubicBezTo>
                  <a:lnTo>
                    <a:pt x="0" y="950363"/>
                  </a:lnTo>
                  <a:cubicBezTo>
                    <a:pt x="6380" y="1171738"/>
                    <a:pt x="103141" y="1352439"/>
                    <a:pt x="420205" y="1352439"/>
                  </a:cubicBezTo>
                  <a:cubicBezTo>
                    <a:pt x="712879" y="1352439"/>
                    <a:pt x="838814" y="1180709"/>
                    <a:pt x="838814" y="965183"/>
                  </a:cubicBezTo>
                  <a:cubicBezTo>
                    <a:pt x="838814" y="749657"/>
                    <a:pt x="736206" y="643057"/>
                    <a:pt x="494569" y="521304"/>
                  </a:cubicBezTo>
                  <a:close/>
                  <a:moveTo>
                    <a:pt x="419539" y="50974"/>
                  </a:moveTo>
                  <a:cubicBezTo>
                    <a:pt x="455892" y="50974"/>
                    <a:pt x="485399" y="80482"/>
                    <a:pt x="485399" y="116835"/>
                  </a:cubicBezTo>
                  <a:cubicBezTo>
                    <a:pt x="485399" y="153188"/>
                    <a:pt x="455892" y="182696"/>
                    <a:pt x="419539" y="182696"/>
                  </a:cubicBezTo>
                  <a:cubicBezTo>
                    <a:pt x="383188" y="182696"/>
                    <a:pt x="353681" y="153188"/>
                    <a:pt x="353681" y="116835"/>
                  </a:cubicBezTo>
                  <a:cubicBezTo>
                    <a:pt x="353681" y="80482"/>
                    <a:pt x="383188" y="50974"/>
                    <a:pt x="419539" y="50974"/>
                  </a:cubicBezTo>
                  <a:close/>
                </a:path>
              </a:pathLst>
            </a:custGeom>
            <a:solidFill>
              <a:schemeClr val="accent1"/>
            </a:solidFill>
            <a:ln w="6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B034165-990F-C648-563C-4326A6F6DECD}"/>
                </a:ext>
              </a:extLst>
            </p:cNvPr>
            <p:cNvSpPr/>
            <p:nvPr/>
          </p:nvSpPr>
          <p:spPr>
            <a:xfrm>
              <a:off x="7277951" y="1032164"/>
              <a:ext cx="449219" cy="2402465"/>
            </a:xfrm>
            <a:custGeom>
              <a:avLst/>
              <a:gdLst>
                <a:gd name="connsiteX0" fmla="*/ 198531 w 449219"/>
                <a:gd name="connsiteY0" fmla="*/ 2258433 h 2402465"/>
                <a:gd name="connsiteX1" fmla="*/ 133579 w 449219"/>
                <a:gd name="connsiteY1" fmla="*/ 2267266 h 2402465"/>
                <a:gd name="connsiteX2" fmla="*/ 117157 w 449219"/>
                <a:gd name="connsiteY2" fmla="*/ 2272318 h 2402465"/>
                <a:gd name="connsiteX3" fmla="*/ 110757 w 449219"/>
                <a:gd name="connsiteY3" fmla="*/ 2274677 h 2402465"/>
                <a:gd name="connsiteX4" fmla="*/ 109662 w 449219"/>
                <a:gd name="connsiteY4" fmla="*/ 2275099 h 2402465"/>
                <a:gd name="connsiteX5" fmla="*/ 109494 w 449219"/>
                <a:gd name="connsiteY5" fmla="*/ 2275099 h 2402465"/>
                <a:gd name="connsiteX6" fmla="*/ 93998 w 449219"/>
                <a:gd name="connsiteY6" fmla="*/ 2284194 h 2402465"/>
                <a:gd name="connsiteX7" fmla="*/ 88356 w 449219"/>
                <a:gd name="connsiteY7" fmla="*/ 2288236 h 2402465"/>
                <a:gd name="connsiteX8" fmla="*/ 87429 w 449219"/>
                <a:gd name="connsiteY8" fmla="*/ 2288910 h 2402465"/>
                <a:gd name="connsiteX9" fmla="*/ 86838 w 449219"/>
                <a:gd name="connsiteY9" fmla="*/ 2289415 h 2402465"/>
                <a:gd name="connsiteX10" fmla="*/ 77661 w 449219"/>
                <a:gd name="connsiteY10" fmla="*/ 2297164 h 2402465"/>
                <a:gd name="connsiteX11" fmla="*/ 61742 w 449219"/>
                <a:gd name="connsiteY11" fmla="*/ 2312996 h 2402465"/>
                <a:gd name="connsiteX12" fmla="*/ 49364 w 449219"/>
                <a:gd name="connsiteY12" fmla="*/ 2329418 h 2402465"/>
                <a:gd name="connsiteX13" fmla="*/ 44228 w 449219"/>
                <a:gd name="connsiteY13" fmla="*/ 2339020 h 2402465"/>
                <a:gd name="connsiteX14" fmla="*/ 43974 w 449219"/>
                <a:gd name="connsiteY14" fmla="*/ 2339947 h 2402465"/>
                <a:gd name="connsiteX15" fmla="*/ 42541 w 449219"/>
                <a:gd name="connsiteY15" fmla="*/ 2344999 h 2402465"/>
                <a:gd name="connsiteX16" fmla="*/ 42290 w 449219"/>
                <a:gd name="connsiteY16" fmla="*/ 2345673 h 2402465"/>
                <a:gd name="connsiteX17" fmla="*/ 42290 w 449219"/>
                <a:gd name="connsiteY17" fmla="*/ 2345927 h 2402465"/>
                <a:gd name="connsiteX18" fmla="*/ 42290 w 449219"/>
                <a:gd name="connsiteY18" fmla="*/ 2349210 h 2402465"/>
                <a:gd name="connsiteX19" fmla="*/ 42290 w 449219"/>
                <a:gd name="connsiteY19" fmla="*/ 2349547 h 2402465"/>
                <a:gd name="connsiteX20" fmla="*/ 42459 w 449219"/>
                <a:gd name="connsiteY20" fmla="*/ 2350053 h 2402465"/>
                <a:gd name="connsiteX21" fmla="*/ 42459 w 449219"/>
                <a:gd name="connsiteY21" fmla="*/ 2350221 h 2402465"/>
                <a:gd name="connsiteX22" fmla="*/ 42459 w 449219"/>
                <a:gd name="connsiteY22" fmla="*/ 2350558 h 2402465"/>
                <a:gd name="connsiteX23" fmla="*/ 42710 w 449219"/>
                <a:gd name="connsiteY23" fmla="*/ 2350810 h 2402465"/>
                <a:gd name="connsiteX24" fmla="*/ 42878 w 449219"/>
                <a:gd name="connsiteY24" fmla="*/ 2350979 h 2402465"/>
                <a:gd name="connsiteX25" fmla="*/ 44899 w 449219"/>
                <a:gd name="connsiteY25" fmla="*/ 2352917 h 2402465"/>
                <a:gd name="connsiteX26" fmla="*/ 51384 w 449219"/>
                <a:gd name="connsiteY26" fmla="*/ 2356537 h 2402465"/>
                <a:gd name="connsiteX27" fmla="*/ 77408 w 449219"/>
                <a:gd name="connsiteY27" fmla="*/ 2360327 h 2402465"/>
                <a:gd name="connsiteX28" fmla="*/ 108651 w 449219"/>
                <a:gd name="connsiteY28" fmla="*/ 2355611 h 2402465"/>
                <a:gd name="connsiteX29" fmla="*/ 171728 w 449219"/>
                <a:gd name="connsiteY29" fmla="*/ 2332788 h 2402465"/>
                <a:gd name="connsiteX30" fmla="*/ 171728 w 449219"/>
                <a:gd name="connsiteY30" fmla="*/ 2332703 h 2402465"/>
                <a:gd name="connsiteX31" fmla="*/ 262598 w 449219"/>
                <a:gd name="connsiteY31" fmla="*/ 2271140 h 2402465"/>
                <a:gd name="connsiteX32" fmla="*/ 198531 w 449219"/>
                <a:gd name="connsiteY32" fmla="*/ 2258433 h 2402465"/>
                <a:gd name="connsiteX33" fmla="*/ 367108 w 449219"/>
                <a:gd name="connsiteY33" fmla="*/ 2051077 h 2402465"/>
                <a:gd name="connsiteX34" fmla="*/ 348665 w 449219"/>
                <a:gd name="connsiteY34" fmla="*/ 2053688 h 2402465"/>
                <a:gd name="connsiteX35" fmla="*/ 342349 w 449219"/>
                <a:gd name="connsiteY35" fmla="*/ 2057309 h 2402465"/>
                <a:gd name="connsiteX36" fmla="*/ 341844 w 449219"/>
                <a:gd name="connsiteY36" fmla="*/ 2057899 h 2402465"/>
                <a:gd name="connsiteX37" fmla="*/ 339400 w 449219"/>
                <a:gd name="connsiteY37" fmla="*/ 2060341 h 2402465"/>
                <a:gd name="connsiteX38" fmla="*/ 337380 w 449219"/>
                <a:gd name="connsiteY38" fmla="*/ 2062867 h 2402465"/>
                <a:gd name="connsiteX39" fmla="*/ 336286 w 449219"/>
                <a:gd name="connsiteY39" fmla="*/ 2064552 h 2402465"/>
                <a:gd name="connsiteX40" fmla="*/ 333084 w 449219"/>
                <a:gd name="connsiteY40" fmla="*/ 2070363 h 2402465"/>
                <a:gd name="connsiteX41" fmla="*/ 327611 w 449219"/>
                <a:gd name="connsiteY41" fmla="*/ 2153570 h 2402465"/>
                <a:gd name="connsiteX42" fmla="*/ 327696 w 449219"/>
                <a:gd name="connsiteY42" fmla="*/ 2153739 h 2402465"/>
                <a:gd name="connsiteX43" fmla="*/ 334771 w 449219"/>
                <a:gd name="connsiteY43" fmla="*/ 2213618 h 2402465"/>
                <a:gd name="connsiteX44" fmla="*/ 350940 w 449219"/>
                <a:gd name="connsiteY44" fmla="*/ 2196101 h 2402465"/>
                <a:gd name="connsiteX45" fmla="*/ 387152 w 449219"/>
                <a:gd name="connsiteY45" fmla="*/ 2131926 h 2402465"/>
                <a:gd name="connsiteX46" fmla="*/ 392457 w 449219"/>
                <a:gd name="connsiteY46" fmla="*/ 2113651 h 2402465"/>
                <a:gd name="connsiteX47" fmla="*/ 393301 w 449219"/>
                <a:gd name="connsiteY47" fmla="*/ 2109356 h 2402465"/>
                <a:gd name="connsiteX48" fmla="*/ 393469 w 449219"/>
                <a:gd name="connsiteY48" fmla="*/ 2108261 h 2402465"/>
                <a:gd name="connsiteX49" fmla="*/ 393469 w 449219"/>
                <a:gd name="connsiteY49" fmla="*/ 2107251 h 2402465"/>
                <a:gd name="connsiteX50" fmla="*/ 393890 w 449219"/>
                <a:gd name="connsiteY50" fmla="*/ 2097060 h 2402465"/>
                <a:gd name="connsiteX51" fmla="*/ 393553 w 449219"/>
                <a:gd name="connsiteY51" fmla="*/ 2090155 h 2402465"/>
                <a:gd name="connsiteX52" fmla="*/ 393384 w 449219"/>
                <a:gd name="connsiteY52" fmla="*/ 2088048 h 2402465"/>
                <a:gd name="connsiteX53" fmla="*/ 390605 w 449219"/>
                <a:gd name="connsiteY53" fmla="*/ 2075584 h 2402465"/>
                <a:gd name="connsiteX54" fmla="*/ 388331 w 449219"/>
                <a:gd name="connsiteY54" fmla="*/ 2069268 h 2402465"/>
                <a:gd name="connsiteX55" fmla="*/ 379237 w 449219"/>
                <a:gd name="connsiteY55" fmla="*/ 2056383 h 2402465"/>
                <a:gd name="connsiteX56" fmla="*/ 376120 w 449219"/>
                <a:gd name="connsiteY56" fmla="*/ 2054193 h 2402465"/>
                <a:gd name="connsiteX57" fmla="*/ 372499 w 449219"/>
                <a:gd name="connsiteY57" fmla="*/ 2052424 h 2402465"/>
                <a:gd name="connsiteX58" fmla="*/ 369382 w 449219"/>
                <a:gd name="connsiteY58" fmla="*/ 2051498 h 2402465"/>
                <a:gd name="connsiteX59" fmla="*/ 367867 w 449219"/>
                <a:gd name="connsiteY59" fmla="*/ 2051077 h 2402465"/>
                <a:gd name="connsiteX60" fmla="*/ 367108 w 449219"/>
                <a:gd name="connsiteY60" fmla="*/ 2051077 h 2402465"/>
                <a:gd name="connsiteX61" fmla="*/ 273883 w 449219"/>
                <a:gd name="connsiteY61" fmla="*/ 0 h 2402465"/>
                <a:gd name="connsiteX62" fmla="*/ 324413 w 449219"/>
                <a:gd name="connsiteY62" fmla="*/ 0 h 2402465"/>
                <a:gd name="connsiteX63" fmla="*/ 324413 w 449219"/>
                <a:gd name="connsiteY63" fmla="*/ 908820 h 2402465"/>
                <a:gd name="connsiteX64" fmla="*/ 324413 w 449219"/>
                <a:gd name="connsiteY64" fmla="*/ 908820 h 2402465"/>
                <a:gd name="connsiteX65" fmla="*/ 324413 w 449219"/>
                <a:gd name="connsiteY65" fmla="*/ 2018821 h 2402465"/>
                <a:gd name="connsiteX66" fmla="*/ 415363 w 449219"/>
                <a:gd name="connsiteY66" fmla="*/ 2033559 h 2402465"/>
                <a:gd name="connsiteX67" fmla="*/ 424122 w 449219"/>
                <a:gd name="connsiteY67" fmla="*/ 2152644 h 2402465"/>
                <a:gd name="connsiteX68" fmla="*/ 380668 w 449219"/>
                <a:gd name="connsiteY68" fmla="*/ 2225662 h 2402465"/>
                <a:gd name="connsiteX69" fmla="*/ 339907 w 449219"/>
                <a:gd name="connsiteY69" fmla="*/ 2266086 h 2402465"/>
                <a:gd name="connsiteX70" fmla="*/ 346475 w 449219"/>
                <a:gd name="connsiteY70" fmla="*/ 2269119 h 2402465"/>
                <a:gd name="connsiteX71" fmla="*/ 346897 w 449219"/>
                <a:gd name="connsiteY71" fmla="*/ 2269287 h 2402465"/>
                <a:gd name="connsiteX72" fmla="*/ 347488 w 449219"/>
                <a:gd name="connsiteY72" fmla="*/ 2269539 h 2402465"/>
                <a:gd name="connsiteX73" fmla="*/ 351360 w 449219"/>
                <a:gd name="connsiteY73" fmla="*/ 2271055 h 2402465"/>
                <a:gd name="connsiteX74" fmla="*/ 367951 w 449219"/>
                <a:gd name="connsiteY74" fmla="*/ 2276446 h 2402465"/>
                <a:gd name="connsiteX75" fmla="*/ 376794 w 449219"/>
                <a:gd name="connsiteY75" fmla="*/ 2278551 h 2402465"/>
                <a:gd name="connsiteX76" fmla="*/ 383111 w 449219"/>
                <a:gd name="connsiteY76" fmla="*/ 2279646 h 2402465"/>
                <a:gd name="connsiteX77" fmla="*/ 397679 w 449219"/>
                <a:gd name="connsiteY77" fmla="*/ 2280151 h 2402465"/>
                <a:gd name="connsiteX78" fmla="*/ 398942 w 449219"/>
                <a:gd name="connsiteY78" fmla="*/ 2280151 h 2402465"/>
                <a:gd name="connsiteX79" fmla="*/ 399111 w 449219"/>
                <a:gd name="connsiteY79" fmla="*/ 2280151 h 2402465"/>
                <a:gd name="connsiteX80" fmla="*/ 399279 w 449219"/>
                <a:gd name="connsiteY80" fmla="*/ 2280151 h 2402465"/>
                <a:gd name="connsiteX81" fmla="*/ 399843 w 449219"/>
                <a:gd name="connsiteY81" fmla="*/ 2280038 h 2402465"/>
                <a:gd name="connsiteX82" fmla="*/ 401384 w 449219"/>
                <a:gd name="connsiteY82" fmla="*/ 2279730 h 2402465"/>
                <a:gd name="connsiteX83" fmla="*/ 407954 w 449219"/>
                <a:gd name="connsiteY83" fmla="*/ 2277878 h 2402465"/>
                <a:gd name="connsiteX84" fmla="*/ 410817 w 449219"/>
                <a:gd name="connsiteY84" fmla="*/ 2276277 h 2402465"/>
                <a:gd name="connsiteX85" fmla="*/ 410395 w 449219"/>
                <a:gd name="connsiteY85" fmla="*/ 2276867 h 2402465"/>
                <a:gd name="connsiteX86" fmla="*/ 411490 w 449219"/>
                <a:gd name="connsiteY86" fmla="*/ 2275857 h 2402465"/>
                <a:gd name="connsiteX87" fmla="*/ 411743 w 449219"/>
                <a:gd name="connsiteY87" fmla="*/ 2275603 h 2402465"/>
                <a:gd name="connsiteX88" fmla="*/ 413342 w 449219"/>
                <a:gd name="connsiteY88" fmla="*/ 2274171 h 2402465"/>
                <a:gd name="connsiteX89" fmla="*/ 443155 w 449219"/>
                <a:gd name="connsiteY89" fmla="*/ 2274171 h 2402465"/>
                <a:gd name="connsiteX90" fmla="*/ 443155 w 449219"/>
                <a:gd name="connsiteY90" fmla="*/ 2303985 h 2402465"/>
                <a:gd name="connsiteX91" fmla="*/ 360036 w 449219"/>
                <a:gd name="connsiteY91" fmla="*/ 2317965 h 2402465"/>
                <a:gd name="connsiteX92" fmla="*/ 304705 w 449219"/>
                <a:gd name="connsiteY92" fmla="*/ 2294889 h 2402465"/>
                <a:gd name="connsiteX93" fmla="*/ 237418 w 449219"/>
                <a:gd name="connsiteY93" fmla="*/ 2342726 h 2402465"/>
                <a:gd name="connsiteX94" fmla="*/ 155054 w 449219"/>
                <a:gd name="connsiteY94" fmla="*/ 2385003 h 2402465"/>
                <a:gd name="connsiteX95" fmla="*/ 72776 w 449219"/>
                <a:gd name="connsiteY95" fmla="*/ 2402436 h 2402465"/>
                <a:gd name="connsiteX96" fmla="*/ 12140 w 449219"/>
                <a:gd name="connsiteY96" fmla="*/ 2379613 h 2402465"/>
                <a:gd name="connsiteX97" fmla="*/ 36479 w 449219"/>
                <a:gd name="connsiteY97" fmla="*/ 2278298 h 2402465"/>
                <a:gd name="connsiteX98" fmla="*/ 136948 w 449219"/>
                <a:gd name="connsiteY98" fmla="*/ 2223303 h 2402465"/>
                <a:gd name="connsiteX99" fmla="*/ 273883 w 449219"/>
                <a:gd name="connsiteY99" fmla="*/ 2230293 h 2402465"/>
                <a:gd name="connsiteX100" fmla="*/ 273883 w 449219"/>
                <a:gd name="connsiteY100" fmla="*/ 908820 h 2402465"/>
                <a:gd name="connsiteX0" fmla="*/ 198531 w 449219"/>
                <a:gd name="connsiteY0" fmla="*/ 2258433 h 2402465"/>
                <a:gd name="connsiteX1" fmla="*/ 133579 w 449219"/>
                <a:gd name="connsiteY1" fmla="*/ 2267266 h 2402465"/>
                <a:gd name="connsiteX2" fmla="*/ 117157 w 449219"/>
                <a:gd name="connsiteY2" fmla="*/ 2272318 h 2402465"/>
                <a:gd name="connsiteX3" fmla="*/ 110757 w 449219"/>
                <a:gd name="connsiteY3" fmla="*/ 2274677 h 2402465"/>
                <a:gd name="connsiteX4" fmla="*/ 109662 w 449219"/>
                <a:gd name="connsiteY4" fmla="*/ 2275099 h 2402465"/>
                <a:gd name="connsiteX5" fmla="*/ 109494 w 449219"/>
                <a:gd name="connsiteY5" fmla="*/ 2275099 h 2402465"/>
                <a:gd name="connsiteX6" fmla="*/ 93998 w 449219"/>
                <a:gd name="connsiteY6" fmla="*/ 2284194 h 2402465"/>
                <a:gd name="connsiteX7" fmla="*/ 88356 w 449219"/>
                <a:gd name="connsiteY7" fmla="*/ 2288236 h 2402465"/>
                <a:gd name="connsiteX8" fmla="*/ 87429 w 449219"/>
                <a:gd name="connsiteY8" fmla="*/ 2288910 h 2402465"/>
                <a:gd name="connsiteX9" fmla="*/ 86838 w 449219"/>
                <a:gd name="connsiteY9" fmla="*/ 2289415 h 2402465"/>
                <a:gd name="connsiteX10" fmla="*/ 77661 w 449219"/>
                <a:gd name="connsiteY10" fmla="*/ 2297164 h 2402465"/>
                <a:gd name="connsiteX11" fmla="*/ 61742 w 449219"/>
                <a:gd name="connsiteY11" fmla="*/ 2312996 h 2402465"/>
                <a:gd name="connsiteX12" fmla="*/ 49364 w 449219"/>
                <a:gd name="connsiteY12" fmla="*/ 2329418 h 2402465"/>
                <a:gd name="connsiteX13" fmla="*/ 44228 w 449219"/>
                <a:gd name="connsiteY13" fmla="*/ 2339020 h 2402465"/>
                <a:gd name="connsiteX14" fmla="*/ 43974 w 449219"/>
                <a:gd name="connsiteY14" fmla="*/ 2339947 h 2402465"/>
                <a:gd name="connsiteX15" fmla="*/ 42541 w 449219"/>
                <a:gd name="connsiteY15" fmla="*/ 2344999 h 2402465"/>
                <a:gd name="connsiteX16" fmla="*/ 42290 w 449219"/>
                <a:gd name="connsiteY16" fmla="*/ 2345673 h 2402465"/>
                <a:gd name="connsiteX17" fmla="*/ 42290 w 449219"/>
                <a:gd name="connsiteY17" fmla="*/ 2345927 h 2402465"/>
                <a:gd name="connsiteX18" fmla="*/ 42290 w 449219"/>
                <a:gd name="connsiteY18" fmla="*/ 2349210 h 2402465"/>
                <a:gd name="connsiteX19" fmla="*/ 42290 w 449219"/>
                <a:gd name="connsiteY19" fmla="*/ 2349547 h 2402465"/>
                <a:gd name="connsiteX20" fmla="*/ 42459 w 449219"/>
                <a:gd name="connsiteY20" fmla="*/ 2350053 h 2402465"/>
                <a:gd name="connsiteX21" fmla="*/ 42459 w 449219"/>
                <a:gd name="connsiteY21" fmla="*/ 2350221 h 2402465"/>
                <a:gd name="connsiteX22" fmla="*/ 42459 w 449219"/>
                <a:gd name="connsiteY22" fmla="*/ 2350558 h 2402465"/>
                <a:gd name="connsiteX23" fmla="*/ 42710 w 449219"/>
                <a:gd name="connsiteY23" fmla="*/ 2350810 h 2402465"/>
                <a:gd name="connsiteX24" fmla="*/ 42878 w 449219"/>
                <a:gd name="connsiteY24" fmla="*/ 2350979 h 2402465"/>
                <a:gd name="connsiteX25" fmla="*/ 44899 w 449219"/>
                <a:gd name="connsiteY25" fmla="*/ 2352917 h 2402465"/>
                <a:gd name="connsiteX26" fmla="*/ 51384 w 449219"/>
                <a:gd name="connsiteY26" fmla="*/ 2356537 h 2402465"/>
                <a:gd name="connsiteX27" fmla="*/ 77408 w 449219"/>
                <a:gd name="connsiteY27" fmla="*/ 2360327 h 2402465"/>
                <a:gd name="connsiteX28" fmla="*/ 108651 w 449219"/>
                <a:gd name="connsiteY28" fmla="*/ 2355611 h 2402465"/>
                <a:gd name="connsiteX29" fmla="*/ 171728 w 449219"/>
                <a:gd name="connsiteY29" fmla="*/ 2332788 h 2402465"/>
                <a:gd name="connsiteX30" fmla="*/ 171728 w 449219"/>
                <a:gd name="connsiteY30" fmla="*/ 2332703 h 2402465"/>
                <a:gd name="connsiteX31" fmla="*/ 262598 w 449219"/>
                <a:gd name="connsiteY31" fmla="*/ 2271140 h 2402465"/>
                <a:gd name="connsiteX32" fmla="*/ 198531 w 449219"/>
                <a:gd name="connsiteY32" fmla="*/ 2258433 h 2402465"/>
                <a:gd name="connsiteX33" fmla="*/ 367108 w 449219"/>
                <a:gd name="connsiteY33" fmla="*/ 2051077 h 2402465"/>
                <a:gd name="connsiteX34" fmla="*/ 348665 w 449219"/>
                <a:gd name="connsiteY34" fmla="*/ 2053688 h 2402465"/>
                <a:gd name="connsiteX35" fmla="*/ 342349 w 449219"/>
                <a:gd name="connsiteY35" fmla="*/ 2057309 h 2402465"/>
                <a:gd name="connsiteX36" fmla="*/ 341844 w 449219"/>
                <a:gd name="connsiteY36" fmla="*/ 2057899 h 2402465"/>
                <a:gd name="connsiteX37" fmla="*/ 339400 w 449219"/>
                <a:gd name="connsiteY37" fmla="*/ 2060341 h 2402465"/>
                <a:gd name="connsiteX38" fmla="*/ 337380 w 449219"/>
                <a:gd name="connsiteY38" fmla="*/ 2062867 h 2402465"/>
                <a:gd name="connsiteX39" fmla="*/ 336286 w 449219"/>
                <a:gd name="connsiteY39" fmla="*/ 2064552 h 2402465"/>
                <a:gd name="connsiteX40" fmla="*/ 333084 w 449219"/>
                <a:gd name="connsiteY40" fmla="*/ 2070363 h 2402465"/>
                <a:gd name="connsiteX41" fmla="*/ 327611 w 449219"/>
                <a:gd name="connsiteY41" fmla="*/ 2153570 h 2402465"/>
                <a:gd name="connsiteX42" fmla="*/ 327696 w 449219"/>
                <a:gd name="connsiteY42" fmla="*/ 2153739 h 2402465"/>
                <a:gd name="connsiteX43" fmla="*/ 334771 w 449219"/>
                <a:gd name="connsiteY43" fmla="*/ 2213618 h 2402465"/>
                <a:gd name="connsiteX44" fmla="*/ 350940 w 449219"/>
                <a:gd name="connsiteY44" fmla="*/ 2196101 h 2402465"/>
                <a:gd name="connsiteX45" fmla="*/ 387152 w 449219"/>
                <a:gd name="connsiteY45" fmla="*/ 2131926 h 2402465"/>
                <a:gd name="connsiteX46" fmla="*/ 392457 w 449219"/>
                <a:gd name="connsiteY46" fmla="*/ 2113651 h 2402465"/>
                <a:gd name="connsiteX47" fmla="*/ 393301 w 449219"/>
                <a:gd name="connsiteY47" fmla="*/ 2109356 h 2402465"/>
                <a:gd name="connsiteX48" fmla="*/ 393469 w 449219"/>
                <a:gd name="connsiteY48" fmla="*/ 2108261 h 2402465"/>
                <a:gd name="connsiteX49" fmla="*/ 393469 w 449219"/>
                <a:gd name="connsiteY49" fmla="*/ 2107251 h 2402465"/>
                <a:gd name="connsiteX50" fmla="*/ 393890 w 449219"/>
                <a:gd name="connsiteY50" fmla="*/ 2097060 h 2402465"/>
                <a:gd name="connsiteX51" fmla="*/ 393553 w 449219"/>
                <a:gd name="connsiteY51" fmla="*/ 2090155 h 2402465"/>
                <a:gd name="connsiteX52" fmla="*/ 393384 w 449219"/>
                <a:gd name="connsiteY52" fmla="*/ 2088048 h 2402465"/>
                <a:gd name="connsiteX53" fmla="*/ 390605 w 449219"/>
                <a:gd name="connsiteY53" fmla="*/ 2075584 h 2402465"/>
                <a:gd name="connsiteX54" fmla="*/ 388331 w 449219"/>
                <a:gd name="connsiteY54" fmla="*/ 2069268 h 2402465"/>
                <a:gd name="connsiteX55" fmla="*/ 379237 w 449219"/>
                <a:gd name="connsiteY55" fmla="*/ 2056383 h 2402465"/>
                <a:gd name="connsiteX56" fmla="*/ 376120 w 449219"/>
                <a:gd name="connsiteY56" fmla="*/ 2054193 h 2402465"/>
                <a:gd name="connsiteX57" fmla="*/ 372499 w 449219"/>
                <a:gd name="connsiteY57" fmla="*/ 2052424 h 2402465"/>
                <a:gd name="connsiteX58" fmla="*/ 369382 w 449219"/>
                <a:gd name="connsiteY58" fmla="*/ 2051498 h 2402465"/>
                <a:gd name="connsiteX59" fmla="*/ 367867 w 449219"/>
                <a:gd name="connsiteY59" fmla="*/ 2051077 h 2402465"/>
                <a:gd name="connsiteX60" fmla="*/ 367108 w 449219"/>
                <a:gd name="connsiteY60" fmla="*/ 2051077 h 2402465"/>
                <a:gd name="connsiteX61" fmla="*/ 273883 w 449219"/>
                <a:gd name="connsiteY61" fmla="*/ 0 h 2402465"/>
                <a:gd name="connsiteX62" fmla="*/ 324413 w 449219"/>
                <a:gd name="connsiteY62" fmla="*/ 0 h 2402465"/>
                <a:gd name="connsiteX63" fmla="*/ 324413 w 449219"/>
                <a:gd name="connsiteY63" fmla="*/ 908820 h 2402465"/>
                <a:gd name="connsiteX64" fmla="*/ 324413 w 449219"/>
                <a:gd name="connsiteY64" fmla="*/ 2018821 h 2402465"/>
                <a:gd name="connsiteX65" fmla="*/ 415363 w 449219"/>
                <a:gd name="connsiteY65" fmla="*/ 2033559 h 2402465"/>
                <a:gd name="connsiteX66" fmla="*/ 424122 w 449219"/>
                <a:gd name="connsiteY66" fmla="*/ 2152644 h 2402465"/>
                <a:gd name="connsiteX67" fmla="*/ 380668 w 449219"/>
                <a:gd name="connsiteY67" fmla="*/ 2225662 h 2402465"/>
                <a:gd name="connsiteX68" fmla="*/ 339907 w 449219"/>
                <a:gd name="connsiteY68" fmla="*/ 2266086 h 2402465"/>
                <a:gd name="connsiteX69" fmla="*/ 346475 w 449219"/>
                <a:gd name="connsiteY69" fmla="*/ 2269119 h 2402465"/>
                <a:gd name="connsiteX70" fmla="*/ 346897 w 449219"/>
                <a:gd name="connsiteY70" fmla="*/ 2269287 h 2402465"/>
                <a:gd name="connsiteX71" fmla="*/ 347488 w 449219"/>
                <a:gd name="connsiteY71" fmla="*/ 2269539 h 2402465"/>
                <a:gd name="connsiteX72" fmla="*/ 351360 w 449219"/>
                <a:gd name="connsiteY72" fmla="*/ 2271055 h 2402465"/>
                <a:gd name="connsiteX73" fmla="*/ 367951 w 449219"/>
                <a:gd name="connsiteY73" fmla="*/ 2276446 h 2402465"/>
                <a:gd name="connsiteX74" fmla="*/ 376794 w 449219"/>
                <a:gd name="connsiteY74" fmla="*/ 2278551 h 2402465"/>
                <a:gd name="connsiteX75" fmla="*/ 383111 w 449219"/>
                <a:gd name="connsiteY75" fmla="*/ 2279646 h 2402465"/>
                <a:gd name="connsiteX76" fmla="*/ 397679 w 449219"/>
                <a:gd name="connsiteY76" fmla="*/ 2280151 h 2402465"/>
                <a:gd name="connsiteX77" fmla="*/ 398942 w 449219"/>
                <a:gd name="connsiteY77" fmla="*/ 2280151 h 2402465"/>
                <a:gd name="connsiteX78" fmla="*/ 399111 w 449219"/>
                <a:gd name="connsiteY78" fmla="*/ 2280151 h 2402465"/>
                <a:gd name="connsiteX79" fmla="*/ 399279 w 449219"/>
                <a:gd name="connsiteY79" fmla="*/ 2280151 h 2402465"/>
                <a:gd name="connsiteX80" fmla="*/ 399843 w 449219"/>
                <a:gd name="connsiteY80" fmla="*/ 2280038 h 2402465"/>
                <a:gd name="connsiteX81" fmla="*/ 401384 w 449219"/>
                <a:gd name="connsiteY81" fmla="*/ 2279730 h 2402465"/>
                <a:gd name="connsiteX82" fmla="*/ 407954 w 449219"/>
                <a:gd name="connsiteY82" fmla="*/ 2277878 h 2402465"/>
                <a:gd name="connsiteX83" fmla="*/ 410817 w 449219"/>
                <a:gd name="connsiteY83" fmla="*/ 2276277 h 2402465"/>
                <a:gd name="connsiteX84" fmla="*/ 410395 w 449219"/>
                <a:gd name="connsiteY84" fmla="*/ 2276867 h 2402465"/>
                <a:gd name="connsiteX85" fmla="*/ 411490 w 449219"/>
                <a:gd name="connsiteY85" fmla="*/ 2275857 h 2402465"/>
                <a:gd name="connsiteX86" fmla="*/ 411743 w 449219"/>
                <a:gd name="connsiteY86" fmla="*/ 2275603 h 2402465"/>
                <a:gd name="connsiteX87" fmla="*/ 413342 w 449219"/>
                <a:gd name="connsiteY87" fmla="*/ 2274171 h 2402465"/>
                <a:gd name="connsiteX88" fmla="*/ 443155 w 449219"/>
                <a:gd name="connsiteY88" fmla="*/ 2274171 h 2402465"/>
                <a:gd name="connsiteX89" fmla="*/ 443155 w 449219"/>
                <a:gd name="connsiteY89" fmla="*/ 2303985 h 2402465"/>
                <a:gd name="connsiteX90" fmla="*/ 360036 w 449219"/>
                <a:gd name="connsiteY90" fmla="*/ 2317965 h 2402465"/>
                <a:gd name="connsiteX91" fmla="*/ 304705 w 449219"/>
                <a:gd name="connsiteY91" fmla="*/ 2294889 h 2402465"/>
                <a:gd name="connsiteX92" fmla="*/ 237418 w 449219"/>
                <a:gd name="connsiteY92" fmla="*/ 2342726 h 2402465"/>
                <a:gd name="connsiteX93" fmla="*/ 155054 w 449219"/>
                <a:gd name="connsiteY93" fmla="*/ 2385003 h 2402465"/>
                <a:gd name="connsiteX94" fmla="*/ 72776 w 449219"/>
                <a:gd name="connsiteY94" fmla="*/ 2402436 h 2402465"/>
                <a:gd name="connsiteX95" fmla="*/ 12140 w 449219"/>
                <a:gd name="connsiteY95" fmla="*/ 2379613 h 2402465"/>
                <a:gd name="connsiteX96" fmla="*/ 36479 w 449219"/>
                <a:gd name="connsiteY96" fmla="*/ 2278298 h 2402465"/>
                <a:gd name="connsiteX97" fmla="*/ 136948 w 449219"/>
                <a:gd name="connsiteY97" fmla="*/ 2223303 h 2402465"/>
                <a:gd name="connsiteX98" fmla="*/ 273883 w 449219"/>
                <a:gd name="connsiteY98" fmla="*/ 2230293 h 2402465"/>
                <a:gd name="connsiteX99" fmla="*/ 273883 w 449219"/>
                <a:gd name="connsiteY99" fmla="*/ 908820 h 2402465"/>
                <a:gd name="connsiteX100" fmla="*/ 273883 w 449219"/>
                <a:gd name="connsiteY100" fmla="*/ 0 h 2402465"/>
                <a:gd name="connsiteX0" fmla="*/ 198531 w 449219"/>
                <a:gd name="connsiteY0" fmla="*/ 2258433 h 2402465"/>
                <a:gd name="connsiteX1" fmla="*/ 133579 w 449219"/>
                <a:gd name="connsiteY1" fmla="*/ 2267266 h 2402465"/>
                <a:gd name="connsiteX2" fmla="*/ 117157 w 449219"/>
                <a:gd name="connsiteY2" fmla="*/ 2272318 h 2402465"/>
                <a:gd name="connsiteX3" fmla="*/ 110757 w 449219"/>
                <a:gd name="connsiteY3" fmla="*/ 2274677 h 2402465"/>
                <a:gd name="connsiteX4" fmla="*/ 109662 w 449219"/>
                <a:gd name="connsiteY4" fmla="*/ 2275099 h 2402465"/>
                <a:gd name="connsiteX5" fmla="*/ 109494 w 449219"/>
                <a:gd name="connsiteY5" fmla="*/ 2275099 h 2402465"/>
                <a:gd name="connsiteX6" fmla="*/ 93998 w 449219"/>
                <a:gd name="connsiteY6" fmla="*/ 2284194 h 2402465"/>
                <a:gd name="connsiteX7" fmla="*/ 88356 w 449219"/>
                <a:gd name="connsiteY7" fmla="*/ 2288236 h 2402465"/>
                <a:gd name="connsiteX8" fmla="*/ 87429 w 449219"/>
                <a:gd name="connsiteY8" fmla="*/ 2288910 h 2402465"/>
                <a:gd name="connsiteX9" fmla="*/ 86838 w 449219"/>
                <a:gd name="connsiteY9" fmla="*/ 2289415 h 2402465"/>
                <a:gd name="connsiteX10" fmla="*/ 77661 w 449219"/>
                <a:gd name="connsiteY10" fmla="*/ 2297164 h 2402465"/>
                <a:gd name="connsiteX11" fmla="*/ 61742 w 449219"/>
                <a:gd name="connsiteY11" fmla="*/ 2312996 h 2402465"/>
                <a:gd name="connsiteX12" fmla="*/ 49364 w 449219"/>
                <a:gd name="connsiteY12" fmla="*/ 2329418 h 2402465"/>
                <a:gd name="connsiteX13" fmla="*/ 44228 w 449219"/>
                <a:gd name="connsiteY13" fmla="*/ 2339020 h 2402465"/>
                <a:gd name="connsiteX14" fmla="*/ 43974 w 449219"/>
                <a:gd name="connsiteY14" fmla="*/ 2339947 h 2402465"/>
                <a:gd name="connsiteX15" fmla="*/ 42541 w 449219"/>
                <a:gd name="connsiteY15" fmla="*/ 2344999 h 2402465"/>
                <a:gd name="connsiteX16" fmla="*/ 42290 w 449219"/>
                <a:gd name="connsiteY16" fmla="*/ 2345673 h 2402465"/>
                <a:gd name="connsiteX17" fmla="*/ 42290 w 449219"/>
                <a:gd name="connsiteY17" fmla="*/ 2345927 h 2402465"/>
                <a:gd name="connsiteX18" fmla="*/ 42290 w 449219"/>
                <a:gd name="connsiteY18" fmla="*/ 2349210 h 2402465"/>
                <a:gd name="connsiteX19" fmla="*/ 42290 w 449219"/>
                <a:gd name="connsiteY19" fmla="*/ 2349547 h 2402465"/>
                <a:gd name="connsiteX20" fmla="*/ 42459 w 449219"/>
                <a:gd name="connsiteY20" fmla="*/ 2350053 h 2402465"/>
                <a:gd name="connsiteX21" fmla="*/ 42459 w 449219"/>
                <a:gd name="connsiteY21" fmla="*/ 2350221 h 2402465"/>
                <a:gd name="connsiteX22" fmla="*/ 42459 w 449219"/>
                <a:gd name="connsiteY22" fmla="*/ 2350558 h 2402465"/>
                <a:gd name="connsiteX23" fmla="*/ 42710 w 449219"/>
                <a:gd name="connsiteY23" fmla="*/ 2350810 h 2402465"/>
                <a:gd name="connsiteX24" fmla="*/ 42878 w 449219"/>
                <a:gd name="connsiteY24" fmla="*/ 2350979 h 2402465"/>
                <a:gd name="connsiteX25" fmla="*/ 44899 w 449219"/>
                <a:gd name="connsiteY25" fmla="*/ 2352917 h 2402465"/>
                <a:gd name="connsiteX26" fmla="*/ 51384 w 449219"/>
                <a:gd name="connsiteY26" fmla="*/ 2356537 h 2402465"/>
                <a:gd name="connsiteX27" fmla="*/ 77408 w 449219"/>
                <a:gd name="connsiteY27" fmla="*/ 2360327 h 2402465"/>
                <a:gd name="connsiteX28" fmla="*/ 108651 w 449219"/>
                <a:gd name="connsiteY28" fmla="*/ 2355611 h 2402465"/>
                <a:gd name="connsiteX29" fmla="*/ 171728 w 449219"/>
                <a:gd name="connsiteY29" fmla="*/ 2332788 h 2402465"/>
                <a:gd name="connsiteX30" fmla="*/ 171728 w 449219"/>
                <a:gd name="connsiteY30" fmla="*/ 2332703 h 2402465"/>
                <a:gd name="connsiteX31" fmla="*/ 262598 w 449219"/>
                <a:gd name="connsiteY31" fmla="*/ 2271140 h 2402465"/>
                <a:gd name="connsiteX32" fmla="*/ 198531 w 449219"/>
                <a:gd name="connsiteY32" fmla="*/ 2258433 h 2402465"/>
                <a:gd name="connsiteX33" fmla="*/ 367108 w 449219"/>
                <a:gd name="connsiteY33" fmla="*/ 2051077 h 2402465"/>
                <a:gd name="connsiteX34" fmla="*/ 348665 w 449219"/>
                <a:gd name="connsiteY34" fmla="*/ 2053688 h 2402465"/>
                <a:gd name="connsiteX35" fmla="*/ 342349 w 449219"/>
                <a:gd name="connsiteY35" fmla="*/ 2057309 h 2402465"/>
                <a:gd name="connsiteX36" fmla="*/ 341844 w 449219"/>
                <a:gd name="connsiteY36" fmla="*/ 2057899 h 2402465"/>
                <a:gd name="connsiteX37" fmla="*/ 339400 w 449219"/>
                <a:gd name="connsiteY37" fmla="*/ 2060341 h 2402465"/>
                <a:gd name="connsiteX38" fmla="*/ 337380 w 449219"/>
                <a:gd name="connsiteY38" fmla="*/ 2062867 h 2402465"/>
                <a:gd name="connsiteX39" fmla="*/ 336286 w 449219"/>
                <a:gd name="connsiteY39" fmla="*/ 2064552 h 2402465"/>
                <a:gd name="connsiteX40" fmla="*/ 333084 w 449219"/>
                <a:gd name="connsiteY40" fmla="*/ 2070363 h 2402465"/>
                <a:gd name="connsiteX41" fmla="*/ 327611 w 449219"/>
                <a:gd name="connsiteY41" fmla="*/ 2153570 h 2402465"/>
                <a:gd name="connsiteX42" fmla="*/ 327696 w 449219"/>
                <a:gd name="connsiteY42" fmla="*/ 2153739 h 2402465"/>
                <a:gd name="connsiteX43" fmla="*/ 334771 w 449219"/>
                <a:gd name="connsiteY43" fmla="*/ 2213618 h 2402465"/>
                <a:gd name="connsiteX44" fmla="*/ 350940 w 449219"/>
                <a:gd name="connsiteY44" fmla="*/ 2196101 h 2402465"/>
                <a:gd name="connsiteX45" fmla="*/ 387152 w 449219"/>
                <a:gd name="connsiteY45" fmla="*/ 2131926 h 2402465"/>
                <a:gd name="connsiteX46" fmla="*/ 392457 w 449219"/>
                <a:gd name="connsiteY46" fmla="*/ 2113651 h 2402465"/>
                <a:gd name="connsiteX47" fmla="*/ 393301 w 449219"/>
                <a:gd name="connsiteY47" fmla="*/ 2109356 h 2402465"/>
                <a:gd name="connsiteX48" fmla="*/ 393469 w 449219"/>
                <a:gd name="connsiteY48" fmla="*/ 2108261 h 2402465"/>
                <a:gd name="connsiteX49" fmla="*/ 393469 w 449219"/>
                <a:gd name="connsiteY49" fmla="*/ 2107251 h 2402465"/>
                <a:gd name="connsiteX50" fmla="*/ 393890 w 449219"/>
                <a:gd name="connsiteY50" fmla="*/ 2097060 h 2402465"/>
                <a:gd name="connsiteX51" fmla="*/ 393553 w 449219"/>
                <a:gd name="connsiteY51" fmla="*/ 2090155 h 2402465"/>
                <a:gd name="connsiteX52" fmla="*/ 393384 w 449219"/>
                <a:gd name="connsiteY52" fmla="*/ 2088048 h 2402465"/>
                <a:gd name="connsiteX53" fmla="*/ 390605 w 449219"/>
                <a:gd name="connsiteY53" fmla="*/ 2075584 h 2402465"/>
                <a:gd name="connsiteX54" fmla="*/ 388331 w 449219"/>
                <a:gd name="connsiteY54" fmla="*/ 2069268 h 2402465"/>
                <a:gd name="connsiteX55" fmla="*/ 379237 w 449219"/>
                <a:gd name="connsiteY55" fmla="*/ 2056383 h 2402465"/>
                <a:gd name="connsiteX56" fmla="*/ 376120 w 449219"/>
                <a:gd name="connsiteY56" fmla="*/ 2054193 h 2402465"/>
                <a:gd name="connsiteX57" fmla="*/ 372499 w 449219"/>
                <a:gd name="connsiteY57" fmla="*/ 2052424 h 2402465"/>
                <a:gd name="connsiteX58" fmla="*/ 369382 w 449219"/>
                <a:gd name="connsiteY58" fmla="*/ 2051498 h 2402465"/>
                <a:gd name="connsiteX59" fmla="*/ 367867 w 449219"/>
                <a:gd name="connsiteY59" fmla="*/ 2051077 h 2402465"/>
                <a:gd name="connsiteX60" fmla="*/ 367108 w 449219"/>
                <a:gd name="connsiteY60" fmla="*/ 2051077 h 2402465"/>
                <a:gd name="connsiteX61" fmla="*/ 273883 w 449219"/>
                <a:gd name="connsiteY61" fmla="*/ 0 h 2402465"/>
                <a:gd name="connsiteX62" fmla="*/ 324413 w 449219"/>
                <a:gd name="connsiteY62" fmla="*/ 0 h 2402465"/>
                <a:gd name="connsiteX63" fmla="*/ 324413 w 449219"/>
                <a:gd name="connsiteY63" fmla="*/ 2018821 h 2402465"/>
                <a:gd name="connsiteX64" fmla="*/ 415363 w 449219"/>
                <a:gd name="connsiteY64" fmla="*/ 2033559 h 2402465"/>
                <a:gd name="connsiteX65" fmla="*/ 424122 w 449219"/>
                <a:gd name="connsiteY65" fmla="*/ 2152644 h 2402465"/>
                <a:gd name="connsiteX66" fmla="*/ 380668 w 449219"/>
                <a:gd name="connsiteY66" fmla="*/ 2225662 h 2402465"/>
                <a:gd name="connsiteX67" fmla="*/ 339907 w 449219"/>
                <a:gd name="connsiteY67" fmla="*/ 2266086 h 2402465"/>
                <a:gd name="connsiteX68" fmla="*/ 346475 w 449219"/>
                <a:gd name="connsiteY68" fmla="*/ 2269119 h 2402465"/>
                <a:gd name="connsiteX69" fmla="*/ 346897 w 449219"/>
                <a:gd name="connsiteY69" fmla="*/ 2269287 h 2402465"/>
                <a:gd name="connsiteX70" fmla="*/ 347488 w 449219"/>
                <a:gd name="connsiteY70" fmla="*/ 2269539 h 2402465"/>
                <a:gd name="connsiteX71" fmla="*/ 351360 w 449219"/>
                <a:gd name="connsiteY71" fmla="*/ 2271055 h 2402465"/>
                <a:gd name="connsiteX72" fmla="*/ 367951 w 449219"/>
                <a:gd name="connsiteY72" fmla="*/ 2276446 h 2402465"/>
                <a:gd name="connsiteX73" fmla="*/ 376794 w 449219"/>
                <a:gd name="connsiteY73" fmla="*/ 2278551 h 2402465"/>
                <a:gd name="connsiteX74" fmla="*/ 383111 w 449219"/>
                <a:gd name="connsiteY74" fmla="*/ 2279646 h 2402465"/>
                <a:gd name="connsiteX75" fmla="*/ 397679 w 449219"/>
                <a:gd name="connsiteY75" fmla="*/ 2280151 h 2402465"/>
                <a:gd name="connsiteX76" fmla="*/ 398942 w 449219"/>
                <a:gd name="connsiteY76" fmla="*/ 2280151 h 2402465"/>
                <a:gd name="connsiteX77" fmla="*/ 399111 w 449219"/>
                <a:gd name="connsiteY77" fmla="*/ 2280151 h 2402465"/>
                <a:gd name="connsiteX78" fmla="*/ 399279 w 449219"/>
                <a:gd name="connsiteY78" fmla="*/ 2280151 h 2402465"/>
                <a:gd name="connsiteX79" fmla="*/ 399843 w 449219"/>
                <a:gd name="connsiteY79" fmla="*/ 2280038 h 2402465"/>
                <a:gd name="connsiteX80" fmla="*/ 401384 w 449219"/>
                <a:gd name="connsiteY80" fmla="*/ 2279730 h 2402465"/>
                <a:gd name="connsiteX81" fmla="*/ 407954 w 449219"/>
                <a:gd name="connsiteY81" fmla="*/ 2277878 h 2402465"/>
                <a:gd name="connsiteX82" fmla="*/ 410817 w 449219"/>
                <a:gd name="connsiteY82" fmla="*/ 2276277 h 2402465"/>
                <a:gd name="connsiteX83" fmla="*/ 410395 w 449219"/>
                <a:gd name="connsiteY83" fmla="*/ 2276867 h 2402465"/>
                <a:gd name="connsiteX84" fmla="*/ 411490 w 449219"/>
                <a:gd name="connsiteY84" fmla="*/ 2275857 h 2402465"/>
                <a:gd name="connsiteX85" fmla="*/ 411743 w 449219"/>
                <a:gd name="connsiteY85" fmla="*/ 2275603 h 2402465"/>
                <a:gd name="connsiteX86" fmla="*/ 413342 w 449219"/>
                <a:gd name="connsiteY86" fmla="*/ 2274171 h 2402465"/>
                <a:gd name="connsiteX87" fmla="*/ 443155 w 449219"/>
                <a:gd name="connsiteY87" fmla="*/ 2274171 h 2402465"/>
                <a:gd name="connsiteX88" fmla="*/ 443155 w 449219"/>
                <a:gd name="connsiteY88" fmla="*/ 2303985 h 2402465"/>
                <a:gd name="connsiteX89" fmla="*/ 360036 w 449219"/>
                <a:gd name="connsiteY89" fmla="*/ 2317965 h 2402465"/>
                <a:gd name="connsiteX90" fmla="*/ 304705 w 449219"/>
                <a:gd name="connsiteY90" fmla="*/ 2294889 h 2402465"/>
                <a:gd name="connsiteX91" fmla="*/ 237418 w 449219"/>
                <a:gd name="connsiteY91" fmla="*/ 2342726 h 2402465"/>
                <a:gd name="connsiteX92" fmla="*/ 155054 w 449219"/>
                <a:gd name="connsiteY92" fmla="*/ 2385003 h 2402465"/>
                <a:gd name="connsiteX93" fmla="*/ 72776 w 449219"/>
                <a:gd name="connsiteY93" fmla="*/ 2402436 h 2402465"/>
                <a:gd name="connsiteX94" fmla="*/ 12140 w 449219"/>
                <a:gd name="connsiteY94" fmla="*/ 2379613 h 2402465"/>
                <a:gd name="connsiteX95" fmla="*/ 36479 w 449219"/>
                <a:gd name="connsiteY95" fmla="*/ 2278298 h 2402465"/>
                <a:gd name="connsiteX96" fmla="*/ 136948 w 449219"/>
                <a:gd name="connsiteY96" fmla="*/ 2223303 h 2402465"/>
                <a:gd name="connsiteX97" fmla="*/ 273883 w 449219"/>
                <a:gd name="connsiteY97" fmla="*/ 2230293 h 2402465"/>
                <a:gd name="connsiteX98" fmla="*/ 273883 w 449219"/>
                <a:gd name="connsiteY98" fmla="*/ 908820 h 2402465"/>
                <a:gd name="connsiteX99" fmla="*/ 273883 w 449219"/>
                <a:gd name="connsiteY99" fmla="*/ 0 h 2402465"/>
                <a:gd name="connsiteX0" fmla="*/ 198531 w 449219"/>
                <a:gd name="connsiteY0" fmla="*/ 2258433 h 2402465"/>
                <a:gd name="connsiteX1" fmla="*/ 133579 w 449219"/>
                <a:gd name="connsiteY1" fmla="*/ 2267266 h 2402465"/>
                <a:gd name="connsiteX2" fmla="*/ 117157 w 449219"/>
                <a:gd name="connsiteY2" fmla="*/ 2272318 h 2402465"/>
                <a:gd name="connsiteX3" fmla="*/ 110757 w 449219"/>
                <a:gd name="connsiteY3" fmla="*/ 2274677 h 2402465"/>
                <a:gd name="connsiteX4" fmla="*/ 109662 w 449219"/>
                <a:gd name="connsiteY4" fmla="*/ 2275099 h 2402465"/>
                <a:gd name="connsiteX5" fmla="*/ 109494 w 449219"/>
                <a:gd name="connsiteY5" fmla="*/ 2275099 h 2402465"/>
                <a:gd name="connsiteX6" fmla="*/ 93998 w 449219"/>
                <a:gd name="connsiteY6" fmla="*/ 2284194 h 2402465"/>
                <a:gd name="connsiteX7" fmla="*/ 88356 w 449219"/>
                <a:gd name="connsiteY7" fmla="*/ 2288236 h 2402465"/>
                <a:gd name="connsiteX8" fmla="*/ 87429 w 449219"/>
                <a:gd name="connsiteY8" fmla="*/ 2288910 h 2402465"/>
                <a:gd name="connsiteX9" fmla="*/ 86838 w 449219"/>
                <a:gd name="connsiteY9" fmla="*/ 2289415 h 2402465"/>
                <a:gd name="connsiteX10" fmla="*/ 77661 w 449219"/>
                <a:gd name="connsiteY10" fmla="*/ 2297164 h 2402465"/>
                <a:gd name="connsiteX11" fmla="*/ 61742 w 449219"/>
                <a:gd name="connsiteY11" fmla="*/ 2312996 h 2402465"/>
                <a:gd name="connsiteX12" fmla="*/ 49364 w 449219"/>
                <a:gd name="connsiteY12" fmla="*/ 2329418 h 2402465"/>
                <a:gd name="connsiteX13" fmla="*/ 44228 w 449219"/>
                <a:gd name="connsiteY13" fmla="*/ 2339020 h 2402465"/>
                <a:gd name="connsiteX14" fmla="*/ 43974 w 449219"/>
                <a:gd name="connsiteY14" fmla="*/ 2339947 h 2402465"/>
                <a:gd name="connsiteX15" fmla="*/ 42541 w 449219"/>
                <a:gd name="connsiteY15" fmla="*/ 2344999 h 2402465"/>
                <a:gd name="connsiteX16" fmla="*/ 42290 w 449219"/>
                <a:gd name="connsiteY16" fmla="*/ 2345673 h 2402465"/>
                <a:gd name="connsiteX17" fmla="*/ 42290 w 449219"/>
                <a:gd name="connsiteY17" fmla="*/ 2345927 h 2402465"/>
                <a:gd name="connsiteX18" fmla="*/ 42290 w 449219"/>
                <a:gd name="connsiteY18" fmla="*/ 2349210 h 2402465"/>
                <a:gd name="connsiteX19" fmla="*/ 42290 w 449219"/>
                <a:gd name="connsiteY19" fmla="*/ 2349547 h 2402465"/>
                <a:gd name="connsiteX20" fmla="*/ 42459 w 449219"/>
                <a:gd name="connsiteY20" fmla="*/ 2350053 h 2402465"/>
                <a:gd name="connsiteX21" fmla="*/ 42459 w 449219"/>
                <a:gd name="connsiteY21" fmla="*/ 2350221 h 2402465"/>
                <a:gd name="connsiteX22" fmla="*/ 42459 w 449219"/>
                <a:gd name="connsiteY22" fmla="*/ 2350558 h 2402465"/>
                <a:gd name="connsiteX23" fmla="*/ 42710 w 449219"/>
                <a:gd name="connsiteY23" fmla="*/ 2350810 h 2402465"/>
                <a:gd name="connsiteX24" fmla="*/ 42878 w 449219"/>
                <a:gd name="connsiteY24" fmla="*/ 2350979 h 2402465"/>
                <a:gd name="connsiteX25" fmla="*/ 44899 w 449219"/>
                <a:gd name="connsiteY25" fmla="*/ 2352917 h 2402465"/>
                <a:gd name="connsiteX26" fmla="*/ 51384 w 449219"/>
                <a:gd name="connsiteY26" fmla="*/ 2356537 h 2402465"/>
                <a:gd name="connsiteX27" fmla="*/ 77408 w 449219"/>
                <a:gd name="connsiteY27" fmla="*/ 2360327 h 2402465"/>
                <a:gd name="connsiteX28" fmla="*/ 108651 w 449219"/>
                <a:gd name="connsiteY28" fmla="*/ 2355611 h 2402465"/>
                <a:gd name="connsiteX29" fmla="*/ 171728 w 449219"/>
                <a:gd name="connsiteY29" fmla="*/ 2332788 h 2402465"/>
                <a:gd name="connsiteX30" fmla="*/ 171728 w 449219"/>
                <a:gd name="connsiteY30" fmla="*/ 2332703 h 2402465"/>
                <a:gd name="connsiteX31" fmla="*/ 262598 w 449219"/>
                <a:gd name="connsiteY31" fmla="*/ 2271140 h 2402465"/>
                <a:gd name="connsiteX32" fmla="*/ 198531 w 449219"/>
                <a:gd name="connsiteY32" fmla="*/ 2258433 h 2402465"/>
                <a:gd name="connsiteX33" fmla="*/ 367108 w 449219"/>
                <a:gd name="connsiteY33" fmla="*/ 2051077 h 2402465"/>
                <a:gd name="connsiteX34" fmla="*/ 348665 w 449219"/>
                <a:gd name="connsiteY34" fmla="*/ 2053688 h 2402465"/>
                <a:gd name="connsiteX35" fmla="*/ 342349 w 449219"/>
                <a:gd name="connsiteY35" fmla="*/ 2057309 h 2402465"/>
                <a:gd name="connsiteX36" fmla="*/ 341844 w 449219"/>
                <a:gd name="connsiteY36" fmla="*/ 2057899 h 2402465"/>
                <a:gd name="connsiteX37" fmla="*/ 339400 w 449219"/>
                <a:gd name="connsiteY37" fmla="*/ 2060341 h 2402465"/>
                <a:gd name="connsiteX38" fmla="*/ 337380 w 449219"/>
                <a:gd name="connsiteY38" fmla="*/ 2062867 h 2402465"/>
                <a:gd name="connsiteX39" fmla="*/ 336286 w 449219"/>
                <a:gd name="connsiteY39" fmla="*/ 2064552 h 2402465"/>
                <a:gd name="connsiteX40" fmla="*/ 333084 w 449219"/>
                <a:gd name="connsiteY40" fmla="*/ 2070363 h 2402465"/>
                <a:gd name="connsiteX41" fmla="*/ 327611 w 449219"/>
                <a:gd name="connsiteY41" fmla="*/ 2153570 h 2402465"/>
                <a:gd name="connsiteX42" fmla="*/ 327696 w 449219"/>
                <a:gd name="connsiteY42" fmla="*/ 2153739 h 2402465"/>
                <a:gd name="connsiteX43" fmla="*/ 334771 w 449219"/>
                <a:gd name="connsiteY43" fmla="*/ 2213618 h 2402465"/>
                <a:gd name="connsiteX44" fmla="*/ 350940 w 449219"/>
                <a:gd name="connsiteY44" fmla="*/ 2196101 h 2402465"/>
                <a:gd name="connsiteX45" fmla="*/ 387152 w 449219"/>
                <a:gd name="connsiteY45" fmla="*/ 2131926 h 2402465"/>
                <a:gd name="connsiteX46" fmla="*/ 392457 w 449219"/>
                <a:gd name="connsiteY46" fmla="*/ 2113651 h 2402465"/>
                <a:gd name="connsiteX47" fmla="*/ 393301 w 449219"/>
                <a:gd name="connsiteY47" fmla="*/ 2109356 h 2402465"/>
                <a:gd name="connsiteX48" fmla="*/ 393469 w 449219"/>
                <a:gd name="connsiteY48" fmla="*/ 2108261 h 2402465"/>
                <a:gd name="connsiteX49" fmla="*/ 393469 w 449219"/>
                <a:gd name="connsiteY49" fmla="*/ 2107251 h 2402465"/>
                <a:gd name="connsiteX50" fmla="*/ 393890 w 449219"/>
                <a:gd name="connsiteY50" fmla="*/ 2097060 h 2402465"/>
                <a:gd name="connsiteX51" fmla="*/ 393553 w 449219"/>
                <a:gd name="connsiteY51" fmla="*/ 2090155 h 2402465"/>
                <a:gd name="connsiteX52" fmla="*/ 393384 w 449219"/>
                <a:gd name="connsiteY52" fmla="*/ 2088048 h 2402465"/>
                <a:gd name="connsiteX53" fmla="*/ 390605 w 449219"/>
                <a:gd name="connsiteY53" fmla="*/ 2075584 h 2402465"/>
                <a:gd name="connsiteX54" fmla="*/ 388331 w 449219"/>
                <a:gd name="connsiteY54" fmla="*/ 2069268 h 2402465"/>
                <a:gd name="connsiteX55" fmla="*/ 379237 w 449219"/>
                <a:gd name="connsiteY55" fmla="*/ 2056383 h 2402465"/>
                <a:gd name="connsiteX56" fmla="*/ 376120 w 449219"/>
                <a:gd name="connsiteY56" fmla="*/ 2054193 h 2402465"/>
                <a:gd name="connsiteX57" fmla="*/ 372499 w 449219"/>
                <a:gd name="connsiteY57" fmla="*/ 2052424 h 2402465"/>
                <a:gd name="connsiteX58" fmla="*/ 369382 w 449219"/>
                <a:gd name="connsiteY58" fmla="*/ 2051498 h 2402465"/>
                <a:gd name="connsiteX59" fmla="*/ 367867 w 449219"/>
                <a:gd name="connsiteY59" fmla="*/ 2051077 h 2402465"/>
                <a:gd name="connsiteX60" fmla="*/ 367108 w 449219"/>
                <a:gd name="connsiteY60" fmla="*/ 2051077 h 2402465"/>
                <a:gd name="connsiteX61" fmla="*/ 273883 w 449219"/>
                <a:gd name="connsiteY61" fmla="*/ 0 h 2402465"/>
                <a:gd name="connsiteX62" fmla="*/ 324413 w 449219"/>
                <a:gd name="connsiteY62" fmla="*/ 0 h 2402465"/>
                <a:gd name="connsiteX63" fmla="*/ 324413 w 449219"/>
                <a:gd name="connsiteY63" fmla="*/ 2018821 h 2402465"/>
                <a:gd name="connsiteX64" fmla="*/ 415363 w 449219"/>
                <a:gd name="connsiteY64" fmla="*/ 2033559 h 2402465"/>
                <a:gd name="connsiteX65" fmla="*/ 424122 w 449219"/>
                <a:gd name="connsiteY65" fmla="*/ 2152644 h 2402465"/>
                <a:gd name="connsiteX66" fmla="*/ 380668 w 449219"/>
                <a:gd name="connsiteY66" fmla="*/ 2225662 h 2402465"/>
                <a:gd name="connsiteX67" fmla="*/ 339907 w 449219"/>
                <a:gd name="connsiteY67" fmla="*/ 2266086 h 2402465"/>
                <a:gd name="connsiteX68" fmla="*/ 346475 w 449219"/>
                <a:gd name="connsiteY68" fmla="*/ 2269119 h 2402465"/>
                <a:gd name="connsiteX69" fmla="*/ 346897 w 449219"/>
                <a:gd name="connsiteY69" fmla="*/ 2269287 h 2402465"/>
                <a:gd name="connsiteX70" fmla="*/ 347488 w 449219"/>
                <a:gd name="connsiteY70" fmla="*/ 2269539 h 2402465"/>
                <a:gd name="connsiteX71" fmla="*/ 351360 w 449219"/>
                <a:gd name="connsiteY71" fmla="*/ 2271055 h 2402465"/>
                <a:gd name="connsiteX72" fmla="*/ 367951 w 449219"/>
                <a:gd name="connsiteY72" fmla="*/ 2276446 h 2402465"/>
                <a:gd name="connsiteX73" fmla="*/ 376794 w 449219"/>
                <a:gd name="connsiteY73" fmla="*/ 2278551 h 2402465"/>
                <a:gd name="connsiteX74" fmla="*/ 383111 w 449219"/>
                <a:gd name="connsiteY74" fmla="*/ 2279646 h 2402465"/>
                <a:gd name="connsiteX75" fmla="*/ 397679 w 449219"/>
                <a:gd name="connsiteY75" fmla="*/ 2280151 h 2402465"/>
                <a:gd name="connsiteX76" fmla="*/ 398942 w 449219"/>
                <a:gd name="connsiteY76" fmla="*/ 2280151 h 2402465"/>
                <a:gd name="connsiteX77" fmla="*/ 399111 w 449219"/>
                <a:gd name="connsiteY77" fmla="*/ 2280151 h 2402465"/>
                <a:gd name="connsiteX78" fmla="*/ 399279 w 449219"/>
                <a:gd name="connsiteY78" fmla="*/ 2280151 h 2402465"/>
                <a:gd name="connsiteX79" fmla="*/ 399843 w 449219"/>
                <a:gd name="connsiteY79" fmla="*/ 2280038 h 2402465"/>
                <a:gd name="connsiteX80" fmla="*/ 401384 w 449219"/>
                <a:gd name="connsiteY80" fmla="*/ 2279730 h 2402465"/>
                <a:gd name="connsiteX81" fmla="*/ 407954 w 449219"/>
                <a:gd name="connsiteY81" fmla="*/ 2277878 h 2402465"/>
                <a:gd name="connsiteX82" fmla="*/ 410817 w 449219"/>
                <a:gd name="connsiteY82" fmla="*/ 2276277 h 2402465"/>
                <a:gd name="connsiteX83" fmla="*/ 410395 w 449219"/>
                <a:gd name="connsiteY83" fmla="*/ 2276867 h 2402465"/>
                <a:gd name="connsiteX84" fmla="*/ 411490 w 449219"/>
                <a:gd name="connsiteY84" fmla="*/ 2275857 h 2402465"/>
                <a:gd name="connsiteX85" fmla="*/ 411743 w 449219"/>
                <a:gd name="connsiteY85" fmla="*/ 2275603 h 2402465"/>
                <a:gd name="connsiteX86" fmla="*/ 413342 w 449219"/>
                <a:gd name="connsiteY86" fmla="*/ 2274171 h 2402465"/>
                <a:gd name="connsiteX87" fmla="*/ 443155 w 449219"/>
                <a:gd name="connsiteY87" fmla="*/ 2274171 h 2402465"/>
                <a:gd name="connsiteX88" fmla="*/ 443155 w 449219"/>
                <a:gd name="connsiteY88" fmla="*/ 2303985 h 2402465"/>
                <a:gd name="connsiteX89" fmla="*/ 360036 w 449219"/>
                <a:gd name="connsiteY89" fmla="*/ 2317965 h 2402465"/>
                <a:gd name="connsiteX90" fmla="*/ 304705 w 449219"/>
                <a:gd name="connsiteY90" fmla="*/ 2294889 h 2402465"/>
                <a:gd name="connsiteX91" fmla="*/ 237418 w 449219"/>
                <a:gd name="connsiteY91" fmla="*/ 2342726 h 2402465"/>
                <a:gd name="connsiteX92" fmla="*/ 155054 w 449219"/>
                <a:gd name="connsiteY92" fmla="*/ 2385003 h 2402465"/>
                <a:gd name="connsiteX93" fmla="*/ 72776 w 449219"/>
                <a:gd name="connsiteY93" fmla="*/ 2402436 h 2402465"/>
                <a:gd name="connsiteX94" fmla="*/ 12140 w 449219"/>
                <a:gd name="connsiteY94" fmla="*/ 2379613 h 2402465"/>
                <a:gd name="connsiteX95" fmla="*/ 36479 w 449219"/>
                <a:gd name="connsiteY95" fmla="*/ 2278298 h 2402465"/>
                <a:gd name="connsiteX96" fmla="*/ 136948 w 449219"/>
                <a:gd name="connsiteY96" fmla="*/ 2223303 h 2402465"/>
                <a:gd name="connsiteX97" fmla="*/ 273883 w 449219"/>
                <a:gd name="connsiteY97" fmla="*/ 2230293 h 2402465"/>
                <a:gd name="connsiteX98" fmla="*/ 273883 w 449219"/>
                <a:gd name="connsiteY98" fmla="*/ 0 h 240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449219" h="2402465">
                  <a:moveTo>
                    <a:pt x="198531" y="2258433"/>
                  </a:moveTo>
                  <a:cubicBezTo>
                    <a:pt x="176213" y="2258380"/>
                    <a:pt x="153749" y="2261918"/>
                    <a:pt x="133579" y="2267266"/>
                  </a:cubicBezTo>
                  <a:cubicBezTo>
                    <a:pt x="128022" y="2268782"/>
                    <a:pt x="122546" y="2270466"/>
                    <a:pt x="117157" y="2272318"/>
                  </a:cubicBezTo>
                  <a:cubicBezTo>
                    <a:pt x="115052" y="2273076"/>
                    <a:pt x="112862" y="2273834"/>
                    <a:pt x="110757" y="2274677"/>
                  </a:cubicBezTo>
                  <a:cubicBezTo>
                    <a:pt x="110167" y="2274929"/>
                    <a:pt x="109832" y="2275099"/>
                    <a:pt x="109662" y="2275099"/>
                  </a:cubicBezTo>
                  <a:lnTo>
                    <a:pt x="109494" y="2275099"/>
                  </a:lnTo>
                  <a:cubicBezTo>
                    <a:pt x="104103" y="2277709"/>
                    <a:pt x="98967" y="2280825"/>
                    <a:pt x="93998" y="2284194"/>
                  </a:cubicBezTo>
                  <a:cubicBezTo>
                    <a:pt x="92145" y="2285541"/>
                    <a:pt x="90209" y="2286889"/>
                    <a:pt x="88356" y="2288236"/>
                  </a:cubicBezTo>
                  <a:cubicBezTo>
                    <a:pt x="87934" y="2288573"/>
                    <a:pt x="87682" y="2288742"/>
                    <a:pt x="87429" y="2288910"/>
                  </a:cubicBezTo>
                  <a:cubicBezTo>
                    <a:pt x="87260" y="2289079"/>
                    <a:pt x="87175" y="2289162"/>
                    <a:pt x="86838" y="2289415"/>
                  </a:cubicBezTo>
                  <a:cubicBezTo>
                    <a:pt x="83723" y="2291941"/>
                    <a:pt x="80607" y="2294468"/>
                    <a:pt x="77661" y="2297164"/>
                  </a:cubicBezTo>
                  <a:cubicBezTo>
                    <a:pt x="72100" y="2302132"/>
                    <a:pt x="66712" y="2307438"/>
                    <a:pt x="61742" y="2312996"/>
                  </a:cubicBezTo>
                  <a:cubicBezTo>
                    <a:pt x="55680" y="2319734"/>
                    <a:pt x="53911" y="2321924"/>
                    <a:pt x="49364" y="2329418"/>
                  </a:cubicBezTo>
                  <a:cubicBezTo>
                    <a:pt x="47426" y="2332535"/>
                    <a:pt x="45742" y="2335736"/>
                    <a:pt x="44228" y="2339020"/>
                  </a:cubicBezTo>
                  <a:cubicBezTo>
                    <a:pt x="44143" y="2339357"/>
                    <a:pt x="44059" y="2339526"/>
                    <a:pt x="43974" y="2339947"/>
                  </a:cubicBezTo>
                  <a:cubicBezTo>
                    <a:pt x="43469" y="2341631"/>
                    <a:pt x="43047" y="2343315"/>
                    <a:pt x="42541" y="2344999"/>
                  </a:cubicBezTo>
                  <a:cubicBezTo>
                    <a:pt x="42375" y="2345336"/>
                    <a:pt x="42290" y="2345505"/>
                    <a:pt x="42290" y="2345673"/>
                  </a:cubicBezTo>
                  <a:lnTo>
                    <a:pt x="42290" y="2345927"/>
                  </a:lnTo>
                  <a:lnTo>
                    <a:pt x="42290" y="2349210"/>
                  </a:lnTo>
                  <a:lnTo>
                    <a:pt x="42290" y="2349547"/>
                  </a:lnTo>
                  <a:cubicBezTo>
                    <a:pt x="42375" y="2349800"/>
                    <a:pt x="42459" y="2349884"/>
                    <a:pt x="42459" y="2350053"/>
                  </a:cubicBezTo>
                  <a:lnTo>
                    <a:pt x="42459" y="2350221"/>
                  </a:lnTo>
                  <a:lnTo>
                    <a:pt x="42459" y="2350558"/>
                  </a:lnTo>
                  <a:cubicBezTo>
                    <a:pt x="42541" y="2350642"/>
                    <a:pt x="42710" y="2350810"/>
                    <a:pt x="42710" y="2350810"/>
                  </a:cubicBezTo>
                  <a:lnTo>
                    <a:pt x="42878" y="2350979"/>
                  </a:lnTo>
                  <a:cubicBezTo>
                    <a:pt x="43552" y="2351653"/>
                    <a:pt x="44228" y="2352242"/>
                    <a:pt x="44899" y="2352917"/>
                  </a:cubicBezTo>
                  <a:cubicBezTo>
                    <a:pt x="44565" y="2352326"/>
                    <a:pt x="50038" y="2355948"/>
                    <a:pt x="51384" y="2356537"/>
                  </a:cubicBezTo>
                  <a:cubicBezTo>
                    <a:pt x="56776" y="2358812"/>
                    <a:pt x="68902" y="2360496"/>
                    <a:pt x="77408" y="2360327"/>
                  </a:cubicBezTo>
                  <a:cubicBezTo>
                    <a:pt x="88019" y="2360075"/>
                    <a:pt x="98378" y="2358221"/>
                    <a:pt x="108651" y="2355611"/>
                  </a:cubicBezTo>
                  <a:cubicBezTo>
                    <a:pt x="130380" y="2350136"/>
                    <a:pt x="151349" y="2341883"/>
                    <a:pt x="171728" y="2332788"/>
                  </a:cubicBezTo>
                  <a:lnTo>
                    <a:pt x="171728" y="2332703"/>
                  </a:lnTo>
                  <a:cubicBezTo>
                    <a:pt x="205584" y="2317545"/>
                    <a:pt x="232363" y="2291689"/>
                    <a:pt x="262598" y="2271140"/>
                  </a:cubicBezTo>
                  <a:cubicBezTo>
                    <a:pt x="243018" y="2262129"/>
                    <a:pt x="220848" y="2258486"/>
                    <a:pt x="198531" y="2258433"/>
                  </a:cubicBezTo>
                  <a:close/>
                  <a:moveTo>
                    <a:pt x="367108" y="2051077"/>
                  </a:moveTo>
                  <a:cubicBezTo>
                    <a:pt x="360455" y="2050487"/>
                    <a:pt x="354982" y="2051414"/>
                    <a:pt x="348665" y="2053688"/>
                  </a:cubicBezTo>
                  <a:cubicBezTo>
                    <a:pt x="349509" y="2053519"/>
                    <a:pt x="343611" y="2056467"/>
                    <a:pt x="342349" y="2057309"/>
                  </a:cubicBezTo>
                  <a:cubicBezTo>
                    <a:pt x="342181" y="2057561"/>
                    <a:pt x="342097" y="2057645"/>
                    <a:pt x="341844" y="2057899"/>
                  </a:cubicBezTo>
                  <a:cubicBezTo>
                    <a:pt x="341087" y="2058740"/>
                    <a:pt x="340244" y="2059499"/>
                    <a:pt x="339400" y="2060341"/>
                  </a:cubicBezTo>
                  <a:cubicBezTo>
                    <a:pt x="339066" y="2060678"/>
                    <a:pt x="337801" y="2062278"/>
                    <a:pt x="337380" y="2062867"/>
                  </a:cubicBezTo>
                  <a:cubicBezTo>
                    <a:pt x="337045" y="2063457"/>
                    <a:pt x="336624" y="2063962"/>
                    <a:pt x="336286" y="2064552"/>
                  </a:cubicBezTo>
                  <a:cubicBezTo>
                    <a:pt x="335780" y="2065309"/>
                    <a:pt x="333253" y="2070363"/>
                    <a:pt x="333084" y="2070363"/>
                  </a:cubicBezTo>
                  <a:cubicBezTo>
                    <a:pt x="322558" y="2095713"/>
                    <a:pt x="325001" y="2124431"/>
                    <a:pt x="327611" y="2153570"/>
                  </a:cubicBezTo>
                  <a:cubicBezTo>
                    <a:pt x="327639" y="2153626"/>
                    <a:pt x="327668" y="2153683"/>
                    <a:pt x="327696" y="2153739"/>
                  </a:cubicBezTo>
                  <a:cubicBezTo>
                    <a:pt x="329464" y="2173699"/>
                    <a:pt x="332834" y="2193659"/>
                    <a:pt x="334771" y="2213618"/>
                  </a:cubicBezTo>
                  <a:cubicBezTo>
                    <a:pt x="340413" y="2207976"/>
                    <a:pt x="345886" y="2202165"/>
                    <a:pt x="350940" y="2196101"/>
                  </a:cubicBezTo>
                  <a:cubicBezTo>
                    <a:pt x="366520" y="2177321"/>
                    <a:pt x="379152" y="2154917"/>
                    <a:pt x="387152" y="2131926"/>
                  </a:cubicBezTo>
                  <a:cubicBezTo>
                    <a:pt x="389173" y="2125947"/>
                    <a:pt x="391111" y="2119799"/>
                    <a:pt x="392457" y="2113651"/>
                  </a:cubicBezTo>
                  <a:cubicBezTo>
                    <a:pt x="392794" y="2112220"/>
                    <a:pt x="393047" y="2110788"/>
                    <a:pt x="393301" y="2109356"/>
                  </a:cubicBezTo>
                  <a:cubicBezTo>
                    <a:pt x="393384" y="2108850"/>
                    <a:pt x="393469" y="2108598"/>
                    <a:pt x="393469" y="2108261"/>
                  </a:cubicBezTo>
                  <a:lnTo>
                    <a:pt x="393469" y="2107251"/>
                  </a:lnTo>
                  <a:cubicBezTo>
                    <a:pt x="393806" y="2103881"/>
                    <a:pt x="393890" y="2100429"/>
                    <a:pt x="393890" y="2097060"/>
                  </a:cubicBezTo>
                  <a:cubicBezTo>
                    <a:pt x="393806" y="2094701"/>
                    <a:pt x="393721" y="2092428"/>
                    <a:pt x="393553" y="2090155"/>
                  </a:cubicBezTo>
                  <a:cubicBezTo>
                    <a:pt x="393553" y="2089986"/>
                    <a:pt x="393384" y="2088554"/>
                    <a:pt x="393384" y="2088048"/>
                  </a:cubicBezTo>
                  <a:cubicBezTo>
                    <a:pt x="392794" y="2083837"/>
                    <a:pt x="391869" y="2079626"/>
                    <a:pt x="390605" y="2075584"/>
                  </a:cubicBezTo>
                  <a:cubicBezTo>
                    <a:pt x="389764" y="2072636"/>
                    <a:pt x="388415" y="2069437"/>
                    <a:pt x="388331" y="2069268"/>
                  </a:cubicBezTo>
                  <a:cubicBezTo>
                    <a:pt x="384962" y="2062362"/>
                    <a:pt x="384120" y="2060678"/>
                    <a:pt x="379237" y="2056383"/>
                  </a:cubicBezTo>
                  <a:cubicBezTo>
                    <a:pt x="380077" y="2057224"/>
                    <a:pt x="376710" y="2054530"/>
                    <a:pt x="376120" y="2054193"/>
                  </a:cubicBezTo>
                  <a:cubicBezTo>
                    <a:pt x="376036" y="2054108"/>
                    <a:pt x="372836" y="2052676"/>
                    <a:pt x="372499" y="2052424"/>
                  </a:cubicBezTo>
                  <a:cubicBezTo>
                    <a:pt x="371403" y="2052087"/>
                    <a:pt x="370394" y="2051750"/>
                    <a:pt x="369382" y="2051498"/>
                  </a:cubicBezTo>
                  <a:cubicBezTo>
                    <a:pt x="368710" y="2051329"/>
                    <a:pt x="368288" y="2051161"/>
                    <a:pt x="367867" y="2051077"/>
                  </a:cubicBezTo>
                  <a:lnTo>
                    <a:pt x="367108" y="2051077"/>
                  </a:lnTo>
                  <a:close/>
                  <a:moveTo>
                    <a:pt x="273883" y="0"/>
                  </a:moveTo>
                  <a:lnTo>
                    <a:pt x="324413" y="0"/>
                  </a:lnTo>
                  <a:lnTo>
                    <a:pt x="324413" y="2018821"/>
                  </a:lnTo>
                  <a:cubicBezTo>
                    <a:pt x="353467" y="2001809"/>
                    <a:pt x="393638" y="2006525"/>
                    <a:pt x="415363" y="2033559"/>
                  </a:cubicBezTo>
                  <a:cubicBezTo>
                    <a:pt x="442649" y="2067584"/>
                    <a:pt x="439366" y="2114324"/>
                    <a:pt x="424122" y="2152644"/>
                  </a:cubicBezTo>
                  <a:cubicBezTo>
                    <a:pt x="413512" y="2179257"/>
                    <a:pt x="399026" y="2203680"/>
                    <a:pt x="380668" y="2225662"/>
                  </a:cubicBezTo>
                  <a:cubicBezTo>
                    <a:pt x="368542" y="2240316"/>
                    <a:pt x="354307" y="2253286"/>
                    <a:pt x="339907" y="2266086"/>
                  </a:cubicBezTo>
                  <a:lnTo>
                    <a:pt x="346475" y="2269119"/>
                  </a:lnTo>
                  <a:cubicBezTo>
                    <a:pt x="346729" y="2269202"/>
                    <a:pt x="346729" y="2269287"/>
                    <a:pt x="346897" y="2269287"/>
                  </a:cubicBezTo>
                  <a:cubicBezTo>
                    <a:pt x="347066" y="2269371"/>
                    <a:pt x="347234" y="2269456"/>
                    <a:pt x="347488" y="2269539"/>
                  </a:cubicBezTo>
                  <a:cubicBezTo>
                    <a:pt x="348834" y="2270045"/>
                    <a:pt x="350097" y="2270551"/>
                    <a:pt x="351360" y="2271055"/>
                  </a:cubicBezTo>
                  <a:cubicBezTo>
                    <a:pt x="356750" y="2273076"/>
                    <a:pt x="362309" y="2274929"/>
                    <a:pt x="367951" y="2276446"/>
                  </a:cubicBezTo>
                  <a:cubicBezTo>
                    <a:pt x="370900" y="2277204"/>
                    <a:pt x="373846" y="2277961"/>
                    <a:pt x="376794" y="2278551"/>
                  </a:cubicBezTo>
                  <a:cubicBezTo>
                    <a:pt x="378226" y="2278888"/>
                    <a:pt x="385216" y="2279730"/>
                    <a:pt x="383111" y="2279646"/>
                  </a:cubicBezTo>
                  <a:cubicBezTo>
                    <a:pt x="387993" y="2280151"/>
                    <a:pt x="392794" y="2280403"/>
                    <a:pt x="397679" y="2280151"/>
                  </a:cubicBezTo>
                  <a:lnTo>
                    <a:pt x="398942" y="2280151"/>
                  </a:lnTo>
                  <a:lnTo>
                    <a:pt x="399111" y="2280151"/>
                  </a:lnTo>
                  <a:lnTo>
                    <a:pt x="399279" y="2280151"/>
                  </a:lnTo>
                  <a:lnTo>
                    <a:pt x="399843" y="2280038"/>
                  </a:lnTo>
                  <a:lnTo>
                    <a:pt x="401384" y="2279730"/>
                  </a:lnTo>
                  <a:cubicBezTo>
                    <a:pt x="403659" y="2279225"/>
                    <a:pt x="405764" y="2278551"/>
                    <a:pt x="407954" y="2277878"/>
                  </a:cubicBezTo>
                  <a:cubicBezTo>
                    <a:pt x="408879" y="2277372"/>
                    <a:pt x="409890" y="2276783"/>
                    <a:pt x="410817" y="2276277"/>
                  </a:cubicBezTo>
                  <a:cubicBezTo>
                    <a:pt x="410565" y="2276446"/>
                    <a:pt x="410395" y="2276698"/>
                    <a:pt x="410395" y="2276867"/>
                  </a:cubicBezTo>
                  <a:cubicBezTo>
                    <a:pt x="410395" y="2276783"/>
                    <a:pt x="410902" y="2276361"/>
                    <a:pt x="411490" y="2275857"/>
                  </a:cubicBezTo>
                  <a:cubicBezTo>
                    <a:pt x="412839" y="2275099"/>
                    <a:pt x="412417" y="2275182"/>
                    <a:pt x="411743" y="2275603"/>
                  </a:cubicBezTo>
                  <a:lnTo>
                    <a:pt x="413342" y="2274171"/>
                  </a:lnTo>
                  <a:cubicBezTo>
                    <a:pt x="421849" y="2266003"/>
                    <a:pt x="434649" y="2266340"/>
                    <a:pt x="443155" y="2274171"/>
                  </a:cubicBezTo>
                  <a:cubicBezTo>
                    <a:pt x="451408" y="2281835"/>
                    <a:pt x="451071" y="2296321"/>
                    <a:pt x="443155" y="2303985"/>
                  </a:cubicBezTo>
                  <a:cubicBezTo>
                    <a:pt x="421007" y="2325461"/>
                    <a:pt x="388162" y="2324872"/>
                    <a:pt x="360036" y="2317965"/>
                  </a:cubicBezTo>
                  <a:cubicBezTo>
                    <a:pt x="340750" y="2313165"/>
                    <a:pt x="321801" y="2305417"/>
                    <a:pt x="304705" y="2294889"/>
                  </a:cubicBezTo>
                  <a:cubicBezTo>
                    <a:pt x="280368" y="2308028"/>
                    <a:pt x="259565" y="2326302"/>
                    <a:pt x="237418" y="2342726"/>
                  </a:cubicBezTo>
                  <a:cubicBezTo>
                    <a:pt x="212237" y="2361337"/>
                    <a:pt x="184277" y="2373970"/>
                    <a:pt x="155054" y="2385003"/>
                  </a:cubicBezTo>
                  <a:cubicBezTo>
                    <a:pt x="129031" y="2394773"/>
                    <a:pt x="100820" y="2403027"/>
                    <a:pt x="72776" y="2402436"/>
                  </a:cubicBezTo>
                  <a:cubicBezTo>
                    <a:pt x="51384" y="2402015"/>
                    <a:pt x="26878" y="2396204"/>
                    <a:pt x="12140" y="2379613"/>
                  </a:cubicBezTo>
                  <a:cubicBezTo>
                    <a:pt x="-16914" y="2347020"/>
                    <a:pt x="12225" y="2303480"/>
                    <a:pt x="36479" y="2278298"/>
                  </a:cubicBezTo>
                  <a:cubicBezTo>
                    <a:pt x="64607" y="2249075"/>
                    <a:pt x="97199" y="2231388"/>
                    <a:pt x="136948" y="2223303"/>
                  </a:cubicBezTo>
                  <a:cubicBezTo>
                    <a:pt x="181247" y="2214208"/>
                    <a:pt x="231101" y="2213114"/>
                    <a:pt x="273883" y="2230293"/>
                  </a:cubicBezTo>
                  <a:lnTo>
                    <a:pt x="273883" y="0"/>
                  </a:lnTo>
                  <a:close/>
                </a:path>
              </a:pathLst>
            </a:custGeom>
            <a:solidFill>
              <a:schemeClr val="bg2"/>
            </a:solidFill>
            <a:ln w="664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35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2E57401-4E62-7DA9-1141-A18713C52BF6}"/>
              </a:ext>
            </a:extLst>
          </p:cNvPr>
          <p:cNvGrpSpPr/>
          <p:nvPr/>
        </p:nvGrpSpPr>
        <p:grpSpPr>
          <a:xfrm>
            <a:off x="3036070" y="1383724"/>
            <a:ext cx="1097334" cy="3853792"/>
            <a:chOff x="3036070" y="1032164"/>
            <a:chExt cx="1097334" cy="3853792"/>
          </a:xfrm>
        </p:grpSpPr>
        <p:sp>
          <p:nvSpPr>
            <p:cNvPr id="39" name="Forme libre 73">
              <a:extLst>
                <a:ext uri="{FF2B5EF4-FFF2-40B4-BE49-F238E27FC236}">
                  <a16:creationId xmlns:a16="http://schemas.microsoft.com/office/drawing/2014/main" id="{20AEAB07-C8BC-8631-3E00-642267325442}"/>
                </a:ext>
              </a:extLst>
            </p:cNvPr>
            <p:cNvSpPr/>
            <p:nvPr/>
          </p:nvSpPr>
          <p:spPr>
            <a:xfrm>
              <a:off x="3036070" y="3172169"/>
              <a:ext cx="1097334" cy="1713787"/>
            </a:xfrm>
            <a:custGeom>
              <a:avLst/>
              <a:gdLst>
                <a:gd name="connsiteX0" fmla="*/ 865776 w 865933"/>
                <a:gd name="connsiteY0" fmla="*/ 896670 h 1352391"/>
                <a:gd name="connsiteX1" fmla="*/ 567120 w 865933"/>
                <a:gd name="connsiteY1" fmla="*/ 912620 h 1352391"/>
                <a:gd name="connsiteX2" fmla="*/ 465641 w 865933"/>
                <a:gd name="connsiteY2" fmla="*/ 1117978 h 1352391"/>
                <a:gd name="connsiteX3" fmla="*/ 316646 w 865933"/>
                <a:gd name="connsiteY3" fmla="*/ 681343 h 1352391"/>
                <a:gd name="connsiteX4" fmla="*/ 422311 w 865933"/>
                <a:gd name="connsiteY4" fmla="*/ 236866 h 1352391"/>
                <a:gd name="connsiteX5" fmla="*/ 541136 w 865933"/>
                <a:gd name="connsiteY5" fmla="*/ 416438 h 1352391"/>
                <a:gd name="connsiteX6" fmla="*/ 839193 w 865933"/>
                <a:gd name="connsiteY6" fmla="*/ 400488 h 1352391"/>
                <a:gd name="connsiteX7" fmla="*/ 414270 w 865933"/>
                <a:gd name="connsiteY7" fmla="*/ 936 h 1352391"/>
                <a:gd name="connsiteX8" fmla="*/ 2904 w 865933"/>
                <a:gd name="connsiteY8" fmla="*/ 697094 h 1352391"/>
                <a:gd name="connsiteX9" fmla="*/ 474214 w 865933"/>
                <a:gd name="connsiteY9" fmla="*/ 1351382 h 1352391"/>
                <a:gd name="connsiteX10" fmla="*/ 865710 w 865933"/>
                <a:gd name="connsiteY10" fmla="*/ 896670 h 1352391"/>
                <a:gd name="connsiteX11" fmla="*/ 498936 w 865933"/>
                <a:gd name="connsiteY11" fmla="*/ 79823 h 1352391"/>
                <a:gd name="connsiteX12" fmla="*/ 564794 w 865933"/>
                <a:gd name="connsiteY12" fmla="*/ 145684 h 1352391"/>
                <a:gd name="connsiteX13" fmla="*/ 498936 w 865933"/>
                <a:gd name="connsiteY13" fmla="*/ 211545 h 1352391"/>
                <a:gd name="connsiteX14" fmla="*/ 433077 w 865933"/>
                <a:gd name="connsiteY14" fmla="*/ 145684 h 1352391"/>
                <a:gd name="connsiteX15" fmla="*/ 498936 w 865933"/>
                <a:gd name="connsiteY15" fmla="*/ 79823 h 1352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65933" h="1352391">
                  <a:moveTo>
                    <a:pt x="865776" y="896670"/>
                  </a:moveTo>
                  <a:lnTo>
                    <a:pt x="567120" y="912620"/>
                  </a:lnTo>
                  <a:cubicBezTo>
                    <a:pt x="567519" y="990909"/>
                    <a:pt x="567652" y="1112529"/>
                    <a:pt x="465641" y="1117978"/>
                  </a:cubicBezTo>
                  <a:cubicBezTo>
                    <a:pt x="356054" y="1123827"/>
                    <a:pt x="331598" y="961069"/>
                    <a:pt x="316646" y="681343"/>
                  </a:cubicBezTo>
                  <a:cubicBezTo>
                    <a:pt x="299633" y="362672"/>
                    <a:pt x="319769" y="242315"/>
                    <a:pt x="422311" y="236866"/>
                  </a:cubicBezTo>
                  <a:cubicBezTo>
                    <a:pt x="526781" y="231283"/>
                    <a:pt x="534756" y="343732"/>
                    <a:pt x="541136" y="416438"/>
                  </a:cubicBezTo>
                  <a:lnTo>
                    <a:pt x="839193" y="400488"/>
                  </a:lnTo>
                  <a:cubicBezTo>
                    <a:pt x="827164" y="245439"/>
                    <a:pt x="761705" y="-17672"/>
                    <a:pt x="414270" y="936"/>
                  </a:cubicBezTo>
                  <a:cubicBezTo>
                    <a:pt x="116479" y="16820"/>
                    <a:pt x="-22283" y="225900"/>
                    <a:pt x="2904" y="697094"/>
                  </a:cubicBezTo>
                  <a:cubicBezTo>
                    <a:pt x="25101" y="1112595"/>
                    <a:pt x="114485" y="1370655"/>
                    <a:pt x="474214" y="1351382"/>
                  </a:cubicBezTo>
                  <a:cubicBezTo>
                    <a:pt x="836867" y="1331976"/>
                    <a:pt x="869165" y="1031582"/>
                    <a:pt x="865710" y="896670"/>
                  </a:cubicBezTo>
                  <a:close/>
                  <a:moveTo>
                    <a:pt x="498936" y="79823"/>
                  </a:moveTo>
                  <a:cubicBezTo>
                    <a:pt x="535288" y="79823"/>
                    <a:pt x="564794" y="109331"/>
                    <a:pt x="564794" y="145684"/>
                  </a:cubicBezTo>
                  <a:cubicBezTo>
                    <a:pt x="564794" y="182037"/>
                    <a:pt x="535288" y="211545"/>
                    <a:pt x="498936" y="211545"/>
                  </a:cubicBezTo>
                  <a:cubicBezTo>
                    <a:pt x="462584" y="211545"/>
                    <a:pt x="433077" y="182037"/>
                    <a:pt x="433077" y="145684"/>
                  </a:cubicBezTo>
                  <a:cubicBezTo>
                    <a:pt x="433077" y="109331"/>
                    <a:pt x="462584" y="79823"/>
                    <a:pt x="498936" y="79823"/>
                  </a:cubicBezTo>
                  <a:close/>
                </a:path>
              </a:pathLst>
            </a:custGeom>
            <a:solidFill>
              <a:schemeClr val="accent1"/>
            </a:solidFill>
            <a:ln w="6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8CBBD1F-A192-A4DE-A28A-0A4EC1367338}"/>
                </a:ext>
              </a:extLst>
            </p:cNvPr>
            <p:cNvSpPr/>
            <p:nvPr/>
          </p:nvSpPr>
          <p:spPr>
            <a:xfrm flipV="1">
              <a:off x="3382972" y="1032164"/>
              <a:ext cx="519421" cy="2440560"/>
            </a:xfrm>
            <a:custGeom>
              <a:avLst/>
              <a:gdLst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9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7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1531740 h 2440560"/>
                <a:gd name="connsiteX40" fmla="*/ 310628 w 519421"/>
                <a:gd name="connsiteY40" fmla="*/ 1531740 h 2440560"/>
                <a:gd name="connsiteX41" fmla="*/ 310628 w 519421"/>
                <a:gd name="connsiteY41" fmla="*/ 200244 h 2440560"/>
                <a:gd name="connsiteX42" fmla="*/ 381201 w 519421"/>
                <a:gd name="connsiteY42" fmla="*/ 211699 h 2440560"/>
                <a:gd name="connsiteX43" fmla="*/ 477543 w 519421"/>
                <a:gd name="connsiteY43" fmla="*/ 198055 h 2440560"/>
                <a:gd name="connsiteX44" fmla="*/ 477543 w 519421"/>
                <a:gd name="connsiteY44" fmla="*/ 198223 h 2440560"/>
                <a:gd name="connsiteX45" fmla="*/ 511145 w 519421"/>
                <a:gd name="connsiteY45" fmla="*/ 111057 h 2440560"/>
                <a:gd name="connsiteX46" fmla="*/ 393834 w 519421"/>
                <a:gd name="connsiteY46" fmla="*/ 85707 h 2440560"/>
                <a:gd name="connsiteX47" fmla="*/ 304986 w 519421"/>
                <a:gd name="connsiteY47" fmla="*/ 131690 h 2440560"/>
                <a:gd name="connsiteX48" fmla="*/ 174536 w 519421"/>
                <a:gd name="connsiteY48" fmla="*/ 20438 h 2440560"/>
                <a:gd name="connsiteX49" fmla="*/ 92341 w 519421"/>
                <a:gd name="connsiteY49" fmla="*/ 394 h 2440560"/>
                <a:gd name="connsiteX50" fmla="*/ 21516 w 519421"/>
                <a:gd name="connsiteY50" fmla="*/ 19259 h 2440560"/>
                <a:gd name="connsiteX51" fmla="*/ 25896 w 519421"/>
                <a:gd name="connsiteY51" fmla="*/ 139354 h 2440560"/>
                <a:gd name="connsiteX52" fmla="*/ 155082 w 519421"/>
                <a:gd name="connsiteY52" fmla="*/ 188454 h 2440560"/>
                <a:gd name="connsiteX53" fmla="*/ 260099 w 519421"/>
                <a:gd name="connsiteY53" fmla="*/ 183063 h 2440560"/>
                <a:gd name="connsiteX54" fmla="*/ 260099 w 519421"/>
                <a:gd name="connsiteY54" fmla="*/ 1531740 h 2440560"/>
                <a:gd name="connsiteX55" fmla="*/ 260100 w 519421"/>
                <a:gd name="connsiteY55" fmla="*/ 153174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9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7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1531740 h 2440560"/>
                <a:gd name="connsiteX40" fmla="*/ 310628 w 519421"/>
                <a:gd name="connsiteY40" fmla="*/ 200244 h 2440560"/>
                <a:gd name="connsiteX41" fmla="*/ 381201 w 519421"/>
                <a:gd name="connsiteY41" fmla="*/ 211699 h 2440560"/>
                <a:gd name="connsiteX42" fmla="*/ 477543 w 519421"/>
                <a:gd name="connsiteY42" fmla="*/ 198055 h 2440560"/>
                <a:gd name="connsiteX43" fmla="*/ 477543 w 519421"/>
                <a:gd name="connsiteY43" fmla="*/ 198223 h 2440560"/>
                <a:gd name="connsiteX44" fmla="*/ 511145 w 519421"/>
                <a:gd name="connsiteY44" fmla="*/ 111057 h 2440560"/>
                <a:gd name="connsiteX45" fmla="*/ 393834 w 519421"/>
                <a:gd name="connsiteY45" fmla="*/ 85707 h 2440560"/>
                <a:gd name="connsiteX46" fmla="*/ 304986 w 519421"/>
                <a:gd name="connsiteY46" fmla="*/ 131690 h 2440560"/>
                <a:gd name="connsiteX47" fmla="*/ 174536 w 519421"/>
                <a:gd name="connsiteY47" fmla="*/ 20438 h 2440560"/>
                <a:gd name="connsiteX48" fmla="*/ 92341 w 519421"/>
                <a:gd name="connsiteY48" fmla="*/ 394 h 2440560"/>
                <a:gd name="connsiteX49" fmla="*/ 21516 w 519421"/>
                <a:gd name="connsiteY49" fmla="*/ 19259 h 2440560"/>
                <a:gd name="connsiteX50" fmla="*/ 25896 w 519421"/>
                <a:gd name="connsiteY50" fmla="*/ 139354 h 2440560"/>
                <a:gd name="connsiteX51" fmla="*/ 155082 w 519421"/>
                <a:gd name="connsiteY51" fmla="*/ 188454 h 2440560"/>
                <a:gd name="connsiteX52" fmla="*/ 260099 w 519421"/>
                <a:gd name="connsiteY52" fmla="*/ 183063 h 2440560"/>
                <a:gd name="connsiteX53" fmla="*/ 260099 w 519421"/>
                <a:gd name="connsiteY53" fmla="*/ 1531740 h 2440560"/>
                <a:gd name="connsiteX54" fmla="*/ 260100 w 519421"/>
                <a:gd name="connsiteY54" fmla="*/ 1531740 h 2440560"/>
                <a:gd name="connsiteX55" fmla="*/ 260100 w 519421"/>
                <a:gd name="connsiteY55" fmla="*/ 244056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9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7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200244 h 2440560"/>
                <a:gd name="connsiteX40" fmla="*/ 381201 w 519421"/>
                <a:gd name="connsiteY40" fmla="*/ 211699 h 2440560"/>
                <a:gd name="connsiteX41" fmla="*/ 477543 w 519421"/>
                <a:gd name="connsiteY41" fmla="*/ 198055 h 2440560"/>
                <a:gd name="connsiteX42" fmla="*/ 477543 w 519421"/>
                <a:gd name="connsiteY42" fmla="*/ 198223 h 2440560"/>
                <a:gd name="connsiteX43" fmla="*/ 511145 w 519421"/>
                <a:gd name="connsiteY43" fmla="*/ 111057 h 2440560"/>
                <a:gd name="connsiteX44" fmla="*/ 393834 w 519421"/>
                <a:gd name="connsiteY44" fmla="*/ 85707 h 2440560"/>
                <a:gd name="connsiteX45" fmla="*/ 304986 w 519421"/>
                <a:gd name="connsiteY45" fmla="*/ 131690 h 2440560"/>
                <a:gd name="connsiteX46" fmla="*/ 174536 w 519421"/>
                <a:gd name="connsiteY46" fmla="*/ 20438 h 2440560"/>
                <a:gd name="connsiteX47" fmla="*/ 92341 w 519421"/>
                <a:gd name="connsiteY47" fmla="*/ 394 h 2440560"/>
                <a:gd name="connsiteX48" fmla="*/ 21516 w 519421"/>
                <a:gd name="connsiteY48" fmla="*/ 19259 h 2440560"/>
                <a:gd name="connsiteX49" fmla="*/ 25896 w 519421"/>
                <a:gd name="connsiteY49" fmla="*/ 139354 h 2440560"/>
                <a:gd name="connsiteX50" fmla="*/ 155082 w 519421"/>
                <a:gd name="connsiteY50" fmla="*/ 188454 h 2440560"/>
                <a:gd name="connsiteX51" fmla="*/ 260099 w 519421"/>
                <a:gd name="connsiteY51" fmla="*/ 183063 h 2440560"/>
                <a:gd name="connsiteX52" fmla="*/ 260099 w 519421"/>
                <a:gd name="connsiteY52" fmla="*/ 1531740 h 2440560"/>
                <a:gd name="connsiteX53" fmla="*/ 260100 w 519421"/>
                <a:gd name="connsiteY53" fmla="*/ 1531740 h 2440560"/>
                <a:gd name="connsiteX54" fmla="*/ 260100 w 519421"/>
                <a:gd name="connsiteY54" fmla="*/ 244056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9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7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200244 h 2440560"/>
                <a:gd name="connsiteX40" fmla="*/ 381201 w 519421"/>
                <a:gd name="connsiteY40" fmla="*/ 211699 h 2440560"/>
                <a:gd name="connsiteX41" fmla="*/ 477543 w 519421"/>
                <a:gd name="connsiteY41" fmla="*/ 198055 h 2440560"/>
                <a:gd name="connsiteX42" fmla="*/ 477543 w 519421"/>
                <a:gd name="connsiteY42" fmla="*/ 198223 h 2440560"/>
                <a:gd name="connsiteX43" fmla="*/ 511145 w 519421"/>
                <a:gd name="connsiteY43" fmla="*/ 111057 h 2440560"/>
                <a:gd name="connsiteX44" fmla="*/ 393834 w 519421"/>
                <a:gd name="connsiteY44" fmla="*/ 85707 h 2440560"/>
                <a:gd name="connsiteX45" fmla="*/ 304986 w 519421"/>
                <a:gd name="connsiteY45" fmla="*/ 131690 h 2440560"/>
                <a:gd name="connsiteX46" fmla="*/ 174536 w 519421"/>
                <a:gd name="connsiteY46" fmla="*/ 20438 h 2440560"/>
                <a:gd name="connsiteX47" fmla="*/ 92341 w 519421"/>
                <a:gd name="connsiteY47" fmla="*/ 394 h 2440560"/>
                <a:gd name="connsiteX48" fmla="*/ 21516 w 519421"/>
                <a:gd name="connsiteY48" fmla="*/ 19259 h 2440560"/>
                <a:gd name="connsiteX49" fmla="*/ 25896 w 519421"/>
                <a:gd name="connsiteY49" fmla="*/ 139354 h 2440560"/>
                <a:gd name="connsiteX50" fmla="*/ 155082 w 519421"/>
                <a:gd name="connsiteY50" fmla="*/ 188454 h 2440560"/>
                <a:gd name="connsiteX51" fmla="*/ 260099 w 519421"/>
                <a:gd name="connsiteY51" fmla="*/ 183063 h 2440560"/>
                <a:gd name="connsiteX52" fmla="*/ 260099 w 519421"/>
                <a:gd name="connsiteY52" fmla="*/ 1531740 h 2440560"/>
                <a:gd name="connsiteX53" fmla="*/ 260100 w 519421"/>
                <a:gd name="connsiteY53" fmla="*/ 244056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9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7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200244 h 2440560"/>
                <a:gd name="connsiteX40" fmla="*/ 381201 w 519421"/>
                <a:gd name="connsiteY40" fmla="*/ 211699 h 2440560"/>
                <a:gd name="connsiteX41" fmla="*/ 477543 w 519421"/>
                <a:gd name="connsiteY41" fmla="*/ 198055 h 2440560"/>
                <a:gd name="connsiteX42" fmla="*/ 477543 w 519421"/>
                <a:gd name="connsiteY42" fmla="*/ 198223 h 2440560"/>
                <a:gd name="connsiteX43" fmla="*/ 511145 w 519421"/>
                <a:gd name="connsiteY43" fmla="*/ 111057 h 2440560"/>
                <a:gd name="connsiteX44" fmla="*/ 393834 w 519421"/>
                <a:gd name="connsiteY44" fmla="*/ 85707 h 2440560"/>
                <a:gd name="connsiteX45" fmla="*/ 304986 w 519421"/>
                <a:gd name="connsiteY45" fmla="*/ 131690 h 2440560"/>
                <a:gd name="connsiteX46" fmla="*/ 174536 w 519421"/>
                <a:gd name="connsiteY46" fmla="*/ 20438 h 2440560"/>
                <a:gd name="connsiteX47" fmla="*/ 92341 w 519421"/>
                <a:gd name="connsiteY47" fmla="*/ 394 h 2440560"/>
                <a:gd name="connsiteX48" fmla="*/ 21516 w 519421"/>
                <a:gd name="connsiteY48" fmla="*/ 19259 h 2440560"/>
                <a:gd name="connsiteX49" fmla="*/ 25896 w 519421"/>
                <a:gd name="connsiteY49" fmla="*/ 139354 h 2440560"/>
                <a:gd name="connsiteX50" fmla="*/ 155082 w 519421"/>
                <a:gd name="connsiteY50" fmla="*/ 188454 h 2440560"/>
                <a:gd name="connsiteX51" fmla="*/ 260099 w 519421"/>
                <a:gd name="connsiteY51" fmla="*/ 183063 h 2440560"/>
                <a:gd name="connsiteX52" fmla="*/ 260100 w 519421"/>
                <a:gd name="connsiteY52" fmla="*/ 2440560 h 244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9421" h="2440560">
                  <a:moveTo>
                    <a:pt x="153650" y="146344"/>
                  </a:moveTo>
                  <a:cubicBezTo>
                    <a:pt x="133943" y="145418"/>
                    <a:pt x="115500" y="142976"/>
                    <a:pt x="96552" y="136744"/>
                  </a:cubicBezTo>
                  <a:cubicBezTo>
                    <a:pt x="81140" y="131690"/>
                    <a:pt x="66404" y="123101"/>
                    <a:pt x="56550" y="110805"/>
                  </a:cubicBezTo>
                  <a:cubicBezTo>
                    <a:pt x="46192" y="97751"/>
                    <a:pt x="41981" y="84023"/>
                    <a:pt x="42065" y="69369"/>
                  </a:cubicBezTo>
                  <a:cubicBezTo>
                    <a:pt x="42065" y="64232"/>
                    <a:pt x="43665" y="59009"/>
                    <a:pt x="46949" y="53704"/>
                  </a:cubicBezTo>
                  <a:cubicBezTo>
                    <a:pt x="47202" y="53199"/>
                    <a:pt x="47370" y="52946"/>
                    <a:pt x="47539" y="52694"/>
                  </a:cubicBezTo>
                  <a:lnTo>
                    <a:pt x="48381" y="51851"/>
                  </a:lnTo>
                  <a:cubicBezTo>
                    <a:pt x="49560" y="50672"/>
                    <a:pt x="50823" y="49493"/>
                    <a:pt x="52087" y="48398"/>
                  </a:cubicBezTo>
                  <a:cubicBezTo>
                    <a:pt x="52170" y="48651"/>
                    <a:pt x="57224" y="45535"/>
                    <a:pt x="56887" y="45535"/>
                  </a:cubicBezTo>
                  <a:cubicBezTo>
                    <a:pt x="74741" y="38039"/>
                    <a:pt x="100006" y="41998"/>
                    <a:pt x="119207" y="46124"/>
                  </a:cubicBezTo>
                  <a:cubicBezTo>
                    <a:pt x="140850" y="50841"/>
                    <a:pt x="160977" y="59094"/>
                    <a:pt x="179841" y="70716"/>
                  </a:cubicBezTo>
                  <a:lnTo>
                    <a:pt x="179841" y="70801"/>
                  </a:lnTo>
                  <a:cubicBezTo>
                    <a:pt x="209906" y="89244"/>
                    <a:pt x="235002" y="114510"/>
                    <a:pt x="258162" y="141207"/>
                  </a:cubicBezTo>
                  <a:cubicBezTo>
                    <a:pt x="223380" y="144829"/>
                    <a:pt x="188600" y="148030"/>
                    <a:pt x="153650" y="146344"/>
                  </a:cubicBezTo>
                  <a:close/>
                  <a:moveTo>
                    <a:pt x="401497" y="170515"/>
                  </a:moveTo>
                  <a:cubicBezTo>
                    <a:pt x="394255" y="170432"/>
                    <a:pt x="387096" y="170095"/>
                    <a:pt x="379938" y="169504"/>
                  </a:cubicBezTo>
                  <a:cubicBezTo>
                    <a:pt x="374042" y="169000"/>
                    <a:pt x="366379" y="168157"/>
                    <a:pt x="363095" y="167651"/>
                  </a:cubicBezTo>
                  <a:cubicBezTo>
                    <a:pt x="353831" y="166304"/>
                    <a:pt x="344567" y="164620"/>
                    <a:pt x="335303" y="162683"/>
                  </a:cubicBezTo>
                  <a:cubicBezTo>
                    <a:pt x="358547" y="148955"/>
                    <a:pt x="381117" y="133207"/>
                    <a:pt x="406297" y="125880"/>
                  </a:cubicBezTo>
                  <a:cubicBezTo>
                    <a:pt x="420781" y="121669"/>
                    <a:pt x="440404" y="119648"/>
                    <a:pt x="453205" y="121837"/>
                  </a:cubicBezTo>
                  <a:cubicBezTo>
                    <a:pt x="460195" y="123016"/>
                    <a:pt x="466175" y="125122"/>
                    <a:pt x="471817" y="129500"/>
                  </a:cubicBezTo>
                  <a:lnTo>
                    <a:pt x="471648" y="129837"/>
                  </a:lnTo>
                  <a:cubicBezTo>
                    <a:pt x="474258" y="131859"/>
                    <a:pt x="476954" y="135143"/>
                    <a:pt x="477375" y="138176"/>
                  </a:cubicBezTo>
                  <a:cubicBezTo>
                    <a:pt x="477291" y="137164"/>
                    <a:pt x="477206" y="141038"/>
                    <a:pt x="476702" y="142470"/>
                  </a:cubicBezTo>
                  <a:cubicBezTo>
                    <a:pt x="475859" y="145081"/>
                    <a:pt x="473921" y="147608"/>
                    <a:pt x="472406" y="149882"/>
                  </a:cubicBezTo>
                  <a:lnTo>
                    <a:pt x="472322" y="149966"/>
                  </a:lnTo>
                  <a:cubicBezTo>
                    <a:pt x="471479" y="150892"/>
                    <a:pt x="470638" y="151735"/>
                    <a:pt x="469795" y="152661"/>
                  </a:cubicBezTo>
                  <a:cubicBezTo>
                    <a:pt x="469206" y="153251"/>
                    <a:pt x="465501" y="156283"/>
                    <a:pt x="465332" y="156535"/>
                  </a:cubicBezTo>
                  <a:cubicBezTo>
                    <a:pt x="463227" y="157967"/>
                    <a:pt x="461037" y="159314"/>
                    <a:pt x="458848" y="160494"/>
                  </a:cubicBezTo>
                  <a:lnTo>
                    <a:pt x="454763" y="162535"/>
                  </a:lnTo>
                  <a:lnTo>
                    <a:pt x="456016" y="162041"/>
                  </a:lnTo>
                  <a:cubicBezTo>
                    <a:pt x="455753" y="162135"/>
                    <a:pt x="454890" y="162472"/>
                    <a:pt x="454468" y="162683"/>
                  </a:cubicBezTo>
                  <a:lnTo>
                    <a:pt x="454763" y="162535"/>
                  </a:lnTo>
                  <a:lnTo>
                    <a:pt x="453963" y="162851"/>
                  </a:lnTo>
                  <a:cubicBezTo>
                    <a:pt x="448742" y="164872"/>
                    <a:pt x="443352" y="166389"/>
                    <a:pt x="437878" y="167568"/>
                  </a:cubicBezTo>
                  <a:cubicBezTo>
                    <a:pt x="430046" y="169252"/>
                    <a:pt x="429288" y="169337"/>
                    <a:pt x="421372" y="169926"/>
                  </a:cubicBezTo>
                  <a:cubicBezTo>
                    <a:pt x="414803" y="170432"/>
                    <a:pt x="408150" y="170515"/>
                    <a:pt x="401497" y="170515"/>
                  </a:cubicBezTo>
                  <a:close/>
                  <a:moveTo>
                    <a:pt x="260100" y="2440560"/>
                  </a:moveTo>
                  <a:lnTo>
                    <a:pt x="310628" y="2440560"/>
                  </a:lnTo>
                  <a:lnTo>
                    <a:pt x="310628" y="200244"/>
                  </a:lnTo>
                  <a:cubicBezTo>
                    <a:pt x="333788" y="206056"/>
                    <a:pt x="357537" y="209845"/>
                    <a:pt x="381201" y="211699"/>
                  </a:cubicBezTo>
                  <a:cubicBezTo>
                    <a:pt x="413371" y="214224"/>
                    <a:pt x="448152" y="212709"/>
                    <a:pt x="477543" y="198055"/>
                  </a:cubicBezTo>
                  <a:lnTo>
                    <a:pt x="477543" y="198223"/>
                  </a:lnTo>
                  <a:cubicBezTo>
                    <a:pt x="508366" y="182811"/>
                    <a:pt x="532873" y="143734"/>
                    <a:pt x="511145" y="111057"/>
                  </a:cubicBezTo>
                  <a:cubicBezTo>
                    <a:pt x="486471" y="73832"/>
                    <a:pt x="432067" y="74253"/>
                    <a:pt x="393834" y="85707"/>
                  </a:cubicBezTo>
                  <a:cubicBezTo>
                    <a:pt x="361579" y="95393"/>
                    <a:pt x="334377" y="115774"/>
                    <a:pt x="304986" y="131690"/>
                  </a:cubicBezTo>
                  <a:cubicBezTo>
                    <a:pt x="268520" y="87644"/>
                    <a:pt x="227676" y="43851"/>
                    <a:pt x="174536" y="20438"/>
                  </a:cubicBezTo>
                  <a:cubicBezTo>
                    <a:pt x="148345" y="8816"/>
                    <a:pt x="120974" y="2163"/>
                    <a:pt x="92341" y="394"/>
                  </a:cubicBezTo>
                  <a:cubicBezTo>
                    <a:pt x="67077" y="-1207"/>
                    <a:pt x="41054" y="1489"/>
                    <a:pt x="21516" y="19259"/>
                  </a:cubicBezTo>
                  <a:cubicBezTo>
                    <a:pt x="-13686" y="51347"/>
                    <a:pt x="-970" y="106677"/>
                    <a:pt x="25896" y="139354"/>
                  </a:cubicBezTo>
                  <a:cubicBezTo>
                    <a:pt x="56718" y="176748"/>
                    <a:pt x="109269" y="186433"/>
                    <a:pt x="155082" y="188454"/>
                  </a:cubicBezTo>
                  <a:cubicBezTo>
                    <a:pt x="190284" y="190053"/>
                    <a:pt x="225233" y="186685"/>
                    <a:pt x="260099" y="183063"/>
                  </a:cubicBezTo>
                  <a:cubicBezTo>
                    <a:pt x="260099" y="935562"/>
                    <a:pt x="260100" y="1688061"/>
                    <a:pt x="260100" y="2440560"/>
                  </a:cubicBezTo>
                  <a:close/>
                </a:path>
              </a:pathLst>
            </a:custGeom>
            <a:solidFill>
              <a:schemeClr val="bg2"/>
            </a:solidFill>
            <a:ln w="664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35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B0F8514-BDFF-CA97-239D-091F2F19F675}"/>
              </a:ext>
            </a:extLst>
          </p:cNvPr>
          <p:cNvGrpSpPr/>
          <p:nvPr/>
        </p:nvGrpSpPr>
        <p:grpSpPr>
          <a:xfrm>
            <a:off x="4058600" y="1383724"/>
            <a:ext cx="1097334" cy="3853792"/>
            <a:chOff x="4058600" y="1032164"/>
            <a:chExt cx="1097334" cy="3853792"/>
          </a:xfrm>
        </p:grpSpPr>
        <p:sp>
          <p:nvSpPr>
            <p:cNvPr id="33" name="Forme libre 91">
              <a:extLst>
                <a:ext uri="{FF2B5EF4-FFF2-40B4-BE49-F238E27FC236}">
                  <a16:creationId xmlns:a16="http://schemas.microsoft.com/office/drawing/2014/main" id="{871AE64C-5CD3-C369-5982-14056D3FF90B}"/>
                </a:ext>
              </a:extLst>
            </p:cNvPr>
            <p:cNvSpPr/>
            <p:nvPr/>
          </p:nvSpPr>
          <p:spPr>
            <a:xfrm>
              <a:off x="4058600" y="3172169"/>
              <a:ext cx="1097334" cy="1713787"/>
            </a:xfrm>
            <a:custGeom>
              <a:avLst/>
              <a:gdLst>
                <a:gd name="connsiteX0" fmla="*/ 865776 w 865933"/>
                <a:gd name="connsiteY0" fmla="*/ 896670 h 1352391"/>
                <a:gd name="connsiteX1" fmla="*/ 567120 w 865933"/>
                <a:gd name="connsiteY1" fmla="*/ 912620 h 1352391"/>
                <a:gd name="connsiteX2" fmla="*/ 465641 w 865933"/>
                <a:gd name="connsiteY2" fmla="*/ 1117978 h 1352391"/>
                <a:gd name="connsiteX3" fmla="*/ 316646 w 865933"/>
                <a:gd name="connsiteY3" fmla="*/ 681343 h 1352391"/>
                <a:gd name="connsiteX4" fmla="*/ 422311 w 865933"/>
                <a:gd name="connsiteY4" fmla="*/ 236866 h 1352391"/>
                <a:gd name="connsiteX5" fmla="*/ 541136 w 865933"/>
                <a:gd name="connsiteY5" fmla="*/ 416438 h 1352391"/>
                <a:gd name="connsiteX6" fmla="*/ 839193 w 865933"/>
                <a:gd name="connsiteY6" fmla="*/ 400488 h 1352391"/>
                <a:gd name="connsiteX7" fmla="*/ 414270 w 865933"/>
                <a:gd name="connsiteY7" fmla="*/ 936 h 1352391"/>
                <a:gd name="connsiteX8" fmla="*/ 2904 w 865933"/>
                <a:gd name="connsiteY8" fmla="*/ 697094 h 1352391"/>
                <a:gd name="connsiteX9" fmla="*/ 474214 w 865933"/>
                <a:gd name="connsiteY9" fmla="*/ 1351382 h 1352391"/>
                <a:gd name="connsiteX10" fmla="*/ 865710 w 865933"/>
                <a:gd name="connsiteY10" fmla="*/ 896670 h 1352391"/>
                <a:gd name="connsiteX11" fmla="*/ 498936 w 865933"/>
                <a:gd name="connsiteY11" fmla="*/ 79823 h 1352391"/>
                <a:gd name="connsiteX12" fmla="*/ 564794 w 865933"/>
                <a:gd name="connsiteY12" fmla="*/ 145684 h 1352391"/>
                <a:gd name="connsiteX13" fmla="*/ 498936 w 865933"/>
                <a:gd name="connsiteY13" fmla="*/ 211545 h 1352391"/>
                <a:gd name="connsiteX14" fmla="*/ 433077 w 865933"/>
                <a:gd name="connsiteY14" fmla="*/ 145684 h 1352391"/>
                <a:gd name="connsiteX15" fmla="*/ 498936 w 865933"/>
                <a:gd name="connsiteY15" fmla="*/ 79823 h 1352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65933" h="1352391">
                  <a:moveTo>
                    <a:pt x="865776" y="896670"/>
                  </a:moveTo>
                  <a:lnTo>
                    <a:pt x="567120" y="912620"/>
                  </a:lnTo>
                  <a:cubicBezTo>
                    <a:pt x="567519" y="990909"/>
                    <a:pt x="567652" y="1112529"/>
                    <a:pt x="465641" y="1117978"/>
                  </a:cubicBezTo>
                  <a:cubicBezTo>
                    <a:pt x="356054" y="1123827"/>
                    <a:pt x="331598" y="961069"/>
                    <a:pt x="316646" y="681343"/>
                  </a:cubicBezTo>
                  <a:cubicBezTo>
                    <a:pt x="299633" y="362672"/>
                    <a:pt x="319769" y="242315"/>
                    <a:pt x="422311" y="236866"/>
                  </a:cubicBezTo>
                  <a:cubicBezTo>
                    <a:pt x="526781" y="231283"/>
                    <a:pt x="534756" y="343732"/>
                    <a:pt x="541136" y="416438"/>
                  </a:cubicBezTo>
                  <a:lnTo>
                    <a:pt x="839193" y="400488"/>
                  </a:lnTo>
                  <a:cubicBezTo>
                    <a:pt x="827164" y="245439"/>
                    <a:pt x="761705" y="-17672"/>
                    <a:pt x="414270" y="936"/>
                  </a:cubicBezTo>
                  <a:cubicBezTo>
                    <a:pt x="116479" y="16820"/>
                    <a:pt x="-22283" y="225900"/>
                    <a:pt x="2904" y="697094"/>
                  </a:cubicBezTo>
                  <a:cubicBezTo>
                    <a:pt x="25101" y="1112595"/>
                    <a:pt x="114485" y="1370655"/>
                    <a:pt x="474214" y="1351382"/>
                  </a:cubicBezTo>
                  <a:cubicBezTo>
                    <a:pt x="836867" y="1331976"/>
                    <a:pt x="869165" y="1031582"/>
                    <a:pt x="865710" y="896670"/>
                  </a:cubicBezTo>
                  <a:close/>
                  <a:moveTo>
                    <a:pt x="498936" y="79823"/>
                  </a:moveTo>
                  <a:cubicBezTo>
                    <a:pt x="535288" y="79823"/>
                    <a:pt x="564794" y="109331"/>
                    <a:pt x="564794" y="145684"/>
                  </a:cubicBezTo>
                  <a:cubicBezTo>
                    <a:pt x="564794" y="182037"/>
                    <a:pt x="535288" y="211545"/>
                    <a:pt x="498936" y="211545"/>
                  </a:cubicBezTo>
                  <a:cubicBezTo>
                    <a:pt x="462584" y="211545"/>
                    <a:pt x="433077" y="182037"/>
                    <a:pt x="433077" y="145684"/>
                  </a:cubicBezTo>
                  <a:cubicBezTo>
                    <a:pt x="433077" y="109331"/>
                    <a:pt x="462584" y="79823"/>
                    <a:pt x="498936" y="79823"/>
                  </a:cubicBezTo>
                  <a:close/>
                </a:path>
              </a:pathLst>
            </a:custGeom>
            <a:solidFill>
              <a:schemeClr val="accent4"/>
            </a:solidFill>
            <a:ln w="6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88E4E66-F207-B9FB-4DE3-DA0612E8759F}"/>
                </a:ext>
              </a:extLst>
            </p:cNvPr>
            <p:cNvSpPr/>
            <p:nvPr/>
          </p:nvSpPr>
          <p:spPr>
            <a:xfrm flipV="1">
              <a:off x="4405502" y="1032164"/>
              <a:ext cx="519421" cy="2440560"/>
            </a:xfrm>
            <a:custGeom>
              <a:avLst/>
              <a:gdLst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8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6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1531740 h 2440560"/>
                <a:gd name="connsiteX40" fmla="*/ 310628 w 519421"/>
                <a:gd name="connsiteY40" fmla="*/ 1531740 h 2440560"/>
                <a:gd name="connsiteX41" fmla="*/ 310628 w 519421"/>
                <a:gd name="connsiteY41" fmla="*/ 200244 h 2440560"/>
                <a:gd name="connsiteX42" fmla="*/ 381201 w 519421"/>
                <a:gd name="connsiteY42" fmla="*/ 211699 h 2440560"/>
                <a:gd name="connsiteX43" fmla="*/ 477543 w 519421"/>
                <a:gd name="connsiteY43" fmla="*/ 198055 h 2440560"/>
                <a:gd name="connsiteX44" fmla="*/ 477543 w 519421"/>
                <a:gd name="connsiteY44" fmla="*/ 198223 h 2440560"/>
                <a:gd name="connsiteX45" fmla="*/ 511145 w 519421"/>
                <a:gd name="connsiteY45" fmla="*/ 111057 h 2440560"/>
                <a:gd name="connsiteX46" fmla="*/ 393834 w 519421"/>
                <a:gd name="connsiteY46" fmla="*/ 85707 h 2440560"/>
                <a:gd name="connsiteX47" fmla="*/ 304986 w 519421"/>
                <a:gd name="connsiteY47" fmla="*/ 131690 h 2440560"/>
                <a:gd name="connsiteX48" fmla="*/ 174536 w 519421"/>
                <a:gd name="connsiteY48" fmla="*/ 20438 h 2440560"/>
                <a:gd name="connsiteX49" fmla="*/ 92341 w 519421"/>
                <a:gd name="connsiteY49" fmla="*/ 394 h 2440560"/>
                <a:gd name="connsiteX50" fmla="*/ 21516 w 519421"/>
                <a:gd name="connsiteY50" fmla="*/ 19259 h 2440560"/>
                <a:gd name="connsiteX51" fmla="*/ 25896 w 519421"/>
                <a:gd name="connsiteY51" fmla="*/ 139354 h 2440560"/>
                <a:gd name="connsiteX52" fmla="*/ 155082 w 519421"/>
                <a:gd name="connsiteY52" fmla="*/ 188454 h 2440560"/>
                <a:gd name="connsiteX53" fmla="*/ 260099 w 519421"/>
                <a:gd name="connsiteY53" fmla="*/ 183063 h 2440560"/>
                <a:gd name="connsiteX54" fmla="*/ 260099 w 519421"/>
                <a:gd name="connsiteY54" fmla="*/ 1531740 h 2440560"/>
                <a:gd name="connsiteX55" fmla="*/ 260100 w 519421"/>
                <a:gd name="connsiteY55" fmla="*/ 153174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8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6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1531740 h 2440560"/>
                <a:gd name="connsiteX40" fmla="*/ 310628 w 519421"/>
                <a:gd name="connsiteY40" fmla="*/ 200244 h 2440560"/>
                <a:gd name="connsiteX41" fmla="*/ 381201 w 519421"/>
                <a:gd name="connsiteY41" fmla="*/ 211699 h 2440560"/>
                <a:gd name="connsiteX42" fmla="*/ 477543 w 519421"/>
                <a:gd name="connsiteY42" fmla="*/ 198055 h 2440560"/>
                <a:gd name="connsiteX43" fmla="*/ 477543 w 519421"/>
                <a:gd name="connsiteY43" fmla="*/ 198223 h 2440560"/>
                <a:gd name="connsiteX44" fmla="*/ 511145 w 519421"/>
                <a:gd name="connsiteY44" fmla="*/ 111057 h 2440560"/>
                <a:gd name="connsiteX45" fmla="*/ 393834 w 519421"/>
                <a:gd name="connsiteY45" fmla="*/ 85707 h 2440560"/>
                <a:gd name="connsiteX46" fmla="*/ 304986 w 519421"/>
                <a:gd name="connsiteY46" fmla="*/ 131690 h 2440560"/>
                <a:gd name="connsiteX47" fmla="*/ 174536 w 519421"/>
                <a:gd name="connsiteY47" fmla="*/ 20438 h 2440560"/>
                <a:gd name="connsiteX48" fmla="*/ 92341 w 519421"/>
                <a:gd name="connsiteY48" fmla="*/ 394 h 2440560"/>
                <a:gd name="connsiteX49" fmla="*/ 21516 w 519421"/>
                <a:gd name="connsiteY49" fmla="*/ 19259 h 2440560"/>
                <a:gd name="connsiteX50" fmla="*/ 25896 w 519421"/>
                <a:gd name="connsiteY50" fmla="*/ 139354 h 2440560"/>
                <a:gd name="connsiteX51" fmla="*/ 155082 w 519421"/>
                <a:gd name="connsiteY51" fmla="*/ 188454 h 2440560"/>
                <a:gd name="connsiteX52" fmla="*/ 260099 w 519421"/>
                <a:gd name="connsiteY52" fmla="*/ 183063 h 2440560"/>
                <a:gd name="connsiteX53" fmla="*/ 260099 w 519421"/>
                <a:gd name="connsiteY53" fmla="*/ 1531740 h 2440560"/>
                <a:gd name="connsiteX54" fmla="*/ 260100 w 519421"/>
                <a:gd name="connsiteY54" fmla="*/ 1531740 h 2440560"/>
                <a:gd name="connsiteX55" fmla="*/ 260100 w 519421"/>
                <a:gd name="connsiteY55" fmla="*/ 244056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8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6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200244 h 2440560"/>
                <a:gd name="connsiteX40" fmla="*/ 381201 w 519421"/>
                <a:gd name="connsiteY40" fmla="*/ 211699 h 2440560"/>
                <a:gd name="connsiteX41" fmla="*/ 477543 w 519421"/>
                <a:gd name="connsiteY41" fmla="*/ 198055 h 2440560"/>
                <a:gd name="connsiteX42" fmla="*/ 477543 w 519421"/>
                <a:gd name="connsiteY42" fmla="*/ 198223 h 2440560"/>
                <a:gd name="connsiteX43" fmla="*/ 511145 w 519421"/>
                <a:gd name="connsiteY43" fmla="*/ 111057 h 2440560"/>
                <a:gd name="connsiteX44" fmla="*/ 393834 w 519421"/>
                <a:gd name="connsiteY44" fmla="*/ 85707 h 2440560"/>
                <a:gd name="connsiteX45" fmla="*/ 304986 w 519421"/>
                <a:gd name="connsiteY45" fmla="*/ 131690 h 2440560"/>
                <a:gd name="connsiteX46" fmla="*/ 174536 w 519421"/>
                <a:gd name="connsiteY46" fmla="*/ 20438 h 2440560"/>
                <a:gd name="connsiteX47" fmla="*/ 92341 w 519421"/>
                <a:gd name="connsiteY47" fmla="*/ 394 h 2440560"/>
                <a:gd name="connsiteX48" fmla="*/ 21516 w 519421"/>
                <a:gd name="connsiteY48" fmla="*/ 19259 h 2440560"/>
                <a:gd name="connsiteX49" fmla="*/ 25896 w 519421"/>
                <a:gd name="connsiteY49" fmla="*/ 139354 h 2440560"/>
                <a:gd name="connsiteX50" fmla="*/ 155082 w 519421"/>
                <a:gd name="connsiteY50" fmla="*/ 188454 h 2440560"/>
                <a:gd name="connsiteX51" fmla="*/ 260099 w 519421"/>
                <a:gd name="connsiteY51" fmla="*/ 183063 h 2440560"/>
                <a:gd name="connsiteX52" fmla="*/ 260099 w 519421"/>
                <a:gd name="connsiteY52" fmla="*/ 1531740 h 2440560"/>
                <a:gd name="connsiteX53" fmla="*/ 260100 w 519421"/>
                <a:gd name="connsiteY53" fmla="*/ 1531740 h 2440560"/>
                <a:gd name="connsiteX54" fmla="*/ 260100 w 519421"/>
                <a:gd name="connsiteY54" fmla="*/ 244056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8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6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200244 h 2440560"/>
                <a:gd name="connsiteX40" fmla="*/ 381201 w 519421"/>
                <a:gd name="connsiteY40" fmla="*/ 211699 h 2440560"/>
                <a:gd name="connsiteX41" fmla="*/ 477543 w 519421"/>
                <a:gd name="connsiteY41" fmla="*/ 198055 h 2440560"/>
                <a:gd name="connsiteX42" fmla="*/ 477543 w 519421"/>
                <a:gd name="connsiteY42" fmla="*/ 198223 h 2440560"/>
                <a:gd name="connsiteX43" fmla="*/ 511145 w 519421"/>
                <a:gd name="connsiteY43" fmla="*/ 111057 h 2440560"/>
                <a:gd name="connsiteX44" fmla="*/ 393834 w 519421"/>
                <a:gd name="connsiteY44" fmla="*/ 85707 h 2440560"/>
                <a:gd name="connsiteX45" fmla="*/ 304986 w 519421"/>
                <a:gd name="connsiteY45" fmla="*/ 131690 h 2440560"/>
                <a:gd name="connsiteX46" fmla="*/ 174536 w 519421"/>
                <a:gd name="connsiteY46" fmla="*/ 20438 h 2440560"/>
                <a:gd name="connsiteX47" fmla="*/ 92341 w 519421"/>
                <a:gd name="connsiteY47" fmla="*/ 394 h 2440560"/>
                <a:gd name="connsiteX48" fmla="*/ 21516 w 519421"/>
                <a:gd name="connsiteY48" fmla="*/ 19259 h 2440560"/>
                <a:gd name="connsiteX49" fmla="*/ 25896 w 519421"/>
                <a:gd name="connsiteY49" fmla="*/ 139354 h 2440560"/>
                <a:gd name="connsiteX50" fmla="*/ 155082 w 519421"/>
                <a:gd name="connsiteY50" fmla="*/ 188454 h 2440560"/>
                <a:gd name="connsiteX51" fmla="*/ 260099 w 519421"/>
                <a:gd name="connsiteY51" fmla="*/ 183063 h 2440560"/>
                <a:gd name="connsiteX52" fmla="*/ 260099 w 519421"/>
                <a:gd name="connsiteY52" fmla="*/ 1531740 h 2440560"/>
                <a:gd name="connsiteX53" fmla="*/ 260100 w 519421"/>
                <a:gd name="connsiteY53" fmla="*/ 2440560 h 2440560"/>
                <a:gd name="connsiteX0" fmla="*/ 153650 w 519421"/>
                <a:gd name="connsiteY0" fmla="*/ 146344 h 2440560"/>
                <a:gd name="connsiteX1" fmla="*/ 96552 w 519421"/>
                <a:gd name="connsiteY1" fmla="*/ 136744 h 2440560"/>
                <a:gd name="connsiteX2" fmla="*/ 56550 w 519421"/>
                <a:gd name="connsiteY2" fmla="*/ 110805 h 2440560"/>
                <a:gd name="connsiteX3" fmla="*/ 42065 w 519421"/>
                <a:gd name="connsiteY3" fmla="*/ 69369 h 2440560"/>
                <a:gd name="connsiteX4" fmla="*/ 46949 w 519421"/>
                <a:gd name="connsiteY4" fmla="*/ 53704 h 2440560"/>
                <a:gd name="connsiteX5" fmla="*/ 47538 w 519421"/>
                <a:gd name="connsiteY5" fmla="*/ 52694 h 2440560"/>
                <a:gd name="connsiteX6" fmla="*/ 48381 w 519421"/>
                <a:gd name="connsiteY6" fmla="*/ 51851 h 2440560"/>
                <a:gd name="connsiteX7" fmla="*/ 52087 w 519421"/>
                <a:gd name="connsiteY7" fmla="*/ 48398 h 2440560"/>
                <a:gd name="connsiteX8" fmla="*/ 56887 w 519421"/>
                <a:gd name="connsiteY8" fmla="*/ 45535 h 2440560"/>
                <a:gd name="connsiteX9" fmla="*/ 119206 w 519421"/>
                <a:gd name="connsiteY9" fmla="*/ 46124 h 2440560"/>
                <a:gd name="connsiteX10" fmla="*/ 179841 w 519421"/>
                <a:gd name="connsiteY10" fmla="*/ 70716 h 2440560"/>
                <a:gd name="connsiteX11" fmla="*/ 179841 w 519421"/>
                <a:gd name="connsiteY11" fmla="*/ 70801 h 2440560"/>
                <a:gd name="connsiteX12" fmla="*/ 258162 w 519421"/>
                <a:gd name="connsiteY12" fmla="*/ 141207 h 2440560"/>
                <a:gd name="connsiteX13" fmla="*/ 153650 w 519421"/>
                <a:gd name="connsiteY13" fmla="*/ 146344 h 2440560"/>
                <a:gd name="connsiteX14" fmla="*/ 401497 w 519421"/>
                <a:gd name="connsiteY14" fmla="*/ 170515 h 2440560"/>
                <a:gd name="connsiteX15" fmla="*/ 379938 w 519421"/>
                <a:gd name="connsiteY15" fmla="*/ 169504 h 2440560"/>
                <a:gd name="connsiteX16" fmla="*/ 363095 w 519421"/>
                <a:gd name="connsiteY16" fmla="*/ 167651 h 2440560"/>
                <a:gd name="connsiteX17" fmla="*/ 335303 w 519421"/>
                <a:gd name="connsiteY17" fmla="*/ 162683 h 2440560"/>
                <a:gd name="connsiteX18" fmla="*/ 406297 w 519421"/>
                <a:gd name="connsiteY18" fmla="*/ 125880 h 2440560"/>
                <a:gd name="connsiteX19" fmla="*/ 453205 w 519421"/>
                <a:gd name="connsiteY19" fmla="*/ 121837 h 2440560"/>
                <a:gd name="connsiteX20" fmla="*/ 471817 w 519421"/>
                <a:gd name="connsiteY20" fmla="*/ 129500 h 2440560"/>
                <a:gd name="connsiteX21" fmla="*/ 471648 w 519421"/>
                <a:gd name="connsiteY21" fmla="*/ 129837 h 2440560"/>
                <a:gd name="connsiteX22" fmla="*/ 477375 w 519421"/>
                <a:gd name="connsiteY22" fmla="*/ 138176 h 2440560"/>
                <a:gd name="connsiteX23" fmla="*/ 476702 w 519421"/>
                <a:gd name="connsiteY23" fmla="*/ 142470 h 2440560"/>
                <a:gd name="connsiteX24" fmla="*/ 472406 w 519421"/>
                <a:gd name="connsiteY24" fmla="*/ 149882 h 2440560"/>
                <a:gd name="connsiteX25" fmla="*/ 472322 w 519421"/>
                <a:gd name="connsiteY25" fmla="*/ 149966 h 2440560"/>
                <a:gd name="connsiteX26" fmla="*/ 469795 w 519421"/>
                <a:gd name="connsiteY26" fmla="*/ 152661 h 2440560"/>
                <a:gd name="connsiteX27" fmla="*/ 465332 w 519421"/>
                <a:gd name="connsiteY27" fmla="*/ 156535 h 2440560"/>
                <a:gd name="connsiteX28" fmla="*/ 458848 w 519421"/>
                <a:gd name="connsiteY28" fmla="*/ 160494 h 2440560"/>
                <a:gd name="connsiteX29" fmla="*/ 454763 w 519421"/>
                <a:gd name="connsiteY29" fmla="*/ 162535 h 2440560"/>
                <a:gd name="connsiteX30" fmla="*/ 456016 w 519421"/>
                <a:gd name="connsiteY30" fmla="*/ 162041 h 2440560"/>
                <a:gd name="connsiteX31" fmla="*/ 454468 w 519421"/>
                <a:gd name="connsiteY31" fmla="*/ 162683 h 2440560"/>
                <a:gd name="connsiteX32" fmla="*/ 454763 w 519421"/>
                <a:gd name="connsiteY32" fmla="*/ 162535 h 2440560"/>
                <a:gd name="connsiteX33" fmla="*/ 453963 w 519421"/>
                <a:gd name="connsiteY33" fmla="*/ 162851 h 2440560"/>
                <a:gd name="connsiteX34" fmla="*/ 437878 w 519421"/>
                <a:gd name="connsiteY34" fmla="*/ 167568 h 2440560"/>
                <a:gd name="connsiteX35" fmla="*/ 421372 w 519421"/>
                <a:gd name="connsiteY35" fmla="*/ 169926 h 2440560"/>
                <a:gd name="connsiteX36" fmla="*/ 401497 w 519421"/>
                <a:gd name="connsiteY36" fmla="*/ 170515 h 2440560"/>
                <a:gd name="connsiteX37" fmla="*/ 260100 w 519421"/>
                <a:gd name="connsiteY37" fmla="*/ 2440560 h 2440560"/>
                <a:gd name="connsiteX38" fmla="*/ 310628 w 519421"/>
                <a:gd name="connsiteY38" fmla="*/ 2440560 h 2440560"/>
                <a:gd name="connsiteX39" fmla="*/ 310628 w 519421"/>
                <a:gd name="connsiteY39" fmla="*/ 200244 h 2440560"/>
                <a:gd name="connsiteX40" fmla="*/ 381201 w 519421"/>
                <a:gd name="connsiteY40" fmla="*/ 211699 h 2440560"/>
                <a:gd name="connsiteX41" fmla="*/ 477543 w 519421"/>
                <a:gd name="connsiteY41" fmla="*/ 198055 h 2440560"/>
                <a:gd name="connsiteX42" fmla="*/ 477543 w 519421"/>
                <a:gd name="connsiteY42" fmla="*/ 198223 h 2440560"/>
                <a:gd name="connsiteX43" fmla="*/ 511145 w 519421"/>
                <a:gd name="connsiteY43" fmla="*/ 111057 h 2440560"/>
                <a:gd name="connsiteX44" fmla="*/ 393834 w 519421"/>
                <a:gd name="connsiteY44" fmla="*/ 85707 h 2440560"/>
                <a:gd name="connsiteX45" fmla="*/ 304986 w 519421"/>
                <a:gd name="connsiteY45" fmla="*/ 131690 h 2440560"/>
                <a:gd name="connsiteX46" fmla="*/ 174536 w 519421"/>
                <a:gd name="connsiteY46" fmla="*/ 20438 h 2440560"/>
                <a:gd name="connsiteX47" fmla="*/ 92341 w 519421"/>
                <a:gd name="connsiteY47" fmla="*/ 394 h 2440560"/>
                <a:gd name="connsiteX48" fmla="*/ 21516 w 519421"/>
                <a:gd name="connsiteY48" fmla="*/ 19259 h 2440560"/>
                <a:gd name="connsiteX49" fmla="*/ 25896 w 519421"/>
                <a:gd name="connsiteY49" fmla="*/ 139354 h 2440560"/>
                <a:gd name="connsiteX50" fmla="*/ 155082 w 519421"/>
                <a:gd name="connsiteY50" fmla="*/ 188454 h 2440560"/>
                <a:gd name="connsiteX51" fmla="*/ 260099 w 519421"/>
                <a:gd name="connsiteY51" fmla="*/ 183063 h 2440560"/>
                <a:gd name="connsiteX52" fmla="*/ 260100 w 519421"/>
                <a:gd name="connsiteY52" fmla="*/ 2440560 h 244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19421" h="2440560">
                  <a:moveTo>
                    <a:pt x="153650" y="146344"/>
                  </a:moveTo>
                  <a:cubicBezTo>
                    <a:pt x="133943" y="145418"/>
                    <a:pt x="115500" y="142976"/>
                    <a:pt x="96552" y="136744"/>
                  </a:cubicBezTo>
                  <a:cubicBezTo>
                    <a:pt x="81140" y="131690"/>
                    <a:pt x="66404" y="123101"/>
                    <a:pt x="56550" y="110805"/>
                  </a:cubicBezTo>
                  <a:cubicBezTo>
                    <a:pt x="46191" y="97751"/>
                    <a:pt x="41980" y="84023"/>
                    <a:pt x="42065" y="69369"/>
                  </a:cubicBezTo>
                  <a:cubicBezTo>
                    <a:pt x="42065" y="64232"/>
                    <a:pt x="43665" y="59009"/>
                    <a:pt x="46949" y="53704"/>
                  </a:cubicBezTo>
                  <a:cubicBezTo>
                    <a:pt x="47201" y="53199"/>
                    <a:pt x="47370" y="52946"/>
                    <a:pt x="47538" y="52694"/>
                  </a:cubicBezTo>
                  <a:lnTo>
                    <a:pt x="48381" y="51851"/>
                  </a:lnTo>
                  <a:cubicBezTo>
                    <a:pt x="49560" y="50672"/>
                    <a:pt x="50823" y="49493"/>
                    <a:pt x="52087" y="48398"/>
                  </a:cubicBezTo>
                  <a:cubicBezTo>
                    <a:pt x="52170" y="48651"/>
                    <a:pt x="57224" y="45535"/>
                    <a:pt x="56887" y="45535"/>
                  </a:cubicBezTo>
                  <a:cubicBezTo>
                    <a:pt x="74741" y="38039"/>
                    <a:pt x="100005" y="41998"/>
                    <a:pt x="119206" y="46124"/>
                  </a:cubicBezTo>
                  <a:cubicBezTo>
                    <a:pt x="140849" y="50841"/>
                    <a:pt x="160977" y="59094"/>
                    <a:pt x="179841" y="70716"/>
                  </a:cubicBezTo>
                  <a:lnTo>
                    <a:pt x="179841" y="70801"/>
                  </a:lnTo>
                  <a:cubicBezTo>
                    <a:pt x="209906" y="89244"/>
                    <a:pt x="235002" y="114510"/>
                    <a:pt x="258162" y="141207"/>
                  </a:cubicBezTo>
                  <a:cubicBezTo>
                    <a:pt x="223380" y="144829"/>
                    <a:pt x="188600" y="148030"/>
                    <a:pt x="153650" y="146344"/>
                  </a:cubicBezTo>
                  <a:close/>
                  <a:moveTo>
                    <a:pt x="401497" y="170515"/>
                  </a:moveTo>
                  <a:cubicBezTo>
                    <a:pt x="394255" y="170432"/>
                    <a:pt x="387096" y="170095"/>
                    <a:pt x="379938" y="169504"/>
                  </a:cubicBezTo>
                  <a:cubicBezTo>
                    <a:pt x="374042" y="169000"/>
                    <a:pt x="366380" y="168157"/>
                    <a:pt x="363095" y="167651"/>
                  </a:cubicBezTo>
                  <a:cubicBezTo>
                    <a:pt x="353831" y="166304"/>
                    <a:pt x="344567" y="164620"/>
                    <a:pt x="335303" y="162683"/>
                  </a:cubicBezTo>
                  <a:cubicBezTo>
                    <a:pt x="358547" y="148955"/>
                    <a:pt x="381117" y="133207"/>
                    <a:pt x="406297" y="125880"/>
                  </a:cubicBezTo>
                  <a:cubicBezTo>
                    <a:pt x="420782" y="121669"/>
                    <a:pt x="440405" y="119648"/>
                    <a:pt x="453205" y="121837"/>
                  </a:cubicBezTo>
                  <a:cubicBezTo>
                    <a:pt x="460195" y="123016"/>
                    <a:pt x="466175" y="125122"/>
                    <a:pt x="471817" y="129500"/>
                  </a:cubicBezTo>
                  <a:lnTo>
                    <a:pt x="471648" y="129837"/>
                  </a:lnTo>
                  <a:cubicBezTo>
                    <a:pt x="474259" y="131859"/>
                    <a:pt x="476954" y="135143"/>
                    <a:pt x="477375" y="138176"/>
                  </a:cubicBezTo>
                  <a:cubicBezTo>
                    <a:pt x="477291" y="137164"/>
                    <a:pt x="477206" y="141038"/>
                    <a:pt x="476702" y="142470"/>
                  </a:cubicBezTo>
                  <a:cubicBezTo>
                    <a:pt x="475859" y="145081"/>
                    <a:pt x="473921" y="147608"/>
                    <a:pt x="472406" y="149882"/>
                  </a:cubicBezTo>
                  <a:lnTo>
                    <a:pt x="472322" y="149966"/>
                  </a:lnTo>
                  <a:cubicBezTo>
                    <a:pt x="471480" y="150892"/>
                    <a:pt x="470638" y="151735"/>
                    <a:pt x="469795" y="152661"/>
                  </a:cubicBezTo>
                  <a:cubicBezTo>
                    <a:pt x="469206" y="153251"/>
                    <a:pt x="465501" y="156283"/>
                    <a:pt x="465332" y="156535"/>
                  </a:cubicBezTo>
                  <a:cubicBezTo>
                    <a:pt x="463227" y="157967"/>
                    <a:pt x="461038" y="159314"/>
                    <a:pt x="458848" y="160494"/>
                  </a:cubicBezTo>
                  <a:lnTo>
                    <a:pt x="454763" y="162535"/>
                  </a:lnTo>
                  <a:lnTo>
                    <a:pt x="456016" y="162041"/>
                  </a:lnTo>
                  <a:cubicBezTo>
                    <a:pt x="455753" y="162135"/>
                    <a:pt x="454890" y="162472"/>
                    <a:pt x="454468" y="162683"/>
                  </a:cubicBezTo>
                  <a:lnTo>
                    <a:pt x="454763" y="162535"/>
                  </a:lnTo>
                  <a:lnTo>
                    <a:pt x="453963" y="162851"/>
                  </a:lnTo>
                  <a:cubicBezTo>
                    <a:pt x="448742" y="164872"/>
                    <a:pt x="443352" y="166389"/>
                    <a:pt x="437878" y="167568"/>
                  </a:cubicBezTo>
                  <a:cubicBezTo>
                    <a:pt x="430046" y="169252"/>
                    <a:pt x="429288" y="169337"/>
                    <a:pt x="421372" y="169926"/>
                  </a:cubicBezTo>
                  <a:cubicBezTo>
                    <a:pt x="414803" y="170432"/>
                    <a:pt x="408150" y="170515"/>
                    <a:pt x="401497" y="170515"/>
                  </a:cubicBezTo>
                  <a:close/>
                  <a:moveTo>
                    <a:pt x="260100" y="2440560"/>
                  </a:moveTo>
                  <a:lnTo>
                    <a:pt x="310628" y="2440560"/>
                  </a:lnTo>
                  <a:lnTo>
                    <a:pt x="310628" y="200244"/>
                  </a:lnTo>
                  <a:cubicBezTo>
                    <a:pt x="333788" y="206056"/>
                    <a:pt x="357537" y="209845"/>
                    <a:pt x="381201" y="211699"/>
                  </a:cubicBezTo>
                  <a:cubicBezTo>
                    <a:pt x="413371" y="214224"/>
                    <a:pt x="448152" y="212709"/>
                    <a:pt x="477543" y="198055"/>
                  </a:cubicBezTo>
                  <a:lnTo>
                    <a:pt x="477543" y="198223"/>
                  </a:lnTo>
                  <a:cubicBezTo>
                    <a:pt x="508366" y="182811"/>
                    <a:pt x="532873" y="143734"/>
                    <a:pt x="511145" y="111057"/>
                  </a:cubicBezTo>
                  <a:cubicBezTo>
                    <a:pt x="486471" y="73832"/>
                    <a:pt x="432067" y="74253"/>
                    <a:pt x="393834" y="85707"/>
                  </a:cubicBezTo>
                  <a:cubicBezTo>
                    <a:pt x="361579" y="95393"/>
                    <a:pt x="334377" y="115774"/>
                    <a:pt x="304986" y="131690"/>
                  </a:cubicBezTo>
                  <a:cubicBezTo>
                    <a:pt x="268520" y="87644"/>
                    <a:pt x="227676" y="43851"/>
                    <a:pt x="174536" y="20438"/>
                  </a:cubicBezTo>
                  <a:cubicBezTo>
                    <a:pt x="148345" y="8816"/>
                    <a:pt x="120974" y="2163"/>
                    <a:pt x="92341" y="394"/>
                  </a:cubicBezTo>
                  <a:cubicBezTo>
                    <a:pt x="67077" y="-1207"/>
                    <a:pt x="41054" y="1489"/>
                    <a:pt x="21516" y="19259"/>
                  </a:cubicBezTo>
                  <a:cubicBezTo>
                    <a:pt x="-13686" y="51347"/>
                    <a:pt x="-970" y="106677"/>
                    <a:pt x="25896" y="139354"/>
                  </a:cubicBezTo>
                  <a:cubicBezTo>
                    <a:pt x="56718" y="176748"/>
                    <a:pt x="109269" y="186433"/>
                    <a:pt x="155082" y="188454"/>
                  </a:cubicBezTo>
                  <a:cubicBezTo>
                    <a:pt x="190284" y="190053"/>
                    <a:pt x="225233" y="186685"/>
                    <a:pt x="260099" y="183063"/>
                  </a:cubicBezTo>
                  <a:cubicBezTo>
                    <a:pt x="260099" y="935562"/>
                    <a:pt x="260100" y="1688061"/>
                    <a:pt x="260100" y="2440560"/>
                  </a:cubicBezTo>
                  <a:close/>
                </a:path>
              </a:pathLst>
            </a:custGeom>
            <a:solidFill>
              <a:schemeClr val="bg2"/>
            </a:solidFill>
            <a:ln w="664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35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3137FA8-DC39-1FB9-A4CD-08027B69058F}"/>
              </a:ext>
            </a:extLst>
          </p:cNvPr>
          <p:cNvGrpSpPr/>
          <p:nvPr/>
        </p:nvGrpSpPr>
        <p:grpSpPr>
          <a:xfrm>
            <a:off x="6018305" y="1383724"/>
            <a:ext cx="1062968" cy="3854448"/>
            <a:chOff x="6018305" y="1032164"/>
            <a:chExt cx="1062968" cy="3854448"/>
          </a:xfrm>
        </p:grpSpPr>
        <p:sp>
          <p:nvSpPr>
            <p:cNvPr id="29" name="Forme libre 97">
              <a:extLst>
                <a:ext uri="{FF2B5EF4-FFF2-40B4-BE49-F238E27FC236}">
                  <a16:creationId xmlns:a16="http://schemas.microsoft.com/office/drawing/2014/main" id="{C88AC406-5E8C-46E8-9FE7-09A1EC53D2A0}"/>
                </a:ext>
              </a:extLst>
            </p:cNvPr>
            <p:cNvSpPr/>
            <p:nvPr/>
          </p:nvSpPr>
          <p:spPr>
            <a:xfrm>
              <a:off x="6018305" y="3172765"/>
              <a:ext cx="1062968" cy="1713847"/>
            </a:xfrm>
            <a:custGeom>
              <a:avLst/>
              <a:gdLst>
                <a:gd name="connsiteX0" fmla="*/ 494702 w 838814"/>
                <a:gd name="connsiteY0" fmla="*/ 521370 h 1352439"/>
                <a:gd name="connsiteX1" fmla="*/ 323776 w 838814"/>
                <a:gd name="connsiteY1" fmla="*/ 337279 h 1352439"/>
                <a:gd name="connsiteX2" fmla="*/ 420205 w 838814"/>
                <a:gd name="connsiteY2" fmla="*/ 221308 h 1352439"/>
                <a:gd name="connsiteX3" fmla="*/ 526868 w 838814"/>
                <a:gd name="connsiteY3" fmla="*/ 390114 h 1352439"/>
                <a:gd name="connsiteX4" fmla="*/ 815288 w 838814"/>
                <a:gd name="connsiteY4" fmla="*/ 390114 h 1352439"/>
                <a:gd name="connsiteX5" fmla="*/ 421999 w 838814"/>
                <a:gd name="connsiteY5" fmla="*/ 0 h 1352439"/>
                <a:gd name="connsiteX6" fmla="*/ 27379 w 838814"/>
                <a:gd name="connsiteY6" fmla="*/ 369312 h 1352439"/>
                <a:gd name="connsiteX7" fmla="*/ 339394 w 838814"/>
                <a:gd name="connsiteY7" fmla="*/ 776573 h 1352439"/>
                <a:gd name="connsiteX8" fmla="*/ 538098 w 838814"/>
                <a:gd name="connsiteY8" fmla="*/ 998479 h 1352439"/>
                <a:gd name="connsiteX9" fmla="*/ 423195 w 838814"/>
                <a:gd name="connsiteY9" fmla="*/ 1131131 h 1352439"/>
                <a:gd name="connsiteX10" fmla="*/ 295665 w 838814"/>
                <a:gd name="connsiteY10" fmla="*/ 950363 h 1352439"/>
                <a:gd name="connsiteX11" fmla="*/ 0 w 838814"/>
                <a:gd name="connsiteY11" fmla="*/ 950363 h 1352439"/>
                <a:gd name="connsiteX12" fmla="*/ 420205 w 838814"/>
                <a:gd name="connsiteY12" fmla="*/ 1352439 h 1352439"/>
                <a:gd name="connsiteX13" fmla="*/ 838814 w 838814"/>
                <a:gd name="connsiteY13" fmla="*/ 965183 h 1352439"/>
                <a:gd name="connsiteX14" fmla="*/ 494569 w 838814"/>
                <a:gd name="connsiteY14" fmla="*/ 521304 h 1352439"/>
                <a:gd name="connsiteX15" fmla="*/ 419539 w 838814"/>
                <a:gd name="connsiteY15" fmla="*/ 50974 h 1352439"/>
                <a:gd name="connsiteX16" fmla="*/ 485399 w 838814"/>
                <a:gd name="connsiteY16" fmla="*/ 116835 h 1352439"/>
                <a:gd name="connsiteX17" fmla="*/ 419539 w 838814"/>
                <a:gd name="connsiteY17" fmla="*/ 182696 h 1352439"/>
                <a:gd name="connsiteX18" fmla="*/ 353681 w 838814"/>
                <a:gd name="connsiteY18" fmla="*/ 116835 h 1352439"/>
                <a:gd name="connsiteX19" fmla="*/ 419539 w 838814"/>
                <a:gd name="connsiteY19" fmla="*/ 50974 h 135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8814" h="1352439">
                  <a:moveTo>
                    <a:pt x="494702" y="521370"/>
                  </a:moveTo>
                  <a:cubicBezTo>
                    <a:pt x="352885" y="450525"/>
                    <a:pt x="323776" y="411979"/>
                    <a:pt x="323776" y="337279"/>
                  </a:cubicBezTo>
                  <a:cubicBezTo>
                    <a:pt x="323776" y="262579"/>
                    <a:pt x="353548" y="221308"/>
                    <a:pt x="420205" y="221308"/>
                  </a:cubicBezTo>
                  <a:cubicBezTo>
                    <a:pt x="505269" y="221308"/>
                    <a:pt x="521883" y="299331"/>
                    <a:pt x="526868" y="390114"/>
                  </a:cubicBezTo>
                  <a:lnTo>
                    <a:pt x="815288" y="390114"/>
                  </a:lnTo>
                  <a:cubicBezTo>
                    <a:pt x="812764" y="189873"/>
                    <a:pt x="725838" y="0"/>
                    <a:pt x="421999" y="0"/>
                  </a:cubicBezTo>
                  <a:cubicBezTo>
                    <a:pt x="163682" y="0"/>
                    <a:pt x="27379" y="146276"/>
                    <a:pt x="27379" y="369312"/>
                  </a:cubicBezTo>
                  <a:cubicBezTo>
                    <a:pt x="27379" y="560913"/>
                    <a:pt x="112910" y="659605"/>
                    <a:pt x="339394" y="776573"/>
                  </a:cubicBezTo>
                  <a:cubicBezTo>
                    <a:pt x="492775" y="855194"/>
                    <a:pt x="538098" y="908228"/>
                    <a:pt x="538098" y="998479"/>
                  </a:cubicBezTo>
                  <a:cubicBezTo>
                    <a:pt x="538098" y="1072581"/>
                    <a:pt x="510253" y="1131131"/>
                    <a:pt x="423195" y="1131131"/>
                  </a:cubicBezTo>
                  <a:cubicBezTo>
                    <a:pt x="336138" y="1131131"/>
                    <a:pt x="303240" y="1057428"/>
                    <a:pt x="295665" y="950363"/>
                  </a:cubicBezTo>
                  <a:lnTo>
                    <a:pt x="0" y="950363"/>
                  </a:lnTo>
                  <a:cubicBezTo>
                    <a:pt x="6380" y="1171738"/>
                    <a:pt x="103141" y="1352439"/>
                    <a:pt x="420205" y="1352439"/>
                  </a:cubicBezTo>
                  <a:cubicBezTo>
                    <a:pt x="712879" y="1352439"/>
                    <a:pt x="838814" y="1180709"/>
                    <a:pt x="838814" y="965183"/>
                  </a:cubicBezTo>
                  <a:cubicBezTo>
                    <a:pt x="838814" y="749657"/>
                    <a:pt x="736206" y="643057"/>
                    <a:pt x="494569" y="521304"/>
                  </a:cubicBezTo>
                  <a:close/>
                  <a:moveTo>
                    <a:pt x="419539" y="50974"/>
                  </a:moveTo>
                  <a:cubicBezTo>
                    <a:pt x="455892" y="50974"/>
                    <a:pt x="485399" y="80482"/>
                    <a:pt x="485399" y="116835"/>
                  </a:cubicBezTo>
                  <a:cubicBezTo>
                    <a:pt x="485399" y="153188"/>
                    <a:pt x="455892" y="182696"/>
                    <a:pt x="419539" y="182696"/>
                  </a:cubicBezTo>
                  <a:cubicBezTo>
                    <a:pt x="383188" y="182696"/>
                    <a:pt x="353681" y="153188"/>
                    <a:pt x="353681" y="116835"/>
                  </a:cubicBezTo>
                  <a:cubicBezTo>
                    <a:pt x="353681" y="80482"/>
                    <a:pt x="383188" y="50974"/>
                    <a:pt x="419539" y="50974"/>
                  </a:cubicBezTo>
                  <a:close/>
                </a:path>
              </a:pathLst>
            </a:custGeom>
            <a:solidFill>
              <a:schemeClr val="accent4"/>
            </a:solidFill>
            <a:ln w="6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3FBB61A-C9FC-2294-CC4B-124DFA3D15F8}"/>
                </a:ext>
              </a:extLst>
            </p:cNvPr>
            <p:cNvSpPr/>
            <p:nvPr/>
          </p:nvSpPr>
          <p:spPr>
            <a:xfrm flipV="1">
              <a:off x="6241968" y="1032164"/>
              <a:ext cx="449219" cy="2402465"/>
            </a:xfrm>
            <a:custGeom>
              <a:avLst/>
              <a:gdLst>
                <a:gd name="connsiteX0" fmla="*/ 198530 w 449219"/>
                <a:gd name="connsiteY0" fmla="*/ 144032 h 2402465"/>
                <a:gd name="connsiteX1" fmla="*/ 133578 w 449219"/>
                <a:gd name="connsiteY1" fmla="*/ 135199 h 2402465"/>
                <a:gd name="connsiteX2" fmla="*/ 117156 w 449219"/>
                <a:gd name="connsiteY2" fmla="*/ 130147 h 2402465"/>
                <a:gd name="connsiteX3" fmla="*/ 110757 w 449219"/>
                <a:gd name="connsiteY3" fmla="*/ 127788 h 2402465"/>
                <a:gd name="connsiteX4" fmla="*/ 109662 w 449219"/>
                <a:gd name="connsiteY4" fmla="*/ 127366 h 2402465"/>
                <a:gd name="connsiteX5" fmla="*/ 109493 w 449219"/>
                <a:gd name="connsiteY5" fmla="*/ 127366 h 2402465"/>
                <a:gd name="connsiteX6" fmla="*/ 93998 w 449219"/>
                <a:gd name="connsiteY6" fmla="*/ 118271 h 2402465"/>
                <a:gd name="connsiteX7" fmla="*/ 88356 w 449219"/>
                <a:gd name="connsiteY7" fmla="*/ 114229 h 2402465"/>
                <a:gd name="connsiteX8" fmla="*/ 87428 w 449219"/>
                <a:gd name="connsiteY8" fmla="*/ 113555 h 2402465"/>
                <a:gd name="connsiteX9" fmla="*/ 86838 w 449219"/>
                <a:gd name="connsiteY9" fmla="*/ 113050 h 2402465"/>
                <a:gd name="connsiteX10" fmla="*/ 77660 w 449219"/>
                <a:gd name="connsiteY10" fmla="*/ 105301 h 2402465"/>
                <a:gd name="connsiteX11" fmla="*/ 61742 w 449219"/>
                <a:gd name="connsiteY11" fmla="*/ 89469 h 2402465"/>
                <a:gd name="connsiteX12" fmla="*/ 49363 w 449219"/>
                <a:gd name="connsiteY12" fmla="*/ 73047 h 2402465"/>
                <a:gd name="connsiteX13" fmla="*/ 44227 w 449219"/>
                <a:gd name="connsiteY13" fmla="*/ 63445 h 2402465"/>
                <a:gd name="connsiteX14" fmla="*/ 43974 w 449219"/>
                <a:gd name="connsiteY14" fmla="*/ 62518 h 2402465"/>
                <a:gd name="connsiteX15" fmla="*/ 42541 w 449219"/>
                <a:gd name="connsiteY15" fmla="*/ 57466 h 2402465"/>
                <a:gd name="connsiteX16" fmla="*/ 42290 w 449219"/>
                <a:gd name="connsiteY16" fmla="*/ 56792 h 2402465"/>
                <a:gd name="connsiteX17" fmla="*/ 42290 w 449219"/>
                <a:gd name="connsiteY17" fmla="*/ 56538 h 2402465"/>
                <a:gd name="connsiteX18" fmla="*/ 42290 w 449219"/>
                <a:gd name="connsiteY18" fmla="*/ 53255 h 2402465"/>
                <a:gd name="connsiteX19" fmla="*/ 42290 w 449219"/>
                <a:gd name="connsiteY19" fmla="*/ 52918 h 2402465"/>
                <a:gd name="connsiteX20" fmla="*/ 42458 w 449219"/>
                <a:gd name="connsiteY20" fmla="*/ 52412 h 2402465"/>
                <a:gd name="connsiteX21" fmla="*/ 42458 w 449219"/>
                <a:gd name="connsiteY21" fmla="*/ 52244 h 2402465"/>
                <a:gd name="connsiteX22" fmla="*/ 42458 w 449219"/>
                <a:gd name="connsiteY22" fmla="*/ 51907 h 2402465"/>
                <a:gd name="connsiteX23" fmla="*/ 42709 w 449219"/>
                <a:gd name="connsiteY23" fmla="*/ 51655 h 2402465"/>
                <a:gd name="connsiteX24" fmla="*/ 42878 w 449219"/>
                <a:gd name="connsiteY24" fmla="*/ 51486 h 2402465"/>
                <a:gd name="connsiteX25" fmla="*/ 44899 w 449219"/>
                <a:gd name="connsiteY25" fmla="*/ 49548 h 2402465"/>
                <a:gd name="connsiteX26" fmla="*/ 51383 w 449219"/>
                <a:gd name="connsiteY26" fmla="*/ 45928 h 2402465"/>
                <a:gd name="connsiteX27" fmla="*/ 77407 w 449219"/>
                <a:gd name="connsiteY27" fmla="*/ 42138 h 2402465"/>
                <a:gd name="connsiteX28" fmla="*/ 108651 w 449219"/>
                <a:gd name="connsiteY28" fmla="*/ 46854 h 2402465"/>
                <a:gd name="connsiteX29" fmla="*/ 171728 w 449219"/>
                <a:gd name="connsiteY29" fmla="*/ 69677 h 2402465"/>
                <a:gd name="connsiteX30" fmla="*/ 171728 w 449219"/>
                <a:gd name="connsiteY30" fmla="*/ 69762 h 2402465"/>
                <a:gd name="connsiteX31" fmla="*/ 262597 w 449219"/>
                <a:gd name="connsiteY31" fmla="*/ 131325 h 2402465"/>
                <a:gd name="connsiteX32" fmla="*/ 198530 w 449219"/>
                <a:gd name="connsiteY32" fmla="*/ 144032 h 2402465"/>
                <a:gd name="connsiteX33" fmla="*/ 367108 w 449219"/>
                <a:gd name="connsiteY33" fmla="*/ 351388 h 2402465"/>
                <a:gd name="connsiteX34" fmla="*/ 348665 w 449219"/>
                <a:gd name="connsiteY34" fmla="*/ 348777 h 2402465"/>
                <a:gd name="connsiteX35" fmla="*/ 342349 w 449219"/>
                <a:gd name="connsiteY35" fmla="*/ 345156 h 2402465"/>
                <a:gd name="connsiteX36" fmla="*/ 341844 w 449219"/>
                <a:gd name="connsiteY36" fmla="*/ 344566 h 2402465"/>
                <a:gd name="connsiteX37" fmla="*/ 339400 w 449219"/>
                <a:gd name="connsiteY37" fmla="*/ 342124 h 2402465"/>
                <a:gd name="connsiteX38" fmla="*/ 337380 w 449219"/>
                <a:gd name="connsiteY38" fmla="*/ 339598 h 2402465"/>
                <a:gd name="connsiteX39" fmla="*/ 336286 w 449219"/>
                <a:gd name="connsiteY39" fmla="*/ 337913 h 2402465"/>
                <a:gd name="connsiteX40" fmla="*/ 333084 w 449219"/>
                <a:gd name="connsiteY40" fmla="*/ 332102 h 2402465"/>
                <a:gd name="connsiteX41" fmla="*/ 327611 w 449219"/>
                <a:gd name="connsiteY41" fmla="*/ 248895 h 2402465"/>
                <a:gd name="connsiteX42" fmla="*/ 327696 w 449219"/>
                <a:gd name="connsiteY42" fmla="*/ 248726 h 2402465"/>
                <a:gd name="connsiteX43" fmla="*/ 334771 w 449219"/>
                <a:gd name="connsiteY43" fmla="*/ 188847 h 2402465"/>
                <a:gd name="connsiteX44" fmla="*/ 350940 w 449219"/>
                <a:gd name="connsiteY44" fmla="*/ 206364 h 2402465"/>
                <a:gd name="connsiteX45" fmla="*/ 387152 w 449219"/>
                <a:gd name="connsiteY45" fmla="*/ 270539 h 2402465"/>
                <a:gd name="connsiteX46" fmla="*/ 392457 w 449219"/>
                <a:gd name="connsiteY46" fmla="*/ 288814 h 2402465"/>
                <a:gd name="connsiteX47" fmla="*/ 393301 w 449219"/>
                <a:gd name="connsiteY47" fmla="*/ 293109 h 2402465"/>
                <a:gd name="connsiteX48" fmla="*/ 393469 w 449219"/>
                <a:gd name="connsiteY48" fmla="*/ 294204 h 2402465"/>
                <a:gd name="connsiteX49" fmla="*/ 393469 w 449219"/>
                <a:gd name="connsiteY49" fmla="*/ 295214 h 2402465"/>
                <a:gd name="connsiteX50" fmla="*/ 393890 w 449219"/>
                <a:gd name="connsiteY50" fmla="*/ 305405 h 2402465"/>
                <a:gd name="connsiteX51" fmla="*/ 393553 w 449219"/>
                <a:gd name="connsiteY51" fmla="*/ 312310 h 2402465"/>
                <a:gd name="connsiteX52" fmla="*/ 393384 w 449219"/>
                <a:gd name="connsiteY52" fmla="*/ 314417 h 2402465"/>
                <a:gd name="connsiteX53" fmla="*/ 390605 w 449219"/>
                <a:gd name="connsiteY53" fmla="*/ 326881 h 2402465"/>
                <a:gd name="connsiteX54" fmla="*/ 388331 w 449219"/>
                <a:gd name="connsiteY54" fmla="*/ 333197 h 2402465"/>
                <a:gd name="connsiteX55" fmla="*/ 379237 w 449219"/>
                <a:gd name="connsiteY55" fmla="*/ 346082 h 2402465"/>
                <a:gd name="connsiteX56" fmla="*/ 376120 w 449219"/>
                <a:gd name="connsiteY56" fmla="*/ 348272 h 2402465"/>
                <a:gd name="connsiteX57" fmla="*/ 372499 w 449219"/>
                <a:gd name="connsiteY57" fmla="*/ 350041 h 2402465"/>
                <a:gd name="connsiteX58" fmla="*/ 369382 w 449219"/>
                <a:gd name="connsiteY58" fmla="*/ 350967 h 2402465"/>
                <a:gd name="connsiteX59" fmla="*/ 367867 w 449219"/>
                <a:gd name="connsiteY59" fmla="*/ 351388 h 2402465"/>
                <a:gd name="connsiteX60" fmla="*/ 367108 w 449219"/>
                <a:gd name="connsiteY60" fmla="*/ 351388 h 2402465"/>
                <a:gd name="connsiteX61" fmla="*/ 273883 w 449219"/>
                <a:gd name="connsiteY61" fmla="*/ 2402465 h 2402465"/>
                <a:gd name="connsiteX62" fmla="*/ 324413 w 449219"/>
                <a:gd name="connsiteY62" fmla="*/ 2402465 h 2402465"/>
                <a:gd name="connsiteX63" fmla="*/ 324413 w 449219"/>
                <a:gd name="connsiteY63" fmla="*/ 1493645 h 2402465"/>
                <a:gd name="connsiteX64" fmla="*/ 324413 w 449219"/>
                <a:gd name="connsiteY64" fmla="*/ 1493645 h 2402465"/>
                <a:gd name="connsiteX65" fmla="*/ 324413 w 449219"/>
                <a:gd name="connsiteY65" fmla="*/ 383644 h 2402465"/>
                <a:gd name="connsiteX66" fmla="*/ 415363 w 449219"/>
                <a:gd name="connsiteY66" fmla="*/ 368906 h 2402465"/>
                <a:gd name="connsiteX67" fmla="*/ 424122 w 449219"/>
                <a:gd name="connsiteY67" fmla="*/ 249821 h 2402465"/>
                <a:gd name="connsiteX68" fmla="*/ 380668 w 449219"/>
                <a:gd name="connsiteY68" fmla="*/ 176803 h 2402465"/>
                <a:gd name="connsiteX69" fmla="*/ 339907 w 449219"/>
                <a:gd name="connsiteY69" fmla="*/ 136379 h 2402465"/>
                <a:gd name="connsiteX70" fmla="*/ 346475 w 449219"/>
                <a:gd name="connsiteY70" fmla="*/ 133346 h 2402465"/>
                <a:gd name="connsiteX71" fmla="*/ 346897 w 449219"/>
                <a:gd name="connsiteY71" fmla="*/ 133178 h 2402465"/>
                <a:gd name="connsiteX72" fmla="*/ 347488 w 449219"/>
                <a:gd name="connsiteY72" fmla="*/ 132926 h 2402465"/>
                <a:gd name="connsiteX73" fmla="*/ 351360 w 449219"/>
                <a:gd name="connsiteY73" fmla="*/ 131410 h 2402465"/>
                <a:gd name="connsiteX74" fmla="*/ 367951 w 449219"/>
                <a:gd name="connsiteY74" fmla="*/ 126019 h 2402465"/>
                <a:gd name="connsiteX75" fmla="*/ 376794 w 449219"/>
                <a:gd name="connsiteY75" fmla="*/ 123914 h 2402465"/>
                <a:gd name="connsiteX76" fmla="*/ 383111 w 449219"/>
                <a:gd name="connsiteY76" fmla="*/ 122819 h 2402465"/>
                <a:gd name="connsiteX77" fmla="*/ 397679 w 449219"/>
                <a:gd name="connsiteY77" fmla="*/ 122314 h 2402465"/>
                <a:gd name="connsiteX78" fmla="*/ 398942 w 449219"/>
                <a:gd name="connsiteY78" fmla="*/ 122314 h 2402465"/>
                <a:gd name="connsiteX79" fmla="*/ 399111 w 449219"/>
                <a:gd name="connsiteY79" fmla="*/ 122314 h 2402465"/>
                <a:gd name="connsiteX80" fmla="*/ 399279 w 449219"/>
                <a:gd name="connsiteY80" fmla="*/ 122314 h 2402465"/>
                <a:gd name="connsiteX81" fmla="*/ 399843 w 449219"/>
                <a:gd name="connsiteY81" fmla="*/ 122427 h 2402465"/>
                <a:gd name="connsiteX82" fmla="*/ 401384 w 449219"/>
                <a:gd name="connsiteY82" fmla="*/ 122735 h 2402465"/>
                <a:gd name="connsiteX83" fmla="*/ 407954 w 449219"/>
                <a:gd name="connsiteY83" fmla="*/ 124587 h 2402465"/>
                <a:gd name="connsiteX84" fmla="*/ 410817 w 449219"/>
                <a:gd name="connsiteY84" fmla="*/ 126188 h 2402465"/>
                <a:gd name="connsiteX85" fmla="*/ 410395 w 449219"/>
                <a:gd name="connsiteY85" fmla="*/ 125598 h 2402465"/>
                <a:gd name="connsiteX86" fmla="*/ 411490 w 449219"/>
                <a:gd name="connsiteY86" fmla="*/ 126608 h 2402465"/>
                <a:gd name="connsiteX87" fmla="*/ 411743 w 449219"/>
                <a:gd name="connsiteY87" fmla="*/ 126862 h 2402465"/>
                <a:gd name="connsiteX88" fmla="*/ 413342 w 449219"/>
                <a:gd name="connsiteY88" fmla="*/ 128294 h 2402465"/>
                <a:gd name="connsiteX89" fmla="*/ 443155 w 449219"/>
                <a:gd name="connsiteY89" fmla="*/ 128294 h 2402465"/>
                <a:gd name="connsiteX90" fmla="*/ 443155 w 449219"/>
                <a:gd name="connsiteY90" fmla="*/ 98480 h 2402465"/>
                <a:gd name="connsiteX91" fmla="*/ 360036 w 449219"/>
                <a:gd name="connsiteY91" fmla="*/ 84500 h 2402465"/>
                <a:gd name="connsiteX92" fmla="*/ 304705 w 449219"/>
                <a:gd name="connsiteY92" fmla="*/ 107576 h 2402465"/>
                <a:gd name="connsiteX93" fmla="*/ 237417 w 449219"/>
                <a:gd name="connsiteY93" fmla="*/ 59739 h 2402465"/>
                <a:gd name="connsiteX94" fmla="*/ 155054 w 449219"/>
                <a:gd name="connsiteY94" fmla="*/ 17462 h 2402465"/>
                <a:gd name="connsiteX95" fmla="*/ 72775 w 449219"/>
                <a:gd name="connsiteY95" fmla="*/ 29 h 2402465"/>
                <a:gd name="connsiteX96" fmla="*/ 12140 w 449219"/>
                <a:gd name="connsiteY96" fmla="*/ 22852 h 2402465"/>
                <a:gd name="connsiteX97" fmla="*/ 36478 w 449219"/>
                <a:gd name="connsiteY97" fmla="*/ 124167 h 2402465"/>
                <a:gd name="connsiteX98" fmla="*/ 136948 w 449219"/>
                <a:gd name="connsiteY98" fmla="*/ 179162 h 2402465"/>
                <a:gd name="connsiteX99" fmla="*/ 273883 w 449219"/>
                <a:gd name="connsiteY99" fmla="*/ 172172 h 2402465"/>
                <a:gd name="connsiteX100" fmla="*/ 273883 w 449219"/>
                <a:gd name="connsiteY100" fmla="*/ 1493645 h 2402465"/>
                <a:gd name="connsiteX0" fmla="*/ 198530 w 449219"/>
                <a:gd name="connsiteY0" fmla="*/ 144032 h 2402465"/>
                <a:gd name="connsiteX1" fmla="*/ 133578 w 449219"/>
                <a:gd name="connsiteY1" fmla="*/ 135199 h 2402465"/>
                <a:gd name="connsiteX2" fmla="*/ 117156 w 449219"/>
                <a:gd name="connsiteY2" fmla="*/ 130147 h 2402465"/>
                <a:gd name="connsiteX3" fmla="*/ 110757 w 449219"/>
                <a:gd name="connsiteY3" fmla="*/ 127788 h 2402465"/>
                <a:gd name="connsiteX4" fmla="*/ 109662 w 449219"/>
                <a:gd name="connsiteY4" fmla="*/ 127366 h 2402465"/>
                <a:gd name="connsiteX5" fmla="*/ 109493 w 449219"/>
                <a:gd name="connsiteY5" fmla="*/ 127366 h 2402465"/>
                <a:gd name="connsiteX6" fmla="*/ 93998 w 449219"/>
                <a:gd name="connsiteY6" fmla="*/ 118271 h 2402465"/>
                <a:gd name="connsiteX7" fmla="*/ 88356 w 449219"/>
                <a:gd name="connsiteY7" fmla="*/ 114229 h 2402465"/>
                <a:gd name="connsiteX8" fmla="*/ 87428 w 449219"/>
                <a:gd name="connsiteY8" fmla="*/ 113555 h 2402465"/>
                <a:gd name="connsiteX9" fmla="*/ 86838 w 449219"/>
                <a:gd name="connsiteY9" fmla="*/ 113050 h 2402465"/>
                <a:gd name="connsiteX10" fmla="*/ 77660 w 449219"/>
                <a:gd name="connsiteY10" fmla="*/ 105301 h 2402465"/>
                <a:gd name="connsiteX11" fmla="*/ 61742 w 449219"/>
                <a:gd name="connsiteY11" fmla="*/ 89469 h 2402465"/>
                <a:gd name="connsiteX12" fmla="*/ 49363 w 449219"/>
                <a:gd name="connsiteY12" fmla="*/ 73047 h 2402465"/>
                <a:gd name="connsiteX13" fmla="*/ 44227 w 449219"/>
                <a:gd name="connsiteY13" fmla="*/ 63445 h 2402465"/>
                <a:gd name="connsiteX14" fmla="*/ 43974 w 449219"/>
                <a:gd name="connsiteY14" fmla="*/ 62518 h 2402465"/>
                <a:gd name="connsiteX15" fmla="*/ 42541 w 449219"/>
                <a:gd name="connsiteY15" fmla="*/ 57466 h 2402465"/>
                <a:gd name="connsiteX16" fmla="*/ 42290 w 449219"/>
                <a:gd name="connsiteY16" fmla="*/ 56792 h 2402465"/>
                <a:gd name="connsiteX17" fmla="*/ 42290 w 449219"/>
                <a:gd name="connsiteY17" fmla="*/ 56538 h 2402465"/>
                <a:gd name="connsiteX18" fmla="*/ 42290 w 449219"/>
                <a:gd name="connsiteY18" fmla="*/ 53255 h 2402465"/>
                <a:gd name="connsiteX19" fmla="*/ 42290 w 449219"/>
                <a:gd name="connsiteY19" fmla="*/ 52918 h 2402465"/>
                <a:gd name="connsiteX20" fmla="*/ 42458 w 449219"/>
                <a:gd name="connsiteY20" fmla="*/ 52412 h 2402465"/>
                <a:gd name="connsiteX21" fmla="*/ 42458 w 449219"/>
                <a:gd name="connsiteY21" fmla="*/ 52244 h 2402465"/>
                <a:gd name="connsiteX22" fmla="*/ 42458 w 449219"/>
                <a:gd name="connsiteY22" fmla="*/ 51907 h 2402465"/>
                <a:gd name="connsiteX23" fmla="*/ 42709 w 449219"/>
                <a:gd name="connsiteY23" fmla="*/ 51655 h 2402465"/>
                <a:gd name="connsiteX24" fmla="*/ 42878 w 449219"/>
                <a:gd name="connsiteY24" fmla="*/ 51486 h 2402465"/>
                <a:gd name="connsiteX25" fmla="*/ 44899 w 449219"/>
                <a:gd name="connsiteY25" fmla="*/ 49548 h 2402465"/>
                <a:gd name="connsiteX26" fmla="*/ 51383 w 449219"/>
                <a:gd name="connsiteY26" fmla="*/ 45928 h 2402465"/>
                <a:gd name="connsiteX27" fmla="*/ 77407 w 449219"/>
                <a:gd name="connsiteY27" fmla="*/ 42138 h 2402465"/>
                <a:gd name="connsiteX28" fmla="*/ 108651 w 449219"/>
                <a:gd name="connsiteY28" fmla="*/ 46854 h 2402465"/>
                <a:gd name="connsiteX29" fmla="*/ 171728 w 449219"/>
                <a:gd name="connsiteY29" fmla="*/ 69677 h 2402465"/>
                <a:gd name="connsiteX30" fmla="*/ 171728 w 449219"/>
                <a:gd name="connsiteY30" fmla="*/ 69762 h 2402465"/>
                <a:gd name="connsiteX31" fmla="*/ 262597 w 449219"/>
                <a:gd name="connsiteY31" fmla="*/ 131325 h 2402465"/>
                <a:gd name="connsiteX32" fmla="*/ 198530 w 449219"/>
                <a:gd name="connsiteY32" fmla="*/ 144032 h 2402465"/>
                <a:gd name="connsiteX33" fmla="*/ 367108 w 449219"/>
                <a:gd name="connsiteY33" fmla="*/ 351388 h 2402465"/>
                <a:gd name="connsiteX34" fmla="*/ 348665 w 449219"/>
                <a:gd name="connsiteY34" fmla="*/ 348777 h 2402465"/>
                <a:gd name="connsiteX35" fmla="*/ 342349 w 449219"/>
                <a:gd name="connsiteY35" fmla="*/ 345156 h 2402465"/>
                <a:gd name="connsiteX36" fmla="*/ 341844 w 449219"/>
                <a:gd name="connsiteY36" fmla="*/ 344566 h 2402465"/>
                <a:gd name="connsiteX37" fmla="*/ 339400 w 449219"/>
                <a:gd name="connsiteY37" fmla="*/ 342124 h 2402465"/>
                <a:gd name="connsiteX38" fmla="*/ 337380 w 449219"/>
                <a:gd name="connsiteY38" fmla="*/ 339598 h 2402465"/>
                <a:gd name="connsiteX39" fmla="*/ 336286 w 449219"/>
                <a:gd name="connsiteY39" fmla="*/ 337913 h 2402465"/>
                <a:gd name="connsiteX40" fmla="*/ 333084 w 449219"/>
                <a:gd name="connsiteY40" fmla="*/ 332102 h 2402465"/>
                <a:gd name="connsiteX41" fmla="*/ 327611 w 449219"/>
                <a:gd name="connsiteY41" fmla="*/ 248895 h 2402465"/>
                <a:gd name="connsiteX42" fmla="*/ 327696 w 449219"/>
                <a:gd name="connsiteY42" fmla="*/ 248726 h 2402465"/>
                <a:gd name="connsiteX43" fmla="*/ 334771 w 449219"/>
                <a:gd name="connsiteY43" fmla="*/ 188847 h 2402465"/>
                <a:gd name="connsiteX44" fmla="*/ 350940 w 449219"/>
                <a:gd name="connsiteY44" fmla="*/ 206364 h 2402465"/>
                <a:gd name="connsiteX45" fmla="*/ 387152 w 449219"/>
                <a:gd name="connsiteY45" fmla="*/ 270539 h 2402465"/>
                <a:gd name="connsiteX46" fmla="*/ 392457 w 449219"/>
                <a:gd name="connsiteY46" fmla="*/ 288814 h 2402465"/>
                <a:gd name="connsiteX47" fmla="*/ 393301 w 449219"/>
                <a:gd name="connsiteY47" fmla="*/ 293109 h 2402465"/>
                <a:gd name="connsiteX48" fmla="*/ 393469 w 449219"/>
                <a:gd name="connsiteY48" fmla="*/ 294204 h 2402465"/>
                <a:gd name="connsiteX49" fmla="*/ 393469 w 449219"/>
                <a:gd name="connsiteY49" fmla="*/ 295214 h 2402465"/>
                <a:gd name="connsiteX50" fmla="*/ 393890 w 449219"/>
                <a:gd name="connsiteY50" fmla="*/ 305405 h 2402465"/>
                <a:gd name="connsiteX51" fmla="*/ 393553 w 449219"/>
                <a:gd name="connsiteY51" fmla="*/ 312310 h 2402465"/>
                <a:gd name="connsiteX52" fmla="*/ 393384 w 449219"/>
                <a:gd name="connsiteY52" fmla="*/ 314417 h 2402465"/>
                <a:gd name="connsiteX53" fmla="*/ 390605 w 449219"/>
                <a:gd name="connsiteY53" fmla="*/ 326881 h 2402465"/>
                <a:gd name="connsiteX54" fmla="*/ 388331 w 449219"/>
                <a:gd name="connsiteY54" fmla="*/ 333197 h 2402465"/>
                <a:gd name="connsiteX55" fmla="*/ 379237 w 449219"/>
                <a:gd name="connsiteY55" fmla="*/ 346082 h 2402465"/>
                <a:gd name="connsiteX56" fmla="*/ 376120 w 449219"/>
                <a:gd name="connsiteY56" fmla="*/ 348272 h 2402465"/>
                <a:gd name="connsiteX57" fmla="*/ 372499 w 449219"/>
                <a:gd name="connsiteY57" fmla="*/ 350041 h 2402465"/>
                <a:gd name="connsiteX58" fmla="*/ 369382 w 449219"/>
                <a:gd name="connsiteY58" fmla="*/ 350967 h 2402465"/>
                <a:gd name="connsiteX59" fmla="*/ 367867 w 449219"/>
                <a:gd name="connsiteY59" fmla="*/ 351388 h 2402465"/>
                <a:gd name="connsiteX60" fmla="*/ 367108 w 449219"/>
                <a:gd name="connsiteY60" fmla="*/ 351388 h 2402465"/>
                <a:gd name="connsiteX61" fmla="*/ 273883 w 449219"/>
                <a:gd name="connsiteY61" fmla="*/ 2402465 h 2402465"/>
                <a:gd name="connsiteX62" fmla="*/ 324413 w 449219"/>
                <a:gd name="connsiteY62" fmla="*/ 2402465 h 2402465"/>
                <a:gd name="connsiteX63" fmla="*/ 324413 w 449219"/>
                <a:gd name="connsiteY63" fmla="*/ 1493645 h 2402465"/>
                <a:gd name="connsiteX64" fmla="*/ 324413 w 449219"/>
                <a:gd name="connsiteY64" fmla="*/ 383644 h 2402465"/>
                <a:gd name="connsiteX65" fmla="*/ 415363 w 449219"/>
                <a:gd name="connsiteY65" fmla="*/ 368906 h 2402465"/>
                <a:gd name="connsiteX66" fmla="*/ 424122 w 449219"/>
                <a:gd name="connsiteY66" fmla="*/ 249821 h 2402465"/>
                <a:gd name="connsiteX67" fmla="*/ 380668 w 449219"/>
                <a:gd name="connsiteY67" fmla="*/ 176803 h 2402465"/>
                <a:gd name="connsiteX68" fmla="*/ 339907 w 449219"/>
                <a:gd name="connsiteY68" fmla="*/ 136379 h 2402465"/>
                <a:gd name="connsiteX69" fmla="*/ 346475 w 449219"/>
                <a:gd name="connsiteY69" fmla="*/ 133346 h 2402465"/>
                <a:gd name="connsiteX70" fmla="*/ 346897 w 449219"/>
                <a:gd name="connsiteY70" fmla="*/ 133178 h 2402465"/>
                <a:gd name="connsiteX71" fmla="*/ 347488 w 449219"/>
                <a:gd name="connsiteY71" fmla="*/ 132926 h 2402465"/>
                <a:gd name="connsiteX72" fmla="*/ 351360 w 449219"/>
                <a:gd name="connsiteY72" fmla="*/ 131410 h 2402465"/>
                <a:gd name="connsiteX73" fmla="*/ 367951 w 449219"/>
                <a:gd name="connsiteY73" fmla="*/ 126019 h 2402465"/>
                <a:gd name="connsiteX74" fmla="*/ 376794 w 449219"/>
                <a:gd name="connsiteY74" fmla="*/ 123914 h 2402465"/>
                <a:gd name="connsiteX75" fmla="*/ 383111 w 449219"/>
                <a:gd name="connsiteY75" fmla="*/ 122819 h 2402465"/>
                <a:gd name="connsiteX76" fmla="*/ 397679 w 449219"/>
                <a:gd name="connsiteY76" fmla="*/ 122314 h 2402465"/>
                <a:gd name="connsiteX77" fmla="*/ 398942 w 449219"/>
                <a:gd name="connsiteY77" fmla="*/ 122314 h 2402465"/>
                <a:gd name="connsiteX78" fmla="*/ 399111 w 449219"/>
                <a:gd name="connsiteY78" fmla="*/ 122314 h 2402465"/>
                <a:gd name="connsiteX79" fmla="*/ 399279 w 449219"/>
                <a:gd name="connsiteY79" fmla="*/ 122314 h 2402465"/>
                <a:gd name="connsiteX80" fmla="*/ 399843 w 449219"/>
                <a:gd name="connsiteY80" fmla="*/ 122427 h 2402465"/>
                <a:gd name="connsiteX81" fmla="*/ 401384 w 449219"/>
                <a:gd name="connsiteY81" fmla="*/ 122735 h 2402465"/>
                <a:gd name="connsiteX82" fmla="*/ 407954 w 449219"/>
                <a:gd name="connsiteY82" fmla="*/ 124587 h 2402465"/>
                <a:gd name="connsiteX83" fmla="*/ 410817 w 449219"/>
                <a:gd name="connsiteY83" fmla="*/ 126188 h 2402465"/>
                <a:gd name="connsiteX84" fmla="*/ 410395 w 449219"/>
                <a:gd name="connsiteY84" fmla="*/ 125598 h 2402465"/>
                <a:gd name="connsiteX85" fmla="*/ 411490 w 449219"/>
                <a:gd name="connsiteY85" fmla="*/ 126608 h 2402465"/>
                <a:gd name="connsiteX86" fmla="*/ 411743 w 449219"/>
                <a:gd name="connsiteY86" fmla="*/ 126862 h 2402465"/>
                <a:gd name="connsiteX87" fmla="*/ 413342 w 449219"/>
                <a:gd name="connsiteY87" fmla="*/ 128294 h 2402465"/>
                <a:gd name="connsiteX88" fmla="*/ 443155 w 449219"/>
                <a:gd name="connsiteY88" fmla="*/ 128294 h 2402465"/>
                <a:gd name="connsiteX89" fmla="*/ 443155 w 449219"/>
                <a:gd name="connsiteY89" fmla="*/ 98480 h 2402465"/>
                <a:gd name="connsiteX90" fmla="*/ 360036 w 449219"/>
                <a:gd name="connsiteY90" fmla="*/ 84500 h 2402465"/>
                <a:gd name="connsiteX91" fmla="*/ 304705 w 449219"/>
                <a:gd name="connsiteY91" fmla="*/ 107576 h 2402465"/>
                <a:gd name="connsiteX92" fmla="*/ 237417 w 449219"/>
                <a:gd name="connsiteY92" fmla="*/ 59739 h 2402465"/>
                <a:gd name="connsiteX93" fmla="*/ 155054 w 449219"/>
                <a:gd name="connsiteY93" fmla="*/ 17462 h 2402465"/>
                <a:gd name="connsiteX94" fmla="*/ 72775 w 449219"/>
                <a:gd name="connsiteY94" fmla="*/ 29 h 2402465"/>
                <a:gd name="connsiteX95" fmla="*/ 12140 w 449219"/>
                <a:gd name="connsiteY95" fmla="*/ 22852 h 2402465"/>
                <a:gd name="connsiteX96" fmla="*/ 36478 w 449219"/>
                <a:gd name="connsiteY96" fmla="*/ 124167 h 2402465"/>
                <a:gd name="connsiteX97" fmla="*/ 136948 w 449219"/>
                <a:gd name="connsiteY97" fmla="*/ 179162 h 2402465"/>
                <a:gd name="connsiteX98" fmla="*/ 273883 w 449219"/>
                <a:gd name="connsiteY98" fmla="*/ 172172 h 2402465"/>
                <a:gd name="connsiteX99" fmla="*/ 273883 w 449219"/>
                <a:gd name="connsiteY99" fmla="*/ 1493645 h 2402465"/>
                <a:gd name="connsiteX100" fmla="*/ 273883 w 449219"/>
                <a:gd name="connsiteY100" fmla="*/ 2402465 h 2402465"/>
                <a:gd name="connsiteX0" fmla="*/ 198530 w 449219"/>
                <a:gd name="connsiteY0" fmla="*/ 144032 h 2402465"/>
                <a:gd name="connsiteX1" fmla="*/ 133578 w 449219"/>
                <a:gd name="connsiteY1" fmla="*/ 135199 h 2402465"/>
                <a:gd name="connsiteX2" fmla="*/ 117156 w 449219"/>
                <a:gd name="connsiteY2" fmla="*/ 130147 h 2402465"/>
                <a:gd name="connsiteX3" fmla="*/ 110757 w 449219"/>
                <a:gd name="connsiteY3" fmla="*/ 127788 h 2402465"/>
                <a:gd name="connsiteX4" fmla="*/ 109662 w 449219"/>
                <a:gd name="connsiteY4" fmla="*/ 127366 h 2402465"/>
                <a:gd name="connsiteX5" fmla="*/ 109493 w 449219"/>
                <a:gd name="connsiteY5" fmla="*/ 127366 h 2402465"/>
                <a:gd name="connsiteX6" fmla="*/ 93998 w 449219"/>
                <a:gd name="connsiteY6" fmla="*/ 118271 h 2402465"/>
                <a:gd name="connsiteX7" fmla="*/ 88356 w 449219"/>
                <a:gd name="connsiteY7" fmla="*/ 114229 h 2402465"/>
                <a:gd name="connsiteX8" fmla="*/ 87428 w 449219"/>
                <a:gd name="connsiteY8" fmla="*/ 113555 h 2402465"/>
                <a:gd name="connsiteX9" fmla="*/ 86838 w 449219"/>
                <a:gd name="connsiteY9" fmla="*/ 113050 h 2402465"/>
                <a:gd name="connsiteX10" fmla="*/ 77660 w 449219"/>
                <a:gd name="connsiteY10" fmla="*/ 105301 h 2402465"/>
                <a:gd name="connsiteX11" fmla="*/ 61742 w 449219"/>
                <a:gd name="connsiteY11" fmla="*/ 89469 h 2402465"/>
                <a:gd name="connsiteX12" fmla="*/ 49363 w 449219"/>
                <a:gd name="connsiteY12" fmla="*/ 73047 h 2402465"/>
                <a:gd name="connsiteX13" fmla="*/ 44227 w 449219"/>
                <a:gd name="connsiteY13" fmla="*/ 63445 h 2402465"/>
                <a:gd name="connsiteX14" fmla="*/ 43974 w 449219"/>
                <a:gd name="connsiteY14" fmla="*/ 62518 h 2402465"/>
                <a:gd name="connsiteX15" fmla="*/ 42541 w 449219"/>
                <a:gd name="connsiteY15" fmla="*/ 57466 h 2402465"/>
                <a:gd name="connsiteX16" fmla="*/ 42290 w 449219"/>
                <a:gd name="connsiteY16" fmla="*/ 56792 h 2402465"/>
                <a:gd name="connsiteX17" fmla="*/ 42290 w 449219"/>
                <a:gd name="connsiteY17" fmla="*/ 56538 h 2402465"/>
                <a:gd name="connsiteX18" fmla="*/ 42290 w 449219"/>
                <a:gd name="connsiteY18" fmla="*/ 53255 h 2402465"/>
                <a:gd name="connsiteX19" fmla="*/ 42290 w 449219"/>
                <a:gd name="connsiteY19" fmla="*/ 52918 h 2402465"/>
                <a:gd name="connsiteX20" fmla="*/ 42458 w 449219"/>
                <a:gd name="connsiteY20" fmla="*/ 52412 h 2402465"/>
                <a:gd name="connsiteX21" fmla="*/ 42458 w 449219"/>
                <a:gd name="connsiteY21" fmla="*/ 52244 h 2402465"/>
                <a:gd name="connsiteX22" fmla="*/ 42458 w 449219"/>
                <a:gd name="connsiteY22" fmla="*/ 51907 h 2402465"/>
                <a:gd name="connsiteX23" fmla="*/ 42709 w 449219"/>
                <a:gd name="connsiteY23" fmla="*/ 51655 h 2402465"/>
                <a:gd name="connsiteX24" fmla="*/ 42878 w 449219"/>
                <a:gd name="connsiteY24" fmla="*/ 51486 h 2402465"/>
                <a:gd name="connsiteX25" fmla="*/ 44899 w 449219"/>
                <a:gd name="connsiteY25" fmla="*/ 49548 h 2402465"/>
                <a:gd name="connsiteX26" fmla="*/ 51383 w 449219"/>
                <a:gd name="connsiteY26" fmla="*/ 45928 h 2402465"/>
                <a:gd name="connsiteX27" fmla="*/ 77407 w 449219"/>
                <a:gd name="connsiteY27" fmla="*/ 42138 h 2402465"/>
                <a:gd name="connsiteX28" fmla="*/ 108651 w 449219"/>
                <a:gd name="connsiteY28" fmla="*/ 46854 h 2402465"/>
                <a:gd name="connsiteX29" fmla="*/ 171728 w 449219"/>
                <a:gd name="connsiteY29" fmla="*/ 69677 h 2402465"/>
                <a:gd name="connsiteX30" fmla="*/ 171728 w 449219"/>
                <a:gd name="connsiteY30" fmla="*/ 69762 h 2402465"/>
                <a:gd name="connsiteX31" fmla="*/ 262597 w 449219"/>
                <a:gd name="connsiteY31" fmla="*/ 131325 h 2402465"/>
                <a:gd name="connsiteX32" fmla="*/ 198530 w 449219"/>
                <a:gd name="connsiteY32" fmla="*/ 144032 h 2402465"/>
                <a:gd name="connsiteX33" fmla="*/ 367108 w 449219"/>
                <a:gd name="connsiteY33" fmla="*/ 351388 h 2402465"/>
                <a:gd name="connsiteX34" fmla="*/ 348665 w 449219"/>
                <a:gd name="connsiteY34" fmla="*/ 348777 h 2402465"/>
                <a:gd name="connsiteX35" fmla="*/ 342349 w 449219"/>
                <a:gd name="connsiteY35" fmla="*/ 345156 h 2402465"/>
                <a:gd name="connsiteX36" fmla="*/ 341844 w 449219"/>
                <a:gd name="connsiteY36" fmla="*/ 344566 h 2402465"/>
                <a:gd name="connsiteX37" fmla="*/ 339400 w 449219"/>
                <a:gd name="connsiteY37" fmla="*/ 342124 h 2402465"/>
                <a:gd name="connsiteX38" fmla="*/ 337380 w 449219"/>
                <a:gd name="connsiteY38" fmla="*/ 339598 h 2402465"/>
                <a:gd name="connsiteX39" fmla="*/ 336286 w 449219"/>
                <a:gd name="connsiteY39" fmla="*/ 337913 h 2402465"/>
                <a:gd name="connsiteX40" fmla="*/ 333084 w 449219"/>
                <a:gd name="connsiteY40" fmla="*/ 332102 h 2402465"/>
                <a:gd name="connsiteX41" fmla="*/ 327611 w 449219"/>
                <a:gd name="connsiteY41" fmla="*/ 248895 h 2402465"/>
                <a:gd name="connsiteX42" fmla="*/ 327696 w 449219"/>
                <a:gd name="connsiteY42" fmla="*/ 248726 h 2402465"/>
                <a:gd name="connsiteX43" fmla="*/ 334771 w 449219"/>
                <a:gd name="connsiteY43" fmla="*/ 188847 h 2402465"/>
                <a:gd name="connsiteX44" fmla="*/ 350940 w 449219"/>
                <a:gd name="connsiteY44" fmla="*/ 206364 h 2402465"/>
                <a:gd name="connsiteX45" fmla="*/ 387152 w 449219"/>
                <a:gd name="connsiteY45" fmla="*/ 270539 h 2402465"/>
                <a:gd name="connsiteX46" fmla="*/ 392457 w 449219"/>
                <a:gd name="connsiteY46" fmla="*/ 288814 h 2402465"/>
                <a:gd name="connsiteX47" fmla="*/ 393301 w 449219"/>
                <a:gd name="connsiteY47" fmla="*/ 293109 h 2402465"/>
                <a:gd name="connsiteX48" fmla="*/ 393469 w 449219"/>
                <a:gd name="connsiteY48" fmla="*/ 294204 h 2402465"/>
                <a:gd name="connsiteX49" fmla="*/ 393469 w 449219"/>
                <a:gd name="connsiteY49" fmla="*/ 295214 h 2402465"/>
                <a:gd name="connsiteX50" fmla="*/ 393890 w 449219"/>
                <a:gd name="connsiteY50" fmla="*/ 305405 h 2402465"/>
                <a:gd name="connsiteX51" fmla="*/ 393553 w 449219"/>
                <a:gd name="connsiteY51" fmla="*/ 312310 h 2402465"/>
                <a:gd name="connsiteX52" fmla="*/ 393384 w 449219"/>
                <a:gd name="connsiteY52" fmla="*/ 314417 h 2402465"/>
                <a:gd name="connsiteX53" fmla="*/ 390605 w 449219"/>
                <a:gd name="connsiteY53" fmla="*/ 326881 h 2402465"/>
                <a:gd name="connsiteX54" fmla="*/ 388331 w 449219"/>
                <a:gd name="connsiteY54" fmla="*/ 333197 h 2402465"/>
                <a:gd name="connsiteX55" fmla="*/ 379237 w 449219"/>
                <a:gd name="connsiteY55" fmla="*/ 346082 h 2402465"/>
                <a:gd name="connsiteX56" fmla="*/ 376120 w 449219"/>
                <a:gd name="connsiteY56" fmla="*/ 348272 h 2402465"/>
                <a:gd name="connsiteX57" fmla="*/ 372499 w 449219"/>
                <a:gd name="connsiteY57" fmla="*/ 350041 h 2402465"/>
                <a:gd name="connsiteX58" fmla="*/ 369382 w 449219"/>
                <a:gd name="connsiteY58" fmla="*/ 350967 h 2402465"/>
                <a:gd name="connsiteX59" fmla="*/ 367867 w 449219"/>
                <a:gd name="connsiteY59" fmla="*/ 351388 h 2402465"/>
                <a:gd name="connsiteX60" fmla="*/ 367108 w 449219"/>
                <a:gd name="connsiteY60" fmla="*/ 351388 h 2402465"/>
                <a:gd name="connsiteX61" fmla="*/ 273883 w 449219"/>
                <a:gd name="connsiteY61" fmla="*/ 2402465 h 2402465"/>
                <a:gd name="connsiteX62" fmla="*/ 324413 w 449219"/>
                <a:gd name="connsiteY62" fmla="*/ 2402465 h 2402465"/>
                <a:gd name="connsiteX63" fmla="*/ 324413 w 449219"/>
                <a:gd name="connsiteY63" fmla="*/ 383644 h 2402465"/>
                <a:gd name="connsiteX64" fmla="*/ 415363 w 449219"/>
                <a:gd name="connsiteY64" fmla="*/ 368906 h 2402465"/>
                <a:gd name="connsiteX65" fmla="*/ 424122 w 449219"/>
                <a:gd name="connsiteY65" fmla="*/ 249821 h 2402465"/>
                <a:gd name="connsiteX66" fmla="*/ 380668 w 449219"/>
                <a:gd name="connsiteY66" fmla="*/ 176803 h 2402465"/>
                <a:gd name="connsiteX67" fmla="*/ 339907 w 449219"/>
                <a:gd name="connsiteY67" fmla="*/ 136379 h 2402465"/>
                <a:gd name="connsiteX68" fmla="*/ 346475 w 449219"/>
                <a:gd name="connsiteY68" fmla="*/ 133346 h 2402465"/>
                <a:gd name="connsiteX69" fmla="*/ 346897 w 449219"/>
                <a:gd name="connsiteY69" fmla="*/ 133178 h 2402465"/>
                <a:gd name="connsiteX70" fmla="*/ 347488 w 449219"/>
                <a:gd name="connsiteY70" fmla="*/ 132926 h 2402465"/>
                <a:gd name="connsiteX71" fmla="*/ 351360 w 449219"/>
                <a:gd name="connsiteY71" fmla="*/ 131410 h 2402465"/>
                <a:gd name="connsiteX72" fmla="*/ 367951 w 449219"/>
                <a:gd name="connsiteY72" fmla="*/ 126019 h 2402465"/>
                <a:gd name="connsiteX73" fmla="*/ 376794 w 449219"/>
                <a:gd name="connsiteY73" fmla="*/ 123914 h 2402465"/>
                <a:gd name="connsiteX74" fmla="*/ 383111 w 449219"/>
                <a:gd name="connsiteY74" fmla="*/ 122819 h 2402465"/>
                <a:gd name="connsiteX75" fmla="*/ 397679 w 449219"/>
                <a:gd name="connsiteY75" fmla="*/ 122314 h 2402465"/>
                <a:gd name="connsiteX76" fmla="*/ 398942 w 449219"/>
                <a:gd name="connsiteY76" fmla="*/ 122314 h 2402465"/>
                <a:gd name="connsiteX77" fmla="*/ 399111 w 449219"/>
                <a:gd name="connsiteY77" fmla="*/ 122314 h 2402465"/>
                <a:gd name="connsiteX78" fmla="*/ 399279 w 449219"/>
                <a:gd name="connsiteY78" fmla="*/ 122314 h 2402465"/>
                <a:gd name="connsiteX79" fmla="*/ 399843 w 449219"/>
                <a:gd name="connsiteY79" fmla="*/ 122427 h 2402465"/>
                <a:gd name="connsiteX80" fmla="*/ 401384 w 449219"/>
                <a:gd name="connsiteY80" fmla="*/ 122735 h 2402465"/>
                <a:gd name="connsiteX81" fmla="*/ 407954 w 449219"/>
                <a:gd name="connsiteY81" fmla="*/ 124587 h 2402465"/>
                <a:gd name="connsiteX82" fmla="*/ 410817 w 449219"/>
                <a:gd name="connsiteY82" fmla="*/ 126188 h 2402465"/>
                <a:gd name="connsiteX83" fmla="*/ 410395 w 449219"/>
                <a:gd name="connsiteY83" fmla="*/ 125598 h 2402465"/>
                <a:gd name="connsiteX84" fmla="*/ 411490 w 449219"/>
                <a:gd name="connsiteY84" fmla="*/ 126608 h 2402465"/>
                <a:gd name="connsiteX85" fmla="*/ 411743 w 449219"/>
                <a:gd name="connsiteY85" fmla="*/ 126862 h 2402465"/>
                <a:gd name="connsiteX86" fmla="*/ 413342 w 449219"/>
                <a:gd name="connsiteY86" fmla="*/ 128294 h 2402465"/>
                <a:gd name="connsiteX87" fmla="*/ 443155 w 449219"/>
                <a:gd name="connsiteY87" fmla="*/ 128294 h 2402465"/>
                <a:gd name="connsiteX88" fmla="*/ 443155 w 449219"/>
                <a:gd name="connsiteY88" fmla="*/ 98480 h 2402465"/>
                <a:gd name="connsiteX89" fmla="*/ 360036 w 449219"/>
                <a:gd name="connsiteY89" fmla="*/ 84500 h 2402465"/>
                <a:gd name="connsiteX90" fmla="*/ 304705 w 449219"/>
                <a:gd name="connsiteY90" fmla="*/ 107576 h 2402465"/>
                <a:gd name="connsiteX91" fmla="*/ 237417 w 449219"/>
                <a:gd name="connsiteY91" fmla="*/ 59739 h 2402465"/>
                <a:gd name="connsiteX92" fmla="*/ 155054 w 449219"/>
                <a:gd name="connsiteY92" fmla="*/ 17462 h 2402465"/>
                <a:gd name="connsiteX93" fmla="*/ 72775 w 449219"/>
                <a:gd name="connsiteY93" fmla="*/ 29 h 2402465"/>
                <a:gd name="connsiteX94" fmla="*/ 12140 w 449219"/>
                <a:gd name="connsiteY94" fmla="*/ 22852 h 2402465"/>
                <a:gd name="connsiteX95" fmla="*/ 36478 w 449219"/>
                <a:gd name="connsiteY95" fmla="*/ 124167 h 2402465"/>
                <a:gd name="connsiteX96" fmla="*/ 136948 w 449219"/>
                <a:gd name="connsiteY96" fmla="*/ 179162 h 2402465"/>
                <a:gd name="connsiteX97" fmla="*/ 273883 w 449219"/>
                <a:gd name="connsiteY97" fmla="*/ 172172 h 2402465"/>
                <a:gd name="connsiteX98" fmla="*/ 273883 w 449219"/>
                <a:gd name="connsiteY98" fmla="*/ 1493645 h 2402465"/>
                <a:gd name="connsiteX99" fmla="*/ 273883 w 449219"/>
                <a:gd name="connsiteY99" fmla="*/ 2402465 h 2402465"/>
                <a:gd name="connsiteX0" fmla="*/ 198530 w 449219"/>
                <a:gd name="connsiteY0" fmla="*/ 144032 h 2402465"/>
                <a:gd name="connsiteX1" fmla="*/ 133578 w 449219"/>
                <a:gd name="connsiteY1" fmla="*/ 135199 h 2402465"/>
                <a:gd name="connsiteX2" fmla="*/ 117156 w 449219"/>
                <a:gd name="connsiteY2" fmla="*/ 130147 h 2402465"/>
                <a:gd name="connsiteX3" fmla="*/ 110757 w 449219"/>
                <a:gd name="connsiteY3" fmla="*/ 127788 h 2402465"/>
                <a:gd name="connsiteX4" fmla="*/ 109662 w 449219"/>
                <a:gd name="connsiteY4" fmla="*/ 127366 h 2402465"/>
                <a:gd name="connsiteX5" fmla="*/ 109493 w 449219"/>
                <a:gd name="connsiteY5" fmla="*/ 127366 h 2402465"/>
                <a:gd name="connsiteX6" fmla="*/ 93998 w 449219"/>
                <a:gd name="connsiteY6" fmla="*/ 118271 h 2402465"/>
                <a:gd name="connsiteX7" fmla="*/ 88356 w 449219"/>
                <a:gd name="connsiteY7" fmla="*/ 114229 h 2402465"/>
                <a:gd name="connsiteX8" fmla="*/ 87428 w 449219"/>
                <a:gd name="connsiteY8" fmla="*/ 113555 h 2402465"/>
                <a:gd name="connsiteX9" fmla="*/ 86838 w 449219"/>
                <a:gd name="connsiteY9" fmla="*/ 113050 h 2402465"/>
                <a:gd name="connsiteX10" fmla="*/ 77660 w 449219"/>
                <a:gd name="connsiteY10" fmla="*/ 105301 h 2402465"/>
                <a:gd name="connsiteX11" fmla="*/ 61742 w 449219"/>
                <a:gd name="connsiteY11" fmla="*/ 89469 h 2402465"/>
                <a:gd name="connsiteX12" fmla="*/ 49363 w 449219"/>
                <a:gd name="connsiteY12" fmla="*/ 73047 h 2402465"/>
                <a:gd name="connsiteX13" fmla="*/ 44227 w 449219"/>
                <a:gd name="connsiteY13" fmla="*/ 63445 h 2402465"/>
                <a:gd name="connsiteX14" fmla="*/ 43974 w 449219"/>
                <a:gd name="connsiteY14" fmla="*/ 62518 h 2402465"/>
                <a:gd name="connsiteX15" fmla="*/ 42541 w 449219"/>
                <a:gd name="connsiteY15" fmla="*/ 57466 h 2402465"/>
                <a:gd name="connsiteX16" fmla="*/ 42290 w 449219"/>
                <a:gd name="connsiteY16" fmla="*/ 56792 h 2402465"/>
                <a:gd name="connsiteX17" fmla="*/ 42290 w 449219"/>
                <a:gd name="connsiteY17" fmla="*/ 56538 h 2402465"/>
                <a:gd name="connsiteX18" fmla="*/ 42290 w 449219"/>
                <a:gd name="connsiteY18" fmla="*/ 53255 h 2402465"/>
                <a:gd name="connsiteX19" fmla="*/ 42290 w 449219"/>
                <a:gd name="connsiteY19" fmla="*/ 52918 h 2402465"/>
                <a:gd name="connsiteX20" fmla="*/ 42458 w 449219"/>
                <a:gd name="connsiteY20" fmla="*/ 52412 h 2402465"/>
                <a:gd name="connsiteX21" fmla="*/ 42458 w 449219"/>
                <a:gd name="connsiteY21" fmla="*/ 52244 h 2402465"/>
                <a:gd name="connsiteX22" fmla="*/ 42458 w 449219"/>
                <a:gd name="connsiteY22" fmla="*/ 51907 h 2402465"/>
                <a:gd name="connsiteX23" fmla="*/ 42709 w 449219"/>
                <a:gd name="connsiteY23" fmla="*/ 51655 h 2402465"/>
                <a:gd name="connsiteX24" fmla="*/ 42878 w 449219"/>
                <a:gd name="connsiteY24" fmla="*/ 51486 h 2402465"/>
                <a:gd name="connsiteX25" fmla="*/ 44899 w 449219"/>
                <a:gd name="connsiteY25" fmla="*/ 49548 h 2402465"/>
                <a:gd name="connsiteX26" fmla="*/ 51383 w 449219"/>
                <a:gd name="connsiteY26" fmla="*/ 45928 h 2402465"/>
                <a:gd name="connsiteX27" fmla="*/ 77407 w 449219"/>
                <a:gd name="connsiteY27" fmla="*/ 42138 h 2402465"/>
                <a:gd name="connsiteX28" fmla="*/ 108651 w 449219"/>
                <a:gd name="connsiteY28" fmla="*/ 46854 h 2402465"/>
                <a:gd name="connsiteX29" fmla="*/ 171728 w 449219"/>
                <a:gd name="connsiteY29" fmla="*/ 69677 h 2402465"/>
                <a:gd name="connsiteX30" fmla="*/ 171728 w 449219"/>
                <a:gd name="connsiteY30" fmla="*/ 69762 h 2402465"/>
                <a:gd name="connsiteX31" fmla="*/ 262597 w 449219"/>
                <a:gd name="connsiteY31" fmla="*/ 131325 h 2402465"/>
                <a:gd name="connsiteX32" fmla="*/ 198530 w 449219"/>
                <a:gd name="connsiteY32" fmla="*/ 144032 h 2402465"/>
                <a:gd name="connsiteX33" fmla="*/ 367108 w 449219"/>
                <a:gd name="connsiteY33" fmla="*/ 351388 h 2402465"/>
                <a:gd name="connsiteX34" fmla="*/ 348665 w 449219"/>
                <a:gd name="connsiteY34" fmla="*/ 348777 h 2402465"/>
                <a:gd name="connsiteX35" fmla="*/ 342349 w 449219"/>
                <a:gd name="connsiteY35" fmla="*/ 345156 h 2402465"/>
                <a:gd name="connsiteX36" fmla="*/ 341844 w 449219"/>
                <a:gd name="connsiteY36" fmla="*/ 344566 h 2402465"/>
                <a:gd name="connsiteX37" fmla="*/ 339400 w 449219"/>
                <a:gd name="connsiteY37" fmla="*/ 342124 h 2402465"/>
                <a:gd name="connsiteX38" fmla="*/ 337380 w 449219"/>
                <a:gd name="connsiteY38" fmla="*/ 339598 h 2402465"/>
                <a:gd name="connsiteX39" fmla="*/ 336286 w 449219"/>
                <a:gd name="connsiteY39" fmla="*/ 337913 h 2402465"/>
                <a:gd name="connsiteX40" fmla="*/ 333084 w 449219"/>
                <a:gd name="connsiteY40" fmla="*/ 332102 h 2402465"/>
                <a:gd name="connsiteX41" fmla="*/ 327611 w 449219"/>
                <a:gd name="connsiteY41" fmla="*/ 248895 h 2402465"/>
                <a:gd name="connsiteX42" fmla="*/ 327696 w 449219"/>
                <a:gd name="connsiteY42" fmla="*/ 248726 h 2402465"/>
                <a:gd name="connsiteX43" fmla="*/ 334771 w 449219"/>
                <a:gd name="connsiteY43" fmla="*/ 188847 h 2402465"/>
                <a:gd name="connsiteX44" fmla="*/ 350940 w 449219"/>
                <a:gd name="connsiteY44" fmla="*/ 206364 h 2402465"/>
                <a:gd name="connsiteX45" fmla="*/ 387152 w 449219"/>
                <a:gd name="connsiteY45" fmla="*/ 270539 h 2402465"/>
                <a:gd name="connsiteX46" fmla="*/ 392457 w 449219"/>
                <a:gd name="connsiteY46" fmla="*/ 288814 h 2402465"/>
                <a:gd name="connsiteX47" fmla="*/ 393301 w 449219"/>
                <a:gd name="connsiteY47" fmla="*/ 293109 h 2402465"/>
                <a:gd name="connsiteX48" fmla="*/ 393469 w 449219"/>
                <a:gd name="connsiteY48" fmla="*/ 294204 h 2402465"/>
                <a:gd name="connsiteX49" fmla="*/ 393469 w 449219"/>
                <a:gd name="connsiteY49" fmla="*/ 295214 h 2402465"/>
                <a:gd name="connsiteX50" fmla="*/ 393890 w 449219"/>
                <a:gd name="connsiteY50" fmla="*/ 305405 h 2402465"/>
                <a:gd name="connsiteX51" fmla="*/ 393553 w 449219"/>
                <a:gd name="connsiteY51" fmla="*/ 312310 h 2402465"/>
                <a:gd name="connsiteX52" fmla="*/ 393384 w 449219"/>
                <a:gd name="connsiteY52" fmla="*/ 314417 h 2402465"/>
                <a:gd name="connsiteX53" fmla="*/ 390605 w 449219"/>
                <a:gd name="connsiteY53" fmla="*/ 326881 h 2402465"/>
                <a:gd name="connsiteX54" fmla="*/ 388331 w 449219"/>
                <a:gd name="connsiteY54" fmla="*/ 333197 h 2402465"/>
                <a:gd name="connsiteX55" fmla="*/ 379237 w 449219"/>
                <a:gd name="connsiteY55" fmla="*/ 346082 h 2402465"/>
                <a:gd name="connsiteX56" fmla="*/ 376120 w 449219"/>
                <a:gd name="connsiteY56" fmla="*/ 348272 h 2402465"/>
                <a:gd name="connsiteX57" fmla="*/ 372499 w 449219"/>
                <a:gd name="connsiteY57" fmla="*/ 350041 h 2402465"/>
                <a:gd name="connsiteX58" fmla="*/ 369382 w 449219"/>
                <a:gd name="connsiteY58" fmla="*/ 350967 h 2402465"/>
                <a:gd name="connsiteX59" fmla="*/ 367867 w 449219"/>
                <a:gd name="connsiteY59" fmla="*/ 351388 h 2402465"/>
                <a:gd name="connsiteX60" fmla="*/ 367108 w 449219"/>
                <a:gd name="connsiteY60" fmla="*/ 351388 h 2402465"/>
                <a:gd name="connsiteX61" fmla="*/ 273883 w 449219"/>
                <a:gd name="connsiteY61" fmla="*/ 2402465 h 2402465"/>
                <a:gd name="connsiteX62" fmla="*/ 324413 w 449219"/>
                <a:gd name="connsiteY62" fmla="*/ 2402465 h 2402465"/>
                <a:gd name="connsiteX63" fmla="*/ 324413 w 449219"/>
                <a:gd name="connsiteY63" fmla="*/ 383644 h 2402465"/>
                <a:gd name="connsiteX64" fmla="*/ 415363 w 449219"/>
                <a:gd name="connsiteY64" fmla="*/ 368906 h 2402465"/>
                <a:gd name="connsiteX65" fmla="*/ 424122 w 449219"/>
                <a:gd name="connsiteY65" fmla="*/ 249821 h 2402465"/>
                <a:gd name="connsiteX66" fmla="*/ 380668 w 449219"/>
                <a:gd name="connsiteY66" fmla="*/ 176803 h 2402465"/>
                <a:gd name="connsiteX67" fmla="*/ 339907 w 449219"/>
                <a:gd name="connsiteY67" fmla="*/ 136379 h 2402465"/>
                <a:gd name="connsiteX68" fmla="*/ 346475 w 449219"/>
                <a:gd name="connsiteY68" fmla="*/ 133346 h 2402465"/>
                <a:gd name="connsiteX69" fmla="*/ 346897 w 449219"/>
                <a:gd name="connsiteY69" fmla="*/ 133178 h 2402465"/>
                <a:gd name="connsiteX70" fmla="*/ 347488 w 449219"/>
                <a:gd name="connsiteY70" fmla="*/ 132926 h 2402465"/>
                <a:gd name="connsiteX71" fmla="*/ 351360 w 449219"/>
                <a:gd name="connsiteY71" fmla="*/ 131410 h 2402465"/>
                <a:gd name="connsiteX72" fmla="*/ 367951 w 449219"/>
                <a:gd name="connsiteY72" fmla="*/ 126019 h 2402465"/>
                <a:gd name="connsiteX73" fmla="*/ 376794 w 449219"/>
                <a:gd name="connsiteY73" fmla="*/ 123914 h 2402465"/>
                <a:gd name="connsiteX74" fmla="*/ 383111 w 449219"/>
                <a:gd name="connsiteY74" fmla="*/ 122819 h 2402465"/>
                <a:gd name="connsiteX75" fmla="*/ 397679 w 449219"/>
                <a:gd name="connsiteY75" fmla="*/ 122314 h 2402465"/>
                <a:gd name="connsiteX76" fmla="*/ 398942 w 449219"/>
                <a:gd name="connsiteY76" fmla="*/ 122314 h 2402465"/>
                <a:gd name="connsiteX77" fmla="*/ 399111 w 449219"/>
                <a:gd name="connsiteY77" fmla="*/ 122314 h 2402465"/>
                <a:gd name="connsiteX78" fmla="*/ 399279 w 449219"/>
                <a:gd name="connsiteY78" fmla="*/ 122314 h 2402465"/>
                <a:gd name="connsiteX79" fmla="*/ 399843 w 449219"/>
                <a:gd name="connsiteY79" fmla="*/ 122427 h 2402465"/>
                <a:gd name="connsiteX80" fmla="*/ 401384 w 449219"/>
                <a:gd name="connsiteY80" fmla="*/ 122735 h 2402465"/>
                <a:gd name="connsiteX81" fmla="*/ 407954 w 449219"/>
                <a:gd name="connsiteY81" fmla="*/ 124587 h 2402465"/>
                <a:gd name="connsiteX82" fmla="*/ 410817 w 449219"/>
                <a:gd name="connsiteY82" fmla="*/ 126188 h 2402465"/>
                <a:gd name="connsiteX83" fmla="*/ 410395 w 449219"/>
                <a:gd name="connsiteY83" fmla="*/ 125598 h 2402465"/>
                <a:gd name="connsiteX84" fmla="*/ 411490 w 449219"/>
                <a:gd name="connsiteY84" fmla="*/ 126608 h 2402465"/>
                <a:gd name="connsiteX85" fmla="*/ 411743 w 449219"/>
                <a:gd name="connsiteY85" fmla="*/ 126862 h 2402465"/>
                <a:gd name="connsiteX86" fmla="*/ 413342 w 449219"/>
                <a:gd name="connsiteY86" fmla="*/ 128294 h 2402465"/>
                <a:gd name="connsiteX87" fmla="*/ 443155 w 449219"/>
                <a:gd name="connsiteY87" fmla="*/ 128294 h 2402465"/>
                <a:gd name="connsiteX88" fmla="*/ 443155 w 449219"/>
                <a:gd name="connsiteY88" fmla="*/ 98480 h 2402465"/>
                <a:gd name="connsiteX89" fmla="*/ 360036 w 449219"/>
                <a:gd name="connsiteY89" fmla="*/ 84500 h 2402465"/>
                <a:gd name="connsiteX90" fmla="*/ 304705 w 449219"/>
                <a:gd name="connsiteY90" fmla="*/ 107576 h 2402465"/>
                <a:gd name="connsiteX91" fmla="*/ 237417 w 449219"/>
                <a:gd name="connsiteY91" fmla="*/ 59739 h 2402465"/>
                <a:gd name="connsiteX92" fmla="*/ 155054 w 449219"/>
                <a:gd name="connsiteY92" fmla="*/ 17462 h 2402465"/>
                <a:gd name="connsiteX93" fmla="*/ 72775 w 449219"/>
                <a:gd name="connsiteY93" fmla="*/ 29 h 2402465"/>
                <a:gd name="connsiteX94" fmla="*/ 12140 w 449219"/>
                <a:gd name="connsiteY94" fmla="*/ 22852 h 2402465"/>
                <a:gd name="connsiteX95" fmla="*/ 36478 w 449219"/>
                <a:gd name="connsiteY95" fmla="*/ 124167 h 2402465"/>
                <a:gd name="connsiteX96" fmla="*/ 136948 w 449219"/>
                <a:gd name="connsiteY96" fmla="*/ 179162 h 2402465"/>
                <a:gd name="connsiteX97" fmla="*/ 273883 w 449219"/>
                <a:gd name="connsiteY97" fmla="*/ 172172 h 2402465"/>
                <a:gd name="connsiteX98" fmla="*/ 273883 w 449219"/>
                <a:gd name="connsiteY98" fmla="*/ 2402465 h 240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449219" h="2402465">
                  <a:moveTo>
                    <a:pt x="198530" y="144032"/>
                  </a:moveTo>
                  <a:cubicBezTo>
                    <a:pt x="176213" y="144085"/>
                    <a:pt x="153748" y="140547"/>
                    <a:pt x="133578" y="135199"/>
                  </a:cubicBezTo>
                  <a:cubicBezTo>
                    <a:pt x="128021" y="133683"/>
                    <a:pt x="122546" y="131999"/>
                    <a:pt x="117156" y="130147"/>
                  </a:cubicBezTo>
                  <a:cubicBezTo>
                    <a:pt x="115051" y="129389"/>
                    <a:pt x="112862" y="128631"/>
                    <a:pt x="110757" y="127788"/>
                  </a:cubicBezTo>
                  <a:cubicBezTo>
                    <a:pt x="110166" y="127536"/>
                    <a:pt x="109832" y="127366"/>
                    <a:pt x="109662" y="127366"/>
                  </a:cubicBezTo>
                  <a:lnTo>
                    <a:pt x="109493" y="127366"/>
                  </a:lnTo>
                  <a:cubicBezTo>
                    <a:pt x="104102" y="124756"/>
                    <a:pt x="98966" y="121640"/>
                    <a:pt x="93998" y="118271"/>
                  </a:cubicBezTo>
                  <a:cubicBezTo>
                    <a:pt x="92145" y="116924"/>
                    <a:pt x="90209" y="115576"/>
                    <a:pt x="88356" y="114229"/>
                  </a:cubicBezTo>
                  <a:cubicBezTo>
                    <a:pt x="87934" y="113892"/>
                    <a:pt x="87682" y="113723"/>
                    <a:pt x="87428" y="113555"/>
                  </a:cubicBezTo>
                  <a:cubicBezTo>
                    <a:pt x="87260" y="113386"/>
                    <a:pt x="87175" y="113303"/>
                    <a:pt x="86838" y="113050"/>
                  </a:cubicBezTo>
                  <a:cubicBezTo>
                    <a:pt x="83723" y="110524"/>
                    <a:pt x="80607" y="107997"/>
                    <a:pt x="77660" y="105301"/>
                  </a:cubicBezTo>
                  <a:cubicBezTo>
                    <a:pt x="72100" y="100333"/>
                    <a:pt x="66712" y="95027"/>
                    <a:pt x="61742" y="89469"/>
                  </a:cubicBezTo>
                  <a:cubicBezTo>
                    <a:pt x="55679" y="82731"/>
                    <a:pt x="53910" y="80541"/>
                    <a:pt x="49363" y="73047"/>
                  </a:cubicBezTo>
                  <a:cubicBezTo>
                    <a:pt x="47426" y="69930"/>
                    <a:pt x="45742" y="66729"/>
                    <a:pt x="44227" y="63445"/>
                  </a:cubicBezTo>
                  <a:cubicBezTo>
                    <a:pt x="44142" y="63108"/>
                    <a:pt x="44059" y="62939"/>
                    <a:pt x="43974" y="62518"/>
                  </a:cubicBezTo>
                  <a:cubicBezTo>
                    <a:pt x="43468" y="60834"/>
                    <a:pt x="43046" y="59150"/>
                    <a:pt x="42541" y="57466"/>
                  </a:cubicBezTo>
                  <a:cubicBezTo>
                    <a:pt x="42375" y="57129"/>
                    <a:pt x="42290" y="56960"/>
                    <a:pt x="42290" y="56792"/>
                  </a:cubicBezTo>
                  <a:lnTo>
                    <a:pt x="42290" y="56538"/>
                  </a:lnTo>
                  <a:lnTo>
                    <a:pt x="42290" y="53255"/>
                  </a:lnTo>
                  <a:lnTo>
                    <a:pt x="42290" y="52918"/>
                  </a:lnTo>
                  <a:cubicBezTo>
                    <a:pt x="42375" y="52665"/>
                    <a:pt x="42458" y="52581"/>
                    <a:pt x="42458" y="52412"/>
                  </a:cubicBezTo>
                  <a:lnTo>
                    <a:pt x="42458" y="52244"/>
                  </a:lnTo>
                  <a:lnTo>
                    <a:pt x="42458" y="51907"/>
                  </a:lnTo>
                  <a:lnTo>
                    <a:pt x="42709" y="51655"/>
                  </a:lnTo>
                  <a:lnTo>
                    <a:pt x="42878" y="51486"/>
                  </a:lnTo>
                  <a:cubicBezTo>
                    <a:pt x="43552" y="50812"/>
                    <a:pt x="44227" y="50223"/>
                    <a:pt x="44899" y="49548"/>
                  </a:cubicBezTo>
                  <a:cubicBezTo>
                    <a:pt x="44564" y="50139"/>
                    <a:pt x="50037" y="46517"/>
                    <a:pt x="51383" y="45928"/>
                  </a:cubicBezTo>
                  <a:cubicBezTo>
                    <a:pt x="56775" y="43653"/>
                    <a:pt x="68901" y="41969"/>
                    <a:pt x="77407" y="42138"/>
                  </a:cubicBezTo>
                  <a:cubicBezTo>
                    <a:pt x="88019" y="42390"/>
                    <a:pt x="98377" y="44244"/>
                    <a:pt x="108651" y="46854"/>
                  </a:cubicBezTo>
                  <a:cubicBezTo>
                    <a:pt x="130380" y="52329"/>
                    <a:pt x="151348" y="60582"/>
                    <a:pt x="171728" y="69677"/>
                  </a:cubicBezTo>
                  <a:lnTo>
                    <a:pt x="171728" y="69762"/>
                  </a:lnTo>
                  <a:cubicBezTo>
                    <a:pt x="205583" y="84920"/>
                    <a:pt x="232362" y="110776"/>
                    <a:pt x="262597" y="131325"/>
                  </a:cubicBezTo>
                  <a:cubicBezTo>
                    <a:pt x="243017" y="140336"/>
                    <a:pt x="220847" y="143979"/>
                    <a:pt x="198530" y="144032"/>
                  </a:cubicBezTo>
                  <a:close/>
                  <a:moveTo>
                    <a:pt x="367108" y="351388"/>
                  </a:moveTo>
                  <a:cubicBezTo>
                    <a:pt x="360455" y="351978"/>
                    <a:pt x="354982" y="351051"/>
                    <a:pt x="348665" y="348777"/>
                  </a:cubicBezTo>
                  <a:cubicBezTo>
                    <a:pt x="349509" y="348946"/>
                    <a:pt x="343611" y="345998"/>
                    <a:pt x="342349" y="345156"/>
                  </a:cubicBezTo>
                  <a:cubicBezTo>
                    <a:pt x="342181" y="344904"/>
                    <a:pt x="342097" y="344820"/>
                    <a:pt x="341844" y="344566"/>
                  </a:cubicBezTo>
                  <a:cubicBezTo>
                    <a:pt x="341087" y="343725"/>
                    <a:pt x="340244" y="342966"/>
                    <a:pt x="339400" y="342124"/>
                  </a:cubicBezTo>
                  <a:cubicBezTo>
                    <a:pt x="339066" y="341787"/>
                    <a:pt x="337801" y="340187"/>
                    <a:pt x="337380" y="339598"/>
                  </a:cubicBezTo>
                  <a:cubicBezTo>
                    <a:pt x="337045" y="339008"/>
                    <a:pt x="336624" y="338503"/>
                    <a:pt x="336286" y="337913"/>
                  </a:cubicBezTo>
                  <a:cubicBezTo>
                    <a:pt x="335780" y="337156"/>
                    <a:pt x="333253" y="332102"/>
                    <a:pt x="333084" y="332102"/>
                  </a:cubicBezTo>
                  <a:cubicBezTo>
                    <a:pt x="322558" y="306752"/>
                    <a:pt x="325001" y="278034"/>
                    <a:pt x="327611" y="248895"/>
                  </a:cubicBezTo>
                  <a:cubicBezTo>
                    <a:pt x="327639" y="248839"/>
                    <a:pt x="327668" y="248782"/>
                    <a:pt x="327696" y="248726"/>
                  </a:cubicBezTo>
                  <a:cubicBezTo>
                    <a:pt x="329464" y="228766"/>
                    <a:pt x="332834" y="208806"/>
                    <a:pt x="334771" y="188847"/>
                  </a:cubicBezTo>
                  <a:cubicBezTo>
                    <a:pt x="340413" y="194489"/>
                    <a:pt x="345886" y="200300"/>
                    <a:pt x="350940" y="206364"/>
                  </a:cubicBezTo>
                  <a:cubicBezTo>
                    <a:pt x="366520" y="225144"/>
                    <a:pt x="379152" y="247548"/>
                    <a:pt x="387152" y="270539"/>
                  </a:cubicBezTo>
                  <a:cubicBezTo>
                    <a:pt x="389173" y="276518"/>
                    <a:pt x="391111" y="282666"/>
                    <a:pt x="392457" y="288814"/>
                  </a:cubicBezTo>
                  <a:cubicBezTo>
                    <a:pt x="392794" y="290245"/>
                    <a:pt x="393047" y="291677"/>
                    <a:pt x="393301" y="293109"/>
                  </a:cubicBezTo>
                  <a:cubicBezTo>
                    <a:pt x="393384" y="293615"/>
                    <a:pt x="393469" y="293867"/>
                    <a:pt x="393469" y="294204"/>
                  </a:cubicBezTo>
                  <a:lnTo>
                    <a:pt x="393469" y="295214"/>
                  </a:lnTo>
                  <a:cubicBezTo>
                    <a:pt x="393806" y="298584"/>
                    <a:pt x="393890" y="302036"/>
                    <a:pt x="393890" y="305405"/>
                  </a:cubicBezTo>
                  <a:cubicBezTo>
                    <a:pt x="393806" y="307764"/>
                    <a:pt x="393721" y="310037"/>
                    <a:pt x="393553" y="312310"/>
                  </a:cubicBezTo>
                  <a:cubicBezTo>
                    <a:pt x="393553" y="312479"/>
                    <a:pt x="393384" y="313911"/>
                    <a:pt x="393384" y="314417"/>
                  </a:cubicBezTo>
                  <a:cubicBezTo>
                    <a:pt x="392794" y="318628"/>
                    <a:pt x="391869" y="322839"/>
                    <a:pt x="390605" y="326881"/>
                  </a:cubicBezTo>
                  <a:cubicBezTo>
                    <a:pt x="389764" y="329829"/>
                    <a:pt x="388415" y="333028"/>
                    <a:pt x="388331" y="333197"/>
                  </a:cubicBezTo>
                  <a:cubicBezTo>
                    <a:pt x="384962" y="340103"/>
                    <a:pt x="384120" y="341787"/>
                    <a:pt x="379237" y="346082"/>
                  </a:cubicBezTo>
                  <a:cubicBezTo>
                    <a:pt x="380077" y="345241"/>
                    <a:pt x="376710" y="347935"/>
                    <a:pt x="376120" y="348272"/>
                  </a:cubicBezTo>
                  <a:cubicBezTo>
                    <a:pt x="376036" y="348357"/>
                    <a:pt x="372836" y="349789"/>
                    <a:pt x="372499" y="350041"/>
                  </a:cubicBezTo>
                  <a:cubicBezTo>
                    <a:pt x="371403" y="350378"/>
                    <a:pt x="370394" y="350715"/>
                    <a:pt x="369382" y="350967"/>
                  </a:cubicBezTo>
                  <a:cubicBezTo>
                    <a:pt x="368710" y="351136"/>
                    <a:pt x="368288" y="351304"/>
                    <a:pt x="367867" y="351388"/>
                  </a:cubicBezTo>
                  <a:lnTo>
                    <a:pt x="367108" y="351388"/>
                  </a:lnTo>
                  <a:close/>
                  <a:moveTo>
                    <a:pt x="273883" y="2402465"/>
                  </a:moveTo>
                  <a:lnTo>
                    <a:pt x="324413" y="2402465"/>
                  </a:lnTo>
                  <a:lnTo>
                    <a:pt x="324413" y="383644"/>
                  </a:lnTo>
                  <a:cubicBezTo>
                    <a:pt x="353467" y="400656"/>
                    <a:pt x="393638" y="395940"/>
                    <a:pt x="415363" y="368906"/>
                  </a:cubicBezTo>
                  <a:cubicBezTo>
                    <a:pt x="442649" y="334881"/>
                    <a:pt x="439366" y="288141"/>
                    <a:pt x="424122" y="249821"/>
                  </a:cubicBezTo>
                  <a:cubicBezTo>
                    <a:pt x="413512" y="223208"/>
                    <a:pt x="399026" y="198785"/>
                    <a:pt x="380668" y="176803"/>
                  </a:cubicBezTo>
                  <a:cubicBezTo>
                    <a:pt x="368542" y="162149"/>
                    <a:pt x="354307" y="149179"/>
                    <a:pt x="339907" y="136379"/>
                  </a:cubicBezTo>
                  <a:lnTo>
                    <a:pt x="346475" y="133346"/>
                  </a:lnTo>
                  <a:cubicBezTo>
                    <a:pt x="346729" y="133263"/>
                    <a:pt x="346729" y="133178"/>
                    <a:pt x="346897" y="133178"/>
                  </a:cubicBezTo>
                  <a:cubicBezTo>
                    <a:pt x="347066" y="133094"/>
                    <a:pt x="347234" y="133009"/>
                    <a:pt x="347488" y="132926"/>
                  </a:cubicBezTo>
                  <a:cubicBezTo>
                    <a:pt x="348834" y="132420"/>
                    <a:pt x="350097" y="131914"/>
                    <a:pt x="351360" y="131410"/>
                  </a:cubicBezTo>
                  <a:cubicBezTo>
                    <a:pt x="356750" y="129389"/>
                    <a:pt x="362309" y="127536"/>
                    <a:pt x="367951" y="126019"/>
                  </a:cubicBezTo>
                  <a:cubicBezTo>
                    <a:pt x="370900" y="125261"/>
                    <a:pt x="373846" y="124504"/>
                    <a:pt x="376794" y="123914"/>
                  </a:cubicBezTo>
                  <a:cubicBezTo>
                    <a:pt x="378226" y="123577"/>
                    <a:pt x="385216" y="122735"/>
                    <a:pt x="383111" y="122819"/>
                  </a:cubicBezTo>
                  <a:cubicBezTo>
                    <a:pt x="387993" y="122314"/>
                    <a:pt x="392794" y="122062"/>
                    <a:pt x="397679" y="122314"/>
                  </a:cubicBezTo>
                  <a:lnTo>
                    <a:pt x="398942" y="122314"/>
                  </a:lnTo>
                  <a:lnTo>
                    <a:pt x="399111" y="122314"/>
                  </a:lnTo>
                  <a:lnTo>
                    <a:pt x="399279" y="122314"/>
                  </a:lnTo>
                  <a:lnTo>
                    <a:pt x="399843" y="122427"/>
                  </a:lnTo>
                  <a:lnTo>
                    <a:pt x="401384" y="122735"/>
                  </a:lnTo>
                  <a:cubicBezTo>
                    <a:pt x="403659" y="123240"/>
                    <a:pt x="405764" y="123914"/>
                    <a:pt x="407954" y="124587"/>
                  </a:cubicBezTo>
                  <a:cubicBezTo>
                    <a:pt x="408879" y="125093"/>
                    <a:pt x="409890" y="125682"/>
                    <a:pt x="410817" y="126188"/>
                  </a:cubicBezTo>
                  <a:cubicBezTo>
                    <a:pt x="410565" y="126019"/>
                    <a:pt x="410395" y="125767"/>
                    <a:pt x="410395" y="125598"/>
                  </a:cubicBezTo>
                  <a:cubicBezTo>
                    <a:pt x="410395" y="125682"/>
                    <a:pt x="410902" y="126104"/>
                    <a:pt x="411490" y="126608"/>
                  </a:cubicBezTo>
                  <a:cubicBezTo>
                    <a:pt x="412839" y="127366"/>
                    <a:pt x="412417" y="127283"/>
                    <a:pt x="411743" y="126862"/>
                  </a:cubicBezTo>
                  <a:lnTo>
                    <a:pt x="413342" y="128294"/>
                  </a:lnTo>
                  <a:cubicBezTo>
                    <a:pt x="421849" y="136462"/>
                    <a:pt x="434649" y="136125"/>
                    <a:pt x="443155" y="128294"/>
                  </a:cubicBezTo>
                  <a:cubicBezTo>
                    <a:pt x="451408" y="120630"/>
                    <a:pt x="451071" y="106144"/>
                    <a:pt x="443155" y="98480"/>
                  </a:cubicBezTo>
                  <a:cubicBezTo>
                    <a:pt x="421007" y="77004"/>
                    <a:pt x="388162" y="77593"/>
                    <a:pt x="360036" y="84500"/>
                  </a:cubicBezTo>
                  <a:cubicBezTo>
                    <a:pt x="340750" y="89300"/>
                    <a:pt x="321801" y="97048"/>
                    <a:pt x="304705" y="107576"/>
                  </a:cubicBezTo>
                  <a:cubicBezTo>
                    <a:pt x="280368" y="94437"/>
                    <a:pt x="259565" y="76163"/>
                    <a:pt x="237417" y="59739"/>
                  </a:cubicBezTo>
                  <a:cubicBezTo>
                    <a:pt x="212236" y="41128"/>
                    <a:pt x="184276" y="28495"/>
                    <a:pt x="155054" y="17462"/>
                  </a:cubicBezTo>
                  <a:cubicBezTo>
                    <a:pt x="129030" y="7692"/>
                    <a:pt x="100819" y="-562"/>
                    <a:pt x="72775" y="29"/>
                  </a:cubicBezTo>
                  <a:cubicBezTo>
                    <a:pt x="51383" y="450"/>
                    <a:pt x="26878" y="6261"/>
                    <a:pt x="12140" y="22852"/>
                  </a:cubicBezTo>
                  <a:cubicBezTo>
                    <a:pt x="-16914" y="55445"/>
                    <a:pt x="12225" y="98985"/>
                    <a:pt x="36478" y="124167"/>
                  </a:cubicBezTo>
                  <a:cubicBezTo>
                    <a:pt x="64607" y="153390"/>
                    <a:pt x="97199" y="171077"/>
                    <a:pt x="136948" y="179162"/>
                  </a:cubicBezTo>
                  <a:cubicBezTo>
                    <a:pt x="181246" y="188257"/>
                    <a:pt x="231100" y="189351"/>
                    <a:pt x="273883" y="172172"/>
                  </a:cubicBezTo>
                  <a:lnTo>
                    <a:pt x="273883" y="2402465"/>
                  </a:lnTo>
                  <a:close/>
                </a:path>
              </a:pathLst>
            </a:custGeom>
            <a:solidFill>
              <a:schemeClr val="bg2"/>
            </a:solidFill>
            <a:ln w="664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 sz="1350"/>
            </a:p>
          </p:txBody>
        </p:sp>
      </p:grpSp>
    </p:spTree>
    <p:extLst>
      <p:ext uri="{BB962C8B-B14F-4D97-AF65-F5344CB8AC3E}">
        <p14:creationId xmlns:p14="http://schemas.microsoft.com/office/powerpoint/2010/main" val="522644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10521</TotalTime>
  <Words>72</Words>
  <Application>Microsoft Office PowerPoint</Application>
  <PresentationFormat>On-screen Show (4:3)</PresentationFormat>
  <Paragraphs>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Hanging Success Letters – Slide Template</vt:lpstr>
      <vt:lpstr>Hanging Success Letters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Hanging Success Letters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2025-09-23T17:07:46Z</dcterms:modified>
  <cp:category>Graphics &amp; Metaphors</cp:category>
</cp:coreProperties>
</file>