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8" r:id="rId4"/>
    <p:sldId id="36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710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626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33F75-0818-EEA6-DAE8-BD710CB65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5C07-448E-2E39-7296-73E3E1946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Hanging Success Letters – Slide Template</a:t>
            </a:r>
          </a:p>
        </p:txBody>
      </p:sp>
      <p:grpSp>
        <p:nvGrpSpPr>
          <p:cNvPr id="3" name="Groupe 102">
            <a:extLst>
              <a:ext uri="{FF2B5EF4-FFF2-40B4-BE49-F238E27FC236}">
                <a16:creationId xmlns:a16="http://schemas.microsoft.com/office/drawing/2014/main" id="{9D41F6D2-7E2A-268B-58EF-E9A2A64A922D}"/>
              </a:ext>
            </a:extLst>
          </p:cNvPr>
          <p:cNvGrpSpPr/>
          <p:nvPr/>
        </p:nvGrpSpPr>
        <p:grpSpPr>
          <a:xfrm>
            <a:off x="1368994" y="1444978"/>
            <a:ext cx="9454013" cy="3968044"/>
            <a:chOff x="1244634" y="1293911"/>
            <a:chExt cx="4724450" cy="1982949"/>
          </a:xfrm>
        </p:grpSpPr>
        <p:grpSp>
          <p:nvGrpSpPr>
            <p:cNvPr id="4" name="Groupe 70">
              <a:extLst>
                <a:ext uri="{FF2B5EF4-FFF2-40B4-BE49-F238E27FC236}">
                  <a16:creationId xmlns:a16="http://schemas.microsoft.com/office/drawing/2014/main" id="{68B10C11-C707-A67D-4CB0-AD11B6C7F26D}"/>
                </a:ext>
              </a:extLst>
            </p:cNvPr>
            <p:cNvGrpSpPr/>
            <p:nvPr/>
          </p:nvGrpSpPr>
          <p:grpSpPr>
            <a:xfrm>
              <a:off x="2583459" y="1293911"/>
              <a:ext cx="731160" cy="1962253"/>
              <a:chOff x="2373908" y="1293911"/>
              <a:chExt cx="731160" cy="1962253"/>
            </a:xfrm>
          </p:grpSpPr>
          <p:sp>
            <p:nvSpPr>
              <p:cNvPr id="39" name="Forme libre 73">
                <a:extLst>
                  <a:ext uri="{FF2B5EF4-FFF2-40B4-BE49-F238E27FC236}">
                    <a16:creationId xmlns:a16="http://schemas.microsoft.com/office/drawing/2014/main" id="{B9D8DF20-A36A-50BA-52B0-C37320E4EC47}"/>
                  </a:ext>
                </a:extLst>
              </p:cNvPr>
              <p:cNvSpPr/>
              <p:nvPr/>
            </p:nvSpPr>
            <p:spPr>
              <a:xfrm>
                <a:off x="2373908" y="2114257"/>
                <a:ext cx="731160" cy="1141907"/>
              </a:xfrm>
              <a:custGeom>
                <a:avLst/>
                <a:gdLst>
                  <a:gd name="connsiteX0" fmla="*/ 865776 w 865933"/>
                  <a:gd name="connsiteY0" fmla="*/ 896670 h 1352391"/>
                  <a:gd name="connsiteX1" fmla="*/ 567120 w 865933"/>
                  <a:gd name="connsiteY1" fmla="*/ 912620 h 1352391"/>
                  <a:gd name="connsiteX2" fmla="*/ 465641 w 865933"/>
                  <a:gd name="connsiteY2" fmla="*/ 1117978 h 1352391"/>
                  <a:gd name="connsiteX3" fmla="*/ 316646 w 865933"/>
                  <a:gd name="connsiteY3" fmla="*/ 681343 h 1352391"/>
                  <a:gd name="connsiteX4" fmla="*/ 422311 w 865933"/>
                  <a:gd name="connsiteY4" fmla="*/ 236866 h 1352391"/>
                  <a:gd name="connsiteX5" fmla="*/ 541136 w 865933"/>
                  <a:gd name="connsiteY5" fmla="*/ 416438 h 1352391"/>
                  <a:gd name="connsiteX6" fmla="*/ 839193 w 865933"/>
                  <a:gd name="connsiteY6" fmla="*/ 400488 h 1352391"/>
                  <a:gd name="connsiteX7" fmla="*/ 414270 w 865933"/>
                  <a:gd name="connsiteY7" fmla="*/ 936 h 1352391"/>
                  <a:gd name="connsiteX8" fmla="*/ 2904 w 865933"/>
                  <a:gd name="connsiteY8" fmla="*/ 697094 h 1352391"/>
                  <a:gd name="connsiteX9" fmla="*/ 474214 w 865933"/>
                  <a:gd name="connsiteY9" fmla="*/ 1351382 h 1352391"/>
                  <a:gd name="connsiteX10" fmla="*/ 865710 w 865933"/>
                  <a:gd name="connsiteY10" fmla="*/ 896670 h 1352391"/>
                  <a:gd name="connsiteX11" fmla="*/ 498936 w 865933"/>
                  <a:gd name="connsiteY11" fmla="*/ 79823 h 1352391"/>
                  <a:gd name="connsiteX12" fmla="*/ 564794 w 865933"/>
                  <a:gd name="connsiteY12" fmla="*/ 145684 h 1352391"/>
                  <a:gd name="connsiteX13" fmla="*/ 498936 w 865933"/>
                  <a:gd name="connsiteY13" fmla="*/ 211545 h 1352391"/>
                  <a:gd name="connsiteX14" fmla="*/ 433077 w 865933"/>
                  <a:gd name="connsiteY14" fmla="*/ 145684 h 1352391"/>
                  <a:gd name="connsiteX15" fmla="*/ 498936 w 865933"/>
                  <a:gd name="connsiteY15" fmla="*/ 79823 h 1352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865933" h="1352391">
                    <a:moveTo>
                      <a:pt x="865776" y="896670"/>
                    </a:moveTo>
                    <a:lnTo>
                      <a:pt x="567120" y="912620"/>
                    </a:lnTo>
                    <a:cubicBezTo>
                      <a:pt x="567519" y="990909"/>
                      <a:pt x="567652" y="1112529"/>
                      <a:pt x="465641" y="1117978"/>
                    </a:cubicBezTo>
                    <a:cubicBezTo>
                      <a:pt x="356054" y="1123827"/>
                      <a:pt x="331598" y="961069"/>
                      <a:pt x="316646" y="681343"/>
                    </a:cubicBezTo>
                    <a:cubicBezTo>
                      <a:pt x="299633" y="362672"/>
                      <a:pt x="319769" y="242315"/>
                      <a:pt x="422311" y="236866"/>
                    </a:cubicBezTo>
                    <a:cubicBezTo>
                      <a:pt x="526781" y="231283"/>
                      <a:pt x="534756" y="343732"/>
                      <a:pt x="541136" y="416438"/>
                    </a:cubicBezTo>
                    <a:lnTo>
                      <a:pt x="839193" y="400488"/>
                    </a:lnTo>
                    <a:cubicBezTo>
                      <a:pt x="827164" y="245439"/>
                      <a:pt x="761705" y="-17672"/>
                      <a:pt x="414270" y="936"/>
                    </a:cubicBezTo>
                    <a:cubicBezTo>
                      <a:pt x="116479" y="16820"/>
                      <a:pt x="-22283" y="225900"/>
                      <a:pt x="2904" y="697094"/>
                    </a:cubicBezTo>
                    <a:cubicBezTo>
                      <a:pt x="25101" y="1112595"/>
                      <a:pt x="114485" y="1370655"/>
                      <a:pt x="474214" y="1351382"/>
                    </a:cubicBezTo>
                    <a:cubicBezTo>
                      <a:pt x="836867" y="1331976"/>
                      <a:pt x="869165" y="1031582"/>
                      <a:pt x="865710" y="896670"/>
                    </a:cubicBezTo>
                    <a:close/>
                    <a:moveTo>
                      <a:pt x="498936" y="79823"/>
                    </a:moveTo>
                    <a:cubicBezTo>
                      <a:pt x="535288" y="79823"/>
                      <a:pt x="564794" y="109331"/>
                      <a:pt x="564794" y="145684"/>
                    </a:cubicBezTo>
                    <a:cubicBezTo>
                      <a:pt x="564794" y="182037"/>
                      <a:pt x="535288" y="211545"/>
                      <a:pt x="498936" y="211545"/>
                    </a:cubicBezTo>
                    <a:cubicBezTo>
                      <a:pt x="462584" y="211545"/>
                      <a:pt x="433077" y="182037"/>
                      <a:pt x="433077" y="145684"/>
                    </a:cubicBezTo>
                    <a:cubicBezTo>
                      <a:pt x="433077" y="109331"/>
                      <a:pt x="462584" y="79823"/>
                      <a:pt x="498936" y="798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6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0" name="Forme libre 76">
                <a:extLst>
                  <a:ext uri="{FF2B5EF4-FFF2-40B4-BE49-F238E27FC236}">
                    <a16:creationId xmlns:a16="http://schemas.microsoft.com/office/drawing/2014/main" id="{3AB7C9C1-3451-D284-6DF3-677A98E211A1}"/>
                  </a:ext>
                </a:extLst>
              </p:cNvPr>
              <p:cNvSpPr/>
              <p:nvPr/>
            </p:nvSpPr>
            <p:spPr>
              <a:xfrm>
                <a:off x="2605051" y="1293911"/>
                <a:ext cx="346093" cy="1020608"/>
              </a:xfrm>
              <a:custGeom>
                <a:avLst/>
                <a:gdLst>
                  <a:gd name="connsiteX0" fmla="*/ 376841 w 409888"/>
                  <a:gd name="connsiteY0" fmla="*/ 1052444 h 1208734"/>
                  <a:gd name="connsiteX1" fmla="*/ 300815 w 409888"/>
                  <a:gd name="connsiteY1" fmla="*/ 1041677 h 1208734"/>
                  <a:gd name="connsiteX2" fmla="*/ 245124 w 409888"/>
                  <a:gd name="connsiteY2" fmla="*/ 1050716 h 1208734"/>
                  <a:gd name="connsiteX3" fmla="*/ 245124 w 409888"/>
                  <a:gd name="connsiteY3" fmla="*/ 0 h 1208734"/>
                  <a:gd name="connsiteX4" fmla="*/ 205251 w 409888"/>
                  <a:gd name="connsiteY4" fmla="*/ 0 h 1208734"/>
                  <a:gd name="connsiteX5" fmla="*/ 205251 w 409888"/>
                  <a:gd name="connsiteY5" fmla="*/ 1064274 h 1208734"/>
                  <a:gd name="connsiteX6" fmla="*/ 122379 w 409888"/>
                  <a:gd name="connsiteY6" fmla="*/ 1060020 h 1208734"/>
                  <a:gd name="connsiteX7" fmla="*/ 20435 w 409888"/>
                  <a:gd name="connsiteY7" fmla="*/ 1098766 h 1208734"/>
                  <a:gd name="connsiteX8" fmla="*/ 16979 w 409888"/>
                  <a:gd name="connsiteY8" fmla="*/ 1193536 h 1208734"/>
                  <a:gd name="connsiteX9" fmla="*/ 72869 w 409888"/>
                  <a:gd name="connsiteY9" fmla="*/ 1208423 h 1208734"/>
                  <a:gd name="connsiteX10" fmla="*/ 137731 w 409888"/>
                  <a:gd name="connsiteY10" fmla="*/ 1192606 h 1208734"/>
                  <a:gd name="connsiteX11" fmla="*/ 240672 w 409888"/>
                  <a:gd name="connsiteY11" fmla="*/ 1104814 h 1208734"/>
                  <a:gd name="connsiteX12" fmla="*/ 310784 w 409888"/>
                  <a:gd name="connsiteY12" fmla="*/ 1141100 h 1208734"/>
                  <a:gd name="connsiteX13" fmla="*/ 403357 w 409888"/>
                  <a:gd name="connsiteY13" fmla="*/ 1121096 h 1208734"/>
                  <a:gd name="connsiteX14" fmla="*/ 376841 w 409888"/>
                  <a:gd name="connsiteY14" fmla="*/ 1052311 h 1208734"/>
                  <a:gd name="connsiteX15" fmla="*/ 141917 w 409888"/>
                  <a:gd name="connsiteY15" fmla="*/ 1152930 h 1208734"/>
                  <a:gd name="connsiteX16" fmla="*/ 94069 w 409888"/>
                  <a:gd name="connsiteY16" fmla="*/ 1172336 h 1208734"/>
                  <a:gd name="connsiteX17" fmla="*/ 44891 w 409888"/>
                  <a:gd name="connsiteY17" fmla="*/ 1172801 h 1208734"/>
                  <a:gd name="connsiteX18" fmla="*/ 41103 w 409888"/>
                  <a:gd name="connsiteY18" fmla="*/ 1170542 h 1208734"/>
                  <a:gd name="connsiteX19" fmla="*/ 38179 w 409888"/>
                  <a:gd name="connsiteY19" fmla="*/ 1167817 h 1208734"/>
                  <a:gd name="connsiteX20" fmla="*/ 37514 w 409888"/>
                  <a:gd name="connsiteY20" fmla="*/ 1167152 h 1208734"/>
                  <a:gd name="connsiteX21" fmla="*/ 37049 w 409888"/>
                  <a:gd name="connsiteY21" fmla="*/ 1166355 h 1208734"/>
                  <a:gd name="connsiteX22" fmla="*/ 33195 w 409888"/>
                  <a:gd name="connsiteY22" fmla="*/ 1153993 h 1208734"/>
                  <a:gd name="connsiteX23" fmla="*/ 44625 w 409888"/>
                  <a:gd name="connsiteY23" fmla="*/ 1121295 h 1208734"/>
                  <a:gd name="connsiteX24" fmla="*/ 76192 w 409888"/>
                  <a:gd name="connsiteY24" fmla="*/ 1100826 h 1208734"/>
                  <a:gd name="connsiteX25" fmla="*/ 121249 w 409888"/>
                  <a:gd name="connsiteY25" fmla="*/ 1093250 h 1208734"/>
                  <a:gd name="connsiteX26" fmla="*/ 203722 w 409888"/>
                  <a:gd name="connsiteY26" fmla="*/ 1097304 h 1208734"/>
                  <a:gd name="connsiteX27" fmla="*/ 141917 w 409888"/>
                  <a:gd name="connsiteY27" fmla="*/ 1152863 h 1208734"/>
                  <a:gd name="connsiteX28" fmla="*/ 372322 w 409888"/>
                  <a:gd name="connsiteY28" fmla="*/ 1106542 h 1208734"/>
                  <a:gd name="connsiteX29" fmla="*/ 357635 w 409888"/>
                  <a:gd name="connsiteY29" fmla="*/ 1112589 h 1208734"/>
                  <a:gd name="connsiteX30" fmla="*/ 320619 w 409888"/>
                  <a:gd name="connsiteY30" fmla="*/ 1109399 h 1208734"/>
                  <a:gd name="connsiteX31" fmla="*/ 264596 w 409888"/>
                  <a:gd name="connsiteY31" fmla="*/ 1080357 h 1208734"/>
                  <a:gd name="connsiteX32" fmla="*/ 286527 w 409888"/>
                  <a:gd name="connsiteY32" fmla="*/ 1076436 h 1208734"/>
                  <a:gd name="connsiteX33" fmla="*/ 299818 w 409888"/>
                  <a:gd name="connsiteY33" fmla="*/ 1074974 h 1208734"/>
                  <a:gd name="connsiteX34" fmla="*/ 316831 w 409888"/>
                  <a:gd name="connsiteY34" fmla="*/ 1074176 h 1208734"/>
                  <a:gd name="connsiteX35" fmla="*/ 332515 w 409888"/>
                  <a:gd name="connsiteY35" fmla="*/ 1074641 h 1208734"/>
                  <a:gd name="connsiteX36" fmla="*/ 345540 w 409888"/>
                  <a:gd name="connsiteY36" fmla="*/ 1076502 h 1208734"/>
                  <a:gd name="connsiteX37" fmla="*/ 358233 w 409888"/>
                  <a:gd name="connsiteY37" fmla="*/ 1080224 h 1208734"/>
                  <a:gd name="connsiteX38" fmla="*/ 358632 w 409888"/>
                  <a:gd name="connsiteY38" fmla="*/ 1080357 h 1208734"/>
                  <a:gd name="connsiteX39" fmla="*/ 362088 w 409888"/>
                  <a:gd name="connsiteY39" fmla="*/ 1082084 h 1208734"/>
                  <a:gd name="connsiteX40" fmla="*/ 367205 w 409888"/>
                  <a:gd name="connsiteY40" fmla="*/ 1085208 h 1208734"/>
                  <a:gd name="connsiteX41" fmla="*/ 370727 w 409888"/>
                  <a:gd name="connsiteY41" fmla="*/ 1088265 h 1208734"/>
                  <a:gd name="connsiteX42" fmla="*/ 372721 w 409888"/>
                  <a:gd name="connsiteY42" fmla="*/ 1090392 h 1208734"/>
                  <a:gd name="connsiteX43" fmla="*/ 372787 w 409888"/>
                  <a:gd name="connsiteY43" fmla="*/ 1090458 h 1208734"/>
                  <a:gd name="connsiteX44" fmla="*/ 372787 w 409888"/>
                  <a:gd name="connsiteY44" fmla="*/ 1090458 h 1208734"/>
                  <a:gd name="connsiteX45" fmla="*/ 376177 w 409888"/>
                  <a:gd name="connsiteY45" fmla="*/ 1096307 h 1208734"/>
                  <a:gd name="connsiteX46" fmla="*/ 376708 w 409888"/>
                  <a:gd name="connsiteY46" fmla="*/ 1099696 h 1208734"/>
                  <a:gd name="connsiteX47" fmla="*/ 372189 w 409888"/>
                  <a:gd name="connsiteY47" fmla="*/ 1106276 h 1208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409888" h="1208734">
                    <a:moveTo>
                      <a:pt x="376841" y="1052444"/>
                    </a:moveTo>
                    <a:cubicBezTo>
                      <a:pt x="353648" y="1040880"/>
                      <a:pt x="326201" y="1039684"/>
                      <a:pt x="300815" y="1041677"/>
                    </a:cubicBezTo>
                    <a:cubicBezTo>
                      <a:pt x="282141" y="1043140"/>
                      <a:pt x="263400" y="1046130"/>
                      <a:pt x="245124" y="1050716"/>
                    </a:cubicBezTo>
                    <a:lnTo>
                      <a:pt x="245124" y="0"/>
                    </a:lnTo>
                    <a:lnTo>
                      <a:pt x="205251" y="0"/>
                    </a:lnTo>
                    <a:lnTo>
                      <a:pt x="205251" y="1064274"/>
                    </a:lnTo>
                    <a:cubicBezTo>
                      <a:pt x="177737" y="1061416"/>
                      <a:pt x="150158" y="1058758"/>
                      <a:pt x="122379" y="1060020"/>
                    </a:cubicBezTo>
                    <a:cubicBezTo>
                      <a:pt x="86227" y="1061615"/>
                      <a:pt x="44758" y="1069258"/>
                      <a:pt x="20435" y="1098766"/>
                    </a:cubicBezTo>
                    <a:cubicBezTo>
                      <a:pt x="-765" y="1124552"/>
                      <a:pt x="-10800" y="1168215"/>
                      <a:pt x="16979" y="1193536"/>
                    </a:cubicBezTo>
                    <a:cubicBezTo>
                      <a:pt x="32397" y="1207559"/>
                      <a:pt x="52932" y="1209686"/>
                      <a:pt x="72869" y="1208423"/>
                    </a:cubicBezTo>
                    <a:cubicBezTo>
                      <a:pt x="95464" y="1207027"/>
                      <a:pt x="117063" y="1201777"/>
                      <a:pt x="137731" y="1192606"/>
                    </a:cubicBezTo>
                    <a:cubicBezTo>
                      <a:pt x="179665" y="1174130"/>
                      <a:pt x="211896" y="1139572"/>
                      <a:pt x="240672" y="1104814"/>
                    </a:cubicBezTo>
                    <a:cubicBezTo>
                      <a:pt x="263865" y="1117374"/>
                      <a:pt x="285331" y="1133457"/>
                      <a:pt x="310784" y="1141100"/>
                    </a:cubicBezTo>
                    <a:cubicBezTo>
                      <a:pt x="340955" y="1150139"/>
                      <a:pt x="383886" y="1150471"/>
                      <a:pt x="403357" y="1121096"/>
                    </a:cubicBezTo>
                    <a:cubicBezTo>
                      <a:pt x="420503" y="1095310"/>
                      <a:pt x="401164" y="1064473"/>
                      <a:pt x="376841" y="1052311"/>
                    </a:cubicBezTo>
                    <a:close/>
                    <a:moveTo>
                      <a:pt x="141917" y="1152930"/>
                    </a:moveTo>
                    <a:cubicBezTo>
                      <a:pt x="127031" y="1162101"/>
                      <a:pt x="111148" y="1168614"/>
                      <a:pt x="94069" y="1172336"/>
                    </a:cubicBezTo>
                    <a:cubicBezTo>
                      <a:pt x="78917" y="1175592"/>
                      <a:pt x="58980" y="1178716"/>
                      <a:pt x="44891" y="1172801"/>
                    </a:cubicBezTo>
                    <a:cubicBezTo>
                      <a:pt x="45157" y="1172801"/>
                      <a:pt x="41169" y="1170342"/>
                      <a:pt x="41103" y="1170542"/>
                    </a:cubicBezTo>
                    <a:cubicBezTo>
                      <a:pt x="40106" y="1169678"/>
                      <a:pt x="39109" y="1168747"/>
                      <a:pt x="38179" y="1167817"/>
                    </a:cubicBezTo>
                    <a:cubicBezTo>
                      <a:pt x="37847" y="1167484"/>
                      <a:pt x="37647" y="1167285"/>
                      <a:pt x="37514" y="1167152"/>
                    </a:cubicBezTo>
                    <a:cubicBezTo>
                      <a:pt x="37381" y="1166953"/>
                      <a:pt x="37248" y="1166753"/>
                      <a:pt x="37049" y="1166355"/>
                    </a:cubicBezTo>
                    <a:cubicBezTo>
                      <a:pt x="34457" y="1162168"/>
                      <a:pt x="33195" y="1158047"/>
                      <a:pt x="33195" y="1153993"/>
                    </a:cubicBezTo>
                    <a:cubicBezTo>
                      <a:pt x="33128" y="1142429"/>
                      <a:pt x="36451" y="1131596"/>
                      <a:pt x="44625" y="1121295"/>
                    </a:cubicBezTo>
                    <a:cubicBezTo>
                      <a:pt x="52401" y="1111592"/>
                      <a:pt x="64030" y="1104814"/>
                      <a:pt x="76192" y="1100826"/>
                    </a:cubicBezTo>
                    <a:cubicBezTo>
                      <a:pt x="91144" y="1095908"/>
                      <a:pt x="105698" y="1093981"/>
                      <a:pt x="121249" y="1093250"/>
                    </a:cubicBezTo>
                    <a:cubicBezTo>
                      <a:pt x="148829" y="1091920"/>
                      <a:pt x="176275" y="1094446"/>
                      <a:pt x="203722" y="1097304"/>
                    </a:cubicBezTo>
                    <a:cubicBezTo>
                      <a:pt x="185446" y="1118371"/>
                      <a:pt x="165642" y="1138309"/>
                      <a:pt x="141917" y="1152863"/>
                    </a:cubicBezTo>
                    <a:close/>
                    <a:moveTo>
                      <a:pt x="372322" y="1106542"/>
                    </a:moveTo>
                    <a:cubicBezTo>
                      <a:pt x="367870" y="1109997"/>
                      <a:pt x="363151" y="1111659"/>
                      <a:pt x="357635" y="1112589"/>
                    </a:cubicBezTo>
                    <a:cubicBezTo>
                      <a:pt x="347534" y="1114317"/>
                      <a:pt x="332049" y="1112722"/>
                      <a:pt x="320619" y="1109399"/>
                    </a:cubicBezTo>
                    <a:cubicBezTo>
                      <a:pt x="300749" y="1103617"/>
                      <a:pt x="282938" y="1091190"/>
                      <a:pt x="264596" y="1080357"/>
                    </a:cubicBezTo>
                    <a:cubicBezTo>
                      <a:pt x="271906" y="1078828"/>
                      <a:pt x="279217" y="1077499"/>
                      <a:pt x="286527" y="1076436"/>
                    </a:cubicBezTo>
                    <a:cubicBezTo>
                      <a:pt x="289119" y="1076037"/>
                      <a:pt x="295166" y="1075372"/>
                      <a:pt x="299818" y="1074974"/>
                    </a:cubicBezTo>
                    <a:cubicBezTo>
                      <a:pt x="305467" y="1074508"/>
                      <a:pt x="311116" y="1074242"/>
                      <a:pt x="316831" y="1074176"/>
                    </a:cubicBezTo>
                    <a:cubicBezTo>
                      <a:pt x="322081" y="1074176"/>
                      <a:pt x="327331" y="1074242"/>
                      <a:pt x="332515" y="1074641"/>
                    </a:cubicBezTo>
                    <a:cubicBezTo>
                      <a:pt x="338762" y="1075106"/>
                      <a:pt x="339360" y="1075173"/>
                      <a:pt x="345540" y="1076502"/>
                    </a:cubicBezTo>
                    <a:cubicBezTo>
                      <a:pt x="349860" y="1077432"/>
                      <a:pt x="354113" y="1078629"/>
                      <a:pt x="358233" y="1080224"/>
                    </a:cubicBezTo>
                    <a:cubicBezTo>
                      <a:pt x="361357" y="1081420"/>
                      <a:pt x="359297" y="1080689"/>
                      <a:pt x="358632" y="1080357"/>
                    </a:cubicBezTo>
                    <a:cubicBezTo>
                      <a:pt x="359829" y="1080888"/>
                      <a:pt x="360958" y="1081486"/>
                      <a:pt x="362088" y="1082084"/>
                    </a:cubicBezTo>
                    <a:cubicBezTo>
                      <a:pt x="363816" y="1083015"/>
                      <a:pt x="365544" y="1084078"/>
                      <a:pt x="367205" y="1085208"/>
                    </a:cubicBezTo>
                    <a:cubicBezTo>
                      <a:pt x="367338" y="1085407"/>
                      <a:pt x="370262" y="1087800"/>
                      <a:pt x="370727" y="1088265"/>
                    </a:cubicBezTo>
                    <a:cubicBezTo>
                      <a:pt x="371392" y="1088996"/>
                      <a:pt x="372056" y="1089661"/>
                      <a:pt x="372721" y="1090392"/>
                    </a:cubicBezTo>
                    <a:cubicBezTo>
                      <a:pt x="372721" y="1090392"/>
                      <a:pt x="372721" y="1090392"/>
                      <a:pt x="372787" y="1090458"/>
                    </a:cubicBezTo>
                    <a:cubicBezTo>
                      <a:pt x="372787" y="1090458"/>
                      <a:pt x="372787" y="1090458"/>
                      <a:pt x="372787" y="1090458"/>
                    </a:cubicBezTo>
                    <a:cubicBezTo>
                      <a:pt x="373983" y="1092253"/>
                      <a:pt x="375512" y="1094247"/>
                      <a:pt x="376177" y="1096307"/>
                    </a:cubicBezTo>
                    <a:cubicBezTo>
                      <a:pt x="376575" y="1097437"/>
                      <a:pt x="376642" y="1100494"/>
                      <a:pt x="376708" y="1099696"/>
                    </a:cubicBezTo>
                    <a:cubicBezTo>
                      <a:pt x="376376" y="1102089"/>
                      <a:pt x="374249" y="1104681"/>
                      <a:pt x="372189" y="1106276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66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5" name="Groupe 79">
              <a:extLst>
                <a:ext uri="{FF2B5EF4-FFF2-40B4-BE49-F238E27FC236}">
                  <a16:creationId xmlns:a16="http://schemas.microsoft.com/office/drawing/2014/main" id="{55D8D57F-B65D-686A-355A-27281F6F68E0}"/>
                </a:ext>
              </a:extLst>
            </p:cNvPr>
            <p:cNvGrpSpPr/>
            <p:nvPr/>
          </p:nvGrpSpPr>
          <p:grpSpPr>
            <a:xfrm>
              <a:off x="1885325" y="1293967"/>
              <a:ext cx="788603" cy="1963686"/>
              <a:chOff x="5844307" y="3449382"/>
              <a:chExt cx="788603" cy="1963686"/>
            </a:xfrm>
          </p:grpSpPr>
          <p:sp>
            <p:nvSpPr>
              <p:cNvPr id="37" name="Forme libre 82">
                <a:extLst>
                  <a:ext uri="{FF2B5EF4-FFF2-40B4-BE49-F238E27FC236}">
                    <a16:creationId xmlns:a16="http://schemas.microsoft.com/office/drawing/2014/main" id="{E34E26C9-F654-6A32-DDCE-9B29FCDBCADA}"/>
                  </a:ext>
                </a:extLst>
              </p:cNvPr>
              <p:cNvSpPr/>
              <p:nvPr/>
            </p:nvSpPr>
            <p:spPr>
              <a:xfrm>
                <a:off x="5844307" y="4257948"/>
                <a:ext cx="788603" cy="1155120"/>
              </a:xfrm>
              <a:custGeom>
                <a:avLst/>
                <a:gdLst>
                  <a:gd name="connsiteX0" fmla="*/ 930325 w 933964"/>
                  <a:gd name="connsiteY0" fmla="*/ 900120 h 1368040"/>
                  <a:gd name="connsiteX1" fmla="*/ 841141 w 933964"/>
                  <a:gd name="connsiteY1" fmla="*/ 0 h 1368040"/>
                  <a:gd name="connsiteX2" fmla="*/ 541621 w 933964"/>
                  <a:gd name="connsiteY2" fmla="*/ 29641 h 1368040"/>
                  <a:gd name="connsiteX3" fmla="*/ 631736 w 933964"/>
                  <a:gd name="connsiteY3" fmla="*/ 939464 h 1368040"/>
                  <a:gd name="connsiteX4" fmla="*/ 528993 w 933964"/>
                  <a:gd name="connsiteY4" fmla="*/ 1129935 h 1368040"/>
                  <a:gd name="connsiteX5" fmla="*/ 388172 w 933964"/>
                  <a:gd name="connsiteY5" fmla="*/ 962325 h 1368040"/>
                  <a:gd name="connsiteX6" fmla="*/ 298190 w 933964"/>
                  <a:gd name="connsiteY6" fmla="*/ 53765 h 1368040"/>
                  <a:gd name="connsiteX7" fmla="*/ 0 w 933964"/>
                  <a:gd name="connsiteY7" fmla="*/ 83273 h 1368040"/>
                  <a:gd name="connsiteX8" fmla="*/ 88918 w 933964"/>
                  <a:gd name="connsiteY8" fmla="*/ 980801 h 1368040"/>
                  <a:gd name="connsiteX9" fmla="*/ 545607 w 933964"/>
                  <a:gd name="connsiteY9" fmla="*/ 1364203 h 1368040"/>
                  <a:gd name="connsiteX10" fmla="*/ 930325 w 933964"/>
                  <a:gd name="connsiteY10" fmla="*/ 900120 h 1368040"/>
                  <a:gd name="connsiteX11" fmla="*/ 717797 w 933964"/>
                  <a:gd name="connsiteY11" fmla="*/ 196984 h 1368040"/>
                  <a:gd name="connsiteX12" fmla="*/ 651938 w 933964"/>
                  <a:gd name="connsiteY12" fmla="*/ 131123 h 1368040"/>
                  <a:gd name="connsiteX13" fmla="*/ 717797 w 933964"/>
                  <a:gd name="connsiteY13" fmla="*/ 65263 h 1368040"/>
                  <a:gd name="connsiteX14" fmla="*/ 783655 w 933964"/>
                  <a:gd name="connsiteY14" fmla="*/ 131123 h 1368040"/>
                  <a:gd name="connsiteX15" fmla="*/ 717797 w 933964"/>
                  <a:gd name="connsiteY15" fmla="*/ 196984 h 1368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933964" h="1368040">
                    <a:moveTo>
                      <a:pt x="930325" y="900120"/>
                    </a:moveTo>
                    <a:lnTo>
                      <a:pt x="841141" y="0"/>
                    </a:lnTo>
                    <a:lnTo>
                      <a:pt x="541621" y="29641"/>
                    </a:lnTo>
                    <a:lnTo>
                      <a:pt x="631736" y="939464"/>
                    </a:lnTo>
                    <a:cubicBezTo>
                      <a:pt x="641306" y="1035829"/>
                      <a:pt x="630605" y="1119900"/>
                      <a:pt x="528993" y="1129935"/>
                    </a:cubicBezTo>
                    <a:cubicBezTo>
                      <a:pt x="423594" y="1140369"/>
                      <a:pt x="396479" y="1046795"/>
                      <a:pt x="388172" y="962325"/>
                    </a:cubicBezTo>
                    <a:lnTo>
                      <a:pt x="298190" y="53765"/>
                    </a:lnTo>
                    <a:lnTo>
                      <a:pt x="0" y="83273"/>
                    </a:lnTo>
                    <a:lnTo>
                      <a:pt x="88918" y="980801"/>
                    </a:lnTo>
                    <a:cubicBezTo>
                      <a:pt x="115501" y="1249029"/>
                      <a:pt x="244891" y="1393976"/>
                      <a:pt x="545607" y="1364203"/>
                    </a:cubicBezTo>
                    <a:cubicBezTo>
                      <a:pt x="842736" y="1334761"/>
                      <a:pt x="956508" y="1164294"/>
                      <a:pt x="930325" y="900120"/>
                    </a:cubicBezTo>
                    <a:close/>
                    <a:moveTo>
                      <a:pt x="717797" y="196984"/>
                    </a:moveTo>
                    <a:cubicBezTo>
                      <a:pt x="681446" y="196984"/>
                      <a:pt x="651938" y="167476"/>
                      <a:pt x="651938" y="131123"/>
                    </a:cubicBezTo>
                    <a:cubicBezTo>
                      <a:pt x="651938" y="94770"/>
                      <a:pt x="681446" y="65263"/>
                      <a:pt x="717797" y="65263"/>
                    </a:cubicBezTo>
                    <a:cubicBezTo>
                      <a:pt x="754149" y="65263"/>
                      <a:pt x="783655" y="94770"/>
                      <a:pt x="783655" y="131123"/>
                    </a:cubicBezTo>
                    <a:cubicBezTo>
                      <a:pt x="783655" y="167476"/>
                      <a:pt x="754149" y="196984"/>
                      <a:pt x="717797" y="19698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66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8" name="Forme libre 83">
                <a:extLst>
                  <a:ext uri="{FF2B5EF4-FFF2-40B4-BE49-F238E27FC236}">
                    <a16:creationId xmlns:a16="http://schemas.microsoft.com/office/drawing/2014/main" id="{589D2960-4EBD-AAB5-6CC5-DC2C77EB8009}"/>
                  </a:ext>
                </a:extLst>
              </p:cNvPr>
              <p:cNvSpPr/>
              <p:nvPr/>
            </p:nvSpPr>
            <p:spPr>
              <a:xfrm>
                <a:off x="6256767" y="3449382"/>
                <a:ext cx="346094" cy="998162"/>
              </a:xfrm>
              <a:custGeom>
                <a:avLst/>
                <a:gdLst>
                  <a:gd name="connsiteX0" fmla="*/ 376841 w 409888"/>
                  <a:gd name="connsiteY0" fmla="*/ 1025860 h 1182150"/>
                  <a:gd name="connsiteX1" fmla="*/ 300816 w 409888"/>
                  <a:gd name="connsiteY1" fmla="*/ 1015094 h 1182150"/>
                  <a:gd name="connsiteX2" fmla="*/ 245124 w 409888"/>
                  <a:gd name="connsiteY2" fmla="*/ 1024132 h 1182150"/>
                  <a:gd name="connsiteX3" fmla="*/ 245124 w 409888"/>
                  <a:gd name="connsiteY3" fmla="*/ 0 h 1182150"/>
                  <a:gd name="connsiteX4" fmla="*/ 205250 w 409888"/>
                  <a:gd name="connsiteY4" fmla="*/ 0 h 1182150"/>
                  <a:gd name="connsiteX5" fmla="*/ 205250 w 409888"/>
                  <a:gd name="connsiteY5" fmla="*/ 1037690 h 1182150"/>
                  <a:gd name="connsiteX6" fmla="*/ 122379 w 409888"/>
                  <a:gd name="connsiteY6" fmla="*/ 1033437 h 1182150"/>
                  <a:gd name="connsiteX7" fmla="*/ 20436 w 409888"/>
                  <a:gd name="connsiteY7" fmla="*/ 1072182 h 1182150"/>
                  <a:gd name="connsiteX8" fmla="*/ 16980 w 409888"/>
                  <a:gd name="connsiteY8" fmla="*/ 1166953 h 1182150"/>
                  <a:gd name="connsiteX9" fmla="*/ 72869 w 409888"/>
                  <a:gd name="connsiteY9" fmla="*/ 1181839 h 1182150"/>
                  <a:gd name="connsiteX10" fmla="*/ 137731 w 409888"/>
                  <a:gd name="connsiteY10" fmla="*/ 1166022 h 1182150"/>
                  <a:gd name="connsiteX11" fmla="*/ 240672 w 409888"/>
                  <a:gd name="connsiteY11" fmla="*/ 1078230 h 1182150"/>
                  <a:gd name="connsiteX12" fmla="*/ 310784 w 409888"/>
                  <a:gd name="connsiteY12" fmla="*/ 1114516 h 1182150"/>
                  <a:gd name="connsiteX13" fmla="*/ 403358 w 409888"/>
                  <a:gd name="connsiteY13" fmla="*/ 1094512 h 1182150"/>
                  <a:gd name="connsiteX14" fmla="*/ 376841 w 409888"/>
                  <a:gd name="connsiteY14" fmla="*/ 1025727 h 1182150"/>
                  <a:gd name="connsiteX15" fmla="*/ 141984 w 409888"/>
                  <a:gd name="connsiteY15" fmla="*/ 1126346 h 1182150"/>
                  <a:gd name="connsiteX16" fmla="*/ 94135 w 409888"/>
                  <a:gd name="connsiteY16" fmla="*/ 1145752 h 1182150"/>
                  <a:gd name="connsiteX17" fmla="*/ 44958 w 409888"/>
                  <a:gd name="connsiteY17" fmla="*/ 1146218 h 1182150"/>
                  <a:gd name="connsiteX18" fmla="*/ 41169 w 409888"/>
                  <a:gd name="connsiteY18" fmla="*/ 1143958 h 1182150"/>
                  <a:gd name="connsiteX19" fmla="*/ 38246 w 409888"/>
                  <a:gd name="connsiteY19" fmla="*/ 1141233 h 1182150"/>
                  <a:gd name="connsiteX20" fmla="*/ 37581 w 409888"/>
                  <a:gd name="connsiteY20" fmla="*/ 1140568 h 1182150"/>
                  <a:gd name="connsiteX21" fmla="*/ 37115 w 409888"/>
                  <a:gd name="connsiteY21" fmla="*/ 1139771 h 1182150"/>
                  <a:gd name="connsiteX22" fmla="*/ 33262 w 409888"/>
                  <a:gd name="connsiteY22" fmla="*/ 1127410 h 1182150"/>
                  <a:gd name="connsiteX23" fmla="*/ 44692 w 409888"/>
                  <a:gd name="connsiteY23" fmla="*/ 1094712 h 1182150"/>
                  <a:gd name="connsiteX24" fmla="*/ 76259 w 409888"/>
                  <a:gd name="connsiteY24" fmla="*/ 1074242 h 1182150"/>
                  <a:gd name="connsiteX25" fmla="*/ 121316 w 409888"/>
                  <a:gd name="connsiteY25" fmla="*/ 1066666 h 1182150"/>
                  <a:gd name="connsiteX26" fmla="*/ 203788 w 409888"/>
                  <a:gd name="connsiteY26" fmla="*/ 1070720 h 1182150"/>
                  <a:gd name="connsiteX27" fmla="*/ 141984 w 409888"/>
                  <a:gd name="connsiteY27" fmla="*/ 1126280 h 1182150"/>
                  <a:gd name="connsiteX28" fmla="*/ 372323 w 409888"/>
                  <a:gd name="connsiteY28" fmla="*/ 1079958 h 1182150"/>
                  <a:gd name="connsiteX29" fmla="*/ 357636 w 409888"/>
                  <a:gd name="connsiteY29" fmla="*/ 1086006 h 1182150"/>
                  <a:gd name="connsiteX30" fmla="*/ 320620 w 409888"/>
                  <a:gd name="connsiteY30" fmla="*/ 1082816 h 1182150"/>
                  <a:gd name="connsiteX31" fmla="*/ 264597 w 409888"/>
                  <a:gd name="connsiteY31" fmla="*/ 1053773 h 1182150"/>
                  <a:gd name="connsiteX32" fmla="*/ 286526 w 409888"/>
                  <a:gd name="connsiteY32" fmla="*/ 1049852 h 1182150"/>
                  <a:gd name="connsiteX33" fmla="*/ 299818 w 409888"/>
                  <a:gd name="connsiteY33" fmla="*/ 1048390 h 1182150"/>
                  <a:gd name="connsiteX34" fmla="*/ 316831 w 409888"/>
                  <a:gd name="connsiteY34" fmla="*/ 1047592 h 1182150"/>
                  <a:gd name="connsiteX35" fmla="*/ 332515 w 409888"/>
                  <a:gd name="connsiteY35" fmla="*/ 1048057 h 1182150"/>
                  <a:gd name="connsiteX36" fmla="*/ 345541 w 409888"/>
                  <a:gd name="connsiteY36" fmla="*/ 1049918 h 1182150"/>
                  <a:gd name="connsiteX37" fmla="*/ 358233 w 409888"/>
                  <a:gd name="connsiteY37" fmla="*/ 1053640 h 1182150"/>
                  <a:gd name="connsiteX38" fmla="*/ 358632 w 409888"/>
                  <a:gd name="connsiteY38" fmla="*/ 1053773 h 1182150"/>
                  <a:gd name="connsiteX39" fmla="*/ 362088 w 409888"/>
                  <a:gd name="connsiteY39" fmla="*/ 1055501 h 1182150"/>
                  <a:gd name="connsiteX40" fmla="*/ 367206 w 409888"/>
                  <a:gd name="connsiteY40" fmla="*/ 1058624 h 1182150"/>
                  <a:gd name="connsiteX41" fmla="*/ 370728 w 409888"/>
                  <a:gd name="connsiteY41" fmla="*/ 1061682 h 1182150"/>
                  <a:gd name="connsiteX42" fmla="*/ 372720 w 409888"/>
                  <a:gd name="connsiteY42" fmla="*/ 1063808 h 1182150"/>
                  <a:gd name="connsiteX43" fmla="*/ 372787 w 409888"/>
                  <a:gd name="connsiteY43" fmla="*/ 1063875 h 1182150"/>
                  <a:gd name="connsiteX44" fmla="*/ 372787 w 409888"/>
                  <a:gd name="connsiteY44" fmla="*/ 1063875 h 1182150"/>
                  <a:gd name="connsiteX45" fmla="*/ 376176 w 409888"/>
                  <a:gd name="connsiteY45" fmla="*/ 1069723 h 1182150"/>
                  <a:gd name="connsiteX46" fmla="*/ 376708 w 409888"/>
                  <a:gd name="connsiteY46" fmla="*/ 1073113 h 1182150"/>
                  <a:gd name="connsiteX47" fmla="*/ 372190 w 409888"/>
                  <a:gd name="connsiteY47" fmla="*/ 1079692 h 1182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409888" h="1182150">
                    <a:moveTo>
                      <a:pt x="376841" y="1025860"/>
                    </a:moveTo>
                    <a:cubicBezTo>
                      <a:pt x="353648" y="1014296"/>
                      <a:pt x="326201" y="1013100"/>
                      <a:pt x="300816" y="1015094"/>
                    </a:cubicBezTo>
                    <a:cubicBezTo>
                      <a:pt x="282141" y="1016556"/>
                      <a:pt x="263400" y="1019547"/>
                      <a:pt x="245124" y="1024132"/>
                    </a:cubicBezTo>
                    <a:lnTo>
                      <a:pt x="245124" y="0"/>
                    </a:lnTo>
                    <a:lnTo>
                      <a:pt x="205250" y="0"/>
                    </a:lnTo>
                    <a:lnTo>
                      <a:pt x="205250" y="1037690"/>
                    </a:lnTo>
                    <a:cubicBezTo>
                      <a:pt x="177738" y="1034832"/>
                      <a:pt x="150158" y="1032174"/>
                      <a:pt x="122379" y="1033437"/>
                    </a:cubicBezTo>
                    <a:cubicBezTo>
                      <a:pt x="86227" y="1035032"/>
                      <a:pt x="44758" y="1042674"/>
                      <a:pt x="20436" y="1072182"/>
                    </a:cubicBezTo>
                    <a:cubicBezTo>
                      <a:pt x="-765" y="1097968"/>
                      <a:pt x="-10800" y="1141632"/>
                      <a:pt x="16980" y="1166953"/>
                    </a:cubicBezTo>
                    <a:cubicBezTo>
                      <a:pt x="32397" y="1180975"/>
                      <a:pt x="52932" y="1183102"/>
                      <a:pt x="72869" y="1181839"/>
                    </a:cubicBezTo>
                    <a:cubicBezTo>
                      <a:pt x="95464" y="1180444"/>
                      <a:pt x="117062" y="1175194"/>
                      <a:pt x="137731" y="1166022"/>
                    </a:cubicBezTo>
                    <a:cubicBezTo>
                      <a:pt x="179665" y="1147547"/>
                      <a:pt x="211896" y="1112988"/>
                      <a:pt x="240672" y="1078230"/>
                    </a:cubicBezTo>
                    <a:cubicBezTo>
                      <a:pt x="263865" y="1090791"/>
                      <a:pt x="285331" y="1106874"/>
                      <a:pt x="310784" y="1114516"/>
                    </a:cubicBezTo>
                    <a:cubicBezTo>
                      <a:pt x="340956" y="1123555"/>
                      <a:pt x="383886" y="1123887"/>
                      <a:pt x="403358" y="1094512"/>
                    </a:cubicBezTo>
                    <a:cubicBezTo>
                      <a:pt x="420504" y="1068726"/>
                      <a:pt x="401164" y="1037889"/>
                      <a:pt x="376841" y="1025727"/>
                    </a:cubicBezTo>
                    <a:close/>
                    <a:moveTo>
                      <a:pt x="141984" y="1126346"/>
                    </a:moveTo>
                    <a:cubicBezTo>
                      <a:pt x="127097" y="1135518"/>
                      <a:pt x="111215" y="1142031"/>
                      <a:pt x="94135" y="1145752"/>
                    </a:cubicBezTo>
                    <a:cubicBezTo>
                      <a:pt x="78983" y="1149009"/>
                      <a:pt x="59046" y="1152132"/>
                      <a:pt x="44958" y="1146218"/>
                    </a:cubicBezTo>
                    <a:cubicBezTo>
                      <a:pt x="45224" y="1146218"/>
                      <a:pt x="41236" y="1143758"/>
                      <a:pt x="41169" y="1143958"/>
                    </a:cubicBezTo>
                    <a:cubicBezTo>
                      <a:pt x="40173" y="1143094"/>
                      <a:pt x="39175" y="1142163"/>
                      <a:pt x="38246" y="1141233"/>
                    </a:cubicBezTo>
                    <a:cubicBezTo>
                      <a:pt x="37913" y="1140901"/>
                      <a:pt x="37714" y="1140701"/>
                      <a:pt x="37581" y="1140568"/>
                    </a:cubicBezTo>
                    <a:cubicBezTo>
                      <a:pt x="37448" y="1140369"/>
                      <a:pt x="37314" y="1140170"/>
                      <a:pt x="37115" y="1139771"/>
                    </a:cubicBezTo>
                    <a:cubicBezTo>
                      <a:pt x="34524" y="1135584"/>
                      <a:pt x="33262" y="1131464"/>
                      <a:pt x="33262" y="1127410"/>
                    </a:cubicBezTo>
                    <a:cubicBezTo>
                      <a:pt x="33195" y="1115846"/>
                      <a:pt x="36518" y="1105013"/>
                      <a:pt x="44692" y="1094712"/>
                    </a:cubicBezTo>
                    <a:cubicBezTo>
                      <a:pt x="52467" y="1085009"/>
                      <a:pt x="64097" y="1078230"/>
                      <a:pt x="76259" y="1074242"/>
                    </a:cubicBezTo>
                    <a:cubicBezTo>
                      <a:pt x="91211" y="1069324"/>
                      <a:pt x="105765" y="1067397"/>
                      <a:pt x="121316" y="1066666"/>
                    </a:cubicBezTo>
                    <a:cubicBezTo>
                      <a:pt x="148895" y="1065337"/>
                      <a:pt x="176343" y="1067862"/>
                      <a:pt x="203788" y="1070720"/>
                    </a:cubicBezTo>
                    <a:cubicBezTo>
                      <a:pt x="185513" y="1091788"/>
                      <a:pt x="165709" y="1111725"/>
                      <a:pt x="141984" y="1126280"/>
                    </a:cubicBezTo>
                    <a:close/>
                    <a:moveTo>
                      <a:pt x="372323" y="1079958"/>
                    </a:moveTo>
                    <a:cubicBezTo>
                      <a:pt x="367869" y="1083414"/>
                      <a:pt x="363151" y="1085075"/>
                      <a:pt x="357636" y="1086006"/>
                    </a:cubicBezTo>
                    <a:cubicBezTo>
                      <a:pt x="347535" y="1087734"/>
                      <a:pt x="332050" y="1086139"/>
                      <a:pt x="320620" y="1082816"/>
                    </a:cubicBezTo>
                    <a:cubicBezTo>
                      <a:pt x="300749" y="1077034"/>
                      <a:pt x="282939" y="1064606"/>
                      <a:pt x="264597" y="1053773"/>
                    </a:cubicBezTo>
                    <a:cubicBezTo>
                      <a:pt x="271906" y="1052244"/>
                      <a:pt x="279217" y="1050915"/>
                      <a:pt x="286526" y="1049852"/>
                    </a:cubicBezTo>
                    <a:cubicBezTo>
                      <a:pt x="289119" y="1049453"/>
                      <a:pt x="295166" y="1048789"/>
                      <a:pt x="299818" y="1048390"/>
                    </a:cubicBezTo>
                    <a:cubicBezTo>
                      <a:pt x="305467" y="1047925"/>
                      <a:pt x="311117" y="1047659"/>
                      <a:pt x="316831" y="1047592"/>
                    </a:cubicBezTo>
                    <a:cubicBezTo>
                      <a:pt x="322081" y="1047592"/>
                      <a:pt x="327332" y="1047659"/>
                      <a:pt x="332515" y="1048057"/>
                    </a:cubicBezTo>
                    <a:cubicBezTo>
                      <a:pt x="338762" y="1048523"/>
                      <a:pt x="339361" y="1048589"/>
                      <a:pt x="345541" y="1049918"/>
                    </a:cubicBezTo>
                    <a:cubicBezTo>
                      <a:pt x="349860" y="1050849"/>
                      <a:pt x="354114" y="1052045"/>
                      <a:pt x="358233" y="1053640"/>
                    </a:cubicBezTo>
                    <a:cubicBezTo>
                      <a:pt x="361357" y="1054836"/>
                      <a:pt x="359298" y="1054105"/>
                      <a:pt x="358632" y="1053773"/>
                    </a:cubicBezTo>
                    <a:cubicBezTo>
                      <a:pt x="359828" y="1054305"/>
                      <a:pt x="360959" y="1054903"/>
                      <a:pt x="362088" y="1055501"/>
                    </a:cubicBezTo>
                    <a:cubicBezTo>
                      <a:pt x="363816" y="1056431"/>
                      <a:pt x="365544" y="1057495"/>
                      <a:pt x="367206" y="1058624"/>
                    </a:cubicBezTo>
                    <a:cubicBezTo>
                      <a:pt x="367339" y="1058824"/>
                      <a:pt x="370262" y="1061216"/>
                      <a:pt x="370728" y="1061682"/>
                    </a:cubicBezTo>
                    <a:cubicBezTo>
                      <a:pt x="371392" y="1062413"/>
                      <a:pt x="372057" y="1063077"/>
                      <a:pt x="372720" y="1063808"/>
                    </a:cubicBezTo>
                    <a:cubicBezTo>
                      <a:pt x="372720" y="1063808"/>
                      <a:pt x="372720" y="1063808"/>
                      <a:pt x="372787" y="1063875"/>
                    </a:cubicBezTo>
                    <a:cubicBezTo>
                      <a:pt x="372787" y="1063875"/>
                      <a:pt x="372787" y="1063875"/>
                      <a:pt x="372787" y="1063875"/>
                    </a:cubicBezTo>
                    <a:cubicBezTo>
                      <a:pt x="373984" y="1065669"/>
                      <a:pt x="375513" y="1067663"/>
                      <a:pt x="376176" y="1069723"/>
                    </a:cubicBezTo>
                    <a:cubicBezTo>
                      <a:pt x="376575" y="1070853"/>
                      <a:pt x="376642" y="1073910"/>
                      <a:pt x="376708" y="1073113"/>
                    </a:cubicBezTo>
                    <a:cubicBezTo>
                      <a:pt x="376376" y="1075505"/>
                      <a:pt x="374250" y="1078097"/>
                      <a:pt x="372190" y="107969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66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6" name="Groupe 87">
              <a:extLst>
                <a:ext uri="{FF2B5EF4-FFF2-40B4-BE49-F238E27FC236}">
                  <a16:creationId xmlns:a16="http://schemas.microsoft.com/office/drawing/2014/main" id="{C372472F-5EAA-90F1-2B49-D1570C8E756D}"/>
                </a:ext>
              </a:extLst>
            </p:cNvPr>
            <p:cNvGrpSpPr/>
            <p:nvPr/>
          </p:nvGrpSpPr>
          <p:grpSpPr>
            <a:xfrm>
              <a:off x="1244634" y="1293911"/>
              <a:ext cx="708262" cy="1962690"/>
              <a:chOff x="4365608" y="3449326"/>
              <a:chExt cx="708262" cy="1962690"/>
            </a:xfrm>
          </p:grpSpPr>
          <p:sp>
            <p:nvSpPr>
              <p:cNvPr id="35" name="Forme libre 88">
                <a:extLst>
                  <a:ext uri="{FF2B5EF4-FFF2-40B4-BE49-F238E27FC236}">
                    <a16:creationId xmlns:a16="http://schemas.microsoft.com/office/drawing/2014/main" id="{7DCDAF58-59FE-B8CF-6642-16E811203183}"/>
                  </a:ext>
                </a:extLst>
              </p:cNvPr>
              <p:cNvSpPr/>
              <p:nvPr/>
            </p:nvSpPr>
            <p:spPr>
              <a:xfrm>
                <a:off x="4365608" y="4270069"/>
                <a:ext cx="708262" cy="1141947"/>
              </a:xfrm>
              <a:custGeom>
                <a:avLst/>
                <a:gdLst>
                  <a:gd name="connsiteX0" fmla="*/ 494702 w 838814"/>
                  <a:gd name="connsiteY0" fmla="*/ 521370 h 1352439"/>
                  <a:gd name="connsiteX1" fmla="*/ 323776 w 838814"/>
                  <a:gd name="connsiteY1" fmla="*/ 337279 h 1352439"/>
                  <a:gd name="connsiteX2" fmla="*/ 420205 w 838814"/>
                  <a:gd name="connsiteY2" fmla="*/ 221308 h 1352439"/>
                  <a:gd name="connsiteX3" fmla="*/ 526868 w 838814"/>
                  <a:gd name="connsiteY3" fmla="*/ 390114 h 1352439"/>
                  <a:gd name="connsiteX4" fmla="*/ 815288 w 838814"/>
                  <a:gd name="connsiteY4" fmla="*/ 390114 h 1352439"/>
                  <a:gd name="connsiteX5" fmla="*/ 421999 w 838814"/>
                  <a:gd name="connsiteY5" fmla="*/ 0 h 1352439"/>
                  <a:gd name="connsiteX6" fmla="*/ 27379 w 838814"/>
                  <a:gd name="connsiteY6" fmla="*/ 369312 h 1352439"/>
                  <a:gd name="connsiteX7" fmla="*/ 339394 w 838814"/>
                  <a:gd name="connsiteY7" fmla="*/ 776573 h 1352439"/>
                  <a:gd name="connsiteX8" fmla="*/ 538098 w 838814"/>
                  <a:gd name="connsiteY8" fmla="*/ 998479 h 1352439"/>
                  <a:gd name="connsiteX9" fmla="*/ 423195 w 838814"/>
                  <a:gd name="connsiteY9" fmla="*/ 1131131 h 1352439"/>
                  <a:gd name="connsiteX10" fmla="*/ 295665 w 838814"/>
                  <a:gd name="connsiteY10" fmla="*/ 950363 h 1352439"/>
                  <a:gd name="connsiteX11" fmla="*/ 0 w 838814"/>
                  <a:gd name="connsiteY11" fmla="*/ 950363 h 1352439"/>
                  <a:gd name="connsiteX12" fmla="*/ 420205 w 838814"/>
                  <a:gd name="connsiteY12" fmla="*/ 1352439 h 1352439"/>
                  <a:gd name="connsiteX13" fmla="*/ 838814 w 838814"/>
                  <a:gd name="connsiteY13" fmla="*/ 965183 h 1352439"/>
                  <a:gd name="connsiteX14" fmla="*/ 494569 w 838814"/>
                  <a:gd name="connsiteY14" fmla="*/ 521304 h 1352439"/>
                  <a:gd name="connsiteX15" fmla="*/ 419539 w 838814"/>
                  <a:gd name="connsiteY15" fmla="*/ 50974 h 1352439"/>
                  <a:gd name="connsiteX16" fmla="*/ 485399 w 838814"/>
                  <a:gd name="connsiteY16" fmla="*/ 116835 h 1352439"/>
                  <a:gd name="connsiteX17" fmla="*/ 419539 w 838814"/>
                  <a:gd name="connsiteY17" fmla="*/ 182696 h 1352439"/>
                  <a:gd name="connsiteX18" fmla="*/ 353681 w 838814"/>
                  <a:gd name="connsiteY18" fmla="*/ 116835 h 1352439"/>
                  <a:gd name="connsiteX19" fmla="*/ 419539 w 838814"/>
                  <a:gd name="connsiteY19" fmla="*/ 50974 h 13524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838814" h="1352439">
                    <a:moveTo>
                      <a:pt x="494702" y="521370"/>
                    </a:moveTo>
                    <a:cubicBezTo>
                      <a:pt x="352885" y="450525"/>
                      <a:pt x="323776" y="411979"/>
                      <a:pt x="323776" y="337279"/>
                    </a:cubicBezTo>
                    <a:cubicBezTo>
                      <a:pt x="323776" y="262579"/>
                      <a:pt x="353548" y="221308"/>
                      <a:pt x="420205" y="221308"/>
                    </a:cubicBezTo>
                    <a:cubicBezTo>
                      <a:pt x="505269" y="221308"/>
                      <a:pt x="521883" y="299331"/>
                      <a:pt x="526868" y="390114"/>
                    </a:cubicBezTo>
                    <a:lnTo>
                      <a:pt x="815288" y="390114"/>
                    </a:lnTo>
                    <a:cubicBezTo>
                      <a:pt x="812764" y="189873"/>
                      <a:pt x="725838" y="0"/>
                      <a:pt x="421999" y="0"/>
                    </a:cubicBezTo>
                    <a:cubicBezTo>
                      <a:pt x="163682" y="0"/>
                      <a:pt x="27379" y="146276"/>
                      <a:pt x="27379" y="369312"/>
                    </a:cubicBezTo>
                    <a:cubicBezTo>
                      <a:pt x="27379" y="560913"/>
                      <a:pt x="112910" y="659605"/>
                      <a:pt x="339394" y="776573"/>
                    </a:cubicBezTo>
                    <a:cubicBezTo>
                      <a:pt x="492775" y="855194"/>
                      <a:pt x="538098" y="908228"/>
                      <a:pt x="538098" y="998479"/>
                    </a:cubicBezTo>
                    <a:cubicBezTo>
                      <a:pt x="538098" y="1072581"/>
                      <a:pt x="510253" y="1131131"/>
                      <a:pt x="423195" y="1131131"/>
                    </a:cubicBezTo>
                    <a:cubicBezTo>
                      <a:pt x="336138" y="1131131"/>
                      <a:pt x="303240" y="1057428"/>
                      <a:pt x="295665" y="950363"/>
                    </a:cubicBezTo>
                    <a:lnTo>
                      <a:pt x="0" y="950363"/>
                    </a:lnTo>
                    <a:cubicBezTo>
                      <a:pt x="6380" y="1171738"/>
                      <a:pt x="103141" y="1352439"/>
                      <a:pt x="420205" y="1352439"/>
                    </a:cubicBezTo>
                    <a:cubicBezTo>
                      <a:pt x="712879" y="1352439"/>
                      <a:pt x="838814" y="1180709"/>
                      <a:pt x="838814" y="965183"/>
                    </a:cubicBezTo>
                    <a:cubicBezTo>
                      <a:pt x="838814" y="749657"/>
                      <a:pt x="736206" y="643057"/>
                      <a:pt x="494569" y="521304"/>
                    </a:cubicBezTo>
                    <a:close/>
                    <a:moveTo>
                      <a:pt x="419539" y="50974"/>
                    </a:moveTo>
                    <a:cubicBezTo>
                      <a:pt x="455892" y="50974"/>
                      <a:pt x="485399" y="80482"/>
                      <a:pt x="485399" y="116835"/>
                    </a:cubicBezTo>
                    <a:cubicBezTo>
                      <a:pt x="485399" y="153188"/>
                      <a:pt x="455892" y="182696"/>
                      <a:pt x="419539" y="182696"/>
                    </a:cubicBezTo>
                    <a:cubicBezTo>
                      <a:pt x="383188" y="182696"/>
                      <a:pt x="353681" y="153188"/>
                      <a:pt x="353681" y="116835"/>
                    </a:cubicBezTo>
                    <a:cubicBezTo>
                      <a:pt x="353681" y="80482"/>
                      <a:pt x="383188" y="50974"/>
                      <a:pt x="419539" y="50974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66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6" name="Forme libre 89">
                <a:extLst>
                  <a:ext uri="{FF2B5EF4-FFF2-40B4-BE49-F238E27FC236}">
                    <a16:creationId xmlns:a16="http://schemas.microsoft.com/office/drawing/2014/main" id="{DDEBE8FC-56C4-4480-6CD8-8858B948E905}"/>
                  </a:ext>
                </a:extLst>
              </p:cNvPr>
              <p:cNvSpPr/>
              <p:nvPr/>
            </p:nvSpPr>
            <p:spPr>
              <a:xfrm>
                <a:off x="4514636" y="3449326"/>
                <a:ext cx="299317" cy="995225"/>
              </a:xfrm>
              <a:custGeom>
                <a:avLst/>
                <a:gdLst>
                  <a:gd name="connsiteX0" fmla="*/ 326178 w 354489"/>
                  <a:gd name="connsiteY0" fmla="*/ 1077432 h 1178672"/>
                  <a:gd name="connsiteX1" fmla="*/ 324916 w 354489"/>
                  <a:gd name="connsiteY1" fmla="*/ 1078562 h 1178672"/>
                  <a:gd name="connsiteX2" fmla="*/ 324717 w 354489"/>
                  <a:gd name="connsiteY2" fmla="*/ 1078762 h 1178672"/>
                  <a:gd name="connsiteX3" fmla="*/ 323853 w 354489"/>
                  <a:gd name="connsiteY3" fmla="*/ 1079559 h 1178672"/>
                  <a:gd name="connsiteX4" fmla="*/ 324186 w 354489"/>
                  <a:gd name="connsiteY4" fmla="*/ 1079094 h 1178672"/>
                  <a:gd name="connsiteX5" fmla="*/ 321926 w 354489"/>
                  <a:gd name="connsiteY5" fmla="*/ 1080357 h 1178672"/>
                  <a:gd name="connsiteX6" fmla="*/ 321926 w 354489"/>
                  <a:gd name="connsiteY6" fmla="*/ 1080357 h 1178672"/>
                  <a:gd name="connsiteX7" fmla="*/ 316742 w 354489"/>
                  <a:gd name="connsiteY7" fmla="*/ 1081819 h 1178672"/>
                  <a:gd name="connsiteX8" fmla="*/ 315081 w 354489"/>
                  <a:gd name="connsiteY8" fmla="*/ 1082151 h 1178672"/>
                  <a:gd name="connsiteX9" fmla="*/ 314815 w 354489"/>
                  <a:gd name="connsiteY9" fmla="*/ 1082151 h 1178672"/>
                  <a:gd name="connsiteX10" fmla="*/ 313818 w 354489"/>
                  <a:gd name="connsiteY10" fmla="*/ 1082151 h 1178672"/>
                  <a:gd name="connsiteX11" fmla="*/ 302322 w 354489"/>
                  <a:gd name="connsiteY11" fmla="*/ 1081752 h 1178672"/>
                  <a:gd name="connsiteX12" fmla="*/ 297337 w 354489"/>
                  <a:gd name="connsiteY12" fmla="*/ 1080888 h 1178672"/>
                  <a:gd name="connsiteX13" fmla="*/ 290359 w 354489"/>
                  <a:gd name="connsiteY13" fmla="*/ 1079227 h 1178672"/>
                  <a:gd name="connsiteX14" fmla="*/ 277267 w 354489"/>
                  <a:gd name="connsiteY14" fmla="*/ 1074973 h 1178672"/>
                  <a:gd name="connsiteX15" fmla="*/ 274211 w 354489"/>
                  <a:gd name="connsiteY15" fmla="*/ 1073777 h 1178672"/>
                  <a:gd name="connsiteX16" fmla="*/ 273745 w 354489"/>
                  <a:gd name="connsiteY16" fmla="*/ 1073578 h 1178672"/>
                  <a:gd name="connsiteX17" fmla="*/ 273412 w 354489"/>
                  <a:gd name="connsiteY17" fmla="*/ 1073445 h 1178672"/>
                  <a:gd name="connsiteX18" fmla="*/ 268229 w 354489"/>
                  <a:gd name="connsiteY18" fmla="*/ 1071052 h 1178672"/>
                  <a:gd name="connsiteX19" fmla="*/ 300394 w 354489"/>
                  <a:gd name="connsiteY19" fmla="*/ 1039152 h 1178672"/>
                  <a:gd name="connsiteX20" fmla="*/ 334685 w 354489"/>
                  <a:gd name="connsiteY20" fmla="*/ 981532 h 1178672"/>
                  <a:gd name="connsiteX21" fmla="*/ 327773 w 354489"/>
                  <a:gd name="connsiteY21" fmla="*/ 887559 h 1178672"/>
                  <a:gd name="connsiteX22" fmla="*/ 256002 w 354489"/>
                  <a:gd name="connsiteY22" fmla="*/ 875929 h 1178672"/>
                  <a:gd name="connsiteX23" fmla="*/ 256002 w 354489"/>
                  <a:gd name="connsiteY23" fmla="*/ 0 h 1178672"/>
                  <a:gd name="connsiteX24" fmla="*/ 216128 w 354489"/>
                  <a:gd name="connsiteY24" fmla="*/ 0 h 1178672"/>
                  <a:gd name="connsiteX25" fmla="*/ 216128 w 354489"/>
                  <a:gd name="connsiteY25" fmla="*/ 1042807 h 1178672"/>
                  <a:gd name="connsiteX26" fmla="*/ 108069 w 354489"/>
                  <a:gd name="connsiteY26" fmla="*/ 1037291 h 1178672"/>
                  <a:gd name="connsiteX27" fmla="*/ 28786 w 354489"/>
                  <a:gd name="connsiteY27" fmla="*/ 1080689 h 1178672"/>
                  <a:gd name="connsiteX28" fmla="*/ 9580 w 354489"/>
                  <a:gd name="connsiteY28" fmla="*/ 1160639 h 1178672"/>
                  <a:gd name="connsiteX29" fmla="*/ 57429 w 354489"/>
                  <a:gd name="connsiteY29" fmla="*/ 1178649 h 1178672"/>
                  <a:gd name="connsiteX30" fmla="*/ 122357 w 354489"/>
                  <a:gd name="connsiteY30" fmla="*/ 1164892 h 1178672"/>
                  <a:gd name="connsiteX31" fmla="*/ 187352 w 354489"/>
                  <a:gd name="connsiteY31" fmla="*/ 1131530 h 1178672"/>
                  <a:gd name="connsiteX32" fmla="*/ 240450 w 354489"/>
                  <a:gd name="connsiteY32" fmla="*/ 1093781 h 1178672"/>
                  <a:gd name="connsiteX33" fmla="*/ 284113 w 354489"/>
                  <a:gd name="connsiteY33" fmla="*/ 1111991 h 1178672"/>
                  <a:gd name="connsiteX34" fmla="*/ 349704 w 354489"/>
                  <a:gd name="connsiteY34" fmla="*/ 1100959 h 1178672"/>
                  <a:gd name="connsiteX35" fmla="*/ 349704 w 354489"/>
                  <a:gd name="connsiteY35" fmla="*/ 1077432 h 1178672"/>
                  <a:gd name="connsiteX36" fmla="*/ 326178 w 354489"/>
                  <a:gd name="connsiteY36" fmla="*/ 1077432 h 1178672"/>
                  <a:gd name="connsiteX37" fmla="*/ 135515 w 354489"/>
                  <a:gd name="connsiteY37" fmla="*/ 1123688 h 1178672"/>
                  <a:gd name="connsiteX38" fmla="*/ 85739 w 354489"/>
                  <a:gd name="connsiteY38" fmla="*/ 1141698 h 1178672"/>
                  <a:gd name="connsiteX39" fmla="*/ 61084 w 354489"/>
                  <a:gd name="connsiteY39" fmla="*/ 1145420 h 1178672"/>
                  <a:gd name="connsiteX40" fmla="*/ 40548 w 354489"/>
                  <a:gd name="connsiteY40" fmla="*/ 1142429 h 1178672"/>
                  <a:gd name="connsiteX41" fmla="*/ 35431 w 354489"/>
                  <a:gd name="connsiteY41" fmla="*/ 1139572 h 1178672"/>
                  <a:gd name="connsiteX42" fmla="*/ 33836 w 354489"/>
                  <a:gd name="connsiteY42" fmla="*/ 1138043 h 1178672"/>
                  <a:gd name="connsiteX43" fmla="*/ 33703 w 354489"/>
                  <a:gd name="connsiteY43" fmla="*/ 1137910 h 1178672"/>
                  <a:gd name="connsiteX44" fmla="*/ 33505 w 354489"/>
                  <a:gd name="connsiteY44" fmla="*/ 1137711 h 1178672"/>
                  <a:gd name="connsiteX45" fmla="*/ 33505 w 354489"/>
                  <a:gd name="connsiteY45" fmla="*/ 1137445 h 1178672"/>
                  <a:gd name="connsiteX46" fmla="*/ 33505 w 354489"/>
                  <a:gd name="connsiteY46" fmla="*/ 1137312 h 1178672"/>
                  <a:gd name="connsiteX47" fmla="*/ 33372 w 354489"/>
                  <a:gd name="connsiteY47" fmla="*/ 1136913 h 1178672"/>
                  <a:gd name="connsiteX48" fmla="*/ 33372 w 354489"/>
                  <a:gd name="connsiteY48" fmla="*/ 1136647 h 1178672"/>
                  <a:gd name="connsiteX49" fmla="*/ 33372 w 354489"/>
                  <a:gd name="connsiteY49" fmla="*/ 1134056 h 1178672"/>
                  <a:gd name="connsiteX50" fmla="*/ 33372 w 354489"/>
                  <a:gd name="connsiteY50" fmla="*/ 1133856 h 1178672"/>
                  <a:gd name="connsiteX51" fmla="*/ 33570 w 354489"/>
                  <a:gd name="connsiteY51" fmla="*/ 1133324 h 1178672"/>
                  <a:gd name="connsiteX52" fmla="*/ 34701 w 354489"/>
                  <a:gd name="connsiteY52" fmla="*/ 1129337 h 1178672"/>
                  <a:gd name="connsiteX53" fmla="*/ 34901 w 354489"/>
                  <a:gd name="connsiteY53" fmla="*/ 1128606 h 1178672"/>
                  <a:gd name="connsiteX54" fmla="*/ 34901 w 354489"/>
                  <a:gd name="connsiteY54" fmla="*/ 1128606 h 1178672"/>
                  <a:gd name="connsiteX55" fmla="*/ 38954 w 354489"/>
                  <a:gd name="connsiteY55" fmla="*/ 1121029 h 1178672"/>
                  <a:gd name="connsiteX56" fmla="*/ 48722 w 354489"/>
                  <a:gd name="connsiteY56" fmla="*/ 1108070 h 1178672"/>
                  <a:gd name="connsiteX57" fmla="*/ 61284 w 354489"/>
                  <a:gd name="connsiteY57" fmla="*/ 1095576 h 1178672"/>
                  <a:gd name="connsiteX58" fmla="*/ 68526 w 354489"/>
                  <a:gd name="connsiteY58" fmla="*/ 1089461 h 1178672"/>
                  <a:gd name="connsiteX59" fmla="*/ 68992 w 354489"/>
                  <a:gd name="connsiteY59" fmla="*/ 1089063 h 1178672"/>
                  <a:gd name="connsiteX60" fmla="*/ 69724 w 354489"/>
                  <a:gd name="connsiteY60" fmla="*/ 1088531 h 1178672"/>
                  <a:gd name="connsiteX61" fmla="*/ 74176 w 354489"/>
                  <a:gd name="connsiteY61" fmla="*/ 1085341 h 1178672"/>
                  <a:gd name="connsiteX62" fmla="*/ 86404 w 354489"/>
                  <a:gd name="connsiteY62" fmla="*/ 1078164 h 1178672"/>
                  <a:gd name="connsiteX63" fmla="*/ 86537 w 354489"/>
                  <a:gd name="connsiteY63" fmla="*/ 1078164 h 1178672"/>
                  <a:gd name="connsiteX64" fmla="*/ 87401 w 354489"/>
                  <a:gd name="connsiteY64" fmla="*/ 1077831 h 1178672"/>
                  <a:gd name="connsiteX65" fmla="*/ 92451 w 354489"/>
                  <a:gd name="connsiteY65" fmla="*/ 1075970 h 1178672"/>
                  <a:gd name="connsiteX66" fmla="*/ 105410 w 354489"/>
                  <a:gd name="connsiteY66" fmla="*/ 1071983 h 1178672"/>
                  <a:gd name="connsiteX67" fmla="*/ 207222 w 354489"/>
                  <a:gd name="connsiteY67" fmla="*/ 1075040 h 1178672"/>
                  <a:gd name="connsiteX68" fmla="*/ 135515 w 354489"/>
                  <a:gd name="connsiteY68" fmla="*/ 1123621 h 1178672"/>
                  <a:gd name="connsiteX69" fmla="*/ 258526 w 354489"/>
                  <a:gd name="connsiteY69" fmla="*/ 982263 h 1178672"/>
                  <a:gd name="connsiteX70" fmla="*/ 262845 w 354489"/>
                  <a:gd name="connsiteY70" fmla="*/ 916602 h 1178672"/>
                  <a:gd name="connsiteX71" fmla="*/ 265371 w 354489"/>
                  <a:gd name="connsiteY71" fmla="*/ 912016 h 1178672"/>
                  <a:gd name="connsiteX72" fmla="*/ 266235 w 354489"/>
                  <a:gd name="connsiteY72" fmla="*/ 910687 h 1178672"/>
                  <a:gd name="connsiteX73" fmla="*/ 267829 w 354489"/>
                  <a:gd name="connsiteY73" fmla="*/ 908693 h 1178672"/>
                  <a:gd name="connsiteX74" fmla="*/ 269757 w 354489"/>
                  <a:gd name="connsiteY74" fmla="*/ 906766 h 1178672"/>
                  <a:gd name="connsiteX75" fmla="*/ 270156 w 354489"/>
                  <a:gd name="connsiteY75" fmla="*/ 906301 h 1178672"/>
                  <a:gd name="connsiteX76" fmla="*/ 270156 w 354489"/>
                  <a:gd name="connsiteY76" fmla="*/ 906301 h 1178672"/>
                  <a:gd name="connsiteX77" fmla="*/ 275140 w 354489"/>
                  <a:gd name="connsiteY77" fmla="*/ 903443 h 1178672"/>
                  <a:gd name="connsiteX78" fmla="*/ 289694 w 354489"/>
                  <a:gd name="connsiteY78" fmla="*/ 901383 h 1178672"/>
                  <a:gd name="connsiteX79" fmla="*/ 290293 w 354489"/>
                  <a:gd name="connsiteY79" fmla="*/ 901383 h 1178672"/>
                  <a:gd name="connsiteX80" fmla="*/ 291488 w 354489"/>
                  <a:gd name="connsiteY80" fmla="*/ 901715 h 1178672"/>
                  <a:gd name="connsiteX81" fmla="*/ 293948 w 354489"/>
                  <a:gd name="connsiteY81" fmla="*/ 902446 h 1178672"/>
                  <a:gd name="connsiteX82" fmla="*/ 296805 w 354489"/>
                  <a:gd name="connsiteY82" fmla="*/ 903842 h 1178672"/>
                  <a:gd name="connsiteX83" fmla="*/ 299265 w 354489"/>
                  <a:gd name="connsiteY83" fmla="*/ 905570 h 1178672"/>
                  <a:gd name="connsiteX84" fmla="*/ 306441 w 354489"/>
                  <a:gd name="connsiteY84" fmla="*/ 915738 h 1178672"/>
                  <a:gd name="connsiteX85" fmla="*/ 308236 w 354489"/>
                  <a:gd name="connsiteY85" fmla="*/ 920722 h 1178672"/>
                  <a:gd name="connsiteX86" fmla="*/ 310429 w 354489"/>
                  <a:gd name="connsiteY86" fmla="*/ 930558 h 1178672"/>
                  <a:gd name="connsiteX87" fmla="*/ 310562 w 354489"/>
                  <a:gd name="connsiteY87" fmla="*/ 932220 h 1178672"/>
                  <a:gd name="connsiteX88" fmla="*/ 310828 w 354489"/>
                  <a:gd name="connsiteY88" fmla="*/ 937669 h 1178672"/>
                  <a:gd name="connsiteX89" fmla="*/ 310496 w 354489"/>
                  <a:gd name="connsiteY89" fmla="*/ 945711 h 1178672"/>
                  <a:gd name="connsiteX90" fmla="*/ 310496 w 354489"/>
                  <a:gd name="connsiteY90" fmla="*/ 946508 h 1178672"/>
                  <a:gd name="connsiteX91" fmla="*/ 310363 w 354489"/>
                  <a:gd name="connsiteY91" fmla="*/ 947372 h 1178672"/>
                  <a:gd name="connsiteX92" fmla="*/ 309697 w 354489"/>
                  <a:gd name="connsiteY92" fmla="*/ 950762 h 1178672"/>
                  <a:gd name="connsiteX93" fmla="*/ 305511 w 354489"/>
                  <a:gd name="connsiteY93" fmla="*/ 965183 h 1178672"/>
                  <a:gd name="connsiteX94" fmla="*/ 276935 w 354489"/>
                  <a:gd name="connsiteY94" fmla="*/ 1015825 h 1178672"/>
                  <a:gd name="connsiteX95" fmla="*/ 264176 w 354489"/>
                  <a:gd name="connsiteY95" fmla="*/ 1029648 h 1178672"/>
                  <a:gd name="connsiteX96" fmla="*/ 258593 w 354489"/>
                  <a:gd name="connsiteY96" fmla="*/ 982396 h 1178672"/>
                  <a:gd name="connsiteX97" fmla="*/ 314948 w 354489"/>
                  <a:gd name="connsiteY97" fmla="*/ 1082151 h 1178672"/>
                  <a:gd name="connsiteX98" fmla="*/ 316676 w 354489"/>
                  <a:gd name="connsiteY98" fmla="*/ 1081885 h 1178672"/>
                  <a:gd name="connsiteX99" fmla="*/ 314948 w 354489"/>
                  <a:gd name="connsiteY99" fmla="*/ 1082151 h 1178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</a:cxnLst>
                <a:rect l="l" t="t" r="r" b="b"/>
                <a:pathLst>
                  <a:path w="354489" h="1178672">
                    <a:moveTo>
                      <a:pt x="326178" y="1077432"/>
                    </a:moveTo>
                    <a:cubicBezTo>
                      <a:pt x="326178" y="1077432"/>
                      <a:pt x="325515" y="1078030"/>
                      <a:pt x="324916" y="1078562"/>
                    </a:cubicBezTo>
                    <a:cubicBezTo>
                      <a:pt x="325448" y="1078230"/>
                      <a:pt x="325781" y="1078164"/>
                      <a:pt x="324717" y="1078762"/>
                    </a:cubicBezTo>
                    <a:cubicBezTo>
                      <a:pt x="324253" y="1079160"/>
                      <a:pt x="323853" y="1079493"/>
                      <a:pt x="323853" y="1079559"/>
                    </a:cubicBezTo>
                    <a:cubicBezTo>
                      <a:pt x="323853" y="1079426"/>
                      <a:pt x="323987" y="1079227"/>
                      <a:pt x="324186" y="1079094"/>
                    </a:cubicBezTo>
                    <a:cubicBezTo>
                      <a:pt x="323454" y="1079493"/>
                      <a:pt x="322656" y="1079958"/>
                      <a:pt x="321926" y="1080357"/>
                    </a:cubicBezTo>
                    <a:cubicBezTo>
                      <a:pt x="321926" y="1080357"/>
                      <a:pt x="321926" y="1080357"/>
                      <a:pt x="321926" y="1080357"/>
                    </a:cubicBezTo>
                    <a:cubicBezTo>
                      <a:pt x="320198" y="1080888"/>
                      <a:pt x="318537" y="1081420"/>
                      <a:pt x="316742" y="1081819"/>
                    </a:cubicBezTo>
                    <a:cubicBezTo>
                      <a:pt x="316210" y="1081952"/>
                      <a:pt x="315679" y="1082018"/>
                      <a:pt x="315081" y="1082151"/>
                    </a:cubicBezTo>
                    <a:cubicBezTo>
                      <a:pt x="314948" y="1082151"/>
                      <a:pt x="314881" y="1082151"/>
                      <a:pt x="314815" y="1082151"/>
                    </a:cubicBezTo>
                    <a:cubicBezTo>
                      <a:pt x="314349" y="1082151"/>
                      <a:pt x="313952" y="1082151"/>
                      <a:pt x="313818" y="1082151"/>
                    </a:cubicBezTo>
                    <a:cubicBezTo>
                      <a:pt x="309963" y="1082350"/>
                      <a:pt x="306175" y="1082151"/>
                      <a:pt x="302322" y="1081752"/>
                    </a:cubicBezTo>
                    <a:cubicBezTo>
                      <a:pt x="303983" y="1081819"/>
                      <a:pt x="298467" y="1081154"/>
                      <a:pt x="297337" y="1080888"/>
                    </a:cubicBezTo>
                    <a:cubicBezTo>
                      <a:pt x="295011" y="1080423"/>
                      <a:pt x="292686" y="1079825"/>
                      <a:pt x="290359" y="1079227"/>
                    </a:cubicBezTo>
                    <a:cubicBezTo>
                      <a:pt x="285907" y="1078030"/>
                      <a:pt x="281520" y="1076568"/>
                      <a:pt x="277267" y="1074973"/>
                    </a:cubicBezTo>
                    <a:cubicBezTo>
                      <a:pt x="276270" y="1074575"/>
                      <a:pt x="275273" y="1074176"/>
                      <a:pt x="274211" y="1073777"/>
                    </a:cubicBezTo>
                    <a:cubicBezTo>
                      <a:pt x="274011" y="1073711"/>
                      <a:pt x="273878" y="1073644"/>
                      <a:pt x="273745" y="1073578"/>
                    </a:cubicBezTo>
                    <a:cubicBezTo>
                      <a:pt x="273612" y="1073578"/>
                      <a:pt x="273612" y="1073511"/>
                      <a:pt x="273412" y="1073445"/>
                    </a:cubicBezTo>
                    <a:cubicBezTo>
                      <a:pt x="271684" y="1072647"/>
                      <a:pt x="269957" y="1071850"/>
                      <a:pt x="268229" y="1071052"/>
                    </a:cubicBezTo>
                    <a:cubicBezTo>
                      <a:pt x="279592" y="1060951"/>
                      <a:pt x="290825" y="1050716"/>
                      <a:pt x="300394" y="1039152"/>
                    </a:cubicBezTo>
                    <a:cubicBezTo>
                      <a:pt x="314881" y="1021806"/>
                      <a:pt x="326312" y="1002533"/>
                      <a:pt x="334685" y="981532"/>
                    </a:cubicBezTo>
                    <a:cubicBezTo>
                      <a:pt x="346714" y="951293"/>
                      <a:pt x="349305" y="914409"/>
                      <a:pt x="327773" y="887559"/>
                    </a:cubicBezTo>
                    <a:cubicBezTo>
                      <a:pt x="310629" y="866226"/>
                      <a:pt x="278929" y="862504"/>
                      <a:pt x="256002" y="875929"/>
                    </a:cubicBezTo>
                    <a:lnTo>
                      <a:pt x="256002" y="0"/>
                    </a:lnTo>
                    <a:lnTo>
                      <a:pt x="216128" y="0"/>
                    </a:lnTo>
                    <a:lnTo>
                      <a:pt x="216128" y="1042807"/>
                    </a:lnTo>
                    <a:cubicBezTo>
                      <a:pt x="182367" y="1029250"/>
                      <a:pt x="143026" y="1030114"/>
                      <a:pt x="108069" y="1037291"/>
                    </a:cubicBezTo>
                    <a:cubicBezTo>
                      <a:pt x="76702" y="1043671"/>
                      <a:pt x="50983" y="1057628"/>
                      <a:pt x="28786" y="1080689"/>
                    </a:cubicBezTo>
                    <a:cubicBezTo>
                      <a:pt x="9647" y="1100560"/>
                      <a:pt x="-13347" y="1134919"/>
                      <a:pt x="9580" y="1160639"/>
                    </a:cubicBezTo>
                    <a:cubicBezTo>
                      <a:pt x="21210" y="1173731"/>
                      <a:pt x="40548" y="1178317"/>
                      <a:pt x="57429" y="1178649"/>
                    </a:cubicBezTo>
                    <a:cubicBezTo>
                      <a:pt x="79559" y="1179115"/>
                      <a:pt x="101821" y="1172602"/>
                      <a:pt x="122357" y="1164892"/>
                    </a:cubicBezTo>
                    <a:cubicBezTo>
                      <a:pt x="145417" y="1156186"/>
                      <a:pt x="167481" y="1146217"/>
                      <a:pt x="187352" y="1131530"/>
                    </a:cubicBezTo>
                    <a:cubicBezTo>
                      <a:pt x="204829" y="1118570"/>
                      <a:pt x="221245" y="1104149"/>
                      <a:pt x="240450" y="1093781"/>
                    </a:cubicBezTo>
                    <a:cubicBezTo>
                      <a:pt x="253941" y="1102089"/>
                      <a:pt x="268894" y="1108203"/>
                      <a:pt x="284113" y="1111991"/>
                    </a:cubicBezTo>
                    <a:cubicBezTo>
                      <a:pt x="306308" y="1117441"/>
                      <a:pt x="332227" y="1117906"/>
                      <a:pt x="349704" y="1100959"/>
                    </a:cubicBezTo>
                    <a:cubicBezTo>
                      <a:pt x="355951" y="1094911"/>
                      <a:pt x="356217" y="1083480"/>
                      <a:pt x="349704" y="1077432"/>
                    </a:cubicBezTo>
                    <a:cubicBezTo>
                      <a:pt x="342992" y="1071252"/>
                      <a:pt x="332891" y="1070986"/>
                      <a:pt x="326178" y="1077432"/>
                    </a:cubicBezTo>
                    <a:close/>
                    <a:moveTo>
                      <a:pt x="135515" y="1123688"/>
                    </a:moveTo>
                    <a:cubicBezTo>
                      <a:pt x="119433" y="1130865"/>
                      <a:pt x="102886" y="1137378"/>
                      <a:pt x="85739" y="1141698"/>
                    </a:cubicBezTo>
                    <a:cubicBezTo>
                      <a:pt x="77632" y="1143758"/>
                      <a:pt x="69458" y="1145221"/>
                      <a:pt x="61084" y="1145420"/>
                    </a:cubicBezTo>
                    <a:cubicBezTo>
                      <a:pt x="54372" y="1145553"/>
                      <a:pt x="44803" y="1144224"/>
                      <a:pt x="40548" y="1142429"/>
                    </a:cubicBezTo>
                    <a:cubicBezTo>
                      <a:pt x="39486" y="1141964"/>
                      <a:pt x="35167" y="1139106"/>
                      <a:pt x="35431" y="1139572"/>
                    </a:cubicBezTo>
                    <a:cubicBezTo>
                      <a:pt x="34901" y="1139040"/>
                      <a:pt x="34368" y="1138575"/>
                      <a:pt x="33836" y="1138043"/>
                    </a:cubicBezTo>
                    <a:cubicBezTo>
                      <a:pt x="33836" y="1138043"/>
                      <a:pt x="33836" y="1138043"/>
                      <a:pt x="33703" y="1137910"/>
                    </a:cubicBezTo>
                    <a:cubicBezTo>
                      <a:pt x="33703" y="1137910"/>
                      <a:pt x="33570" y="1137777"/>
                      <a:pt x="33505" y="1137711"/>
                    </a:cubicBezTo>
                    <a:cubicBezTo>
                      <a:pt x="33505" y="1137578"/>
                      <a:pt x="33505" y="1137578"/>
                      <a:pt x="33505" y="1137445"/>
                    </a:cubicBezTo>
                    <a:cubicBezTo>
                      <a:pt x="33505" y="1137445"/>
                      <a:pt x="33505" y="1137445"/>
                      <a:pt x="33505" y="1137312"/>
                    </a:cubicBezTo>
                    <a:cubicBezTo>
                      <a:pt x="33505" y="1137179"/>
                      <a:pt x="33439" y="1137113"/>
                      <a:pt x="33372" y="1136913"/>
                    </a:cubicBezTo>
                    <a:cubicBezTo>
                      <a:pt x="33372" y="1136847"/>
                      <a:pt x="33372" y="1136780"/>
                      <a:pt x="33372" y="1136647"/>
                    </a:cubicBezTo>
                    <a:cubicBezTo>
                      <a:pt x="33372" y="1135783"/>
                      <a:pt x="33372" y="1134919"/>
                      <a:pt x="33372" y="1134056"/>
                    </a:cubicBezTo>
                    <a:cubicBezTo>
                      <a:pt x="33372" y="1133922"/>
                      <a:pt x="33372" y="1133922"/>
                      <a:pt x="33372" y="1133856"/>
                    </a:cubicBezTo>
                    <a:cubicBezTo>
                      <a:pt x="33372" y="1133723"/>
                      <a:pt x="33439" y="1133590"/>
                      <a:pt x="33570" y="1133324"/>
                    </a:cubicBezTo>
                    <a:cubicBezTo>
                      <a:pt x="33969" y="1131995"/>
                      <a:pt x="34302" y="1130666"/>
                      <a:pt x="34701" y="1129337"/>
                    </a:cubicBezTo>
                    <a:cubicBezTo>
                      <a:pt x="34768" y="1129005"/>
                      <a:pt x="34834" y="1128872"/>
                      <a:pt x="34901" y="1128606"/>
                    </a:cubicBezTo>
                    <a:cubicBezTo>
                      <a:pt x="34901" y="1128606"/>
                      <a:pt x="34901" y="1128606"/>
                      <a:pt x="34901" y="1128606"/>
                    </a:cubicBezTo>
                    <a:cubicBezTo>
                      <a:pt x="36096" y="1126014"/>
                      <a:pt x="37425" y="1123488"/>
                      <a:pt x="38954" y="1121029"/>
                    </a:cubicBezTo>
                    <a:cubicBezTo>
                      <a:pt x="42542" y="1115115"/>
                      <a:pt x="43938" y="1113387"/>
                      <a:pt x="48722" y="1108070"/>
                    </a:cubicBezTo>
                    <a:cubicBezTo>
                      <a:pt x="52644" y="1103684"/>
                      <a:pt x="56896" y="1099497"/>
                      <a:pt x="61284" y="1095576"/>
                    </a:cubicBezTo>
                    <a:cubicBezTo>
                      <a:pt x="63609" y="1093449"/>
                      <a:pt x="66068" y="1091455"/>
                      <a:pt x="68526" y="1089461"/>
                    </a:cubicBezTo>
                    <a:cubicBezTo>
                      <a:pt x="68792" y="1089262"/>
                      <a:pt x="68859" y="1089196"/>
                      <a:pt x="68992" y="1089063"/>
                    </a:cubicBezTo>
                    <a:cubicBezTo>
                      <a:pt x="69192" y="1088930"/>
                      <a:pt x="69391" y="1088797"/>
                      <a:pt x="69724" y="1088531"/>
                    </a:cubicBezTo>
                    <a:cubicBezTo>
                      <a:pt x="71186" y="1087468"/>
                      <a:pt x="72714" y="1086404"/>
                      <a:pt x="74176" y="1085341"/>
                    </a:cubicBezTo>
                    <a:cubicBezTo>
                      <a:pt x="78097" y="1082683"/>
                      <a:pt x="82150" y="1080224"/>
                      <a:pt x="86404" y="1078164"/>
                    </a:cubicBezTo>
                    <a:cubicBezTo>
                      <a:pt x="86404" y="1078164"/>
                      <a:pt x="86404" y="1078164"/>
                      <a:pt x="86537" y="1078164"/>
                    </a:cubicBezTo>
                    <a:cubicBezTo>
                      <a:pt x="86671" y="1078164"/>
                      <a:pt x="86935" y="1078030"/>
                      <a:pt x="87401" y="1077831"/>
                    </a:cubicBezTo>
                    <a:cubicBezTo>
                      <a:pt x="89062" y="1077166"/>
                      <a:pt x="90790" y="1076568"/>
                      <a:pt x="92451" y="1075970"/>
                    </a:cubicBezTo>
                    <a:cubicBezTo>
                      <a:pt x="96704" y="1074508"/>
                      <a:pt x="101025" y="1073179"/>
                      <a:pt x="105410" y="1071983"/>
                    </a:cubicBezTo>
                    <a:cubicBezTo>
                      <a:pt x="137243" y="1063542"/>
                      <a:pt x="176320" y="1060818"/>
                      <a:pt x="207222" y="1075040"/>
                    </a:cubicBezTo>
                    <a:cubicBezTo>
                      <a:pt x="183363" y="1091256"/>
                      <a:pt x="162231" y="1111659"/>
                      <a:pt x="135515" y="1123621"/>
                    </a:cubicBezTo>
                    <a:close/>
                    <a:moveTo>
                      <a:pt x="258526" y="982263"/>
                    </a:moveTo>
                    <a:cubicBezTo>
                      <a:pt x="256466" y="959268"/>
                      <a:pt x="254538" y="936606"/>
                      <a:pt x="262845" y="916602"/>
                    </a:cubicBezTo>
                    <a:cubicBezTo>
                      <a:pt x="262978" y="916602"/>
                      <a:pt x="264972" y="912614"/>
                      <a:pt x="265371" y="912016"/>
                    </a:cubicBezTo>
                    <a:cubicBezTo>
                      <a:pt x="265638" y="911551"/>
                      <a:pt x="265970" y="911152"/>
                      <a:pt x="266235" y="910687"/>
                    </a:cubicBezTo>
                    <a:cubicBezTo>
                      <a:pt x="266567" y="910222"/>
                      <a:pt x="267565" y="908959"/>
                      <a:pt x="267829" y="908693"/>
                    </a:cubicBezTo>
                    <a:cubicBezTo>
                      <a:pt x="268495" y="908029"/>
                      <a:pt x="269160" y="907430"/>
                      <a:pt x="269757" y="906766"/>
                    </a:cubicBezTo>
                    <a:cubicBezTo>
                      <a:pt x="269957" y="906566"/>
                      <a:pt x="270023" y="906500"/>
                      <a:pt x="270156" y="906301"/>
                    </a:cubicBezTo>
                    <a:cubicBezTo>
                      <a:pt x="270156" y="906301"/>
                      <a:pt x="270156" y="906301"/>
                      <a:pt x="270156" y="906301"/>
                    </a:cubicBezTo>
                    <a:cubicBezTo>
                      <a:pt x="271152" y="905636"/>
                      <a:pt x="275806" y="903310"/>
                      <a:pt x="275140" y="903443"/>
                    </a:cubicBezTo>
                    <a:cubicBezTo>
                      <a:pt x="280125" y="901649"/>
                      <a:pt x="284444" y="900917"/>
                      <a:pt x="289694" y="901383"/>
                    </a:cubicBezTo>
                    <a:cubicBezTo>
                      <a:pt x="290027" y="901383"/>
                      <a:pt x="290160" y="901383"/>
                      <a:pt x="290293" y="901383"/>
                    </a:cubicBezTo>
                    <a:cubicBezTo>
                      <a:pt x="290625" y="901449"/>
                      <a:pt x="290958" y="901582"/>
                      <a:pt x="291488" y="901715"/>
                    </a:cubicBezTo>
                    <a:cubicBezTo>
                      <a:pt x="292287" y="901914"/>
                      <a:pt x="293083" y="902180"/>
                      <a:pt x="293948" y="902446"/>
                    </a:cubicBezTo>
                    <a:cubicBezTo>
                      <a:pt x="294214" y="902645"/>
                      <a:pt x="296739" y="903775"/>
                      <a:pt x="296805" y="903842"/>
                    </a:cubicBezTo>
                    <a:cubicBezTo>
                      <a:pt x="297271" y="904108"/>
                      <a:pt x="299928" y="906234"/>
                      <a:pt x="299265" y="905570"/>
                    </a:cubicBezTo>
                    <a:cubicBezTo>
                      <a:pt x="303118" y="908959"/>
                      <a:pt x="303783" y="910288"/>
                      <a:pt x="306441" y="915738"/>
                    </a:cubicBezTo>
                    <a:cubicBezTo>
                      <a:pt x="306508" y="915871"/>
                      <a:pt x="307572" y="918396"/>
                      <a:pt x="308236" y="920722"/>
                    </a:cubicBezTo>
                    <a:cubicBezTo>
                      <a:pt x="309233" y="923912"/>
                      <a:pt x="309963" y="927235"/>
                      <a:pt x="310429" y="930558"/>
                    </a:cubicBezTo>
                    <a:cubicBezTo>
                      <a:pt x="310429" y="930957"/>
                      <a:pt x="310562" y="932087"/>
                      <a:pt x="310562" y="932220"/>
                    </a:cubicBezTo>
                    <a:cubicBezTo>
                      <a:pt x="310695" y="934014"/>
                      <a:pt x="310762" y="935808"/>
                      <a:pt x="310828" y="937669"/>
                    </a:cubicBezTo>
                    <a:cubicBezTo>
                      <a:pt x="310828" y="940328"/>
                      <a:pt x="310762" y="943052"/>
                      <a:pt x="310496" y="945711"/>
                    </a:cubicBezTo>
                    <a:cubicBezTo>
                      <a:pt x="310496" y="946242"/>
                      <a:pt x="310496" y="946442"/>
                      <a:pt x="310496" y="946508"/>
                    </a:cubicBezTo>
                    <a:cubicBezTo>
                      <a:pt x="310496" y="946774"/>
                      <a:pt x="310429" y="946973"/>
                      <a:pt x="310363" y="947372"/>
                    </a:cubicBezTo>
                    <a:cubicBezTo>
                      <a:pt x="310163" y="948502"/>
                      <a:pt x="309963" y="949632"/>
                      <a:pt x="309697" y="950762"/>
                    </a:cubicBezTo>
                    <a:cubicBezTo>
                      <a:pt x="308635" y="955613"/>
                      <a:pt x="307106" y="960465"/>
                      <a:pt x="305511" y="965183"/>
                    </a:cubicBezTo>
                    <a:cubicBezTo>
                      <a:pt x="299198" y="983326"/>
                      <a:pt x="289230" y="1001005"/>
                      <a:pt x="276935" y="1015825"/>
                    </a:cubicBezTo>
                    <a:cubicBezTo>
                      <a:pt x="272947" y="1020610"/>
                      <a:pt x="268628" y="1025196"/>
                      <a:pt x="264176" y="1029648"/>
                    </a:cubicBezTo>
                    <a:cubicBezTo>
                      <a:pt x="262647" y="1013898"/>
                      <a:pt x="259988" y="998147"/>
                      <a:pt x="258593" y="982396"/>
                    </a:cubicBezTo>
                    <a:close/>
                    <a:moveTo>
                      <a:pt x="314948" y="1082151"/>
                    </a:moveTo>
                    <a:cubicBezTo>
                      <a:pt x="315347" y="1082151"/>
                      <a:pt x="315879" y="1082018"/>
                      <a:pt x="316676" y="1081885"/>
                    </a:cubicBezTo>
                    <a:cubicBezTo>
                      <a:pt x="316543" y="1082085"/>
                      <a:pt x="315679" y="1082151"/>
                      <a:pt x="314948" y="1082151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66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7" name="Groupe 90">
              <a:extLst>
                <a:ext uri="{FF2B5EF4-FFF2-40B4-BE49-F238E27FC236}">
                  <a16:creationId xmlns:a16="http://schemas.microsoft.com/office/drawing/2014/main" id="{7D1BE55C-DABA-0BC9-D271-A251BEB3E9CA}"/>
                </a:ext>
              </a:extLst>
            </p:cNvPr>
            <p:cNvGrpSpPr/>
            <p:nvPr/>
          </p:nvGrpSpPr>
          <p:grpSpPr>
            <a:xfrm>
              <a:off x="3264777" y="1293911"/>
              <a:ext cx="731160" cy="1962253"/>
              <a:chOff x="2373908" y="1293911"/>
              <a:chExt cx="731160" cy="1962253"/>
            </a:xfrm>
          </p:grpSpPr>
          <p:sp>
            <p:nvSpPr>
              <p:cNvPr id="33" name="Forme libre 91">
                <a:extLst>
                  <a:ext uri="{FF2B5EF4-FFF2-40B4-BE49-F238E27FC236}">
                    <a16:creationId xmlns:a16="http://schemas.microsoft.com/office/drawing/2014/main" id="{B9D89C50-32EB-9562-B511-7A00EB033771}"/>
                  </a:ext>
                </a:extLst>
              </p:cNvPr>
              <p:cNvSpPr/>
              <p:nvPr/>
            </p:nvSpPr>
            <p:spPr>
              <a:xfrm>
                <a:off x="2373908" y="2114257"/>
                <a:ext cx="731160" cy="1141907"/>
              </a:xfrm>
              <a:custGeom>
                <a:avLst/>
                <a:gdLst>
                  <a:gd name="connsiteX0" fmla="*/ 865776 w 865933"/>
                  <a:gd name="connsiteY0" fmla="*/ 896670 h 1352391"/>
                  <a:gd name="connsiteX1" fmla="*/ 567120 w 865933"/>
                  <a:gd name="connsiteY1" fmla="*/ 912620 h 1352391"/>
                  <a:gd name="connsiteX2" fmla="*/ 465641 w 865933"/>
                  <a:gd name="connsiteY2" fmla="*/ 1117978 h 1352391"/>
                  <a:gd name="connsiteX3" fmla="*/ 316646 w 865933"/>
                  <a:gd name="connsiteY3" fmla="*/ 681343 h 1352391"/>
                  <a:gd name="connsiteX4" fmla="*/ 422311 w 865933"/>
                  <a:gd name="connsiteY4" fmla="*/ 236866 h 1352391"/>
                  <a:gd name="connsiteX5" fmla="*/ 541136 w 865933"/>
                  <a:gd name="connsiteY5" fmla="*/ 416438 h 1352391"/>
                  <a:gd name="connsiteX6" fmla="*/ 839193 w 865933"/>
                  <a:gd name="connsiteY6" fmla="*/ 400488 h 1352391"/>
                  <a:gd name="connsiteX7" fmla="*/ 414270 w 865933"/>
                  <a:gd name="connsiteY7" fmla="*/ 936 h 1352391"/>
                  <a:gd name="connsiteX8" fmla="*/ 2904 w 865933"/>
                  <a:gd name="connsiteY8" fmla="*/ 697094 h 1352391"/>
                  <a:gd name="connsiteX9" fmla="*/ 474214 w 865933"/>
                  <a:gd name="connsiteY9" fmla="*/ 1351382 h 1352391"/>
                  <a:gd name="connsiteX10" fmla="*/ 865710 w 865933"/>
                  <a:gd name="connsiteY10" fmla="*/ 896670 h 1352391"/>
                  <a:gd name="connsiteX11" fmla="*/ 498936 w 865933"/>
                  <a:gd name="connsiteY11" fmla="*/ 79823 h 1352391"/>
                  <a:gd name="connsiteX12" fmla="*/ 564794 w 865933"/>
                  <a:gd name="connsiteY12" fmla="*/ 145684 h 1352391"/>
                  <a:gd name="connsiteX13" fmla="*/ 498936 w 865933"/>
                  <a:gd name="connsiteY13" fmla="*/ 211545 h 1352391"/>
                  <a:gd name="connsiteX14" fmla="*/ 433077 w 865933"/>
                  <a:gd name="connsiteY14" fmla="*/ 145684 h 1352391"/>
                  <a:gd name="connsiteX15" fmla="*/ 498936 w 865933"/>
                  <a:gd name="connsiteY15" fmla="*/ 79823 h 1352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865933" h="1352391">
                    <a:moveTo>
                      <a:pt x="865776" y="896670"/>
                    </a:moveTo>
                    <a:lnTo>
                      <a:pt x="567120" y="912620"/>
                    </a:lnTo>
                    <a:cubicBezTo>
                      <a:pt x="567519" y="990909"/>
                      <a:pt x="567652" y="1112529"/>
                      <a:pt x="465641" y="1117978"/>
                    </a:cubicBezTo>
                    <a:cubicBezTo>
                      <a:pt x="356054" y="1123827"/>
                      <a:pt x="331598" y="961069"/>
                      <a:pt x="316646" y="681343"/>
                    </a:cubicBezTo>
                    <a:cubicBezTo>
                      <a:pt x="299633" y="362672"/>
                      <a:pt x="319769" y="242315"/>
                      <a:pt x="422311" y="236866"/>
                    </a:cubicBezTo>
                    <a:cubicBezTo>
                      <a:pt x="526781" y="231283"/>
                      <a:pt x="534756" y="343732"/>
                      <a:pt x="541136" y="416438"/>
                    </a:cubicBezTo>
                    <a:lnTo>
                      <a:pt x="839193" y="400488"/>
                    </a:lnTo>
                    <a:cubicBezTo>
                      <a:pt x="827164" y="245439"/>
                      <a:pt x="761705" y="-17672"/>
                      <a:pt x="414270" y="936"/>
                    </a:cubicBezTo>
                    <a:cubicBezTo>
                      <a:pt x="116479" y="16820"/>
                      <a:pt x="-22283" y="225900"/>
                      <a:pt x="2904" y="697094"/>
                    </a:cubicBezTo>
                    <a:cubicBezTo>
                      <a:pt x="25101" y="1112595"/>
                      <a:pt x="114485" y="1370655"/>
                      <a:pt x="474214" y="1351382"/>
                    </a:cubicBezTo>
                    <a:cubicBezTo>
                      <a:pt x="836867" y="1331976"/>
                      <a:pt x="869165" y="1031582"/>
                      <a:pt x="865710" y="896670"/>
                    </a:cubicBezTo>
                    <a:close/>
                    <a:moveTo>
                      <a:pt x="498936" y="79823"/>
                    </a:moveTo>
                    <a:cubicBezTo>
                      <a:pt x="535288" y="79823"/>
                      <a:pt x="564794" y="109331"/>
                      <a:pt x="564794" y="145684"/>
                    </a:cubicBezTo>
                    <a:cubicBezTo>
                      <a:pt x="564794" y="182037"/>
                      <a:pt x="535288" y="211545"/>
                      <a:pt x="498936" y="211545"/>
                    </a:cubicBezTo>
                    <a:cubicBezTo>
                      <a:pt x="462584" y="211545"/>
                      <a:pt x="433077" y="182037"/>
                      <a:pt x="433077" y="145684"/>
                    </a:cubicBezTo>
                    <a:cubicBezTo>
                      <a:pt x="433077" y="109331"/>
                      <a:pt x="462584" y="79823"/>
                      <a:pt x="498936" y="79823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66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4" name="Forme libre 92">
                <a:extLst>
                  <a:ext uri="{FF2B5EF4-FFF2-40B4-BE49-F238E27FC236}">
                    <a16:creationId xmlns:a16="http://schemas.microsoft.com/office/drawing/2014/main" id="{645976CE-8877-31F0-BF35-129CFD76C380}"/>
                  </a:ext>
                </a:extLst>
              </p:cNvPr>
              <p:cNvSpPr/>
              <p:nvPr/>
            </p:nvSpPr>
            <p:spPr>
              <a:xfrm>
                <a:off x="2605051" y="1293911"/>
                <a:ext cx="346093" cy="1020608"/>
              </a:xfrm>
              <a:custGeom>
                <a:avLst/>
                <a:gdLst>
                  <a:gd name="connsiteX0" fmla="*/ 376841 w 409888"/>
                  <a:gd name="connsiteY0" fmla="*/ 1052444 h 1208734"/>
                  <a:gd name="connsiteX1" fmla="*/ 300815 w 409888"/>
                  <a:gd name="connsiteY1" fmla="*/ 1041677 h 1208734"/>
                  <a:gd name="connsiteX2" fmla="*/ 245124 w 409888"/>
                  <a:gd name="connsiteY2" fmla="*/ 1050716 h 1208734"/>
                  <a:gd name="connsiteX3" fmla="*/ 245124 w 409888"/>
                  <a:gd name="connsiteY3" fmla="*/ 0 h 1208734"/>
                  <a:gd name="connsiteX4" fmla="*/ 205251 w 409888"/>
                  <a:gd name="connsiteY4" fmla="*/ 0 h 1208734"/>
                  <a:gd name="connsiteX5" fmla="*/ 205251 w 409888"/>
                  <a:gd name="connsiteY5" fmla="*/ 1064274 h 1208734"/>
                  <a:gd name="connsiteX6" fmla="*/ 122379 w 409888"/>
                  <a:gd name="connsiteY6" fmla="*/ 1060020 h 1208734"/>
                  <a:gd name="connsiteX7" fmla="*/ 20435 w 409888"/>
                  <a:gd name="connsiteY7" fmla="*/ 1098766 h 1208734"/>
                  <a:gd name="connsiteX8" fmla="*/ 16979 w 409888"/>
                  <a:gd name="connsiteY8" fmla="*/ 1193536 h 1208734"/>
                  <a:gd name="connsiteX9" fmla="*/ 72869 w 409888"/>
                  <a:gd name="connsiteY9" fmla="*/ 1208423 h 1208734"/>
                  <a:gd name="connsiteX10" fmla="*/ 137731 w 409888"/>
                  <a:gd name="connsiteY10" fmla="*/ 1192606 h 1208734"/>
                  <a:gd name="connsiteX11" fmla="*/ 240672 w 409888"/>
                  <a:gd name="connsiteY11" fmla="*/ 1104814 h 1208734"/>
                  <a:gd name="connsiteX12" fmla="*/ 310784 w 409888"/>
                  <a:gd name="connsiteY12" fmla="*/ 1141100 h 1208734"/>
                  <a:gd name="connsiteX13" fmla="*/ 403357 w 409888"/>
                  <a:gd name="connsiteY13" fmla="*/ 1121096 h 1208734"/>
                  <a:gd name="connsiteX14" fmla="*/ 376841 w 409888"/>
                  <a:gd name="connsiteY14" fmla="*/ 1052311 h 1208734"/>
                  <a:gd name="connsiteX15" fmla="*/ 141917 w 409888"/>
                  <a:gd name="connsiteY15" fmla="*/ 1152930 h 1208734"/>
                  <a:gd name="connsiteX16" fmla="*/ 94069 w 409888"/>
                  <a:gd name="connsiteY16" fmla="*/ 1172336 h 1208734"/>
                  <a:gd name="connsiteX17" fmla="*/ 44891 w 409888"/>
                  <a:gd name="connsiteY17" fmla="*/ 1172801 h 1208734"/>
                  <a:gd name="connsiteX18" fmla="*/ 41103 w 409888"/>
                  <a:gd name="connsiteY18" fmla="*/ 1170542 h 1208734"/>
                  <a:gd name="connsiteX19" fmla="*/ 38179 w 409888"/>
                  <a:gd name="connsiteY19" fmla="*/ 1167817 h 1208734"/>
                  <a:gd name="connsiteX20" fmla="*/ 37514 w 409888"/>
                  <a:gd name="connsiteY20" fmla="*/ 1167152 h 1208734"/>
                  <a:gd name="connsiteX21" fmla="*/ 37049 w 409888"/>
                  <a:gd name="connsiteY21" fmla="*/ 1166355 h 1208734"/>
                  <a:gd name="connsiteX22" fmla="*/ 33195 w 409888"/>
                  <a:gd name="connsiteY22" fmla="*/ 1153993 h 1208734"/>
                  <a:gd name="connsiteX23" fmla="*/ 44625 w 409888"/>
                  <a:gd name="connsiteY23" fmla="*/ 1121295 h 1208734"/>
                  <a:gd name="connsiteX24" fmla="*/ 76192 w 409888"/>
                  <a:gd name="connsiteY24" fmla="*/ 1100826 h 1208734"/>
                  <a:gd name="connsiteX25" fmla="*/ 121249 w 409888"/>
                  <a:gd name="connsiteY25" fmla="*/ 1093250 h 1208734"/>
                  <a:gd name="connsiteX26" fmla="*/ 203722 w 409888"/>
                  <a:gd name="connsiteY26" fmla="*/ 1097304 h 1208734"/>
                  <a:gd name="connsiteX27" fmla="*/ 141917 w 409888"/>
                  <a:gd name="connsiteY27" fmla="*/ 1152863 h 1208734"/>
                  <a:gd name="connsiteX28" fmla="*/ 372322 w 409888"/>
                  <a:gd name="connsiteY28" fmla="*/ 1106542 h 1208734"/>
                  <a:gd name="connsiteX29" fmla="*/ 357635 w 409888"/>
                  <a:gd name="connsiteY29" fmla="*/ 1112589 h 1208734"/>
                  <a:gd name="connsiteX30" fmla="*/ 320619 w 409888"/>
                  <a:gd name="connsiteY30" fmla="*/ 1109399 h 1208734"/>
                  <a:gd name="connsiteX31" fmla="*/ 264596 w 409888"/>
                  <a:gd name="connsiteY31" fmla="*/ 1080357 h 1208734"/>
                  <a:gd name="connsiteX32" fmla="*/ 286527 w 409888"/>
                  <a:gd name="connsiteY32" fmla="*/ 1076436 h 1208734"/>
                  <a:gd name="connsiteX33" fmla="*/ 299818 w 409888"/>
                  <a:gd name="connsiteY33" fmla="*/ 1074974 h 1208734"/>
                  <a:gd name="connsiteX34" fmla="*/ 316831 w 409888"/>
                  <a:gd name="connsiteY34" fmla="*/ 1074176 h 1208734"/>
                  <a:gd name="connsiteX35" fmla="*/ 332515 w 409888"/>
                  <a:gd name="connsiteY35" fmla="*/ 1074641 h 1208734"/>
                  <a:gd name="connsiteX36" fmla="*/ 345540 w 409888"/>
                  <a:gd name="connsiteY36" fmla="*/ 1076502 h 1208734"/>
                  <a:gd name="connsiteX37" fmla="*/ 358233 w 409888"/>
                  <a:gd name="connsiteY37" fmla="*/ 1080224 h 1208734"/>
                  <a:gd name="connsiteX38" fmla="*/ 358632 w 409888"/>
                  <a:gd name="connsiteY38" fmla="*/ 1080357 h 1208734"/>
                  <a:gd name="connsiteX39" fmla="*/ 362088 w 409888"/>
                  <a:gd name="connsiteY39" fmla="*/ 1082084 h 1208734"/>
                  <a:gd name="connsiteX40" fmla="*/ 367205 w 409888"/>
                  <a:gd name="connsiteY40" fmla="*/ 1085208 h 1208734"/>
                  <a:gd name="connsiteX41" fmla="*/ 370727 w 409888"/>
                  <a:gd name="connsiteY41" fmla="*/ 1088265 h 1208734"/>
                  <a:gd name="connsiteX42" fmla="*/ 372721 w 409888"/>
                  <a:gd name="connsiteY42" fmla="*/ 1090392 h 1208734"/>
                  <a:gd name="connsiteX43" fmla="*/ 372787 w 409888"/>
                  <a:gd name="connsiteY43" fmla="*/ 1090458 h 1208734"/>
                  <a:gd name="connsiteX44" fmla="*/ 372787 w 409888"/>
                  <a:gd name="connsiteY44" fmla="*/ 1090458 h 1208734"/>
                  <a:gd name="connsiteX45" fmla="*/ 376177 w 409888"/>
                  <a:gd name="connsiteY45" fmla="*/ 1096307 h 1208734"/>
                  <a:gd name="connsiteX46" fmla="*/ 376708 w 409888"/>
                  <a:gd name="connsiteY46" fmla="*/ 1099696 h 1208734"/>
                  <a:gd name="connsiteX47" fmla="*/ 372189 w 409888"/>
                  <a:gd name="connsiteY47" fmla="*/ 1106276 h 1208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409888" h="1208734">
                    <a:moveTo>
                      <a:pt x="376841" y="1052444"/>
                    </a:moveTo>
                    <a:cubicBezTo>
                      <a:pt x="353648" y="1040880"/>
                      <a:pt x="326201" y="1039684"/>
                      <a:pt x="300815" y="1041677"/>
                    </a:cubicBezTo>
                    <a:cubicBezTo>
                      <a:pt x="282141" y="1043140"/>
                      <a:pt x="263400" y="1046130"/>
                      <a:pt x="245124" y="1050716"/>
                    </a:cubicBezTo>
                    <a:lnTo>
                      <a:pt x="245124" y="0"/>
                    </a:lnTo>
                    <a:lnTo>
                      <a:pt x="205251" y="0"/>
                    </a:lnTo>
                    <a:lnTo>
                      <a:pt x="205251" y="1064274"/>
                    </a:lnTo>
                    <a:cubicBezTo>
                      <a:pt x="177737" y="1061416"/>
                      <a:pt x="150158" y="1058758"/>
                      <a:pt x="122379" y="1060020"/>
                    </a:cubicBezTo>
                    <a:cubicBezTo>
                      <a:pt x="86227" y="1061615"/>
                      <a:pt x="44758" y="1069258"/>
                      <a:pt x="20435" y="1098766"/>
                    </a:cubicBezTo>
                    <a:cubicBezTo>
                      <a:pt x="-765" y="1124552"/>
                      <a:pt x="-10800" y="1168215"/>
                      <a:pt x="16979" y="1193536"/>
                    </a:cubicBezTo>
                    <a:cubicBezTo>
                      <a:pt x="32397" y="1207559"/>
                      <a:pt x="52932" y="1209686"/>
                      <a:pt x="72869" y="1208423"/>
                    </a:cubicBezTo>
                    <a:cubicBezTo>
                      <a:pt x="95464" y="1207027"/>
                      <a:pt x="117063" y="1201777"/>
                      <a:pt x="137731" y="1192606"/>
                    </a:cubicBezTo>
                    <a:cubicBezTo>
                      <a:pt x="179665" y="1174130"/>
                      <a:pt x="211896" y="1139572"/>
                      <a:pt x="240672" y="1104814"/>
                    </a:cubicBezTo>
                    <a:cubicBezTo>
                      <a:pt x="263865" y="1117374"/>
                      <a:pt x="285331" y="1133457"/>
                      <a:pt x="310784" y="1141100"/>
                    </a:cubicBezTo>
                    <a:cubicBezTo>
                      <a:pt x="340955" y="1150139"/>
                      <a:pt x="383886" y="1150471"/>
                      <a:pt x="403357" y="1121096"/>
                    </a:cubicBezTo>
                    <a:cubicBezTo>
                      <a:pt x="420503" y="1095310"/>
                      <a:pt x="401164" y="1064473"/>
                      <a:pt x="376841" y="1052311"/>
                    </a:cubicBezTo>
                    <a:close/>
                    <a:moveTo>
                      <a:pt x="141917" y="1152930"/>
                    </a:moveTo>
                    <a:cubicBezTo>
                      <a:pt x="127031" y="1162101"/>
                      <a:pt x="111148" y="1168614"/>
                      <a:pt x="94069" y="1172336"/>
                    </a:cubicBezTo>
                    <a:cubicBezTo>
                      <a:pt x="78917" y="1175592"/>
                      <a:pt x="58980" y="1178716"/>
                      <a:pt x="44891" y="1172801"/>
                    </a:cubicBezTo>
                    <a:cubicBezTo>
                      <a:pt x="45157" y="1172801"/>
                      <a:pt x="41169" y="1170342"/>
                      <a:pt x="41103" y="1170542"/>
                    </a:cubicBezTo>
                    <a:cubicBezTo>
                      <a:pt x="40106" y="1169678"/>
                      <a:pt x="39109" y="1168747"/>
                      <a:pt x="38179" y="1167817"/>
                    </a:cubicBezTo>
                    <a:cubicBezTo>
                      <a:pt x="37847" y="1167484"/>
                      <a:pt x="37647" y="1167285"/>
                      <a:pt x="37514" y="1167152"/>
                    </a:cubicBezTo>
                    <a:cubicBezTo>
                      <a:pt x="37381" y="1166953"/>
                      <a:pt x="37248" y="1166753"/>
                      <a:pt x="37049" y="1166355"/>
                    </a:cubicBezTo>
                    <a:cubicBezTo>
                      <a:pt x="34457" y="1162168"/>
                      <a:pt x="33195" y="1158047"/>
                      <a:pt x="33195" y="1153993"/>
                    </a:cubicBezTo>
                    <a:cubicBezTo>
                      <a:pt x="33128" y="1142429"/>
                      <a:pt x="36451" y="1131596"/>
                      <a:pt x="44625" y="1121295"/>
                    </a:cubicBezTo>
                    <a:cubicBezTo>
                      <a:pt x="52401" y="1111592"/>
                      <a:pt x="64030" y="1104814"/>
                      <a:pt x="76192" y="1100826"/>
                    </a:cubicBezTo>
                    <a:cubicBezTo>
                      <a:pt x="91144" y="1095908"/>
                      <a:pt x="105698" y="1093981"/>
                      <a:pt x="121249" y="1093250"/>
                    </a:cubicBezTo>
                    <a:cubicBezTo>
                      <a:pt x="148829" y="1091920"/>
                      <a:pt x="176275" y="1094446"/>
                      <a:pt x="203722" y="1097304"/>
                    </a:cubicBezTo>
                    <a:cubicBezTo>
                      <a:pt x="185446" y="1118371"/>
                      <a:pt x="165642" y="1138309"/>
                      <a:pt x="141917" y="1152863"/>
                    </a:cubicBezTo>
                    <a:close/>
                    <a:moveTo>
                      <a:pt x="372322" y="1106542"/>
                    </a:moveTo>
                    <a:cubicBezTo>
                      <a:pt x="367870" y="1109997"/>
                      <a:pt x="363151" y="1111659"/>
                      <a:pt x="357635" y="1112589"/>
                    </a:cubicBezTo>
                    <a:cubicBezTo>
                      <a:pt x="347534" y="1114317"/>
                      <a:pt x="332049" y="1112722"/>
                      <a:pt x="320619" y="1109399"/>
                    </a:cubicBezTo>
                    <a:cubicBezTo>
                      <a:pt x="300749" y="1103617"/>
                      <a:pt x="282938" y="1091190"/>
                      <a:pt x="264596" y="1080357"/>
                    </a:cubicBezTo>
                    <a:cubicBezTo>
                      <a:pt x="271906" y="1078828"/>
                      <a:pt x="279217" y="1077499"/>
                      <a:pt x="286527" y="1076436"/>
                    </a:cubicBezTo>
                    <a:cubicBezTo>
                      <a:pt x="289119" y="1076037"/>
                      <a:pt x="295166" y="1075372"/>
                      <a:pt x="299818" y="1074974"/>
                    </a:cubicBezTo>
                    <a:cubicBezTo>
                      <a:pt x="305467" y="1074508"/>
                      <a:pt x="311116" y="1074242"/>
                      <a:pt x="316831" y="1074176"/>
                    </a:cubicBezTo>
                    <a:cubicBezTo>
                      <a:pt x="322081" y="1074176"/>
                      <a:pt x="327331" y="1074242"/>
                      <a:pt x="332515" y="1074641"/>
                    </a:cubicBezTo>
                    <a:cubicBezTo>
                      <a:pt x="338762" y="1075106"/>
                      <a:pt x="339360" y="1075173"/>
                      <a:pt x="345540" y="1076502"/>
                    </a:cubicBezTo>
                    <a:cubicBezTo>
                      <a:pt x="349860" y="1077432"/>
                      <a:pt x="354113" y="1078629"/>
                      <a:pt x="358233" y="1080224"/>
                    </a:cubicBezTo>
                    <a:cubicBezTo>
                      <a:pt x="361357" y="1081420"/>
                      <a:pt x="359297" y="1080689"/>
                      <a:pt x="358632" y="1080357"/>
                    </a:cubicBezTo>
                    <a:cubicBezTo>
                      <a:pt x="359829" y="1080888"/>
                      <a:pt x="360958" y="1081486"/>
                      <a:pt x="362088" y="1082084"/>
                    </a:cubicBezTo>
                    <a:cubicBezTo>
                      <a:pt x="363816" y="1083015"/>
                      <a:pt x="365544" y="1084078"/>
                      <a:pt x="367205" y="1085208"/>
                    </a:cubicBezTo>
                    <a:cubicBezTo>
                      <a:pt x="367338" y="1085407"/>
                      <a:pt x="370262" y="1087800"/>
                      <a:pt x="370727" y="1088265"/>
                    </a:cubicBezTo>
                    <a:cubicBezTo>
                      <a:pt x="371392" y="1088996"/>
                      <a:pt x="372056" y="1089661"/>
                      <a:pt x="372721" y="1090392"/>
                    </a:cubicBezTo>
                    <a:cubicBezTo>
                      <a:pt x="372721" y="1090392"/>
                      <a:pt x="372721" y="1090392"/>
                      <a:pt x="372787" y="1090458"/>
                    </a:cubicBezTo>
                    <a:cubicBezTo>
                      <a:pt x="372787" y="1090458"/>
                      <a:pt x="372787" y="1090458"/>
                      <a:pt x="372787" y="1090458"/>
                    </a:cubicBezTo>
                    <a:cubicBezTo>
                      <a:pt x="373983" y="1092253"/>
                      <a:pt x="375512" y="1094247"/>
                      <a:pt x="376177" y="1096307"/>
                    </a:cubicBezTo>
                    <a:cubicBezTo>
                      <a:pt x="376575" y="1097437"/>
                      <a:pt x="376642" y="1100494"/>
                      <a:pt x="376708" y="1099696"/>
                    </a:cubicBezTo>
                    <a:cubicBezTo>
                      <a:pt x="376376" y="1102089"/>
                      <a:pt x="374249" y="1104681"/>
                      <a:pt x="372189" y="1106276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66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8" name="Groupe 93">
              <a:extLst>
                <a:ext uri="{FF2B5EF4-FFF2-40B4-BE49-F238E27FC236}">
                  <a16:creationId xmlns:a16="http://schemas.microsoft.com/office/drawing/2014/main" id="{4D98ABF6-C502-661D-E0E9-55CE14A58023}"/>
                </a:ext>
              </a:extLst>
            </p:cNvPr>
            <p:cNvGrpSpPr/>
            <p:nvPr/>
          </p:nvGrpSpPr>
          <p:grpSpPr>
            <a:xfrm>
              <a:off x="3877034" y="1293911"/>
              <a:ext cx="755958" cy="1982949"/>
              <a:chOff x="3975646" y="1293911"/>
              <a:chExt cx="755958" cy="1982949"/>
            </a:xfrm>
          </p:grpSpPr>
          <p:sp>
            <p:nvSpPr>
              <p:cNvPr id="31" name="Forme libre 94">
                <a:extLst>
                  <a:ext uri="{FF2B5EF4-FFF2-40B4-BE49-F238E27FC236}">
                    <a16:creationId xmlns:a16="http://schemas.microsoft.com/office/drawing/2014/main" id="{C0D9CCB7-1583-62E3-0894-244B810C2EBD}"/>
                  </a:ext>
                </a:extLst>
              </p:cNvPr>
              <p:cNvSpPr/>
              <p:nvPr/>
            </p:nvSpPr>
            <p:spPr>
              <a:xfrm>
                <a:off x="3975646" y="2098157"/>
                <a:ext cx="755958" cy="1178703"/>
              </a:xfrm>
              <a:custGeom>
                <a:avLst/>
                <a:gdLst>
                  <a:gd name="connsiteX0" fmla="*/ 893176 w 895302"/>
                  <a:gd name="connsiteY0" fmla="*/ 1044602 h 1395970"/>
                  <a:gd name="connsiteX1" fmla="*/ 451439 w 895302"/>
                  <a:gd name="connsiteY1" fmla="*/ 1112390 h 1395970"/>
                  <a:gd name="connsiteX2" fmla="*/ 404321 w 895302"/>
                  <a:gd name="connsiteY2" fmla="*/ 805217 h 1395970"/>
                  <a:gd name="connsiteX3" fmla="*/ 794554 w 895302"/>
                  <a:gd name="connsiteY3" fmla="*/ 745337 h 1395970"/>
                  <a:gd name="connsiteX4" fmla="*/ 757538 w 895302"/>
                  <a:gd name="connsiteY4" fmla="*/ 504290 h 1395970"/>
                  <a:gd name="connsiteX5" fmla="*/ 367305 w 895302"/>
                  <a:gd name="connsiteY5" fmla="*/ 564170 h 1395970"/>
                  <a:gd name="connsiteX6" fmla="*/ 327498 w 895302"/>
                  <a:gd name="connsiteY6" fmla="*/ 304914 h 1395970"/>
                  <a:gd name="connsiteX7" fmla="*/ 735474 w 895302"/>
                  <a:gd name="connsiteY7" fmla="*/ 242309 h 1395970"/>
                  <a:gd name="connsiteX8" fmla="*/ 698325 w 895302"/>
                  <a:gd name="connsiteY8" fmla="*/ 0 h 1395970"/>
                  <a:gd name="connsiteX9" fmla="*/ 0 w 895302"/>
                  <a:gd name="connsiteY9" fmla="*/ 107132 h 1395970"/>
                  <a:gd name="connsiteX10" fmla="*/ 197775 w 895302"/>
                  <a:gd name="connsiteY10" fmla="*/ 1395970 h 1395970"/>
                  <a:gd name="connsiteX11" fmla="*/ 895302 w 895302"/>
                  <a:gd name="connsiteY11" fmla="*/ 1288905 h 1395970"/>
                  <a:gd name="connsiteX12" fmla="*/ 893176 w 895302"/>
                  <a:gd name="connsiteY12" fmla="*/ 1044469 h 1395970"/>
                  <a:gd name="connsiteX13" fmla="*/ 576244 w 895302"/>
                  <a:gd name="connsiteY13" fmla="*/ 98891 h 1395970"/>
                  <a:gd name="connsiteX14" fmla="*/ 642103 w 895302"/>
                  <a:gd name="connsiteY14" fmla="*/ 164752 h 1395970"/>
                  <a:gd name="connsiteX15" fmla="*/ 576244 w 895302"/>
                  <a:gd name="connsiteY15" fmla="*/ 230613 h 1395970"/>
                  <a:gd name="connsiteX16" fmla="*/ 510386 w 895302"/>
                  <a:gd name="connsiteY16" fmla="*/ 164752 h 1395970"/>
                  <a:gd name="connsiteX17" fmla="*/ 576244 w 895302"/>
                  <a:gd name="connsiteY17" fmla="*/ 98891 h 13959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895302" h="1395970">
                    <a:moveTo>
                      <a:pt x="893176" y="1044602"/>
                    </a:moveTo>
                    <a:lnTo>
                      <a:pt x="451439" y="1112390"/>
                    </a:lnTo>
                    <a:lnTo>
                      <a:pt x="404321" y="805217"/>
                    </a:lnTo>
                    <a:lnTo>
                      <a:pt x="794554" y="745337"/>
                    </a:lnTo>
                    <a:lnTo>
                      <a:pt x="757538" y="504290"/>
                    </a:lnTo>
                    <a:lnTo>
                      <a:pt x="367305" y="564170"/>
                    </a:lnTo>
                    <a:lnTo>
                      <a:pt x="327498" y="304914"/>
                    </a:lnTo>
                    <a:lnTo>
                      <a:pt x="735474" y="242309"/>
                    </a:lnTo>
                    <a:lnTo>
                      <a:pt x="698325" y="0"/>
                    </a:lnTo>
                    <a:lnTo>
                      <a:pt x="0" y="107132"/>
                    </a:lnTo>
                    <a:lnTo>
                      <a:pt x="197775" y="1395970"/>
                    </a:lnTo>
                    <a:lnTo>
                      <a:pt x="895302" y="1288905"/>
                    </a:lnTo>
                    <a:lnTo>
                      <a:pt x="893176" y="1044469"/>
                    </a:lnTo>
                    <a:close/>
                    <a:moveTo>
                      <a:pt x="576244" y="98891"/>
                    </a:moveTo>
                    <a:cubicBezTo>
                      <a:pt x="612596" y="98891"/>
                      <a:pt x="642103" y="128399"/>
                      <a:pt x="642103" y="164752"/>
                    </a:cubicBezTo>
                    <a:cubicBezTo>
                      <a:pt x="642103" y="201105"/>
                      <a:pt x="612596" y="230613"/>
                      <a:pt x="576244" y="230613"/>
                    </a:cubicBezTo>
                    <a:cubicBezTo>
                      <a:pt x="539893" y="230613"/>
                      <a:pt x="510386" y="201105"/>
                      <a:pt x="510386" y="164752"/>
                    </a:cubicBezTo>
                    <a:cubicBezTo>
                      <a:pt x="510386" y="128399"/>
                      <a:pt x="539893" y="98891"/>
                      <a:pt x="576244" y="9889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66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2" name="Forme libre 95">
                <a:extLst>
                  <a:ext uri="{FF2B5EF4-FFF2-40B4-BE49-F238E27FC236}">
                    <a16:creationId xmlns:a16="http://schemas.microsoft.com/office/drawing/2014/main" id="{4C846567-0B40-3876-0FD1-A18D7EAF27CC}"/>
                  </a:ext>
                </a:extLst>
              </p:cNvPr>
              <p:cNvSpPr/>
              <p:nvPr/>
            </p:nvSpPr>
            <p:spPr>
              <a:xfrm>
                <a:off x="4255455" y="1293911"/>
                <a:ext cx="346093" cy="1020608"/>
              </a:xfrm>
              <a:custGeom>
                <a:avLst/>
                <a:gdLst>
                  <a:gd name="connsiteX0" fmla="*/ 376841 w 409888"/>
                  <a:gd name="connsiteY0" fmla="*/ 1052444 h 1208734"/>
                  <a:gd name="connsiteX1" fmla="*/ 300815 w 409888"/>
                  <a:gd name="connsiteY1" fmla="*/ 1041677 h 1208734"/>
                  <a:gd name="connsiteX2" fmla="*/ 245124 w 409888"/>
                  <a:gd name="connsiteY2" fmla="*/ 1050716 h 1208734"/>
                  <a:gd name="connsiteX3" fmla="*/ 245124 w 409888"/>
                  <a:gd name="connsiteY3" fmla="*/ 0 h 1208734"/>
                  <a:gd name="connsiteX4" fmla="*/ 205251 w 409888"/>
                  <a:gd name="connsiteY4" fmla="*/ 0 h 1208734"/>
                  <a:gd name="connsiteX5" fmla="*/ 205251 w 409888"/>
                  <a:gd name="connsiteY5" fmla="*/ 1064274 h 1208734"/>
                  <a:gd name="connsiteX6" fmla="*/ 122379 w 409888"/>
                  <a:gd name="connsiteY6" fmla="*/ 1060020 h 1208734"/>
                  <a:gd name="connsiteX7" fmla="*/ 20435 w 409888"/>
                  <a:gd name="connsiteY7" fmla="*/ 1098766 h 1208734"/>
                  <a:gd name="connsiteX8" fmla="*/ 16979 w 409888"/>
                  <a:gd name="connsiteY8" fmla="*/ 1193536 h 1208734"/>
                  <a:gd name="connsiteX9" fmla="*/ 72869 w 409888"/>
                  <a:gd name="connsiteY9" fmla="*/ 1208423 h 1208734"/>
                  <a:gd name="connsiteX10" fmla="*/ 137731 w 409888"/>
                  <a:gd name="connsiteY10" fmla="*/ 1192606 h 1208734"/>
                  <a:gd name="connsiteX11" fmla="*/ 240672 w 409888"/>
                  <a:gd name="connsiteY11" fmla="*/ 1104814 h 1208734"/>
                  <a:gd name="connsiteX12" fmla="*/ 310784 w 409888"/>
                  <a:gd name="connsiteY12" fmla="*/ 1141100 h 1208734"/>
                  <a:gd name="connsiteX13" fmla="*/ 403357 w 409888"/>
                  <a:gd name="connsiteY13" fmla="*/ 1121096 h 1208734"/>
                  <a:gd name="connsiteX14" fmla="*/ 376841 w 409888"/>
                  <a:gd name="connsiteY14" fmla="*/ 1052311 h 1208734"/>
                  <a:gd name="connsiteX15" fmla="*/ 141984 w 409888"/>
                  <a:gd name="connsiteY15" fmla="*/ 1152930 h 1208734"/>
                  <a:gd name="connsiteX16" fmla="*/ 94135 w 409888"/>
                  <a:gd name="connsiteY16" fmla="*/ 1172336 h 1208734"/>
                  <a:gd name="connsiteX17" fmla="*/ 44957 w 409888"/>
                  <a:gd name="connsiteY17" fmla="*/ 1172801 h 1208734"/>
                  <a:gd name="connsiteX18" fmla="*/ 41169 w 409888"/>
                  <a:gd name="connsiteY18" fmla="*/ 1170542 h 1208734"/>
                  <a:gd name="connsiteX19" fmla="*/ 38245 w 409888"/>
                  <a:gd name="connsiteY19" fmla="*/ 1167817 h 1208734"/>
                  <a:gd name="connsiteX20" fmla="*/ 37580 w 409888"/>
                  <a:gd name="connsiteY20" fmla="*/ 1167152 h 1208734"/>
                  <a:gd name="connsiteX21" fmla="*/ 37116 w 409888"/>
                  <a:gd name="connsiteY21" fmla="*/ 1166355 h 1208734"/>
                  <a:gd name="connsiteX22" fmla="*/ 33261 w 409888"/>
                  <a:gd name="connsiteY22" fmla="*/ 1153993 h 1208734"/>
                  <a:gd name="connsiteX23" fmla="*/ 44691 w 409888"/>
                  <a:gd name="connsiteY23" fmla="*/ 1121295 h 1208734"/>
                  <a:gd name="connsiteX24" fmla="*/ 76258 w 409888"/>
                  <a:gd name="connsiteY24" fmla="*/ 1100826 h 1208734"/>
                  <a:gd name="connsiteX25" fmla="*/ 121316 w 409888"/>
                  <a:gd name="connsiteY25" fmla="*/ 1093250 h 1208734"/>
                  <a:gd name="connsiteX26" fmla="*/ 203788 w 409888"/>
                  <a:gd name="connsiteY26" fmla="*/ 1097304 h 1208734"/>
                  <a:gd name="connsiteX27" fmla="*/ 141984 w 409888"/>
                  <a:gd name="connsiteY27" fmla="*/ 1152863 h 1208734"/>
                  <a:gd name="connsiteX28" fmla="*/ 372322 w 409888"/>
                  <a:gd name="connsiteY28" fmla="*/ 1106542 h 1208734"/>
                  <a:gd name="connsiteX29" fmla="*/ 357635 w 409888"/>
                  <a:gd name="connsiteY29" fmla="*/ 1112589 h 1208734"/>
                  <a:gd name="connsiteX30" fmla="*/ 320619 w 409888"/>
                  <a:gd name="connsiteY30" fmla="*/ 1109399 h 1208734"/>
                  <a:gd name="connsiteX31" fmla="*/ 264596 w 409888"/>
                  <a:gd name="connsiteY31" fmla="*/ 1080357 h 1208734"/>
                  <a:gd name="connsiteX32" fmla="*/ 286527 w 409888"/>
                  <a:gd name="connsiteY32" fmla="*/ 1076436 h 1208734"/>
                  <a:gd name="connsiteX33" fmla="*/ 299818 w 409888"/>
                  <a:gd name="connsiteY33" fmla="*/ 1074974 h 1208734"/>
                  <a:gd name="connsiteX34" fmla="*/ 316831 w 409888"/>
                  <a:gd name="connsiteY34" fmla="*/ 1074176 h 1208734"/>
                  <a:gd name="connsiteX35" fmla="*/ 332515 w 409888"/>
                  <a:gd name="connsiteY35" fmla="*/ 1074641 h 1208734"/>
                  <a:gd name="connsiteX36" fmla="*/ 345540 w 409888"/>
                  <a:gd name="connsiteY36" fmla="*/ 1076502 h 1208734"/>
                  <a:gd name="connsiteX37" fmla="*/ 358233 w 409888"/>
                  <a:gd name="connsiteY37" fmla="*/ 1080224 h 1208734"/>
                  <a:gd name="connsiteX38" fmla="*/ 358632 w 409888"/>
                  <a:gd name="connsiteY38" fmla="*/ 1080357 h 1208734"/>
                  <a:gd name="connsiteX39" fmla="*/ 362088 w 409888"/>
                  <a:gd name="connsiteY39" fmla="*/ 1082084 h 1208734"/>
                  <a:gd name="connsiteX40" fmla="*/ 367205 w 409888"/>
                  <a:gd name="connsiteY40" fmla="*/ 1085208 h 1208734"/>
                  <a:gd name="connsiteX41" fmla="*/ 370727 w 409888"/>
                  <a:gd name="connsiteY41" fmla="*/ 1088265 h 1208734"/>
                  <a:gd name="connsiteX42" fmla="*/ 372721 w 409888"/>
                  <a:gd name="connsiteY42" fmla="*/ 1090392 h 1208734"/>
                  <a:gd name="connsiteX43" fmla="*/ 372787 w 409888"/>
                  <a:gd name="connsiteY43" fmla="*/ 1090458 h 1208734"/>
                  <a:gd name="connsiteX44" fmla="*/ 372787 w 409888"/>
                  <a:gd name="connsiteY44" fmla="*/ 1090458 h 1208734"/>
                  <a:gd name="connsiteX45" fmla="*/ 376177 w 409888"/>
                  <a:gd name="connsiteY45" fmla="*/ 1096307 h 1208734"/>
                  <a:gd name="connsiteX46" fmla="*/ 376708 w 409888"/>
                  <a:gd name="connsiteY46" fmla="*/ 1099696 h 1208734"/>
                  <a:gd name="connsiteX47" fmla="*/ 372189 w 409888"/>
                  <a:gd name="connsiteY47" fmla="*/ 1106276 h 1208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409888" h="1208734">
                    <a:moveTo>
                      <a:pt x="376841" y="1052444"/>
                    </a:moveTo>
                    <a:cubicBezTo>
                      <a:pt x="353648" y="1040880"/>
                      <a:pt x="326202" y="1039684"/>
                      <a:pt x="300815" y="1041677"/>
                    </a:cubicBezTo>
                    <a:cubicBezTo>
                      <a:pt x="282141" y="1043140"/>
                      <a:pt x="263400" y="1046130"/>
                      <a:pt x="245124" y="1050716"/>
                    </a:cubicBezTo>
                    <a:lnTo>
                      <a:pt x="245124" y="0"/>
                    </a:lnTo>
                    <a:lnTo>
                      <a:pt x="205251" y="0"/>
                    </a:lnTo>
                    <a:lnTo>
                      <a:pt x="205251" y="1064274"/>
                    </a:lnTo>
                    <a:cubicBezTo>
                      <a:pt x="177737" y="1061416"/>
                      <a:pt x="150158" y="1058758"/>
                      <a:pt x="122379" y="1060020"/>
                    </a:cubicBezTo>
                    <a:cubicBezTo>
                      <a:pt x="86227" y="1061615"/>
                      <a:pt x="44758" y="1069258"/>
                      <a:pt x="20435" y="1098766"/>
                    </a:cubicBezTo>
                    <a:cubicBezTo>
                      <a:pt x="-765" y="1124552"/>
                      <a:pt x="-10800" y="1168215"/>
                      <a:pt x="16979" y="1193536"/>
                    </a:cubicBezTo>
                    <a:cubicBezTo>
                      <a:pt x="32397" y="1207559"/>
                      <a:pt x="52932" y="1209686"/>
                      <a:pt x="72869" y="1208423"/>
                    </a:cubicBezTo>
                    <a:cubicBezTo>
                      <a:pt x="95464" y="1207027"/>
                      <a:pt x="117063" y="1201777"/>
                      <a:pt x="137731" y="1192606"/>
                    </a:cubicBezTo>
                    <a:cubicBezTo>
                      <a:pt x="179665" y="1174130"/>
                      <a:pt x="211896" y="1139572"/>
                      <a:pt x="240672" y="1104814"/>
                    </a:cubicBezTo>
                    <a:cubicBezTo>
                      <a:pt x="263865" y="1117374"/>
                      <a:pt x="285331" y="1133457"/>
                      <a:pt x="310784" y="1141100"/>
                    </a:cubicBezTo>
                    <a:cubicBezTo>
                      <a:pt x="340955" y="1150139"/>
                      <a:pt x="383886" y="1150471"/>
                      <a:pt x="403357" y="1121096"/>
                    </a:cubicBezTo>
                    <a:cubicBezTo>
                      <a:pt x="420503" y="1095310"/>
                      <a:pt x="401164" y="1064473"/>
                      <a:pt x="376841" y="1052311"/>
                    </a:cubicBezTo>
                    <a:close/>
                    <a:moveTo>
                      <a:pt x="141984" y="1152930"/>
                    </a:moveTo>
                    <a:cubicBezTo>
                      <a:pt x="127098" y="1162101"/>
                      <a:pt x="111214" y="1168614"/>
                      <a:pt x="94135" y="1172336"/>
                    </a:cubicBezTo>
                    <a:cubicBezTo>
                      <a:pt x="78983" y="1175592"/>
                      <a:pt x="59046" y="1178716"/>
                      <a:pt x="44957" y="1172801"/>
                    </a:cubicBezTo>
                    <a:cubicBezTo>
                      <a:pt x="45223" y="1172801"/>
                      <a:pt x="41236" y="1170342"/>
                      <a:pt x="41169" y="1170542"/>
                    </a:cubicBezTo>
                    <a:cubicBezTo>
                      <a:pt x="40172" y="1169678"/>
                      <a:pt x="39176" y="1168747"/>
                      <a:pt x="38245" y="1167817"/>
                    </a:cubicBezTo>
                    <a:cubicBezTo>
                      <a:pt x="37913" y="1167484"/>
                      <a:pt x="37714" y="1167285"/>
                      <a:pt x="37580" y="1167152"/>
                    </a:cubicBezTo>
                    <a:cubicBezTo>
                      <a:pt x="37448" y="1166953"/>
                      <a:pt x="37315" y="1166753"/>
                      <a:pt x="37116" y="1166355"/>
                    </a:cubicBezTo>
                    <a:cubicBezTo>
                      <a:pt x="34524" y="1162168"/>
                      <a:pt x="33261" y="1158047"/>
                      <a:pt x="33261" y="1153993"/>
                    </a:cubicBezTo>
                    <a:cubicBezTo>
                      <a:pt x="33195" y="1142429"/>
                      <a:pt x="36517" y="1131596"/>
                      <a:pt x="44691" y="1121295"/>
                    </a:cubicBezTo>
                    <a:cubicBezTo>
                      <a:pt x="52467" y="1111592"/>
                      <a:pt x="64097" y="1104814"/>
                      <a:pt x="76258" y="1100826"/>
                    </a:cubicBezTo>
                    <a:cubicBezTo>
                      <a:pt x="91211" y="1095908"/>
                      <a:pt x="105765" y="1093981"/>
                      <a:pt x="121316" y="1093250"/>
                    </a:cubicBezTo>
                    <a:cubicBezTo>
                      <a:pt x="148895" y="1091920"/>
                      <a:pt x="176342" y="1094446"/>
                      <a:pt x="203788" y="1097304"/>
                    </a:cubicBezTo>
                    <a:cubicBezTo>
                      <a:pt x="185513" y="1118371"/>
                      <a:pt x="165709" y="1138309"/>
                      <a:pt x="141984" y="1152863"/>
                    </a:cubicBezTo>
                    <a:close/>
                    <a:moveTo>
                      <a:pt x="372322" y="1106542"/>
                    </a:moveTo>
                    <a:cubicBezTo>
                      <a:pt x="367870" y="1109997"/>
                      <a:pt x="363151" y="1111659"/>
                      <a:pt x="357635" y="1112589"/>
                    </a:cubicBezTo>
                    <a:cubicBezTo>
                      <a:pt x="347534" y="1114317"/>
                      <a:pt x="332049" y="1112722"/>
                      <a:pt x="320619" y="1109399"/>
                    </a:cubicBezTo>
                    <a:cubicBezTo>
                      <a:pt x="300749" y="1103617"/>
                      <a:pt x="282938" y="1091190"/>
                      <a:pt x="264596" y="1080357"/>
                    </a:cubicBezTo>
                    <a:cubicBezTo>
                      <a:pt x="271906" y="1078828"/>
                      <a:pt x="279217" y="1077499"/>
                      <a:pt x="286527" y="1076436"/>
                    </a:cubicBezTo>
                    <a:cubicBezTo>
                      <a:pt x="289119" y="1076037"/>
                      <a:pt x="295166" y="1075372"/>
                      <a:pt x="299818" y="1074974"/>
                    </a:cubicBezTo>
                    <a:cubicBezTo>
                      <a:pt x="305467" y="1074508"/>
                      <a:pt x="311116" y="1074242"/>
                      <a:pt x="316831" y="1074176"/>
                    </a:cubicBezTo>
                    <a:cubicBezTo>
                      <a:pt x="322081" y="1074176"/>
                      <a:pt x="327331" y="1074242"/>
                      <a:pt x="332515" y="1074641"/>
                    </a:cubicBezTo>
                    <a:cubicBezTo>
                      <a:pt x="338762" y="1075106"/>
                      <a:pt x="339360" y="1075173"/>
                      <a:pt x="345540" y="1076502"/>
                    </a:cubicBezTo>
                    <a:cubicBezTo>
                      <a:pt x="349860" y="1077432"/>
                      <a:pt x="354113" y="1078629"/>
                      <a:pt x="358233" y="1080224"/>
                    </a:cubicBezTo>
                    <a:cubicBezTo>
                      <a:pt x="361357" y="1081420"/>
                      <a:pt x="359297" y="1080689"/>
                      <a:pt x="358632" y="1080357"/>
                    </a:cubicBezTo>
                    <a:cubicBezTo>
                      <a:pt x="359829" y="1080888"/>
                      <a:pt x="360958" y="1081486"/>
                      <a:pt x="362088" y="1082084"/>
                    </a:cubicBezTo>
                    <a:cubicBezTo>
                      <a:pt x="363816" y="1083015"/>
                      <a:pt x="365544" y="1084078"/>
                      <a:pt x="367205" y="1085208"/>
                    </a:cubicBezTo>
                    <a:cubicBezTo>
                      <a:pt x="367338" y="1085407"/>
                      <a:pt x="370262" y="1087800"/>
                      <a:pt x="370727" y="1088265"/>
                    </a:cubicBezTo>
                    <a:cubicBezTo>
                      <a:pt x="371392" y="1088996"/>
                      <a:pt x="372056" y="1089661"/>
                      <a:pt x="372721" y="1090392"/>
                    </a:cubicBezTo>
                    <a:cubicBezTo>
                      <a:pt x="372721" y="1090392"/>
                      <a:pt x="372721" y="1090392"/>
                      <a:pt x="372787" y="1090458"/>
                    </a:cubicBezTo>
                    <a:cubicBezTo>
                      <a:pt x="372787" y="1090458"/>
                      <a:pt x="372787" y="1090458"/>
                      <a:pt x="372787" y="1090458"/>
                    </a:cubicBezTo>
                    <a:cubicBezTo>
                      <a:pt x="373984" y="1092253"/>
                      <a:pt x="375512" y="1094247"/>
                      <a:pt x="376177" y="1096307"/>
                    </a:cubicBezTo>
                    <a:cubicBezTo>
                      <a:pt x="376575" y="1097437"/>
                      <a:pt x="376642" y="1100494"/>
                      <a:pt x="376708" y="1099696"/>
                    </a:cubicBezTo>
                    <a:cubicBezTo>
                      <a:pt x="376376" y="1102089"/>
                      <a:pt x="374249" y="1104681"/>
                      <a:pt x="372189" y="1106276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66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9" name="Groupe 96">
              <a:extLst>
                <a:ext uri="{FF2B5EF4-FFF2-40B4-BE49-F238E27FC236}">
                  <a16:creationId xmlns:a16="http://schemas.microsoft.com/office/drawing/2014/main" id="{81F45F3A-C494-5E00-9461-A9B44067AC20}"/>
                </a:ext>
              </a:extLst>
            </p:cNvPr>
            <p:cNvGrpSpPr/>
            <p:nvPr/>
          </p:nvGrpSpPr>
          <p:grpSpPr>
            <a:xfrm>
              <a:off x="4570540" y="1293911"/>
              <a:ext cx="708262" cy="1962690"/>
              <a:chOff x="4365608" y="3449326"/>
              <a:chExt cx="708262" cy="1962690"/>
            </a:xfrm>
          </p:grpSpPr>
          <p:sp>
            <p:nvSpPr>
              <p:cNvPr id="29" name="Forme libre 97">
                <a:extLst>
                  <a:ext uri="{FF2B5EF4-FFF2-40B4-BE49-F238E27FC236}">
                    <a16:creationId xmlns:a16="http://schemas.microsoft.com/office/drawing/2014/main" id="{E6BED235-13B1-7478-0F91-8B1AFE5FC447}"/>
                  </a:ext>
                </a:extLst>
              </p:cNvPr>
              <p:cNvSpPr/>
              <p:nvPr/>
            </p:nvSpPr>
            <p:spPr>
              <a:xfrm>
                <a:off x="4365608" y="4270069"/>
                <a:ext cx="708262" cy="1141947"/>
              </a:xfrm>
              <a:custGeom>
                <a:avLst/>
                <a:gdLst>
                  <a:gd name="connsiteX0" fmla="*/ 494702 w 838814"/>
                  <a:gd name="connsiteY0" fmla="*/ 521370 h 1352439"/>
                  <a:gd name="connsiteX1" fmla="*/ 323776 w 838814"/>
                  <a:gd name="connsiteY1" fmla="*/ 337279 h 1352439"/>
                  <a:gd name="connsiteX2" fmla="*/ 420205 w 838814"/>
                  <a:gd name="connsiteY2" fmla="*/ 221308 h 1352439"/>
                  <a:gd name="connsiteX3" fmla="*/ 526868 w 838814"/>
                  <a:gd name="connsiteY3" fmla="*/ 390114 h 1352439"/>
                  <a:gd name="connsiteX4" fmla="*/ 815288 w 838814"/>
                  <a:gd name="connsiteY4" fmla="*/ 390114 h 1352439"/>
                  <a:gd name="connsiteX5" fmla="*/ 421999 w 838814"/>
                  <a:gd name="connsiteY5" fmla="*/ 0 h 1352439"/>
                  <a:gd name="connsiteX6" fmla="*/ 27379 w 838814"/>
                  <a:gd name="connsiteY6" fmla="*/ 369312 h 1352439"/>
                  <a:gd name="connsiteX7" fmla="*/ 339394 w 838814"/>
                  <a:gd name="connsiteY7" fmla="*/ 776573 h 1352439"/>
                  <a:gd name="connsiteX8" fmla="*/ 538098 w 838814"/>
                  <a:gd name="connsiteY8" fmla="*/ 998479 h 1352439"/>
                  <a:gd name="connsiteX9" fmla="*/ 423195 w 838814"/>
                  <a:gd name="connsiteY9" fmla="*/ 1131131 h 1352439"/>
                  <a:gd name="connsiteX10" fmla="*/ 295665 w 838814"/>
                  <a:gd name="connsiteY10" fmla="*/ 950363 h 1352439"/>
                  <a:gd name="connsiteX11" fmla="*/ 0 w 838814"/>
                  <a:gd name="connsiteY11" fmla="*/ 950363 h 1352439"/>
                  <a:gd name="connsiteX12" fmla="*/ 420205 w 838814"/>
                  <a:gd name="connsiteY12" fmla="*/ 1352439 h 1352439"/>
                  <a:gd name="connsiteX13" fmla="*/ 838814 w 838814"/>
                  <a:gd name="connsiteY13" fmla="*/ 965183 h 1352439"/>
                  <a:gd name="connsiteX14" fmla="*/ 494569 w 838814"/>
                  <a:gd name="connsiteY14" fmla="*/ 521304 h 1352439"/>
                  <a:gd name="connsiteX15" fmla="*/ 419539 w 838814"/>
                  <a:gd name="connsiteY15" fmla="*/ 50974 h 1352439"/>
                  <a:gd name="connsiteX16" fmla="*/ 485399 w 838814"/>
                  <a:gd name="connsiteY16" fmla="*/ 116835 h 1352439"/>
                  <a:gd name="connsiteX17" fmla="*/ 419539 w 838814"/>
                  <a:gd name="connsiteY17" fmla="*/ 182696 h 1352439"/>
                  <a:gd name="connsiteX18" fmla="*/ 353681 w 838814"/>
                  <a:gd name="connsiteY18" fmla="*/ 116835 h 1352439"/>
                  <a:gd name="connsiteX19" fmla="*/ 419539 w 838814"/>
                  <a:gd name="connsiteY19" fmla="*/ 50974 h 13524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838814" h="1352439">
                    <a:moveTo>
                      <a:pt x="494702" y="521370"/>
                    </a:moveTo>
                    <a:cubicBezTo>
                      <a:pt x="352885" y="450525"/>
                      <a:pt x="323776" y="411979"/>
                      <a:pt x="323776" y="337279"/>
                    </a:cubicBezTo>
                    <a:cubicBezTo>
                      <a:pt x="323776" y="262579"/>
                      <a:pt x="353548" y="221308"/>
                      <a:pt x="420205" y="221308"/>
                    </a:cubicBezTo>
                    <a:cubicBezTo>
                      <a:pt x="505269" y="221308"/>
                      <a:pt x="521883" y="299331"/>
                      <a:pt x="526868" y="390114"/>
                    </a:cubicBezTo>
                    <a:lnTo>
                      <a:pt x="815288" y="390114"/>
                    </a:lnTo>
                    <a:cubicBezTo>
                      <a:pt x="812764" y="189873"/>
                      <a:pt x="725838" y="0"/>
                      <a:pt x="421999" y="0"/>
                    </a:cubicBezTo>
                    <a:cubicBezTo>
                      <a:pt x="163682" y="0"/>
                      <a:pt x="27379" y="146276"/>
                      <a:pt x="27379" y="369312"/>
                    </a:cubicBezTo>
                    <a:cubicBezTo>
                      <a:pt x="27379" y="560913"/>
                      <a:pt x="112910" y="659605"/>
                      <a:pt x="339394" y="776573"/>
                    </a:cubicBezTo>
                    <a:cubicBezTo>
                      <a:pt x="492775" y="855194"/>
                      <a:pt x="538098" y="908228"/>
                      <a:pt x="538098" y="998479"/>
                    </a:cubicBezTo>
                    <a:cubicBezTo>
                      <a:pt x="538098" y="1072581"/>
                      <a:pt x="510253" y="1131131"/>
                      <a:pt x="423195" y="1131131"/>
                    </a:cubicBezTo>
                    <a:cubicBezTo>
                      <a:pt x="336138" y="1131131"/>
                      <a:pt x="303240" y="1057428"/>
                      <a:pt x="295665" y="950363"/>
                    </a:cubicBezTo>
                    <a:lnTo>
                      <a:pt x="0" y="950363"/>
                    </a:lnTo>
                    <a:cubicBezTo>
                      <a:pt x="6380" y="1171738"/>
                      <a:pt x="103141" y="1352439"/>
                      <a:pt x="420205" y="1352439"/>
                    </a:cubicBezTo>
                    <a:cubicBezTo>
                      <a:pt x="712879" y="1352439"/>
                      <a:pt x="838814" y="1180709"/>
                      <a:pt x="838814" y="965183"/>
                    </a:cubicBezTo>
                    <a:cubicBezTo>
                      <a:pt x="838814" y="749657"/>
                      <a:pt x="736206" y="643057"/>
                      <a:pt x="494569" y="521304"/>
                    </a:cubicBezTo>
                    <a:close/>
                    <a:moveTo>
                      <a:pt x="419539" y="50974"/>
                    </a:moveTo>
                    <a:cubicBezTo>
                      <a:pt x="455892" y="50974"/>
                      <a:pt x="485399" y="80482"/>
                      <a:pt x="485399" y="116835"/>
                    </a:cubicBezTo>
                    <a:cubicBezTo>
                      <a:pt x="485399" y="153188"/>
                      <a:pt x="455892" y="182696"/>
                      <a:pt x="419539" y="182696"/>
                    </a:cubicBezTo>
                    <a:cubicBezTo>
                      <a:pt x="383188" y="182696"/>
                      <a:pt x="353681" y="153188"/>
                      <a:pt x="353681" y="116835"/>
                    </a:cubicBezTo>
                    <a:cubicBezTo>
                      <a:pt x="353681" y="80482"/>
                      <a:pt x="383188" y="50974"/>
                      <a:pt x="419539" y="50974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66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0" name="Forme libre 98">
                <a:extLst>
                  <a:ext uri="{FF2B5EF4-FFF2-40B4-BE49-F238E27FC236}">
                    <a16:creationId xmlns:a16="http://schemas.microsoft.com/office/drawing/2014/main" id="{1FA290E4-EA12-8219-C523-B42E3B8ED046}"/>
                  </a:ext>
                </a:extLst>
              </p:cNvPr>
              <p:cNvSpPr/>
              <p:nvPr/>
            </p:nvSpPr>
            <p:spPr>
              <a:xfrm>
                <a:off x="4514636" y="3449326"/>
                <a:ext cx="299317" cy="995225"/>
              </a:xfrm>
              <a:custGeom>
                <a:avLst/>
                <a:gdLst>
                  <a:gd name="connsiteX0" fmla="*/ 326178 w 354489"/>
                  <a:gd name="connsiteY0" fmla="*/ 1077432 h 1178672"/>
                  <a:gd name="connsiteX1" fmla="*/ 324916 w 354489"/>
                  <a:gd name="connsiteY1" fmla="*/ 1078562 h 1178672"/>
                  <a:gd name="connsiteX2" fmla="*/ 324717 w 354489"/>
                  <a:gd name="connsiteY2" fmla="*/ 1078762 h 1178672"/>
                  <a:gd name="connsiteX3" fmla="*/ 323853 w 354489"/>
                  <a:gd name="connsiteY3" fmla="*/ 1079559 h 1178672"/>
                  <a:gd name="connsiteX4" fmla="*/ 324186 w 354489"/>
                  <a:gd name="connsiteY4" fmla="*/ 1079094 h 1178672"/>
                  <a:gd name="connsiteX5" fmla="*/ 321926 w 354489"/>
                  <a:gd name="connsiteY5" fmla="*/ 1080357 h 1178672"/>
                  <a:gd name="connsiteX6" fmla="*/ 321926 w 354489"/>
                  <a:gd name="connsiteY6" fmla="*/ 1080357 h 1178672"/>
                  <a:gd name="connsiteX7" fmla="*/ 316742 w 354489"/>
                  <a:gd name="connsiteY7" fmla="*/ 1081819 h 1178672"/>
                  <a:gd name="connsiteX8" fmla="*/ 315081 w 354489"/>
                  <a:gd name="connsiteY8" fmla="*/ 1082151 h 1178672"/>
                  <a:gd name="connsiteX9" fmla="*/ 314815 w 354489"/>
                  <a:gd name="connsiteY9" fmla="*/ 1082151 h 1178672"/>
                  <a:gd name="connsiteX10" fmla="*/ 313818 w 354489"/>
                  <a:gd name="connsiteY10" fmla="*/ 1082151 h 1178672"/>
                  <a:gd name="connsiteX11" fmla="*/ 302322 w 354489"/>
                  <a:gd name="connsiteY11" fmla="*/ 1081752 h 1178672"/>
                  <a:gd name="connsiteX12" fmla="*/ 297337 w 354489"/>
                  <a:gd name="connsiteY12" fmla="*/ 1080888 h 1178672"/>
                  <a:gd name="connsiteX13" fmla="*/ 290359 w 354489"/>
                  <a:gd name="connsiteY13" fmla="*/ 1079227 h 1178672"/>
                  <a:gd name="connsiteX14" fmla="*/ 277267 w 354489"/>
                  <a:gd name="connsiteY14" fmla="*/ 1074973 h 1178672"/>
                  <a:gd name="connsiteX15" fmla="*/ 274211 w 354489"/>
                  <a:gd name="connsiteY15" fmla="*/ 1073777 h 1178672"/>
                  <a:gd name="connsiteX16" fmla="*/ 273745 w 354489"/>
                  <a:gd name="connsiteY16" fmla="*/ 1073578 h 1178672"/>
                  <a:gd name="connsiteX17" fmla="*/ 273412 w 354489"/>
                  <a:gd name="connsiteY17" fmla="*/ 1073445 h 1178672"/>
                  <a:gd name="connsiteX18" fmla="*/ 268229 w 354489"/>
                  <a:gd name="connsiteY18" fmla="*/ 1071052 h 1178672"/>
                  <a:gd name="connsiteX19" fmla="*/ 300394 w 354489"/>
                  <a:gd name="connsiteY19" fmla="*/ 1039152 h 1178672"/>
                  <a:gd name="connsiteX20" fmla="*/ 334685 w 354489"/>
                  <a:gd name="connsiteY20" fmla="*/ 981532 h 1178672"/>
                  <a:gd name="connsiteX21" fmla="*/ 327773 w 354489"/>
                  <a:gd name="connsiteY21" fmla="*/ 887559 h 1178672"/>
                  <a:gd name="connsiteX22" fmla="*/ 256002 w 354489"/>
                  <a:gd name="connsiteY22" fmla="*/ 875929 h 1178672"/>
                  <a:gd name="connsiteX23" fmla="*/ 256002 w 354489"/>
                  <a:gd name="connsiteY23" fmla="*/ 0 h 1178672"/>
                  <a:gd name="connsiteX24" fmla="*/ 216128 w 354489"/>
                  <a:gd name="connsiteY24" fmla="*/ 0 h 1178672"/>
                  <a:gd name="connsiteX25" fmla="*/ 216128 w 354489"/>
                  <a:gd name="connsiteY25" fmla="*/ 1042807 h 1178672"/>
                  <a:gd name="connsiteX26" fmla="*/ 108069 w 354489"/>
                  <a:gd name="connsiteY26" fmla="*/ 1037291 h 1178672"/>
                  <a:gd name="connsiteX27" fmla="*/ 28786 w 354489"/>
                  <a:gd name="connsiteY27" fmla="*/ 1080689 h 1178672"/>
                  <a:gd name="connsiteX28" fmla="*/ 9580 w 354489"/>
                  <a:gd name="connsiteY28" fmla="*/ 1160639 h 1178672"/>
                  <a:gd name="connsiteX29" fmla="*/ 57429 w 354489"/>
                  <a:gd name="connsiteY29" fmla="*/ 1178649 h 1178672"/>
                  <a:gd name="connsiteX30" fmla="*/ 122357 w 354489"/>
                  <a:gd name="connsiteY30" fmla="*/ 1164892 h 1178672"/>
                  <a:gd name="connsiteX31" fmla="*/ 187352 w 354489"/>
                  <a:gd name="connsiteY31" fmla="*/ 1131530 h 1178672"/>
                  <a:gd name="connsiteX32" fmla="*/ 240450 w 354489"/>
                  <a:gd name="connsiteY32" fmla="*/ 1093781 h 1178672"/>
                  <a:gd name="connsiteX33" fmla="*/ 284113 w 354489"/>
                  <a:gd name="connsiteY33" fmla="*/ 1111991 h 1178672"/>
                  <a:gd name="connsiteX34" fmla="*/ 349704 w 354489"/>
                  <a:gd name="connsiteY34" fmla="*/ 1100959 h 1178672"/>
                  <a:gd name="connsiteX35" fmla="*/ 349704 w 354489"/>
                  <a:gd name="connsiteY35" fmla="*/ 1077432 h 1178672"/>
                  <a:gd name="connsiteX36" fmla="*/ 326178 w 354489"/>
                  <a:gd name="connsiteY36" fmla="*/ 1077432 h 1178672"/>
                  <a:gd name="connsiteX37" fmla="*/ 135515 w 354489"/>
                  <a:gd name="connsiteY37" fmla="*/ 1123688 h 1178672"/>
                  <a:gd name="connsiteX38" fmla="*/ 85739 w 354489"/>
                  <a:gd name="connsiteY38" fmla="*/ 1141698 h 1178672"/>
                  <a:gd name="connsiteX39" fmla="*/ 61084 w 354489"/>
                  <a:gd name="connsiteY39" fmla="*/ 1145420 h 1178672"/>
                  <a:gd name="connsiteX40" fmla="*/ 40548 w 354489"/>
                  <a:gd name="connsiteY40" fmla="*/ 1142429 h 1178672"/>
                  <a:gd name="connsiteX41" fmla="*/ 35431 w 354489"/>
                  <a:gd name="connsiteY41" fmla="*/ 1139572 h 1178672"/>
                  <a:gd name="connsiteX42" fmla="*/ 33836 w 354489"/>
                  <a:gd name="connsiteY42" fmla="*/ 1138043 h 1178672"/>
                  <a:gd name="connsiteX43" fmla="*/ 33703 w 354489"/>
                  <a:gd name="connsiteY43" fmla="*/ 1137910 h 1178672"/>
                  <a:gd name="connsiteX44" fmla="*/ 33505 w 354489"/>
                  <a:gd name="connsiteY44" fmla="*/ 1137711 h 1178672"/>
                  <a:gd name="connsiteX45" fmla="*/ 33505 w 354489"/>
                  <a:gd name="connsiteY45" fmla="*/ 1137445 h 1178672"/>
                  <a:gd name="connsiteX46" fmla="*/ 33505 w 354489"/>
                  <a:gd name="connsiteY46" fmla="*/ 1137312 h 1178672"/>
                  <a:gd name="connsiteX47" fmla="*/ 33372 w 354489"/>
                  <a:gd name="connsiteY47" fmla="*/ 1136913 h 1178672"/>
                  <a:gd name="connsiteX48" fmla="*/ 33372 w 354489"/>
                  <a:gd name="connsiteY48" fmla="*/ 1136647 h 1178672"/>
                  <a:gd name="connsiteX49" fmla="*/ 33372 w 354489"/>
                  <a:gd name="connsiteY49" fmla="*/ 1134056 h 1178672"/>
                  <a:gd name="connsiteX50" fmla="*/ 33372 w 354489"/>
                  <a:gd name="connsiteY50" fmla="*/ 1133856 h 1178672"/>
                  <a:gd name="connsiteX51" fmla="*/ 33570 w 354489"/>
                  <a:gd name="connsiteY51" fmla="*/ 1133324 h 1178672"/>
                  <a:gd name="connsiteX52" fmla="*/ 34701 w 354489"/>
                  <a:gd name="connsiteY52" fmla="*/ 1129337 h 1178672"/>
                  <a:gd name="connsiteX53" fmla="*/ 34901 w 354489"/>
                  <a:gd name="connsiteY53" fmla="*/ 1128606 h 1178672"/>
                  <a:gd name="connsiteX54" fmla="*/ 34901 w 354489"/>
                  <a:gd name="connsiteY54" fmla="*/ 1128606 h 1178672"/>
                  <a:gd name="connsiteX55" fmla="*/ 38954 w 354489"/>
                  <a:gd name="connsiteY55" fmla="*/ 1121029 h 1178672"/>
                  <a:gd name="connsiteX56" fmla="*/ 48722 w 354489"/>
                  <a:gd name="connsiteY56" fmla="*/ 1108070 h 1178672"/>
                  <a:gd name="connsiteX57" fmla="*/ 61284 w 354489"/>
                  <a:gd name="connsiteY57" fmla="*/ 1095576 h 1178672"/>
                  <a:gd name="connsiteX58" fmla="*/ 68526 w 354489"/>
                  <a:gd name="connsiteY58" fmla="*/ 1089461 h 1178672"/>
                  <a:gd name="connsiteX59" fmla="*/ 68992 w 354489"/>
                  <a:gd name="connsiteY59" fmla="*/ 1089063 h 1178672"/>
                  <a:gd name="connsiteX60" fmla="*/ 69724 w 354489"/>
                  <a:gd name="connsiteY60" fmla="*/ 1088531 h 1178672"/>
                  <a:gd name="connsiteX61" fmla="*/ 74176 w 354489"/>
                  <a:gd name="connsiteY61" fmla="*/ 1085341 h 1178672"/>
                  <a:gd name="connsiteX62" fmla="*/ 86404 w 354489"/>
                  <a:gd name="connsiteY62" fmla="*/ 1078164 h 1178672"/>
                  <a:gd name="connsiteX63" fmla="*/ 86537 w 354489"/>
                  <a:gd name="connsiteY63" fmla="*/ 1078164 h 1178672"/>
                  <a:gd name="connsiteX64" fmla="*/ 87401 w 354489"/>
                  <a:gd name="connsiteY64" fmla="*/ 1077831 h 1178672"/>
                  <a:gd name="connsiteX65" fmla="*/ 92451 w 354489"/>
                  <a:gd name="connsiteY65" fmla="*/ 1075970 h 1178672"/>
                  <a:gd name="connsiteX66" fmla="*/ 105410 w 354489"/>
                  <a:gd name="connsiteY66" fmla="*/ 1071983 h 1178672"/>
                  <a:gd name="connsiteX67" fmla="*/ 207222 w 354489"/>
                  <a:gd name="connsiteY67" fmla="*/ 1075040 h 1178672"/>
                  <a:gd name="connsiteX68" fmla="*/ 135515 w 354489"/>
                  <a:gd name="connsiteY68" fmla="*/ 1123621 h 1178672"/>
                  <a:gd name="connsiteX69" fmla="*/ 258526 w 354489"/>
                  <a:gd name="connsiteY69" fmla="*/ 982263 h 1178672"/>
                  <a:gd name="connsiteX70" fmla="*/ 262845 w 354489"/>
                  <a:gd name="connsiteY70" fmla="*/ 916602 h 1178672"/>
                  <a:gd name="connsiteX71" fmla="*/ 265371 w 354489"/>
                  <a:gd name="connsiteY71" fmla="*/ 912016 h 1178672"/>
                  <a:gd name="connsiteX72" fmla="*/ 266235 w 354489"/>
                  <a:gd name="connsiteY72" fmla="*/ 910687 h 1178672"/>
                  <a:gd name="connsiteX73" fmla="*/ 267829 w 354489"/>
                  <a:gd name="connsiteY73" fmla="*/ 908693 h 1178672"/>
                  <a:gd name="connsiteX74" fmla="*/ 269757 w 354489"/>
                  <a:gd name="connsiteY74" fmla="*/ 906766 h 1178672"/>
                  <a:gd name="connsiteX75" fmla="*/ 270156 w 354489"/>
                  <a:gd name="connsiteY75" fmla="*/ 906301 h 1178672"/>
                  <a:gd name="connsiteX76" fmla="*/ 270156 w 354489"/>
                  <a:gd name="connsiteY76" fmla="*/ 906301 h 1178672"/>
                  <a:gd name="connsiteX77" fmla="*/ 275140 w 354489"/>
                  <a:gd name="connsiteY77" fmla="*/ 903443 h 1178672"/>
                  <a:gd name="connsiteX78" fmla="*/ 289694 w 354489"/>
                  <a:gd name="connsiteY78" fmla="*/ 901383 h 1178672"/>
                  <a:gd name="connsiteX79" fmla="*/ 290293 w 354489"/>
                  <a:gd name="connsiteY79" fmla="*/ 901383 h 1178672"/>
                  <a:gd name="connsiteX80" fmla="*/ 291488 w 354489"/>
                  <a:gd name="connsiteY80" fmla="*/ 901715 h 1178672"/>
                  <a:gd name="connsiteX81" fmla="*/ 293948 w 354489"/>
                  <a:gd name="connsiteY81" fmla="*/ 902446 h 1178672"/>
                  <a:gd name="connsiteX82" fmla="*/ 296805 w 354489"/>
                  <a:gd name="connsiteY82" fmla="*/ 903842 h 1178672"/>
                  <a:gd name="connsiteX83" fmla="*/ 299265 w 354489"/>
                  <a:gd name="connsiteY83" fmla="*/ 905570 h 1178672"/>
                  <a:gd name="connsiteX84" fmla="*/ 306441 w 354489"/>
                  <a:gd name="connsiteY84" fmla="*/ 915738 h 1178672"/>
                  <a:gd name="connsiteX85" fmla="*/ 308236 w 354489"/>
                  <a:gd name="connsiteY85" fmla="*/ 920722 h 1178672"/>
                  <a:gd name="connsiteX86" fmla="*/ 310429 w 354489"/>
                  <a:gd name="connsiteY86" fmla="*/ 930558 h 1178672"/>
                  <a:gd name="connsiteX87" fmla="*/ 310562 w 354489"/>
                  <a:gd name="connsiteY87" fmla="*/ 932220 h 1178672"/>
                  <a:gd name="connsiteX88" fmla="*/ 310828 w 354489"/>
                  <a:gd name="connsiteY88" fmla="*/ 937669 h 1178672"/>
                  <a:gd name="connsiteX89" fmla="*/ 310496 w 354489"/>
                  <a:gd name="connsiteY89" fmla="*/ 945711 h 1178672"/>
                  <a:gd name="connsiteX90" fmla="*/ 310496 w 354489"/>
                  <a:gd name="connsiteY90" fmla="*/ 946508 h 1178672"/>
                  <a:gd name="connsiteX91" fmla="*/ 310363 w 354489"/>
                  <a:gd name="connsiteY91" fmla="*/ 947372 h 1178672"/>
                  <a:gd name="connsiteX92" fmla="*/ 309697 w 354489"/>
                  <a:gd name="connsiteY92" fmla="*/ 950762 h 1178672"/>
                  <a:gd name="connsiteX93" fmla="*/ 305511 w 354489"/>
                  <a:gd name="connsiteY93" fmla="*/ 965183 h 1178672"/>
                  <a:gd name="connsiteX94" fmla="*/ 276935 w 354489"/>
                  <a:gd name="connsiteY94" fmla="*/ 1015825 h 1178672"/>
                  <a:gd name="connsiteX95" fmla="*/ 264176 w 354489"/>
                  <a:gd name="connsiteY95" fmla="*/ 1029648 h 1178672"/>
                  <a:gd name="connsiteX96" fmla="*/ 258593 w 354489"/>
                  <a:gd name="connsiteY96" fmla="*/ 982396 h 1178672"/>
                  <a:gd name="connsiteX97" fmla="*/ 314948 w 354489"/>
                  <a:gd name="connsiteY97" fmla="*/ 1082151 h 1178672"/>
                  <a:gd name="connsiteX98" fmla="*/ 316676 w 354489"/>
                  <a:gd name="connsiteY98" fmla="*/ 1081885 h 1178672"/>
                  <a:gd name="connsiteX99" fmla="*/ 314948 w 354489"/>
                  <a:gd name="connsiteY99" fmla="*/ 1082151 h 1178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</a:cxnLst>
                <a:rect l="l" t="t" r="r" b="b"/>
                <a:pathLst>
                  <a:path w="354489" h="1178672">
                    <a:moveTo>
                      <a:pt x="326178" y="1077432"/>
                    </a:moveTo>
                    <a:cubicBezTo>
                      <a:pt x="326178" y="1077432"/>
                      <a:pt x="325515" y="1078030"/>
                      <a:pt x="324916" y="1078562"/>
                    </a:cubicBezTo>
                    <a:cubicBezTo>
                      <a:pt x="325448" y="1078230"/>
                      <a:pt x="325781" y="1078164"/>
                      <a:pt x="324717" y="1078762"/>
                    </a:cubicBezTo>
                    <a:cubicBezTo>
                      <a:pt x="324253" y="1079160"/>
                      <a:pt x="323853" y="1079493"/>
                      <a:pt x="323853" y="1079559"/>
                    </a:cubicBezTo>
                    <a:cubicBezTo>
                      <a:pt x="323853" y="1079426"/>
                      <a:pt x="323987" y="1079227"/>
                      <a:pt x="324186" y="1079094"/>
                    </a:cubicBezTo>
                    <a:cubicBezTo>
                      <a:pt x="323454" y="1079493"/>
                      <a:pt x="322656" y="1079958"/>
                      <a:pt x="321926" y="1080357"/>
                    </a:cubicBezTo>
                    <a:cubicBezTo>
                      <a:pt x="321926" y="1080357"/>
                      <a:pt x="321926" y="1080357"/>
                      <a:pt x="321926" y="1080357"/>
                    </a:cubicBezTo>
                    <a:cubicBezTo>
                      <a:pt x="320198" y="1080888"/>
                      <a:pt x="318537" y="1081420"/>
                      <a:pt x="316742" y="1081819"/>
                    </a:cubicBezTo>
                    <a:cubicBezTo>
                      <a:pt x="316210" y="1081952"/>
                      <a:pt x="315679" y="1082018"/>
                      <a:pt x="315081" y="1082151"/>
                    </a:cubicBezTo>
                    <a:cubicBezTo>
                      <a:pt x="314948" y="1082151"/>
                      <a:pt x="314881" y="1082151"/>
                      <a:pt x="314815" y="1082151"/>
                    </a:cubicBezTo>
                    <a:cubicBezTo>
                      <a:pt x="314349" y="1082151"/>
                      <a:pt x="313952" y="1082151"/>
                      <a:pt x="313818" y="1082151"/>
                    </a:cubicBezTo>
                    <a:cubicBezTo>
                      <a:pt x="309963" y="1082350"/>
                      <a:pt x="306175" y="1082151"/>
                      <a:pt x="302322" y="1081752"/>
                    </a:cubicBezTo>
                    <a:cubicBezTo>
                      <a:pt x="303983" y="1081819"/>
                      <a:pt x="298467" y="1081154"/>
                      <a:pt x="297337" y="1080888"/>
                    </a:cubicBezTo>
                    <a:cubicBezTo>
                      <a:pt x="295011" y="1080423"/>
                      <a:pt x="292686" y="1079825"/>
                      <a:pt x="290359" y="1079227"/>
                    </a:cubicBezTo>
                    <a:cubicBezTo>
                      <a:pt x="285907" y="1078030"/>
                      <a:pt x="281520" y="1076568"/>
                      <a:pt x="277267" y="1074973"/>
                    </a:cubicBezTo>
                    <a:cubicBezTo>
                      <a:pt x="276270" y="1074575"/>
                      <a:pt x="275273" y="1074176"/>
                      <a:pt x="274211" y="1073777"/>
                    </a:cubicBezTo>
                    <a:cubicBezTo>
                      <a:pt x="274011" y="1073711"/>
                      <a:pt x="273878" y="1073644"/>
                      <a:pt x="273745" y="1073578"/>
                    </a:cubicBezTo>
                    <a:cubicBezTo>
                      <a:pt x="273612" y="1073578"/>
                      <a:pt x="273612" y="1073511"/>
                      <a:pt x="273412" y="1073445"/>
                    </a:cubicBezTo>
                    <a:cubicBezTo>
                      <a:pt x="271684" y="1072647"/>
                      <a:pt x="269957" y="1071850"/>
                      <a:pt x="268229" y="1071052"/>
                    </a:cubicBezTo>
                    <a:cubicBezTo>
                      <a:pt x="279592" y="1060951"/>
                      <a:pt x="290825" y="1050716"/>
                      <a:pt x="300394" y="1039152"/>
                    </a:cubicBezTo>
                    <a:cubicBezTo>
                      <a:pt x="314881" y="1021806"/>
                      <a:pt x="326312" y="1002533"/>
                      <a:pt x="334685" y="981532"/>
                    </a:cubicBezTo>
                    <a:cubicBezTo>
                      <a:pt x="346714" y="951293"/>
                      <a:pt x="349305" y="914409"/>
                      <a:pt x="327773" y="887559"/>
                    </a:cubicBezTo>
                    <a:cubicBezTo>
                      <a:pt x="310629" y="866226"/>
                      <a:pt x="278929" y="862504"/>
                      <a:pt x="256002" y="875929"/>
                    </a:cubicBezTo>
                    <a:lnTo>
                      <a:pt x="256002" y="0"/>
                    </a:lnTo>
                    <a:lnTo>
                      <a:pt x="216128" y="0"/>
                    </a:lnTo>
                    <a:lnTo>
                      <a:pt x="216128" y="1042807"/>
                    </a:lnTo>
                    <a:cubicBezTo>
                      <a:pt x="182367" y="1029250"/>
                      <a:pt x="143026" y="1030114"/>
                      <a:pt x="108069" y="1037291"/>
                    </a:cubicBezTo>
                    <a:cubicBezTo>
                      <a:pt x="76702" y="1043671"/>
                      <a:pt x="50983" y="1057628"/>
                      <a:pt x="28786" y="1080689"/>
                    </a:cubicBezTo>
                    <a:cubicBezTo>
                      <a:pt x="9647" y="1100560"/>
                      <a:pt x="-13347" y="1134919"/>
                      <a:pt x="9580" y="1160639"/>
                    </a:cubicBezTo>
                    <a:cubicBezTo>
                      <a:pt x="21210" y="1173731"/>
                      <a:pt x="40548" y="1178317"/>
                      <a:pt x="57429" y="1178649"/>
                    </a:cubicBezTo>
                    <a:cubicBezTo>
                      <a:pt x="79559" y="1179115"/>
                      <a:pt x="101821" y="1172602"/>
                      <a:pt x="122357" y="1164892"/>
                    </a:cubicBezTo>
                    <a:cubicBezTo>
                      <a:pt x="145417" y="1156186"/>
                      <a:pt x="167481" y="1146217"/>
                      <a:pt x="187352" y="1131530"/>
                    </a:cubicBezTo>
                    <a:cubicBezTo>
                      <a:pt x="204829" y="1118570"/>
                      <a:pt x="221245" y="1104149"/>
                      <a:pt x="240450" y="1093781"/>
                    </a:cubicBezTo>
                    <a:cubicBezTo>
                      <a:pt x="253941" y="1102089"/>
                      <a:pt x="268894" y="1108203"/>
                      <a:pt x="284113" y="1111991"/>
                    </a:cubicBezTo>
                    <a:cubicBezTo>
                      <a:pt x="306308" y="1117441"/>
                      <a:pt x="332227" y="1117906"/>
                      <a:pt x="349704" y="1100959"/>
                    </a:cubicBezTo>
                    <a:cubicBezTo>
                      <a:pt x="355951" y="1094911"/>
                      <a:pt x="356217" y="1083480"/>
                      <a:pt x="349704" y="1077432"/>
                    </a:cubicBezTo>
                    <a:cubicBezTo>
                      <a:pt x="342992" y="1071252"/>
                      <a:pt x="332891" y="1070986"/>
                      <a:pt x="326178" y="1077432"/>
                    </a:cubicBezTo>
                    <a:close/>
                    <a:moveTo>
                      <a:pt x="135515" y="1123688"/>
                    </a:moveTo>
                    <a:cubicBezTo>
                      <a:pt x="119433" y="1130865"/>
                      <a:pt x="102886" y="1137378"/>
                      <a:pt x="85739" y="1141698"/>
                    </a:cubicBezTo>
                    <a:cubicBezTo>
                      <a:pt x="77632" y="1143758"/>
                      <a:pt x="69458" y="1145221"/>
                      <a:pt x="61084" y="1145420"/>
                    </a:cubicBezTo>
                    <a:cubicBezTo>
                      <a:pt x="54372" y="1145553"/>
                      <a:pt x="44803" y="1144224"/>
                      <a:pt x="40548" y="1142429"/>
                    </a:cubicBezTo>
                    <a:cubicBezTo>
                      <a:pt x="39486" y="1141964"/>
                      <a:pt x="35167" y="1139106"/>
                      <a:pt x="35431" y="1139572"/>
                    </a:cubicBezTo>
                    <a:cubicBezTo>
                      <a:pt x="34901" y="1139040"/>
                      <a:pt x="34368" y="1138575"/>
                      <a:pt x="33836" y="1138043"/>
                    </a:cubicBezTo>
                    <a:cubicBezTo>
                      <a:pt x="33836" y="1138043"/>
                      <a:pt x="33836" y="1138043"/>
                      <a:pt x="33703" y="1137910"/>
                    </a:cubicBezTo>
                    <a:cubicBezTo>
                      <a:pt x="33703" y="1137910"/>
                      <a:pt x="33570" y="1137777"/>
                      <a:pt x="33505" y="1137711"/>
                    </a:cubicBezTo>
                    <a:cubicBezTo>
                      <a:pt x="33505" y="1137578"/>
                      <a:pt x="33505" y="1137578"/>
                      <a:pt x="33505" y="1137445"/>
                    </a:cubicBezTo>
                    <a:cubicBezTo>
                      <a:pt x="33505" y="1137445"/>
                      <a:pt x="33505" y="1137445"/>
                      <a:pt x="33505" y="1137312"/>
                    </a:cubicBezTo>
                    <a:cubicBezTo>
                      <a:pt x="33505" y="1137179"/>
                      <a:pt x="33439" y="1137113"/>
                      <a:pt x="33372" y="1136913"/>
                    </a:cubicBezTo>
                    <a:cubicBezTo>
                      <a:pt x="33372" y="1136847"/>
                      <a:pt x="33372" y="1136780"/>
                      <a:pt x="33372" y="1136647"/>
                    </a:cubicBezTo>
                    <a:cubicBezTo>
                      <a:pt x="33372" y="1135783"/>
                      <a:pt x="33372" y="1134919"/>
                      <a:pt x="33372" y="1134056"/>
                    </a:cubicBezTo>
                    <a:cubicBezTo>
                      <a:pt x="33372" y="1133922"/>
                      <a:pt x="33372" y="1133922"/>
                      <a:pt x="33372" y="1133856"/>
                    </a:cubicBezTo>
                    <a:cubicBezTo>
                      <a:pt x="33372" y="1133723"/>
                      <a:pt x="33439" y="1133590"/>
                      <a:pt x="33570" y="1133324"/>
                    </a:cubicBezTo>
                    <a:cubicBezTo>
                      <a:pt x="33969" y="1131995"/>
                      <a:pt x="34302" y="1130666"/>
                      <a:pt x="34701" y="1129337"/>
                    </a:cubicBezTo>
                    <a:cubicBezTo>
                      <a:pt x="34768" y="1129005"/>
                      <a:pt x="34834" y="1128872"/>
                      <a:pt x="34901" y="1128606"/>
                    </a:cubicBezTo>
                    <a:cubicBezTo>
                      <a:pt x="34901" y="1128606"/>
                      <a:pt x="34901" y="1128606"/>
                      <a:pt x="34901" y="1128606"/>
                    </a:cubicBezTo>
                    <a:cubicBezTo>
                      <a:pt x="36096" y="1126014"/>
                      <a:pt x="37425" y="1123488"/>
                      <a:pt x="38954" y="1121029"/>
                    </a:cubicBezTo>
                    <a:cubicBezTo>
                      <a:pt x="42542" y="1115115"/>
                      <a:pt x="43938" y="1113387"/>
                      <a:pt x="48722" y="1108070"/>
                    </a:cubicBezTo>
                    <a:cubicBezTo>
                      <a:pt x="52644" y="1103684"/>
                      <a:pt x="56896" y="1099497"/>
                      <a:pt x="61284" y="1095576"/>
                    </a:cubicBezTo>
                    <a:cubicBezTo>
                      <a:pt x="63609" y="1093449"/>
                      <a:pt x="66068" y="1091455"/>
                      <a:pt x="68526" y="1089461"/>
                    </a:cubicBezTo>
                    <a:cubicBezTo>
                      <a:pt x="68792" y="1089262"/>
                      <a:pt x="68859" y="1089196"/>
                      <a:pt x="68992" y="1089063"/>
                    </a:cubicBezTo>
                    <a:cubicBezTo>
                      <a:pt x="69192" y="1088930"/>
                      <a:pt x="69391" y="1088797"/>
                      <a:pt x="69724" y="1088531"/>
                    </a:cubicBezTo>
                    <a:cubicBezTo>
                      <a:pt x="71186" y="1087468"/>
                      <a:pt x="72714" y="1086404"/>
                      <a:pt x="74176" y="1085341"/>
                    </a:cubicBezTo>
                    <a:cubicBezTo>
                      <a:pt x="78097" y="1082683"/>
                      <a:pt x="82150" y="1080224"/>
                      <a:pt x="86404" y="1078164"/>
                    </a:cubicBezTo>
                    <a:cubicBezTo>
                      <a:pt x="86404" y="1078164"/>
                      <a:pt x="86404" y="1078164"/>
                      <a:pt x="86537" y="1078164"/>
                    </a:cubicBezTo>
                    <a:cubicBezTo>
                      <a:pt x="86671" y="1078164"/>
                      <a:pt x="86935" y="1078030"/>
                      <a:pt x="87401" y="1077831"/>
                    </a:cubicBezTo>
                    <a:cubicBezTo>
                      <a:pt x="89062" y="1077166"/>
                      <a:pt x="90790" y="1076568"/>
                      <a:pt x="92451" y="1075970"/>
                    </a:cubicBezTo>
                    <a:cubicBezTo>
                      <a:pt x="96704" y="1074508"/>
                      <a:pt x="101025" y="1073179"/>
                      <a:pt x="105410" y="1071983"/>
                    </a:cubicBezTo>
                    <a:cubicBezTo>
                      <a:pt x="137243" y="1063542"/>
                      <a:pt x="176320" y="1060818"/>
                      <a:pt x="207222" y="1075040"/>
                    </a:cubicBezTo>
                    <a:cubicBezTo>
                      <a:pt x="183363" y="1091256"/>
                      <a:pt x="162231" y="1111659"/>
                      <a:pt x="135515" y="1123621"/>
                    </a:cubicBezTo>
                    <a:close/>
                    <a:moveTo>
                      <a:pt x="258526" y="982263"/>
                    </a:moveTo>
                    <a:cubicBezTo>
                      <a:pt x="256466" y="959268"/>
                      <a:pt x="254538" y="936606"/>
                      <a:pt x="262845" y="916602"/>
                    </a:cubicBezTo>
                    <a:cubicBezTo>
                      <a:pt x="262978" y="916602"/>
                      <a:pt x="264972" y="912614"/>
                      <a:pt x="265371" y="912016"/>
                    </a:cubicBezTo>
                    <a:cubicBezTo>
                      <a:pt x="265638" y="911551"/>
                      <a:pt x="265970" y="911152"/>
                      <a:pt x="266235" y="910687"/>
                    </a:cubicBezTo>
                    <a:cubicBezTo>
                      <a:pt x="266567" y="910222"/>
                      <a:pt x="267565" y="908959"/>
                      <a:pt x="267829" y="908693"/>
                    </a:cubicBezTo>
                    <a:cubicBezTo>
                      <a:pt x="268495" y="908029"/>
                      <a:pt x="269160" y="907430"/>
                      <a:pt x="269757" y="906766"/>
                    </a:cubicBezTo>
                    <a:cubicBezTo>
                      <a:pt x="269957" y="906566"/>
                      <a:pt x="270023" y="906500"/>
                      <a:pt x="270156" y="906301"/>
                    </a:cubicBezTo>
                    <a:cubicBezTo>
                      <a:pt x="270156" y="906301"/>
                      <a:pt x="270156" y="906301"/>
                      <a:pt x="270156" y="906301"/>
                    </a:cubicBezTo>
                    <a:cubicBezTo>
                      <a:pt x="271152" y="905636"/>
                      <a:pt x="275806" y="903310"/>
                      <a:pt x="275140" y="903443"/>
                    </a:cubicBezTo>
                    <a:cubicBezTo>
                      <a:pt x="280125" y="901649"/>
                      <a:pt x="284444" y="900917"/>
                      <a:pt x="289694" y="901383"/>
                    </a:cubicBezTo>
                    <a:cubicBezTo>
                      <a:pt x="290027" y="901383"/>
                      <a:pt x="290160" y="901383"/>
                      <a:pt x="290293" y="901383"/>
                    </a:cubicBezTo>
                    <a:cubicBezTo>
                      <a:pt x="290625" y="901449"/>
                      <a:pt x="290958" y="901582"/>
                      <a:pt x="291488" y="901715"/>
                    </a:cubicBezTo>
                    <a:cubicBezTo>
                      <a:pt x="292287" y="901914"/>
                      <a:pt x="293083" y="902180"/>
                      <a:pt x="293948" y="902446"/>
                    </a:cubicBezTo>
                    <a:cubicBezTo>
                      <a:pt x="294214" y="902645"/>
                      <a:pt x="296739" y="903775"/>
                      <a:pt x="296805" y="903842"/>
                    </a:cubicBezTo>
                    <a:cubicBezTo>
                      <a:pt x="297271" y="904108"/>
                      <a:pt x="299928" y="906234"/>
                      <a:pt x="299265" y="905570"/>
                    </a:cubicBezTo>
                    <a:cubicBezTo>
                      <a:pt x="303118" y="908959"/>
                      <a:pt x="303783" y="910288"/>
                      <a:pt x="306441" y="915738"/>
                    </a:cubicBezTo>
                    <a:cubicBezTo>
                      <a:pt x="306508" y="915871"/>
                      <a:pt x="307572" y="918396"/>
                      <a:pt x="308236" y="920722"/>
                    </a:cubicBezTo>
                    <a:cubicBezTo>
                      <a:pt x="309233" y="923912"/>
                      <a:pt x="309963" y="927235"/>
                      <a:pt x="310429" y="930558"/>
                    </a:cubicBezTo>
                    <a:cubicBezTo>
                      <a:pt x="310429" y="930957"/>
                      <a:pt x="310562" y="932087"/>
                      <a:pt x="310562" y="932220"/>
                    </a:cubicBezTo>
                    <a:cubicBezTo>
                      <a:pt x="310695" y="934014"/>
                      <a:pt x="310762" y="935808"/>
                      <a:pt x="310828" y="937669"/>
                    </a:cubicBezTo>
                    <a:cubicBezTo>
                      <a:pt x="310828" y="940328"/>
                      <a:pt x="310762" y="943052"/>
                      <a:pt x="310496" y="945711"/>
                    </a:cubicBezTo>
                    <a:cubicBezTo>
                      <a:pt x="310496" y="946242"/>
                      <a:pt x="310496" y="946442"/>
                      <a:pt x="310496" y="946508"/>
                    </a:cubicBezTo>
                    <a:cubicBezTo>
                      <a:pt x="310496" y="946774"/>
                      <a:pt x="310429" y="946973"/>
                      <a:pt x="310363" y="947372"/>
                    </a:cubicBezTo>
                    <a:cubicBezTo>
                      <a:pt x="310163" y="948502"/>
                      <a:pt x="309963" y="949632"/>
                      <a:pt x="309697" y="950762"/>
                    </a:cubicBezTo>
                    <a:cubicBezTo>
                      <a:pt x="308635" y="955613"/>
                      <a:pt x="307106" y="960465"/>
                      <a:pt x="305511" y="965183"/>
                    </a:cubicBezTo>
                    <a:cubicBezTo>
                      <a:pt x="299198" y="983326"/>
                      <a:pt x="289230" y="1001005"/>
                      <a:pt x="276935" y="1015825"/>
                    </a:cubicBezTo>
                    <a:cubicBezTo>
                      <a:pt x="272947" y="1020610"/>
                      <a:pt x="268628" y="1025196"/>
                      <a:pt x="264176" y="1029648"/>
                    </a:cubicBezTo>
                    <a:cubicBezTo>
                      <a:pt x="262647" y="1013898"/>
                      <a:pt x="259988" y="998147"/>
                      <a:pt x="258593" y="982396"/>
                    </a:cubicBezTo>
                    <a:close/>
                    <a:moveTo>
                      <a:pt x="314948" y="1082151"/>
                    </a:moveTo>
                    <a:cubicBezTo>
                      <a:pt x="315347" y="1082151"/>
                      <a:pt x="315879" y="1082018"/>
                      <a:pt x="316676" y="1081885"/>
                    </a:cubicBezTo>
                    <a:cubicBezTo>
                      <a:pt x="316543" y="1082085"/>
                      <a:pt x="315679" y="1082151"/>
                      <a:pt x="314948" y="1082151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66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26" name="Groupe 99">
              <a:extLst>
                <a:ext uri="{FF2B5EF4-FFF2-40B4-BE49-F238E27FC236}">
                  <a16:creationId xmlns:a16="http://schemas.microsoft.com/office/drawing/2014/main" id="{03E7EF5D-38F7-5253-D41B-F1F841C2CE38}"/>
                </a:ext>
              </a:extLst>
            </p:cNvPr>
            <p:cNvGrpSpPr/>
            <p:nvPr/>
          </p:nvGrpSpPr>
          <p:grpSpPr>
            <a:xfrm>
              <a:off x="5260822" y="1293911"/>
              <a:ext cx="708262" cy="1962690"/>
              <a:chOff x="4365608" y="3449326"/>
              <a:chExt cx="708262" cy="1962690"/>
            </a:xfrm>
          </p:grpSpPr>
          <p:sp>
            <p:nvSpPr>
              <p:cNvPr id="27" name="Forme libre 100">
                <a:extLst>
                  <a:ext uri="{FF2B5EF4-FFF2-40B4-BE49-F238E27FC236}">
                    <a16:creationId xmlns:a16="http://schemas.microsoft.com/office/drawing/2014/main" id="{D5C45B17-A6B2-872F-4206-BD1F82AE5FD0}"/>
                  </a:ext>
                </a:extLst>
              </p:cNvPr>
              <p:cNvSpPr/>
              <p:nvPr/>
            </p:nvSpPr>
            <p:spPr>
              <a:xfrm>
                <a:off x="4365608" y="4270069"/>
                <a:ext cx="708262" cy="1141947"/>
              </a:xfrm>
              <a:custGeom>
                <a:avLst/>
                <a:gdLst>
                  <a:gd name="connsiteX0" fmla="*/ 494702 w 838814"/>
                  <a:gd name="connsiteY0" fmla="*/ 521370 h 1352439"/>
                  <a:gd name="connsiteX1" fmla="*/ 323776 w 838814"/>
                  <a:gd name="connsiteY1" fmla="*/ 337279 h 1352439"/>
                  <a:gd name="connsiteX2" fmla="*/ 420205 w 838814"/>
                  <a:gd name="connsiteY2" fmla="*/ 221308 h 1352439"/>
                  <a:gd name="connsiteX3" fmla="*/ 526868 w 838814"/>
                  <a:gd name="connsiteY3" fmla="*/ 390114 h 1352439"/>
                  <a:gd name="connsiteX4" fmla="*/ 815288 w 838814"/>
                  <a:gd name="connsiteY4" fmla="*/ 390114 h 1352439"/>
                  <a:gd name="connsiteX5" fmla="*/ 421999 w 838814"/>
                  <a:gd name="connsiteY5" fmla="*/ 0 h 1352439"/>
                  <a:gd name="connsiteX6" fmla="*/ 27379 w 838814"/>
                  <a:gd name="connsiteY6" fmla="*/ 369312 h 1352439"/>
                  <a:gd name="connsiteX7" fmla="*/ 339394 w 838814"/>
                  <a:gd name="connsiteY7" fmla="*/ 776573 h 1352439"/>
                  <a:gd name="connsiteX8" fmla="*/ 538098 w 838814"/>
                  <a:gd name="connsiteY8" fmla="*/ 998479 h 1352439"/>
                  <a:gd name="connsiteX9" fmla="*/ 423195 w 838814"/>
                  <a:gd name="connsiteY9" fmla="*/ 1131131 h 1352439"/>
                  <a:gd name="connsiteX10" fmla="*/ 295665 w 838814"/>
                  <a:gd name="connsiteY10" fmla="*/ 950363 h 1352439"/>
                  <a:gd name="connsiteX11" fmla="*/ 0 w 838814"/>
                  <a:gd name="connsiteY11" fmla="*/ 950363 h 1352439"/>
                  <a:gd name="connsiteX12" fmla="*/ 420205 w 838814"/>
                  <a:gd name="connsiteY12" fmla="*/ 1352439 h 1352439"/>
                  <a:gd name="connsiteX13" fmla="*/ 838814 w 838814"/>
                  <a:gd name="connsiteY13" fmla="*/ 965183 h 1352439"/>
                  <a:gd name="connsiteX14" fmla="*/ 494569 w 838814"/>
                  <a:gd name="connsiteY14" fmla="*/ 521304 h 1352439"/>
                  <a:gd name="connsiteX15" fmla="*/ 419539 w 838814"/>
                  <a:gd name="connsiteY15" fmla="*/ 50974 h 1352439"/>
                  <a:gd name="connsiteX16" fmla="*/ 485399 w 838814"/>
                  <a:gd name="connsiteY16" fmla="*/ 116835 h 1352439"/>
                  <a:gd name="connsiteX17" fmla="*/ 419539 w 838814"/>
                  <a:gd name="connsiteY17" fmla="*/ 182696 h 1352439"/>
                  <a:gd name="connsiteX18" fmla="*/ 353681 w 838814"/>
                  <a:gd name="connsiteY18" fmla="*/ 116835 h 1352439"/>
                  <a:gd name="connsiteX19" fmla="*/ 419539 w 838814"/>
                  <a:gd name="connsiteY19" fmla="*/ 50974 h 13524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838814" h="1352439">
                    <a:moveTo>
                      <a:pt x="494702" y="521370"/>
                    </a:moveTo>
                    <a:cubicBezTo>
                      <a:pt x="352885" y="450525"/>
                      <a:pt x="323776" y="411979"/>
                      <a:pt x="323776" y="337279"/>
                    </a:cubicBezTo>
                    <a:cubicBezTo>
                      <a:pt x="323776" y="262579"/>
                      <a:pt x="353548" y="221308"/>
                      <a:pt x="420205" y="221308"/>
                    </a:cubicBezTo>
                    <a:cubicBezTo>
                      <a:pt x="505269" y="221308"/>
                      <a:pt x="521883" y="299331"/>
                      <a:pt x="526868" y="390114"/>
                    </a:cubicBezTo>
                    <a:lnTo>
                      <a:pt x="815288" y="390114"/>
                    </a:lnTo>
                    <a:cubicBezTo>
                      <a:pt x="812764" y="189873"/>
                      <a:pt x="725838" y="0"/>
                      <a:pt x="421999" y="0"/>
                    </a:cubicBezTo>
                    <a:cubicBezTo>
                      <a:pt x="163682" y="0"/>
                      <a:pt x="27379" y="146276"/>
                      <a:pt x="27379" y="369312"/>
                    </a:cubicBezTo>
                    <a:cubicBezTo>
                      <a:pt x="27379" y="560913"/>
                      <a:pt x="112910" y="659605"/>
                      <a:pt x="339394" y="776573"/>
                    </a:cubicBezTo>
                    <a:cubicBezTo>
                      <a:pt x="492775" y="855194"/>
                      <a:pt x="538098" y="908228"/>
                      <a:pt x="538098" y="998479"/>
                    </a:cubicBezTo>
                    <a:cubicBezTo>
                      <a:pt x="538098" y="1072581"/>
                      <a:pt x="510253" y="1131131"/>
                      <a:pt x="423195" y="1131131"/>
                    </a:cubicBezTo>
                    <a:cubicBezTo>
                      <a:pt x="336138" y="1131131"/>
                      <a:pt x="303240" y="1057428"/>
                      <a:pt x="295665" y="950363"/>
                    </a:cubicBezTo>
                    <a:lnTo>
                      <a:pt x="0" y="950363"/>
                    </a:lnTo>
                    <a:cubicBezTo>
                      <a:pt x="6380" y="1171738"/>
                      <a:pt x="103141" y="1352439"/>
                      <a:pt x="420205" y="1352439"/>
                    </a:cubicBezTo>
                    <a:cubicBezTo>
                      <a:pt x="712879" y="1352439"/>
                      <a:pt x="838814" y="1180709"/>
                      <a:pt x="838814" y="965183"/>
                    </a:cubicBezTo>
                    <a:cubicBezTo>
                      <a:pt x="838814" y="749657"/>
                      <a:pt x="736206" y="643057"/>
                      <a:pt x="494569" y="521304"/>
                    </a:cubicBezTo>
                    <a:close/>
                    <a:moveTo>
                      <a:pt x="419539" y="50974"/>
                    </a:moveTo>
                    <a:cubicBezTo>
                      <a:pt x="455892" y="50974"/>
                      <a:pt x="485399" y="80482"/>
                      <a:pt x="485399" y="116835"/>
                    </a:cubicBezTo>
                    <a:cubicBezTo>
                      <a:pt x="485399" y="153188"/>
                      <a:pt x="455892" y="182696"/>
                      <a:pt x="419539" y="182696"/>
                    </a:cubicBezTo>
                    <a:cubicBezTo>
                      <a:pt x="383188" y="182696"/>
                      <a:pt x="353681" y="153188"/>
                      <a:pt x="353681" y="116835"/>
                    </a:cubicBezTo>
                    <a:cubicBezTo>
                      <a:pt x="353681" y="80482"/>
                      <a:pt x="383188" y="50974"/>
                      <a:pt x="419539" y="5097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6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8" name="Forme libre 101">
                <a:extLst>
                  <a:ext uri="{FF2B5EF4-FFF2-40B4-BE49-F238E27FC236}">
                    <a16:creationId xmlns:a16="http://schemas.microsoft.com/office/drawing/2014/main" id="{0E25D1AB-53D4-983A-675D-FED12A20A0F6}"/>
                  </a:ext>
                </a:extLst>
              </p:cNvPr>
              <p:cNvSpPr/>
              <p:nvPr/>
            </p:nvSpPr>
            <p:spPr>
              <a:xfrm>
                <a:off x="4514636" y="3449326"/>
                <a:ext cx="299317" cy="995225"/>
              </a:xfrm>
              <a:custGeom>
                <a:avLst/>
                <a:gdLst>
                  <a:gd name="connsiteX0" fmla="*/ 326178 w 354489"/>
                  <a:gd name="connsiteY0" fmla="*/ 1077432 h 1178672"/>
                  <a:gd name="connsiteX1" fmla="*/ 324916 w 354489"/>
                  <a:gd name="connsiteY1" fmla="*/ 1078562 h 1178672"/>
                  <a:gd name="connsiteX2" fmla="*/ 324717 w 354489"/>
                  <a:gd name="connsiteY2" fmla="*/ 1078762 h 1178672"/>
                  <a:gd name="connsiteX3" fmla="*/ 323853 w 354489"/>
                  <a:gd name="connsiteY3" fmla="*/ 1079559 h 1178672"/>
                  <a:gd name="connsiteX4" fmla="*/ 324186 w 354489"/>
                  <a:gd name="connsiteY4" fmla="*/ 1079094 h 1178672"/>
                  <a:gd name="connsiteX5" fmla="*/ 321926 w 354489"/>
                  <a:gd name="connsiteY5" fmla="*/ 1080357 h 1178672"/>
                  <a:gd name="connsiteX6" fmla="*/ 321926 w 354489"/>
                  <a:gd name="connsiteY6" fmla="*/ 1080357 h 1178672"/>
                  <a:gd name="connsiteX7" fmla="*/ 316742 w 354489"/>
                  <a:gd name="connsiteY7" fmla="*/ 1081819 h 1178672"/>
                  <a:gd name="connsiteX8" fmla="*/ 315081 w 354489"/>
                  <a:gd name="connsiteY8" fmla="*/ 1082151 h 1178672"/>
                  <a:gd name="connsiteX9" fmla="*/ 314815 w 354489"/>
                  <a:gd name="connsiteY9" fmla="*/ 1082151 h 1178672"/>
                  <a:gd name="connsiteX10" fmla="*/ 313818 w 354489"/>
                  <a:gd name="connsiteY10" fmla="*/ 1082151 h 1178672"/>
                  <a:gd name="connsiteX11" fmla="*/ 302322 w 354489"/>
                  <a:gd name="connsiteY11" fmla="*/ 1081752 h 1178672"/>
                  <a:gd name="connsiteX12" fmla="*/ 297337 w 354489"/>
                  <a:gd name="connsiteY12" fmla="*/ 1080888 h 1178672"/>
                  <a:gd name="connsiteX13" fmla="*/ 290359 w 354489"/>
                  <a:gd name="connsiteY13" fmla="*/ 1079227 h 1178672"/>
                  <a:gd name="connsiteX14" fmla="*/ 277267 w 354489"/>
                  <a:gd name="connsiteY14" fmla="*/ 1074973 h 1178672"/>
                  <a:gd name="connsiteX15" fmla="*/ 274211 w 354489"/>
                  <a:gd name="connsiteY15" fmla="*/ 1073777 h 1178672"/>
                  <a:gd name="connsiteX16" fmla="*/ 273745 w 354489"/>
                  <a:gd name="connsiteY16" fmla="*/ 1073578 h 1178672"/>
                  <a:gd name="connsiteX17" fmla="*/ 273412 w 354489"/>
                  <a:gd name="connsiteY17" fmla="*/ 1073445 h 1178672"/>
                  <a:gd name="connsiteX18" fmla="*/ 268229 w 354489"/>
                  <a:gd name="connsiteY18" fmla="*/ 1071052 h 1178672"/>
                  <a:gd name="connsiteX19" fmla="*/ 300394 w 354489"/>
                  <a:gd name="connsiteY19" fmla="*/ 1039152 h 1178672"/>
                  <a:gd name="connsiteX20" fmla="*/ 334685 w 354489"/>
                  <a:gd name="connsiteY20" fmla="*/ 981532 h 1178672"/>
                  <a:gd name="connsiteX21" fmla="*/ 327773 w 354489"/>
                  <a:gd name="connsiteY21" fmla="*/ 887559 h 1178672"/>
                  <a:gd name="connsiteX22" fmla="*/ 256002 w 354489"/>
                  <a:gd name="connsiteY22" fmla="*/ 875929 h 1178672"/>
                  <a:gd name="connsiteX23" fmla="*/ 256002 w 354489"/>
                  <a:gd name="connsiteY23" fmla="*/ 0 h 1178672"/>
                  <a:gd name="connsiteX24" fmla="*/ 216128 w 354489"/>
                  <a:gd name="connsiteY24" fmla="*/ 0 h 1178672"/>
                  <a:gd name="connsiteX25" fmla="*/ 216128 w 354489"/>
                  <a:gd name="connsiteY25" fmla="*/ 1042807 h 1178672"/>
                  <a:gd name="connsiteX26" fmla="*/ 108069 w 354489"/>
                  <a:gd name="connsiteY26" fmla="*/ 1037291 h 1178672"/>
                  <a:gd name="connsiteX27" fmla="*/ 28786 w 354489"/>
                  <a:gd name="connsiteY27" fmla="*/ 1080689 h 1178672"/>
                  <a:gd name="connsiteX28" fmla="*/ 9580 w 354489"/>
                  <a:gd name="connsiteY28" fmla="*/ 1160639 h 1178672"/>
                  <a:gd name="connsiteX29" fmla="*/ 57429 w 354489"/>
                  <a:gd name="connsiteY29" fmla="*/ 1178649 h 1178672"/>
                  <a:gd name="connsiteX30" fmla="*/ 122357 w 354489"/>
                  <a:gd name="connsiteY30" fmla="*/ 1164892 h 1178672"/>
                  <a:gd name="connsiteX31" fmla="*/ 187352 w 354489"/>
                  <a:gd name="connsiteY31" fmla="*/ 1131530 h 1178672"/>
                  <a:gd name="connsiteX32" fmla="*/ 240450 w 354489"/>
                  <a:gd name="connsiteY32" fmla="*/ 1093781 h 1178672"/>
                  <a:gd name="connsiteX33" fmla="*/ 284113 w 354489"/>
                  <a:gd name="connsiteY33" fmla="*/ 1111991 h 1178672"/>
                  <a:gd name="connsiteX34" fmla="*/ 349704 w 354489"/>
                  <a:gd name="connsiteY34" fmla="*/ 1100959 h 1178672"/>
                  <a:gd name="connsiteX35" fmla="*/ 349704 w 354489"/>
                  <a:gd name="connsiteY35" fmla="*/ 1077432 h 1178672"/>
                  <a:gd name="connsiteX36" fmla="*/ 326178 w 354489"/>
                  <a:gd name="connsiteY36" fmla="*/ 1077432 h 1178672"/>
                  <a:gd name="connsiteX37" fmla="*/ 135515 w 354489"/>
                  <a:gd name="connsiteY37" fmla="*/ 1123688 h 1178672"/>
                  <a:gd name="connsiteX38" fmla="*/ 85739 w 354489"/>
                  <a:gd name="connsiteY38" fmla="*/ 1141698 h 1178672"/>
                  <a:gd name="connsiteX39" fmla="*/ 61084 w 354489"/>
                  <a:gd name="connsiteY39" fmla="*/ 1145420 h 1178672"/>
                  <a:gd name="connsiteX40" fmla="*/ 40548 w 354489"/>
                  <a:gd name="connsiteY40" fmla="*/ 1142429 h 1178672"/>
                  <a:gd name="connsiteX41" fmla="*/ 35431 w 354489"/>
                  <a:gd name="connsiteY41" fmla="*/ 1139572 h 1178672"/>
                  <a:gd name="connsiteX42" fmla="*/ 33836 w 354489"/>
                  <a:gd name="connsiteY42" fmla="*/ 1138043 h 1178672"/>
                  <a:gd name="connsiteX43" fmla="*/ 33703 w 354489"/>
                  <a:gd name="connsiteY43" fmla="*/ 1137910 h 1178672"/>
                  <a:gd name="connsiteX44" fmla="*/ 33505 w 354489"/>
                  <a:gd name="connsiteY44" fmla="*/ 1137711 h 1178672"/>
                  <a:gd name="connsiteX45" fmla="*/ 33505 w 354489"/>
                  <a:gd name="connsiteY45" fmla="*/ 1137445 h 1178672"/>
                  <a:gd name="connsiteX46" fmla="*/ 33505 w 354489"/>
                  <a:gd name="connsiteY46" fmla="*/ 1137312 h 1178672"/>
                  <a:gd name="connsiteX47" fmla="*/ 33372 w 354489"/>
                  <a:gd name="connsiteY47" fmla="*/ 1136913 h 1178672"/>
                  <a:gd name="connsiteX48" fmla="*/ 33372 w 354489"/>
                  <a:gd name="connsiteY48" fmla="*/ 1136647 h 1178672"/>
                  <a:gd name="connsiteX49" fmla="*/ 33372 w 354489"/>
                  <a:gd name="connsiteY49" fmla="*/ 1134056 h 1178672"/>
                  <a:gd name="connsiteX50" fmla="*/ 33372 w 354489"/>
                  <a:gd name="connsiteY50" fmla="*/ 1133856 h 1178672"/>
                  <a:gd name="connsiteX51" fmla="*/ 33570 w 354489"/>
                  <a:gd name="connsiteY51" fmla="*/ 1133324 h 1178672"/>
                  <a:gd name="connsiteX52" fmla="*/ 34701 w 354489"/>
                  <a:gd name="connsiteY52" fmla="*/ 1129337 h 1178672"/>
                  <a:gd name="connsiteX53" fmla="*/ 34901 w 354489"/>
                  <a:gd name="connsiteY53" fmla="*/ 1128606 h 1178672"/>
                  <a:gd name="connsiteX54" fmla="*/ 34901 w 354489"/>
                  <a:gd name="connsiteY54" fmla="*/ 1128606 h 1178672"/>
                  <a:gd name="connsiteX55" fmla="*/ 38954 w 354489"/>
                  <a:gd name="connsiteY55" fmla="*/ 1121029 h 1178672"/>
                  <a:gd name="connsiteX56" fmla="*/ 48722 w 354489"/>
                  <a:gd name="connsiteY56" fmla="*/ 1108070 h 1178672"/>
                  <a:gd name="connsiteX57" fmla="*/ 61284 w 354489"/>
                  <a:gd name="connsiteY57" fmla="*/ 1095576 h 1178672"/>
                  <a:gd name="connsiteX58" fmla="*/ 68526 w 354489"/>
                  <a:gd name="connsiteY58" fmla="*/ 1089461 h 1178672"/>
                  <a:gd name="connsiteX59" fmla="*/ 68992 w 354489"/>
                  <a:gd name="connsiteY59" fmla="*/ 1089063 h 1178672"/>
                  <a:gd name="connsiteX60" fmla="*/ 69724 w 354489"/>
                  <a:gd name="connsiteY60" fmla="*/ 1088531 h 1178672"/>
                  <a:gd name="connsiteX61" fmla="*/ 74176 w 354489"/>
                  <a:gd name="connsiteY61" fmla="*/ 1085341 h 1178672"/>
                  <a:gd name="connsiteX62" fmla="*/ 86404 w 354489"/>
                  <a:gd name="connsiteY62" fmla="*/ 1078164 h 1178672"/>
                  <a:gd name="connsiteX63" fmla="*/ 86537 w 354489"/>
                  <a:gd name="connsiteY63" fmla="*/ 1078164 h 1178672"/>
                  <a:gd name="connsiteX64" fmla="*/ 87401 w 354489"/>
                  <a:gd name="connsiteY64" fmla="*/ 1077831 h 1178672"/>
                  <a:gd name="connsiteX65" fmla="*/ 92451 w 354489"/>
                  <a:gd name="connsiteY65" fmla="*/ 1075970 h 1178672"/>
                  <a:gd name="connsiteX66" fmla="*/ 105410 w 354489"/>
                  <a:gd name="connsiteY66" fmla="*/ 1071983 h 1178672"/>
                  <a:gd name="connsiteX67" fmla="*/ 207222 w 354489"/>
                  <a:gd name="connsiteY67" fmla="*/ 1075040 h 1178672"/>
                  <a:gd name="connsiteX68" fmla="*/ 135515 w 354489"/>
                  <a:gd name="connsiteY68" fmla="*/ 1123621 h 1178672"/>
                  <a:gd name="connsiteX69" fmla="*/ 258526 w 354489"/>
                  <a:gd name="connsiteY69" fmla="*/ 982263 h 1178672"/>
                  <a:gd name="connsiteX70" fmla="*/ 262845 w 354489"/>
                  <a:gd name="connsiteY70" fmla="*/ 916602 h 1178672"/>
                  <a:gd name="connsiteX71" fmla="*/ 265371 w 354489"/>
                  <a:gd name="connsiteY71" fmla="*/ 912016 h 1178672"/>
                  <a:gd name="connsiteX72" fmla="*/ 266235 w 354489"/>
                  <a:gd name="connsiteY72" fmla="*/ 910687 h 1178672"/>
                  <a:gd name="connsiteX73" fmla="*/ 267829 w 354489"/>
                  <a:gd name="connsiteY73" fmla="*/ 908693 h 1178672"/>
                  <a:gd name="connsiteX74" fmla="*/ 269757 w 354489"/>
                  <a:gd name="connsiteY74" fmla="*/ 906766 h 1178672"/>
                  <a:gd name="connsiteX75" fmla="*/ 270156 w 354489"/>
                  <a:gd name="connsiteY75" fmla="*/ 906301 h 1178672"/>
                  <a:gd name="connsiteX76" fmla="*/ 270156 w 354489"/>
                  <a:gd name="connsiteY76" fmla="*/ 906301 h 1178672"/>
                  <a:gd name="connsiteX77" fmla="*/ 275140 w 354489"/>
                  <a:gd name="connsiteY77" fmla="*/ 903443 h 1178672"/>
                  <a:gd name="connsiteX78" fmla="*/ 289694 w 354489"/>
                  <a:gd name="connsiteY78" fmla="*/ 901383 h 1178672"/>
                  <a:gd name="connsiteX79" fmla="*/ 290293 w 354489"/>
                  <a:gd name="connsiteY79" fmla="*/ 901383 h 1178672"/>
                  <a:gd name="connsiteX80" fmla="*/ 291488 w 354489"/>
                  <a:gd name="connsiteY80" fmla="*/ 901715 h 1178672"/>
                  <a:gd name="connsiteX81" fmla="*/ 293948 w 354489"/>
                  <a:gd name="connsiteY81" fmla="*/ 902446 h 1178672"/>
                  <a:gd name="connsiteX82" fmla="*/ 296805 w 354489"/>
                  <a:gd name="connsiteY82" fmla="*/ 903842 h 1178672"/>
                  <a:gd name="connsiteX83" fmla="*/ 299265 w 354489"/>
                  <a:gd name="connsiteY83" fmla="*/ 905570 h 1178672"/>
                  <a:gd name="connsiteX84" fmla="*/ 306441 w 354489"/>
                  <a:gd name="connsiteY84" fmla="*/ 915738 h 1178672"/>
                  <a:gd name="connsiteX85" fmla="*/ 308236 w 354489"/>
                  <a:gd name="connsiteY85" fmla="*/ 920722 h 1178672"/>
                  <a:gd name="connsiteX86" fmla="*/ 310429 w 354489"/>
                  <a:gd name="connsiteY86" fmla="*/ 930558 h 1178672"/>
                  <a:gd name="connsiteX87" fmla="*/ 310562 w 354489"/>
                  <a:gd name="connsiteY87" fmla="*/ 932220 h 1178672"/>
                  <a:gd name="connsiteX88" fmla="*/ 310828 w 354489"/>
                  <a:gd name="connsiteY88" fmla="*/ 937669 h 1178672"/>
                  <a:gd name="connsiteX89" fmla="*/ 310496 w 354489"/>
                  <a:gd name="connsiteY89" fmla="*/ 945711 h 1178672"/>
                  <a:gd name="connsiteX90" fmla="*/ 310496 w 354489"/>
                  <a:gd name="connsiteY90" fmla="*/ 946508 h 1178672"/>
                  <a:gd name="connsiteX91" fmla="*/ 310363 w 354489"/>
                  <a:gd name="connsiteY91" fmla="*/ 947372 h 1178672"/>
                  <a:gd name="connsiteX92" fmla="*/ 309697 w 354489"/>
                  <a:gd name="connsiteY92" fmla="*/ 950762 h 1178672"/>
                  <a:gd name="connsiteX93" fmla="*/ 305511 w 354489"/>
                  <a:gd name="connsiteY93" fmla="*/ 965183 h 1178672"/>
                  <a:gd name="connsiteX94" fmla="*/ 276935 w 354489"/>
                  <a:gd name="connsiteY94" fmla="*/ 1015825 h 1178672"/>
                  <a:gd name="connsiteX95" fmla="*/ 264176 w 354489"/>
                  <a:gd name="connsiteY95" fmla="*/ 1029648 h 1178672"/>
                  <a:gd name="connsiteX96" fmla="*/ 258593 w 354489"/>
                  <a:gd name="connsiteY96" fmla="*/ 982396 h 1178672"/>
                  <a:gd name="connsiteX97" fmla="*/ 314948 w 354489"/>
                  <a:gd name="connsiteY97" fmla="*/ 1082151 h 1178672"/>
                  <a:gd name="connsiteX98" fmla="*/ 316676 w 354489"/>
                  <a:gd name="connsiteY98" fmla="*/ 1081885 h 1178672"/>
                  <a:gd name="connsiteX99" fmla="*/ 314948 w 354489"/>
                  <a:gd name="connsiteY99" fmla="*/ 1082151 h 1178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</a:cxnLst>
                <a:rect l="l" t="t" r="r" b="b"/>
                <a:pathLst>
                  <a:path w="354489" h="1178672">
                    <a:moveTo>
                      <a:pt x="326178" y="1077432"/>
                    </a:moveTo>
                    <a:cubicBezTo>
                      <a:pt x="326178" y="1077432"/>
                      <a:pt x="325515" y="1078030"/>
                      <a:pt x="324916" y="1078562"/>
                    </a:cubicBezTo>
                    <a:cubicBezTo>
                      <a:pt x="325448" y="1078230"/>
                      <a:pt x="325781" y="1078164"/>
                      <a:pt x="324717" y="1078762"/>
                    </a:cubicBezTo>
                    <a:cubicBezTo>
                      <a:pt x="324253" y="1079160"/>
                      <a:pt x="323853" y="1079493"/>
                      <a:pt x="323853" y="1079559"/>
                    </a:cubicBezTo>
                    <a:cubicBezTo>
                      <a:pt x="323853" y="1079426"/>
                      <a:pt x="323987" y="1079227"/>
                      <a:pt x="324186" y="1079094"/>
                    </a:cubicBezTo>
                    <a:cubicBezTo>
                      <a:pt x="323454" y="1079493"/>
                      <a:pt x="322656" y="1079958"/>
                      <a:pt x="321926" y="1080357"/>
                    </a:cubicBezTo>
                    <a:cubicBezTo>
                      <a:pt x="321926" y="1080357"/>
                      <a:pt x="321926" y="1080357"/>
                      <a:pt x="321926" y="1080357"/>
                    </a:cubicBezTo>
                    <a:cubicBezTo>
                      <a:pt x="320198" y="1080888"/>
                      <a:pt x="318537" y="1081420"/>
                      <a:pt x="316742" y="1081819"/>
                    </a:cubicBezTo>
                    <a:cubicBezTo>
                      <a:pt x="316210" y="1081952"/>
                      <a:pt x="315679" y="1082018"/>
                      <a:pt x="315081" y="1082151"/>
                    </a:cubicBezTo>
                    <a:cubicBezTo>
                      <a:pt x="314948" y="1082151"/>
                      <a:pt x="314881" y="1082151"/>
                      <a:pt x="314815" y="1082151"/>
                    </a:cubicBezTo>
                    <a:cubicBezTo>
                      <a:pt x="314349" y="1082151"/>
                      <a:pt x="313952" y="1082151"/>
                      <a:pt x="313818" y="1082151"/>
                    </a:cubicBezTo>
                    <a:cubicBezTo>
                      <a:pt x="309963" y="1082350"/>
                      <a:pt x="306175" y="1082151"/>
                      <a:pt x="302322" y="1081752"/>
                    </a:cubicBezTo>
                    <a:cubicBezTo>
                      <a:pt x="303983" y="1081819"/>
                      <a:pt x="298467" y="1081154"/>
                      <a:pt x="297337" y="1080888"/>
                    </a:cubicBezTo>
                    <a:cubicBezTo>
                      <a:pt x="295011" y="1080423"/>
                      <a:pt x="292686" y="1079825"/>
                      <a:pt x="290359" y="1079227"/>
                    </a:cubicBezTo>
                    <a:cubicBezTo>
                      <a:pt x="285907" y="1078030"/>
                      <a:pt x="281520" y="1076568"/>
                      <a:pt x="277267" y="1074973"/>
                    </a:cubicBezTo>
                    <a:cubicBezTo>
                      <a:pt x="276270" y="1074575"/>
                      <a:pt x="275273" y="1074176"/>
                      <a:pt x="274211" y="1073777"/>
                    </a:cubicBezTo>
                    <a:cubicBezTo>
                      <a:pt x="274011" y="1073711"/>
                      <a:pt x="273878" y="1073644"/>
                      <a:pt x="273745" y="1073578"/>
                    </a:cubicBezTo>
                    <a:cubicBezTo>
                      <a:pt x="273612" y="1073578"/>
                      <a:pt x="273612" y="1073511"/>
                      <a:pt x="273412" y="1073445"/>
                    </a:cubicBezTo>
                    <a:cubicBezTo>
                      <a:pt x="271684" y="1072647"/>
                      <a:pt x="269957" y="1071850"/>
                      <a:pt x="268229" y="1071052"/>
                    </a:cubicBezTo>
                    <a:cubicBezTo>
                      <a:pt x="279592" y="1060951"/>
                      <a:pt x="290825" y="1050716"/>
                      <a:pt x="300394" y="1039152"/>
                    </a:cubicBezTo>
                    <a:cubicBezTo>
                      <a:pt x="314881" y="1021806"/>
                      <a:pt x="326312" y="1002533"/>
                      <a:pt x="334685" y="981532"/>
                    </a:cubicBezTo>
                    <a:cubicBezTo>
                      <a:pt x="346714" y="951293"/>
                      <a:pt x="349305" y="914409"/>
                      <a:pt x="327773" y="887559"/>
                    </a:cubicBezTo>
                    <a:cubicBezTo>
                      <a:pt x="310629" y="866226"/>
                      <a:pt x="278929" y="862504"/>
                      <a:pt x="256002" y="875929"/>
                    </a:cubicBezTo>
                    <a:lnTo>
                      <a:pt x="256002" y="0"/>
                    </a:lnTo>
                    <a:lnTo>
                      <a:pt x="216128" y="0"/>
                    </a:lnTo>
                    <a:lnTo>
                      <a:pt x="216128" y="1042807"/>
                    </a:lnTo>
                    <a:cubicBezTo>
                      <a:pt x="182367" y="1029250"/>
                      <a:pt x="143026" y="1030114"/>
                      <a:pt x="108069" y="1037291"/>
                    </a:cubicBezTo>
                    <a:cubicBezTo>
                      <a:pt x="76702" y="1043671"/>
                      <a:pt x="50983" y="1057628"/>
                      <a:pt x="28786" y="1080689"/>
                    </a:cubicBezTo>
                    <a:cubicBezTo>
                      <a:pt x="9647" y="1100560"/>
                      <a:pt x="-13347" y="1134919"/>
                      <a:pt x="9580" y="1160639"/>
                    </a:cubicBezTo>
                    <a:cubicBezTo>
                      <a:pt x="21210" y="1173731"/>
                      <a:pt x="40548" y="1178317"/>
                      <a:pt x="57429" y="1178649"/>
                    </a:cubicBezTo>
                    <a:cubicBezTo>
                      <a:pt x="79559" y="1179115"/>
                      <a:pt x="101821" y="1172602"/>
                      <a:pt x="122357" y="1164892"/>
                    </a:cubicBezTo>
                    <a:cubicBezTo>
                      <a:pt x="145417" y="1156186"/>
                      <a:pt x="167481" y="1146217"/>
                      <a:pt x="187352" y="1131530"/>
                    </a:cubicBezTo>
                    <a:cubicBezTo>
                      <a:pt x="204829" y="1118570"/>
                      <a:pt x="221245" y="1104149"/>
                      <a:pt x="240450" y="1093781"/>
                    </a:cubicBezTo>
                    <a:cubicBezTo>
                      <a:pt x="253941" y="1102089"/>
                      <a:pt x="268894" y="1108203"/>
                      <a:pt x="284113" y="1111991"/>
                    </a:cubicBezTo>
                    <a:cubicBezTo>
                      <a:pt x="306308" y="1117441"/>
                      <a:pt x="332227" y="1117906"/>
                      <a:pt x="349704" y="1100959"/>
                    </a:cubicBezTo>
                    <a:cubicBezTo>
                      <a:pt x="355951" y="1094911"/>
                      <a:pt x="356217" y="1083480"/>
                      <a:pt x="349704" y="1077432"/>
                    </a:cubicBezTo>
                    <a:cubicBezTo>
                      <a:pt x="342992" y="1071252"/>
                      <a:pt x="332891" y="1070986"/>
                      <a:pt x="326178" y="1077432"/>
                    </a:cubicBezTo>
                    <a:close/>
                    <a:moveTo>
                      <a:pt x="135515" y="1123688"/>
                    </a:moveTo>
                    <a:cubicBezTo>
                      <a:pt x="119433" y="1130865"/>
                      <a:pt x="102886" y="1137378"/>
                      <a:pt x="85739" y="1141698"/>
                    </a:cubicBezTo>
                    <a:cubicBezTo>
                      <a:pt x="77632" y="1143758"/>
                      <a:pt x="69458" y="1145221"/>
                      <a:pt x="61084" y="1145420"/>
                    </a:cubicBezTo>
                    <a:cubicBezTo>
                      <a:pt x="54372" y="1145553"/>
                      <a:pt x="44803" y="1144224"/>
                      <a:pt x="40548" y="1142429"/>
                    </a:cubicBezTo>
                    <a:cubicBezTo>
                      <a:pt x="39486" y="1141964"/>
                      <a:pt x="35167" y="1139106"/>
                      <a:pt x="35431" y="1139572"/>
                    </a:cubicBezTo>
                    <a:cubicBezTo>
                      <a:pt x="34901" y="1139040"/>
                      <a:pt x="34368" y="1138575"/>
                      <a:pt x="33836" y="1138043"/>
                    </a:cubicBezTo>
                    <a:cubicBezTo>
                      <a:pt x="33836" y="1138043"/>
                      <a:pt x="33836" y="1138043"/>
                      <a:pt x="33703" y="1137910"/>
                    </a:cubicBezTo>
                    <a:cubicBezTo>
                      <a:pt x="33703" y="1137910"/>
                      <a:pt x="33570" y="1137777"/>
                      <a:pt x="33505" y="1137711"/>
                    </a:cubicBezTo>
                    <a:cubicBezTo>
                      <a:pt x="33505" y="1137578"/>
                      <a:pt x="33505" y="1137578"/>
                      <a:pt x="33505" y="1137445"/>
                    </a:cubicBezTo>
                    <a:cubicBezTo>
                      <a:pt x="33505" y="1137445"/>
                      <a:pt x="33505" y="1137445"/>
                      <a:pt x="33505" y="1137312"/>
                    </a:cubicBezTo>
                    <a:cubicBezTo>
                      <a:pt x="33505" y="1137179"/>
                      <a:pt x="33439" y="1137113"/>
                      <a:pt x="33372" y="1136913"/>
                    </a:cubicBezTo>
                    <a:cubicBezTo>
                      <a:pt x="33372" y="1136847"/>
                      <a:pt x="33372" y="1136780"/>
                      <a:pt x="33372" y="1136647"/>
                    </a:cubicBezTo>
                    <a:cubicBezTo>
                      <a:pt x="33372" y="1135783"/>
                      <a:pt x="33372" y="1134919"/>
                      <a:pt x="33372" y="1134056"/>
                    </a:cubicBezTo>
                    <a:cubicBezTo>
                      <a:pt x="33372" y="1133922"/>
                      <a:pt x="33372" y="1133922"/>
                      <a:pt x="33372" y="1133856"/>
                    </a:cubicBezTo>
                    <a:cubicBezTo>
                      <a:pt x="33372" y="1133723"/>
                      <a:pt x="33439" y="1133590"/>
                      <a:pt x="33570" y="1133324"/>
                    </a:cubicBezTo>
                    <a:cubicBezTo>
                      <a:pt x="33969" y="1131995"/>
                      <a:pt x="34302" y="1130666"/>
                      <a:pt x="34701" y="1129337"/>
                    </a:cubicBezTo>
                    <a:cubicBezTo>
                      <a:pt x="34768" y="1129005"/>
                      <a:pt x="34834" y="1128872"/>
                      <a:pt x="34901" y="1128606"/>
                    </a:cubicBezTo>
                    <a:cubicBezTo>
                      <a:pt x="34901" y="1128606"/>
                      <a:pt x="34901" y="1128606"/>
                      <a:pt x="34901" y="1128606"/>
                    </a:cubicBezTo>
                    <a:cubicBezTo>
                      <a:pt x="36096" y="1126014"/>
                      <a:pt x="37425" y="1123488"/>
                      <a:pt x="38954" y="1121029"/>
                    </a:cubicBezTo>
                    <a:cubicBezTo>
                      <a:pt x="42542" y="1115115"/>
                      <a:pt x="43938" y="1113387"/>
                      <a:pt x="48722" y="1108070"/>
                    </a:cubicBezTo>
                    <a:cubicBezTo>
                      <a:pt x="52644" y="1103684"/>
                      <a:pt x="56896" y="1099497"/>
                      <a:pt x="61284" y="1095576"/>
                    </a:cubicBezTo>
                    <a:cubicBezTo>
                      <a:pt x="63609" y="1093449"/>
                      <a:pt x="66068" y="1091455"/>
                      <a:pt x="68526" y="1089461"/>
                    </a:cubicBezTo>
                    <a:cubicBezTo>
                      <a:pt x="68792" y="1089262"/>
                      <a:pt x="68859" y="1089196"/>
                      <a:pt x="68992" y="1089063"/>
                    </a:cubicBezTo>
                    <a:cubicBezTo>
                      <a:pt x="69192" y="1088930"/>
                      <a:pt x="69391" y="1088797"/>
                      <a:pt x="69724" y="1088531"/>
                    </a:cubicBezTo>
                    <a:cubicBezTo>
                      <a:pt x="71186" y="1087468"/>
                      <a:pt x="72714" y="1086404"/>
                      <a:pt x="74176" y="1085341"/>
                    </a:cubicBezTo>
                    <a:cubicBezTo>
                      <a:pt x="78097" y="1082683"/>
                      <a:pt x="82150" y="1080224"/>
                      <a:pt x="86404" y="1078164"/>
                    </a:cubicBezTo>
                    <a:cubicBezTo>
                      <a:pt x="86404" y="1078164"/>
                      <a:pt x="86404" y="1078164"/>
                      <a:pt x="86537" y="1078164"/>
                    </a:cubicBezTo>
                    <a:cubicBezTo>
                      <a:pt x="86671" y="1078164"/>
                      <a:pt x="86935" y="1078030"/>
                      <a:pt x="87401" y="1077831"/>
                    </a:cubicBezTo>
                    <a:cubicBezTo>
                      <a:pt x="89062" y="1077166"/>
                      <a:pt x="90790" y="1076568"/>
                      <a:pt x="92451" y="1075970"/>
                    </a:cubicBezTo>
                    <a:cubicBezTo>
                      <a:pt x="96704" y="1074508"/>
                      <a:pt x="101025" y="1073179"/>
                      <a:pt x="105410" y="1071983"/>
                    </a:cubicBezTo>
                    <a:cubicBezTo>
                      <a:pt x="137243" y="1063542"/>
                      <a:pt x="176320" y="1060818"/>
                      <a:pt x="207222" y="1075040"/>
                    </a:cubicBezTo>
                    <a:cubicBezTo>
                      <a:pt x="183363" y="1091256"/>
                      <a:pt x="162231" y="1111659"/>
                      <a:pt x="135515" y="1123621"/>
                    </a:cubicBezTo>
                    <a:close/>
                    <a:moveTo>
                      <a:pt x="258526" y="982263"/>
                    </a:moveTo>
                    <a:cubicBezTo>
                      <a:pt x="256466" y="959268"/>
                      <a:pt x="254538" y="936606"/>
                      <a:pt x="262845" y="916602"/>
                    </a:cubicBezTo>
                    <a:cubicBezTo>
                      <a:pt x="262978" y="916602"/>
                      <a:pt x="264972" y="912614"/>
                      <a:pt x="265371" y="912016"/>
                    </a:cubicBezTo>
                    <a:cubicBezTo>
                      <a:pt x="265638" y="911551"/>
                      <a:pt x="265970" y="911152"/>
                      <a:pt x="266235" y="910687"/>
                    </a:cubicBezTo>
                    <a:cubicBezTo>
                      <a:pt x="266567" y="910222"/>
                      <a:pt x="267565" y="908959"/>
                      <a:pt x="267829" y="908693"/>
                    </a:cubicBezTo>
                    <a:cubicBezTo>
                      <a:pt x="268495" y="908029"/>
                      <a:pt x="269160" y="907430"/>
                      <a:pt x="269757" y="906766"/>
                    </a:cubicBezTo>
                    <a:cubicBezTo>
                      <a:pt x="269957" y="906566"/>
                      <a:pt x="270023" y="906500"/>
                      <a:pt x="270156" y="906301"/>
                    </a:cubicBezTo>
                    <a:cubicBezTo>
                      <a:pt x="270156" y="906301"/>
                      <a:pt x="270156" y="906301"/>
                      <a:pt x="270156" y="906301"/>
                    </a:cubicBezTo>
                    <a:cubicBezTo>
                      <a:pt x="271152" y="905636"/>
                      <a:pt x="275806" y="903310"/>
                      <a:pt x="275140" y="903443"/>
                    </a:cubicBezTo>
                    <a:cubicBezTo>
                      <a:pt x="280125" y="901649"/>
                      <a:pt x="284444" y="900917"/>
                      <a:pt x="289694" y="901383"/>
                    </a:cubicBezTo>
                    <a:cubicBezTo>
                      <a:pt x="290027" y="901383"/>
                      <a:pt x="290160" y="901383"/>
                      <a:pt x="290293" y="901383"/>
                    </a:cubicBezTo>
                    <a:cubicBezTo>
                      <a:pt x="290625" y="901449"/>
                      <a:pt x="290958" y="901582"/>
                      <a:pt x="291488" y="901715"/>
                    </a:cubicBezTo>
                    <a:cubicBezTo>
                      <a:pt x="292287" y="901914"/>
                      <a:pt x="293083" y="902180"/>
                      <a:pt x="293948" y="902446"/>
                    </a:cubicBezTo>
                    <a:cubicBezTo>
                      <a:pt x="294214" y="902645"/>
                      <a:pt x="296739" y="903775"/>
                      <a:pt x="296805" y="903842"/>
                    </a:cubicBezTo>
                    <a:cubicBezTo>
                      <a:pt x="297271" y="904108"/>
                      <a:pt x="299928" y="906234"/>
                      <a:pt x="299265" y="905570"/>
                    </a:cubicBezTo>
                    <a:cubicBezTo>
                      <a:pt x="303118" y="908959"/>
                      <a:pt x="303783" y="910288"/>
                      <a:pt x="306441" y="915738"/>
                    </a:cubicBezTo>
                    <a:cubicBezTo>
                      <a:pt x="306508" y="915871"/>
                      <a:pt x="307572" y="918396"/>
                      <a:pt x="308236" y="920722"/>
                    </a:cubicBezTo>
                    <a:cubicBezTo>
                      <a:pt x="309233" y="923912"/>
                      <a:pt x="309963" y="927235"/>
                      <a:pt x="310429" y="930558"/>
                    </a:cubicBezTo>
                    <a:cubicBezTo>
                      <a:pt x="310429" y="930957"/>
                      <a:pt x="310562" y="932087"/>
                      <a:pt x="310562" y="932220"/>
                    </a:cubicBezTo>
                    <a:cubicBezTo>
                      <a:pt x="310695" y="934014"/>
                      <a:pt x="310762" y="935808"/>
                      <a:pt x="310828" y="937669"/>
                    </a:cubicBezTo>
                    <a:cubicBezTo>
                      <a:pt x="310828" y="940328"/>
                      <a:pt x="310762" y="943052"/>
                      <a:pt x="310496" y="945711"/>
                    </a:cubicBezTo>
                    <a:cubicBezTo>
                      <a:pt x="310496" y="946242"/>
                      <a:pt x="310496" y="946442"/>
                      <a:pt x="310496" y="946508"/>
                    </a:cubicBezTo>
                    <a:cubicBezTo>
                      <a:pt x="310496" y="946774"/>
                      <a:pt x="310429" y="946973"/>
                      <a:pt x="310363" y="947372"/>
                    </a:cubicBezTo>
                    <a:cubicBezTo>
                      <a:pt x="310163" y="948502"/>
                      <a:pt x="309963" y="949632"/>
                      <a:pt x="309697" y="950762"/>
                    </a:cubicBezTo>
                    <a:cubicBezTo>
                      <a:pt x="308635" y="955613"/>
                      <a:pt x="307106" y="960465"/>
                      <a:pt x="305511" y="965183"/>
                    </a:cubicBezTo>
                    <a:cubicBezTo>
                      <a:pt x="299198" y="983326"/>
                      <a:pt x="289230" y="1001005"/>
                      <a:pt x="276935" y="1015825"/>
                    </a:cubicBezTo>
                    <a:cubicBezTo>
                      <a:pt x="272947" y="1020610"/>
                      <a:pt x="268628" y="1025196"/>
                      <a:pt x="264176" y="1029648"/>
                    </a:cubicBezTo>
                    <a:cubicBezTo>
                      <a:pt x="262647" y="1013898"/>
                      <a:pt x="259988" y="998147"/>
                      <a:pt x="258593" y="982396"/>
                    </a:cubicBezTo>
                    <a:close/>
                    <a:moveTo>
                      <a:pt x="314948" y="1082151"/>
                    </a:moveTo>
                    <a:cubicBezTo>
                      <a:pt x="315347" y="1082151"/>
                      <a:pt x="315879" y="1082018"/>
                      <a:pt x="316676" y="1081885"/>
                    </a:cubicBezTo>
                    <a:cubicBezTo>
                      <a:pt x="316543" y="1082085"/>
                      <a:pt x="315679" y="1082151"/>
                      <a:pt x="314948" y="1082151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66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33734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84A1F-20EA-E63A-5FB3-432BB14BD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E9A80-317A-5BC7-F622-C743BBE91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Hanging Success Letters </a:t>
            </a:r>
            <a:r>
              <a:rPr lang="en-US" dirty="0"/>
              <a:t>– Slide Template</a:t>
            </a:r>
          </a:p>
        </p:txBody>
      </p:sp>
      <p:grpSp>
        <p:nvGrpSpPr>
          <p:cNvPr id="3" name="Groupe 102">
            <a:extLst>
              <a:ext uri="{FF2B5EF4-FFF2-40B4-BE49-F238E27FC236}">
                <a16:creationId xmlns:a16="http://schemas.microsoft.com/office/drawing/2014/main" id="{B021DFC5-86EC-33A9-5A15-5781C77ACDF2}"/>
              </a:ext>
            </a:extLst>
          </p:cNvPr>
          <p:cNvGrpSpPr/>
          <p:nvPr/>
        </p:nvGrpSpPr>
        <p:grpSpPr>
          <a:xfrm>
            <a:off x="1368994" y="1444978"/>
            <a:ext cx="9454013" cy="3968044"/>
            <a:chOff x="1244634" y="1293911"/>
            <a:chExt cx="4724450" cy="1982949"/>
          </a:xfrm>
        </p:grpSpPr>
        <p:grpSp>
          <p:nvGrpSpPr>
            <p:cNvPr id="4" name="Groupe 70">
              <a:extLst>
                <a:ext uri="{FF2B5EF4-FFF2-40B4-BE49-F238E27FC236}">
                  <a16:creationId xmlns:a16="http://schemas.microsoft.com/office/drawing/2014/main" id="{AC6DECAB-12E1-0D02-324D-3C4787F6B82D}"/>
                </a:ext>
              </a:extLst>
            </p:cNvPr>
            <p:cNvGrpSpPr/>
            <p:nvPr/>
          </p:nvGrpSpPr>
          <p:grpSpPr>
            <a:xfrm>
              <a:off x="2583459" y="1293911"/>
              <a:ext cx="731160" cy="1962253"/>
              <a:chOff x="2373908" y="1293911"/>
              <a:chExt cx="731160" cy="1962253"/>
            </a:xfrm>
          </p:grpSpPr>
          <p:sp>
            <p:nvSpPr>
              <p:cNvPr id="39" name="Forme libre 73">
                <a:extLst>
                  <a:ext uri="{FF2B5EF4-FFF2-40B4-BE49-F238E27FC236}">
                    <a16:creationId xmlns:a16="http://schemas.microsoft.com/office/drawing/2014/main" id="{F8FF987F-6D33-0321-89F9-4CE11559C4D5}"/>
                  </a:ext>
                </a:extLst>
              </p:cNvPr>
              <p:cNvSpPr/>
              <p:nvPr/>
            </p:nvSpPr>
            <p:spPr>
              <a:xfrm>
                <a:off x="2373908" y="2114257"/>
                <a:ext cx="731160" cy="1141907"/>
              </a:xfrm>
              <a:custGeom>
                <a:avLst/>
                <a:gdLst>
                  <a:gd name="connsiteX0" fmla="*/ 865776 w 865933"/>
                  <a:gd name="connsiteY0" fmla="*/ 896670 h 1352391"/>
                  <a:gd name="connsiteX1" fmla="*/ 567120 w 865933"/>
                  <a:gd name="connsiteY1" fmla="*/ 912620 h 1352391"/>
                  <a:gd name="connsiteX2" fmla="*/ 465641 w 865933"/>
                  <a:gd name="connsiteY2" fmla="*/ 1117978 h 1352391"/>
                  <a:gd name="connsiteX3" fmla="*/ 316646 w 865933"/>
                  <a:gd name="connsiteY3" fmla="*/ 681343 h 1352391"/>
                  <a:gd name="connsiteX4" fmla="*/ 422311 w 865933"/>
                  <a:gd name="connsiteY4" fmla="*/ 236866 h 1352391"/>
                  <a:gd name="connsiteX5" fmla="*/ 541136 w 865933"/>
                  <a:gd name="connsiteY5" fmla="*/ 416438 h 1352391"/>
                  <a:gd name="connsiteX6" fmla="*/ 839193 w 865933"/>
                  <a:gd name="connsiteY6" fmla="*/ 400488 h 1352391"/>
                  <a:gd name="connsiteX7" fmla="*/ 414270 w 865933"/>
                  <a:gd name="connsiteY7" fmla="*/ 936 h 1352391"/>
                  <a:gd name="connsiteX8" fmla="*/ 2904 w 865933"/>
                  <a:gd name="connsiteY8" fmla="*/ 697094 h 1352391"/>
                  <a:gd name="connsiteX9" fmla="*/ 474214 w 865933"/>
                  <a:gd name="connsiteY9" fmla="*/ 1351382 h 1352391"/>
                  <a:gd name="connsiteX10" fmla="*/ 865710 w 865933"/>
                  <a:gd name="connsiteY10" fmla="*/ 896670 h 1352391"/>
                  <a:gd name="connsiteX11" fmla="*/ 498936 w 865933"/>
                  <a:gd name="connsiteY11" fmla="*/ 79823 h 1352391"/>
                  <a:gd name="connsiteX12" fmla="*/ 564794 w 865933"/>
                  <a:gd name="connsiteY12" fmla="*/ 145684 h 1352391"/>
                  <a:gd name="connsiteX13" fmla="*/ 498936 w 865933"/>
                  <a:gd name="connsiteY13" fmla="*/ 211545 h 1352391"/>
                  <a:gd name="connsiteX14" fmla="*/ 433077 w 865933"/>
                  <a:gd name="connsiteY14" fmla="*/ 145684 h 1352391"/>
                  <a:gd name="connsiteX15" fmla="*/ 498936 w 865933"/>
                  <a:gd name="connsiteY15" fmla="*/ 79823 h 1352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865933" h="1352391">
                    <a:moveTo>
                      <a:pt x="865776" y="896670"/>
                    </a:moveTo>
                    <a:lnTo>
                      <a:pt x="567120" y="912620"/>
                    </a:lnTo>
                    <a:cubicBezTo>
                      <a:pt x="567519" y="990909"/>
                      <a:pt x="567652" y="1112529"/>
                      <a:pt x="465641" y="1117978"/>
                    </a:cubicBezTo>
                    <a:cubicBezTo>
                      <a:pt x="356054" y="1123827"/>
                      <a:pt x="331598" y="961069"/>
                      <a:pt x="316646" y="681343"/>
                    </a:cubicBezTo>
                    <a:cubicBezTo>
                      <a:pt x="299633" y="362672"/>
                      <a:pt x="319769" y="242315"/>
                      <a:pt x="422311" y="236866"/>
                    </a:cubicBezTo>
                    <a:cubicBezTo>
                      <a:pt x="526781" y="231283"/>
                      <a:pt x="534756" y="343732"/>
                      <a:pt x="541136" y="416438"/>
                    </a:cubicBezTo>
                    <a:lnTo>
                      <a:pt x="839193" y="400488"/>
                    </a:lnTo>
                    <a:cubicBezTo>
                      <a:pt x="827164" y="245439"/>
                      <a:pt x="761705" y="-17672"/>
                      <a:pt x="414270" y="936"/>
                    </a:cubicBezTo>
                    <a:cubicBezTo>
                      <a:pt x="116479" y="16820"/>
                      <a:pt x="-22283" y="225900"/>
                      <a:pt x="2904" y="697094"/>
                    </a:cubicBezTo>
                    <a:cubicBezTo>
                      <a:pt x="25101" y="1112595"/>
                      <a:pt x="114485" y="1370655"/>
                      <a:pt x="474214" y="1351382"/>
                    </a:cubicBezTo>
                    <a:cubicBezTo>
                      <a:pt x="836867" y="1331976"/>
                      <a:pt x="869165" y="1031582"/>
                      <a:pt x="865710" y="896670"/>
                    </a:cubicBezTo>
                    <a:close/>
                    <a:moveTo>
                      <a:pt x="498936" y="79823"/>
                    </a:moveTo>
                    <a:cubicBezTo>
                      <a:pt x="535288" y="79823"/>
                      <a:pt x="564794" y="109331"/>
                      <a:pt x="564794" y="145684"/>
                    </a:cubicBezTo>
                    <a:cubicBezTo>
                      <a:pt x="564794" y="182037"/>
                      <a:pt x="535288" y="211545"/>
                      <a:pt x="498936" y="211545"/>
                    </a:cubicBezTo>
                    <a:cubicBezTo>
                      <a:pt x="462584" y="211545"/>
                      <a:pt x="433077" y="182037"/>
                      <a:pt x="433077" y="145684"/>
                    </a:cubicBezTo>
                    <a:cubicBezTo>
                      <a:pt x="433077" y="109331"/>
                      <a:pt x="462584" y="79823"/>
                      <a:pt x="498936" y="798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6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0" name="Forme libre 76">
                <a:extLst>
                  <a:ext uri="{FF2B5EF4-FFF2-40B4-BE49-F238E27FC236}">
                    <a16:creationId xmlns:a16="http://schemas.microsoft.com/office/drawing/2014/main" id="{90D98C97-8EBE-490E-5476-DE7BB5DD043E}"/>
                  </a:ext>
                </a:extLst>
              </p:cNvPr>
              <p:cNvSpPr/>
              <p:nvPr/>
            </p:nvSpPr>
            <p:spPr>
              <a:xfrm>
                <a:off x="2605051" y="1293911"/>
                <a:ext cx="346093" cy="1020608"/>
              </a:xfrm>
              <a:custGeom>
                <a:avLst/>
                <a:gdLst>
                  <a:gd name="connsiteX0" fmla="*/ 376841 w 409888"/>
                  <a:gd name="connsiteY0" fmla="*/ 1052444 h 1208734"/>
                  <a:gd name="connsiteX1" fmla="*/ 300815 w 409888"/>
                  <a:gd name="connsiteY1" fmla="*/ 1041677 h 1208734"/>
                  <a:gd name="connsiteX2" fmla="*/ 245124 w 409888"/>
                  <a:gd name="connsiteY2" fmla="*/ 1050716 h 1208734"/>
                  <a:gd name="connsiteX3" fmla="*/ 245124 w 409888"/>
                  <a:gd name="connsiteY3" fmla="*/ 0 h 1208734"/>
                  <a:gd name="connsiteX4" fmla="*/ 205251 w 409888"/>
                  <a:gd name="connsiteY4" fmla="*/ 0 h 1208734"/>
                  <a:gd name="connsiteX5" fmla="*/ 205251 w 409888"/>
                  <a:gd name="connsiteY5" fmla="*/ 1064274 h 1208734"/>
                  <a:gd name="connsiteX6" fmla="*/ 122379 w 409888"/>
                  <a:gd name="connsiteY6" fmla="*/ 1060020 h 1208734"/>
                  <a:gd name="connsiteX7" fmla="*/ 20435 w 409888"/>
                  <a:gd name="connsiteY7" fmla="*/ 1098766 h 1208734"/>
                  <a:gd name="connsiteX8" fmla="*/ 16979 w 409888"/>
                  <a:gd name="connsiteY8" fmla="*/ 1193536 h 1208734"/>
                  <a:gd name="connsiteX9" fmla="*/ 72869 w 409888"/>
                  <a:gd name="connsiteY9" fmla="*/ 1208423 h 1208734"/>
                  <a:gd name="connsiteX10" fmla="*/ 137731 w 409888"/>
                  <a:gd name="connsiteY10" fmla="*/ 1192606 h 1208734"/>
                  <a:gd name="connsiteX11" fmla="*/ 240672 w 409888"/>
                  <a:gd name="connsiteY11" fmla="*/ 1104814 h 1208734"/>
                  <a:gd name="connsiteX12" fmla="*/ 310784 w 409888"/>
                  <a:gd name="connsiteY12" fmla="*/ 1141100 h 1208734"/>
                  <a:gd name="connsiteX13" fmla="*/ 403357 w 409888"/>
                  <a:gd name="connsiteY13" fmla="*/ 1121096 h 1208734"/>
                  <a:gd name="connsiteX14" fmla="*/ 376841 w 409888"/>
                  <a:gd name="connsiteY14" fmla="*/ 1052311 h 1208734"/>
                  <a:gd name="connsiteX15" fmla="*/ 141917 w 409888"/>
                  <a:gd name="connsiteY15" fmla="*/ 1152930 h 1208734"/>
                  <a:gd name="connsiteX16" fmla="*/ 94069 w 409888"/>
                  <a:gd name="connsiteY16" fmla="*/ 1172336 h 1208734"/>
                  <a:gd name="connsiteX17" fmla="*/ 44891 w 409888"/>
                  <a:gd name="connsiteY17" fmla="*/ 1172801 h 1208734"/>
                  <a:gd name="connsiteX18" fmla="*/ 41103 w 409888"/>
                  <a:gd name="connsiteY18" fmla="*/ 1170542 h 1208734"/>
                  <a:gd name="connsiteX19" fmla="*/ 38179 w 409888"/>
                  <a:gd name="connsiteY19" fmla="*/ 1167817 h 1208734"/>
                  <a:gd name="connsiteX20" fmla="*/ 37514 w 409888"/>
                  <a:gd name="connsiteY20" fmla="*/ 1167152 h 1208734"/>
                  <a:gd name="connsiteX21" fmla="*/ 37049 w 409888"/>
                  <a:gd name="connsiteY21" fmla="*/ 1166355 h 1208734"/>
                  <a:gd name="connsiteX22" fmla="*/ 33195 w 409888"/>
                  <a:gd name="connsiteY22" fmla="*/ 1153993 h 1208734"/>
                  <a:gd name="connsiteX23" fmla="*/ 44625 w 409888"/>
                  <a:gd name="connsiteY23" fmla="*/ 1121295 h 1208734"/>
                  <a:gd name="connsiteX24" fmla="*/ 76192 w 409888"/>
                  <a:gd name="connsiteY24" fmla="*/ 1100826 h 1208734"/>
                  <a:gd name="connsiteX25" fmla="*/ 121249 w 409888"/>
                  <a:gd name="connsiteY25" fmla="*/ 1093250 h 1208734"/>
                  <a:gd name="connsiteX26" fmla="*/ 203722 w 409888"/>
                  <a:gd name="connsiteY26" fmla="*/ 1097304 h 1208734"/>
                  <a:gd name="connsiteX27" fmla="*/ 141917 w 409888"/>
                  <a:gd name="connsiteY27" fmla="*/ 1152863 h 1208734"/>
                  <a:gd name="connsiteX28" fmla="*/ 372322 w 409888"/>
                  <a:gd name="connsiteY28" fmla="*/ 1106542 h 1208734"/>
                  <a:gd name="connsiteX29" fmla="*/ 357635 w 409888"/>
                  <a:gd name="connsiteY29" fmla="*/ 1112589 h 1208734"/>
                  <a:gd name="connsiteX30" fmla="*/ 320619 w 409888"/>
                  <a:gd name="connsiteY30" fmla="*/ 1109399 h 1208734"/>
                  <a:gd name="connsiteX31" fmla="*/ 264596 w 409888"/>
                  <a:gd name="connsiteY31" fmla="*/ 1080357 h 1208734"/>
                  <a:gd name="connsiteX32" fmla="*/ 286527 w 409888"/>
                  <a:gd name="connsiteY32" fmla="*/ 1076436 h 1208734"/>
                  <a:gd name="connsiteX33" fmla="*/ 299818 w 409888"/>
                  <a:gd name="connsiteY33" fmla="*/ 1074974 h 1208734"/>
                  <a:gd name="connsiteX34" fmla="*/ 316831 w 409888"/>
                  <a:gd name="connsiteY34" fmla="*/ 1074176 h 1208734"/>
                  <a:gd name="connsiteX35" fmla="*/ 332515 w 409888"/>
                  <a:gd name="connsiteY35" fmla="*/ 1074641 h 1208734"/>
                  <a:gd name="connsiteX36" fmla="*/ 345540 w 409888"/>
                  <a:gd name="connsiteY36" fmla="*/ 1076502 h 1208734"/>
                  <a:gd name="connsiteX37" fmla="*/ 358233 w 409888"/>
                  <a:gd name="connsiteY37" fmla="*/ 1080224 h 1208734"/>
                  <a:gd name="connsiteX38" fmla="*/ 358632 w 409888"/>
                  <a:gd name="connsiteY38" fmla="*/ 1080357 h 1208734"/>
                  <a:gd name="connsiteX39" fmla="*/ 362088 w 409888"/>
                  <a:gd name="connsiteY39" fmla="*/ 1082084 h 1208734"/>
                  <a:gd name="connsiteX40" fmla="*/ 367205 w 409888"/>
                  <a:gd name="connsiteY40" fmla="*/ 1085208 h 1208734"/>
                  <a:gd name="connsiteX41" fmla="*/ 370727 w 409888"/>
                  <a:gd name="connsiteY41" fmla="*/ 1088265 h 1208734"/>
                  <a:gd name="connsiteX42" fmla="*/ 372721 w 409888"/>
                  <a:gd name="connsiteY42" fmla="*/ 1090392 h 1208734"/>
                  <a:gd name="connsiteX43" fmla="*/ 372787 w 409888"/>
                  <a:gd name="connsiteY43" fmla="*/ 1090458 h 1208734"/>
                  <a:gd name="connsiteX44" fmla="*/ 372787 w 409888"/>
                  <a:gd name="connsiteY44" fmla="*/ 1090458 h 1208734"/>
                  <a:gd name="connsiteX45" fmla="*/ 376177 w 409888"/>
                  <a:gd name="connsiteY45" fmla="*/ 1096307 h 1208734"/>
                  <a:gd name="connsiteX46" fmla="*/ 376708 w 409888"/>
                  <a:gd name="connsiteY46" fmla="*/ 1099696 h 1208734"/>
                  <a:gd name="connsiteX47" fmla="*/ 372189 w 409888"/>
                  <a:gd name="connsiteY47" fmla="*/ 1106276 h 1208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409888" h="1208734">
                    <a:moveTo>
                      <a:pt x="376841" y="1052444"/>
                    </a:moveTo>
                    <a:cubicBezTo>
                      <a:pt x="353648" y="1040880"/>
                      <a:pt x="326201" y="1039684"/>
                      <a:pt x="300815" y="1041677"/>
                    </a:cubicBezTo>
                    <a:cubicBezTo>
                      <a:pt x="282141" y="1043140"/>
                      <a:pt x="263400" y="1046130"/>
                      <a:pt x="245124" y="1050716"/>
                    </a:cubicBezTo>
                    <a:lnTo>
                      <a:pt x="245124" y="0"/>
                    </a:lnTo>
                    <a:lnTo>
                      <a:pt x="205251" y="0"/>
                    </a:lnTo>
                    <a:lnTo>
                      <a:pt x="205251" y="1064274"/>
                    </a:lnTo>
                    <a:cubicBezTo>
                      <a:pt x="177737" y="1061416"/>
                      <a:pt x="150158" y="1058758"/>
                      <a:pt x="122379" y="1060020"/>
                    </a:cubicBezTo>
                    <a:cubicBezTo>
                      <a:pt x="86227" y="1061615"/>
                      <a:pt x="44758" y="1069258"/>
                      <a:pt x="20435" y="1098766"/>
                    </a:cubicBezTo>
                    <a:cubicBezTo>
                      <a:pt x="-765" y="1124552"/>
                      <a:pt x="-10800" y="1168215"/>
                      <a:pt x="16979" y="1193536"/>
                    </a:cubicBezTo>
                    <a:cubicBezTo>
                      <a:pt x="32397" y="1207559"/>
                      <a:pt x="52932" y="1209686"/>
                      <a:pt x="72869" y="1208423"/>
                    </a:cubicBezTo>
                    <a:cubicBezTo>
                      <a:pt x="95464" y="1207027"/>
                      <a:pt x="117063" y="1201777"/>
                      <a:pt x="137731" y="1192606"/>
                    </a:cubicBezTo>
                    <a:cubicBezTo>
                      <a:pt x="179665" y="1174130"/>
                      <a:pt x="211896" y="1139572"/>
                      <a:pt x="240672" y="1104814"/>
                    </a:cubicBezTo>
                    <a:cubicBezTo>
                      <a:pt x="263865" y="1117374"/>
                      <a:pt x="285331" y="1133457"/>
                      <a:pt x="310784" y="1141100"/>
                    </a:cubicBezTo>
                    <a:cubicBezTo>
                      <a:pt x="340955" y="1150139"/>
                      <a:pt x="383886" y="1150471"/>
                      <a:pt x="403357" y="1121096"/>
                    </a:cubicBezTo>
                    <a:cubicBezTo>
                      <a:pt x="420503" y="1095310"/>
                      <a:pt x="401164" y="1064473"/>
                      <a:pt x="376841" y="1052311"/>
                    </a:cubicBezTo>
                    <a:close/>
                    <a:moveTo>
                      <a:pt x="141917" y="1152930"/>
                    </a:moveTo>
                    <a:cubicBezTo>
                      <a:pt x="127031" y="1162101"/>
                      <a:pt x="111148" y="1168614"/>
                      <a:pt x="94069" y="1172336"/>
                    </a:cubicBezTo>
                    <a:cubicBezTo>
                      <a:pt x="78917" y="1175592"/>
                      <a:pt x="58980" y="1178716"/>
                      <a:pt x="44891" y="1172801"/>
                    </a:cubicBezTo>
                    <a:cubicBezTo>
                      <a:pt x="45157" y="1172801"/>
                      <a:pt x="41169" y="1170342"/>
                      <a:pt x="41103" y="1170542"/>
                    </a:cubicBezTo>
                    <a:cubicBezTo>
                      <a:pt x="40106" y="1169678"/>
                      <a:pt x="39109" y="1168747"/>
                      <a:pt x="38179" y="1167817"/>
                    </a:cubicBezTo>
                    <a:cubicBezTo>
                      <a:pt x="37847" y="1167484"/>
                      <a:pt x="37647" y="1167285"/>
                      <a:pt x="37514" y="1167152"/>
                    </a:cubicBezTo>
                    <a:cubicBezTo>
                      <a:pt x="37381" y="1166953"/>
                      <a:pt x="37248" y="1166753"/>
                      <a:pt x="37049" y="1166355"/>
                    </a:cubicBezTo>
                    <a:cubicBezTo>
                      <a:pt x="34457" y="1162168"/>
                      <a:pt x="33195" y="1158047"/>
                      <a:pt x="33195" y="1153993"/>
                    </a:cubicBezTo>
                    <a:cubicBezTo>
                      <a:pt x="33128" y="1142429"/>
                      <a:pt x="36451" y="1131596"/>
                      <a:pt x="44625" y="1121295"/>
                    </a:cubicBezTo>
                    <a:cubicBezTo>
                      <a:pt x="52401" y="1111592"/>
                      <a:pt x="64030" y="1104814"/>
                      <a:pt x="76192" y="1100826"/>
                    </a:cubicBezTo>
                    <a:cubicBezTo>
                      <a:pt x="91144" y="1095908"/>
                      <a:pt x="105698" y="1093981"/>
                      <a:pt x="121249" y="1093250"/>
                    </a:cubicBezTo>
                    <a:cubicBezTo>
                      <a:pt x="148829" y="1091920"/>
                      <a:pt x="176275" y="1094446"/>
                      <a:pt x="203722" y="1097304"/>
                    </a:cubicBezTo>
                    <a:cubicBezTo>
                      <a:pt x="185446" y="1118371"/>
                      <a:pt x="165642" y="1138309"/>
                      <a:pt x="141917" y="1152863"/>
                    </a:cubicBezTo>
                    <a:close/>
                    <a:moveTo>
                      <a:pt x="372322" y="1106542"/>
                    </a:moveTo>
                    <a:cubicBezTo>
                      <a:pt x="367870" y="1109997"/>
                      <a:pt x="363151" y="1111659"/>
                      <a:pt x="357635" y="1112589"/>
                    </a:cubicBezTo>
                    <a:cubicBezTo>
                      <a:pt x="347534" y="1114317"/>
                      <a:pt x="332049" y="1112722"/>
                      <a:pt x="320619" y="1109399"/>
                    </a:cubicBezTo>
                    <a:cubicBezTo>
                      <a:pt x="300749" y="1103617"/>
                      <a:pt x="282938" y="1091190"/>
                      <a:pt x="264596" y="1080357"/>
                    </a:cubicBezTo>
                    <a:cubicBezTo>
                      <a:pt x="271906" y="1078828"/>
                      <a:pt x="279217" y="1077499"/>
                      <a:pt x="286527" y="1076436"/>
                    </a:cubicBezTo>
                    <a:cubicBezTo>
                      <a:pt x="289119" y="1076037"/>
                      <a:pt x="295166" y="1075372"/>
                      <a:pt x="299818" y="1074974"/>
                    </a:cubicBezTo>
                    <a:cubicBezTo>
                      <a:pt x="305467" y="1074508"/>
                      <a:pt x="311116" y="1074242"/>
                      <a:pt x="316831" y="1074176"/>
                    </a:cubicBezTo>
                    <a:cubicBezTo>
                      <a:pt x="322081" y="1074176"/>
                      <a:pt x="327331" y="1074242"/>
                      <a:pt x="332515" y="1074641"/>
                    </a:cubicBezTo>
                    <a:cubicBezTo>
                      <a:pt x="338762" y="1075106"/>
                      <a:pt x="339360" y="1075173"/>
                      <a:pt x="345540" y="1076502"/>
                    </a:cubicBezTo>
                    <a:cubicBezTo>
                      <a:pt x="349860" y="1077432"/>
                      <a:pt x="354113" y="1078629"/>
                      <a:pt x="358233" y="1080224"/>
                    </a:cubicBezTo>
                    <a:cubicBezTo>
                      <a:pt x="361357" y="1081420"/>
                      <a:pt x="359297" y="1080689"/>
                      <a:pt x="358632" y="1080357"/>
                    </a:cubicBezTo>
                    <a:cubicBezTo>
                      <a:pt x="359829" y="1080888"/>
                      <a:pt x="360958" y="1081486"/>
                      <a:pt x="362088" y="1082084"/>
                    </a:cubicBezTo>
                    <a:cubicBezTo>
                      <a:pt x="363816" y="1083015"/>
                      <a:pt x="365544" y="1084078"/>
                      <a:pt x="367205" y="1085208"/>
                    </a:cubicBezTo>
                    <a:cubicBezTo>
                      <a:pt x="367338" y="1085407"/>
                      <a:pt x="370262" y="1087800"/>
                      <a:pt x="370727" y="1088265"/>
                    </a:cubicBezTo>
                    <a:cubicBezTo>
                      <a:pt x="371392" y="1088996"/>
                      <a:pt x="372056" y="1089661"/>
                      <a:pt x="372721" y="1090392"/>
                    </a:cubicBezTo>
                    <a:cubicBezTo>
                      <a:pt x="372721" y="1090392"/>
                      <a:pt x="372721" y="1090392"/>
                      <a:pt x="372787" y="1090458"/>
                    </a:cubicBezTo>
                    <a:cubicBezTo>
                      <a:pt x="372787" y="1090458"/>
                      <a:pt x="372787" y="1090458"/>
                      <a:pt x="372787" y="1090458"/>
                    </a:cubicBezTo>
                    <a:cubicBezTo>
                      <a:pt x="373983" y="1092253"/>
                      <a:pt x="375512" y="1094247"/>
                      <a:pt x="376177" y="1096307"/>
                    </a:cubicBezTo>
                    <a:cubicBezTo>
                      <a:pt x="376575" y="1097437"/>
                      <a:pt x="376642" y="1100494"/>
                      <a:pt x="376708" y="1099696"/>
                    </a:cubicBezTo>
                    <a:cubicBezTo>
                      <a:pt x="376376" y="1102089"/>
                      <a:pt x="374249" y="1104681"/>
                      <a:pt x="372189" y="1106276"/>
                    </a:cubicBezTo>
                    <a:close/>
                  </a:path>
                </a:pathLst>
              </a:custGeom>
              <a:solidFill>
                <a:schemeClr val="bg2"/>
              </a:solidFill>
              <a:ln w="66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5" name="Groupe 79">
              <a:extLst>
                <a:ext uri="{FF2B5EF4-FFF2-40B4-BE49-F238E27FC236}">
                  <a16:creationId xmlns:a16="http://schemas.microsoft.com/office/drawing/2014/main" id="{25838477-5A4E-63EE-DF18-6D97E00CD4B5}"/>
                </a:ext>
              </a:extLst>
            </p:cNvPr>
            <p:cNvGrpSpPr/>
            <p:nvPr/>
          </p:nvGrpSpPr>
          <p:grpSpPr>
            <a:xfrm>
              <a:off x="1885325" y="1293967"/>
              <a:ext cx="788603" cy="1963686"/>
              <a:chOff x="5844307" y="3449382"/>
              <a:chExt cx="788603" cy="1963686"/>
            </a:xfrm>
          </p:grpSpPr>
          <p:sp>
            <p:nvSpPr>
              <p:cNvPr id="37" name="Forme libre 82">
                <a:extLst>
                  <a:ext uri="{FF2B5EF4-FFF2-40B4-BE49-F238E27FC236}">
                    <a16:creationId xmlns:a16="http://schemas.microsoft.com/office/drawing/2014/main" id="{DFEBE187-2BA1-1265-0D68-4EF1C3972259}"/>
                  </a:ext>
                </a:extLst>
              </p:cNvPr>
              <p:cNvSpPr/>
              <p:nvPr/>
            </p:nvSpPr>
            <p:spPr>
              <a:xfrm>
                <a:off x="5844307" y="4257948"/>
                <a:ext cx="788603" cy="1155120"/>
              </a:xfrm>
              <a:custGeom>
                <a:avLst/>
                <a:gdLst>
                  <a:gd name="connsiteX0" fmla="*/ 930325 w 933964"/>
                  <a:gd name="connsiteY0" fmla="*/ 900120 h 1368040"/>
                  <a:gd name="connsiteX1" fmla="*/ 841141 w 933964"/>
                  <a:gd name="connsiteY1" fmla="*/ 0 h 1368040"/>
                  <a:gd name="connsiteX2" fmla="*/ 541621 w 933964"/>
                  <a:gd name="connsiteY2" fmla="*/ 29641 h 1368040"/>
                  <a:gd name="connsiteX3" fmla="*/ 631736 w 933964"/>
                  <a:gd name="connsiteY3" fmla="*/ 939464 h 1368040"/>
                  <a:gd name="connsiteX4" fmla="*/ 528993 w 933964"/>
                  <a:gd name="connsiteY4" fmla="*/ 1129935 h 1368040"/>
                  <a:gd name="connsiteX5" fmla="*/ 388172 w 933964"/>
                  <a:gd name="connsiteY5" fmla="*/ 962325 h 1368040"/>
                  <a:gd name="connsiteX6" fmla="*/ 298190 w 933964"/>
                  <a:gd name="connsiteY6" fmla="*/ 53765 h 1368040"/>
                  <a:gd name="connsiteX7" fmla="*/ 0 w 933964"/>
                  <a:gd name="connsiteY7" fmla="*/ 83273 h 1368040"/>
                  <a:gd name="connsiteX8" fmla="*/ 88918 w 933964"/>
                  <a:gd name="connsiteY8" fmla="*/ 980801 h 1368040"/>
                  <a:gd name="connsiteX9" fmla="*/ 545607 w 933964"/>
                  <a:gd name="connsiteY9" fmla="*/ 1364203 h 1368040"/>
                  <a:gd name="connsiteX10" fmla="*/ 930325 w 933964"/>
                  <a:gd name="connsiteY10" fmla="*/ 900120 h 1368040"/>
                  <a:gd name="connsiteX11" fmla="*/ 717797 w 933964"/>
                  <a:gd name="connsiteY11" fmla="*/ 196984 h 1368040"/>
                  <a:gd name="connsiteX12" fmla="*/ 651938 w 933964"/>
                  <a:gd name="connsiteY12" fmla="*/ 131123 h 1368040"/>
                  <a:gd name="connsiteX13" fmla="*/ 717797 w 933964"/>
                  <a:gd name="connsiteY13" fmla="*/ 65263 h 1368040"/>
                  <a:gd name="connsiteX14" fmla="*/ 783655 w 933964"/>
                  <a:gd name="connsiteY14" fmla="*/ 131123 h 1368040"/>
                  <a:gd name="connsiteX15" fmla="*/ 717797 w 933964"/>
                  <a:gd name="connsiteY15" fmla="*/ 196984 h 1368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933964" h="1368040">
                    <a:moveTo>
                      <a:pt x="930325" y="900120"/>
                    </a:moveTo>
                    <a:lnTo>
                      <a:pt x="841141" y="0"/>
                    </a:lnTo>
                    <a:lnTo>
                      <a:pt x="541621" y="29641"/>
                    </a:lnTo>
                    <a:lnTo>
                      <a:pt x="631736" y="939464"/>
                    </a:lnTo>
                    <a:cubicBezTo>
                      <a:pt x="641306" y="1035829"/>
                      <a:pt x="630605" y="1119900"/>
                      <a:pt x="528993" y="1129935"/>
                    </a:cubicBezTo>
                    <a:cubicBezTo>
                      <a:pt x="423594" y="1140369"/>
                      <a:pt x="396479" y="1046795"/>
                      <a:pt x="388172" y="962325"/>
                    </a:cubicBezTo>
                    <a:lnTo>
                      <a:pt x="298190" y="53765"/>
                    </a:lnTo>
                    <a:lnTo>
                      <a:pt x="0" y="83273"/>
                    </a:lnTo>
                    <a:lnTo>
                      <a:pt x="88918" y="980801"/>
                    </a:lnTo>
                    <a:cubicBezTo>
                      <a:pt x="115501" y="1249029"/>
                      <a:pt x="244891" y="1393976"/>
                      <a:pt x="545607" y="1364203"/>
                    </a:cubicBezTo>
                    <a:cubicBezTo>
                      <a:pt x="842736" y="1334761"/>
                      <a:pt x="956508" y="1164294"/>
                      <a:pt x="930325" y="900120"/>
                    </a:cubicBezTo>
                    <a:close/>
                    <a:moveTo>
                      <a:pt x="717797" y="196984"/>
                    </a:moveTo>
                    <a:cubicBezTo>
                      <a:pt x="681446" y="196984"/>
                      <a:pt x="651938" y="167476"/>
                      <a:pt x="651938" y="131123"/>
                    </a:cubicBezTo>
                    <a:cubicBezTo>
                      <a:pt x="651938" y="94770"/>
                      <a:pt x="681446" y="65263"/>
                      <a:pt x="717797" y="65263"/>
                    </a:cubicBezTo>
                    <a:cubicBezTo>
                      <a:pt x="754149" y="65263"/>
                      <a:pt x="783655" y="94770"/>
                      <a:pt x="783655" y="131123"/>
                    </a:cubicBezTo>
                    <a:cubicBezTo>
                      <a:pt x="783655" y="167476"/>
                      <a:pt x="754149" y="196984"/>
                      <a:pt x="717797" y="19698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66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8" name="Forme libre 83">
                <a:extLst>
                  <a:ext uri="{FF2B5EF4-FFF2-40B4-BE49-F238E27FC236}">
                    <a16:creationId xmlns:a16="http://schemas.microsoft.com/office/drawing/2014/main" id="{69E9B201-AFAC-209A-BB6E-F1E99389EA61}"/>
                  </a:ext>
                </a:extLst>
              </p:cNvPr>
              <p:cNvSpPr/>
              <p:nvPr/>
            </p:nvSpPr>
            <p:spPr>
              <a:xfrm>
                <a:off x="6256767" y="3449382"/>
                <a:ext cx="346094" cy="998162"/>
              </a:xfrm>
              <a:custGeom>
                <a:avLst/>
                <a:gdLst>
                  <a:gd name="connsiteX0" fmla="*/ 376841 w 409888"/>
                  <a:gd name="connsiteY0" fmla="*/ 1025860 h 1182150"/>
                  <a:gd name="connsiteX1" fmla="*/ 300816 w 409888"/>
                  <a:gd name="connsiteY1" fmla="*/ 1015094 h 1182150"/>
                  <a:gd name="connsiteX2" fmla="*/ 245124 w 409888"/>
                  <a:gd name="connsiteY2" fmla="*/ 1024132 h 1182150"/>
                  <a:gd name="connsiteX3" fmla="*/ 245124 w 409888"/>
                  <a:gd name="connsiteY3" fmla="*/ 0 h 1182150"/>
                  <a:gd name="connsiteX4" fmla="*/ 205250 w 409888"/>
                  <a:gd name="connsiteY4" fmla="*/ 0 h 1182150"/>
                  <a:gd name="connsiteX5" fmla="*/ 205250 w 409888"/>
                  <a:gd name="connsiteY5" fmla="*/ 1037690 h 1182150"/>
                  <a:gd name="connsiteX6" fmla="*/ 122379 w 409888"/>
                  <a:gd name="connsiteY6" fmla="*/ 1033437 h 1182150"/>
                  <a:gd name="connsiteX7" fmla="*/ 20436 w 409888"/>
                  <a:gd name="connsiteY7" fmla="*/ 1072182 h 1182150"/>
                  <a:gd name="connsiteX8" fmla="*/ 16980 w 409888"/>
                  <a:gd name="connsiteY8" fmla="*/ 1166953 h 1182150"/>
                  <a:gd name="connsiteX9" fmla="*/ 72869 w 409888"/>
                  <a:gd name="connsiteY9" fmla="*/ 1181839 h 1182150"/>
                  <a:gd name="connsiteX10" fmla="*/ 137731 w 409888"/>
                  <a:gd name="connsiteY10" fmla="*/ 1166022 h 1182150"/>
                  <a:gd name="connsiteX11" fmla="*/ 240672 w 409888"/>
                  <a:gd name="connsiteY11" fmla="*/ 1078230 h 1182150"/>
                  <a:gd name="connsiteX12" fmla="*/ 310784 w 409888"/>
                  <a:gd name="connsiteY12" fmla="*/ 1114516 h 1182150"/>
                  <a:gd name="connsiteX13" fmla="*/ 403358 w 409888"/>
                  <a:gd name="connsiteY13" fmla="*/ 1094512 h 1182150"/>
                  <a:gd name="connsiteX14" fmla="*/ 376841 w 409888"/>
                  <a:gd name="connsiteY14" fmla="*/ 1025727 h 1182150"/>
                  <a:gd name="connsiteX15" fmla="*/ 141984 w 409888"/>
                  <a:gd name="connsiteY15" fmla="*/ 1126346 h 1182150"/>
                  <a:gd name="connsiteX16" fmla="*/ 94135 w 409888"/>
                  <a:gd name="connsiteY16" fmla="*/ 1145752 h 1182150"/>
                  <a:gd name="connsiteX17" fmla="*/ 44958 w 409888"/>
                  <a:gd name="connsiteY17" fmla="*/ 1146218 h 1182150"/>
                  <a:gd name="connsiteX18" fmla="*/ 41169 w 409888"/>
                  <a:gd name="connsiteY18" fmla="*/ 1143958 h 1182150"/>
                  <a:gd name="connsiteX19" fmla="*/ 38246 w 409888"/>
                  <a:gd name="connsiteY19" fmla="*/ 1141233 h 1182150"/>
                  <a:gd name="connsiteX20" fmla="*/ 37581 w 409888"/>
                  <a:gd name="connsiteY20" fmla="*/ 1140568 h 1182150"/>
                  <a:gd name="connsiteX21" fmla="*/ 37115 w 409888"/>
                  <a:gd name="connsiteY21" fmla="*/ 1139771 h 1182150"/>
                  <a:gd name="connsiteX22" fmla="*/ 33262 w 409888"/>
                  <a:gd name="connsiteY22" fmla="*/ 1127410 h 1182150"/>
                  <a:gd name="connsiteX23" fmla="*/ 44692 w 409888"/>
                  <a:gd name="connsiteY23" fmla="*/ 1094712 h 1182150"/>
                  <a:gd name="connsiteX24" fmla="*/ 76259 w 409888"/>
                  <a:gd name="connsiteY24" fmla="*/ 1074242 h 1182150"/>
                  <a:gd name="connsiteX25" fmla="*/ 121316 w 409888"/>
                  <a:gd name="connsiteY25" fmla="*/ 1066666 h 1182150"/>
                  <a:gd name="connsiteX26" fmla="*/ 203788 w 409888"/>
                  <a:gd name="connsiteY26" fmla="*/ 1070720 h 1182150"/>
                  <a:gd name="connsiteX27" fmla="*/ 141984 w 409888"/>
                  <a:gd name="connsiteY27" fmla="*/ 1126280 h 1182150"/>
                  <a:gd name="connsiteX28" fmla="*/ 372323 w 409888"/>
                  <a:gd name="connsiteY28" fmla="*/ 1079958 h 1182150"/>
                  <a:gd name="connsiteX29" fmla="*/ 357636 w 409888"/>
                  <a:gd name="connsiteY29" fmla="*/ 1086006 h 1182150"/>
                  <a:gd name="connsiteX30" fmla="*/ 320620 w 409888"/>
                  <a:gd name="connsiteY30" fmla="*/ 1082816 h 1182150"/>
                  <a:gd name="connsiteX31" fmla="*/ 264597 w 409888"/>
                  <a:gd name="connsiteY31" fmla="*/ 1053773 h 1182150"/>
                  <a:gd name="connsiteX32" fmla="*/ 286526 w 409888"/>
                  <a:gd name="connsiteY32" fmla="*/ 1049852 h 1182150"/>
                  <a:gd name="connsiteX33" fmla="*/ 299818 w 409888"/>
                  <a:gd name="connsiteY33" fmla="*/ 1048390 h 1182150"/>
                  <a:gd name="connsiteX34" fmla="*/ 316831 w 409888"/>
                  <a:gd name="connsiteY34" fmla="*/ 1047592 h 1182150"/>
                  <a:gd name="connsiteX35" fmla="*/ 332515 w 409888"/>
                  <a:gd name="connsiteY35" fmla="*/ 1048057 h 1182150"/>
                  <a:gd name="connsiteX36" fmla="*/ 345541 w 409888"/>
                  <a:gd name="connsiteY36" fmla="*/ 1049918 h 1182150"/>
                  <a:gd name="connsiteX37" fmla="*/ 358233 w 409888"/>
                  <a:gd name="connsiteY37" fmla="*/ 1053640 h 1182150"/>
                  <a:gd name="connsiteX38" fmla="*/ 358632 w 409888"/>
                  <a:gd name="connsiteY38" fmla="*/ 1053773 h 1182150"/>
                  <a:gd name="connsiteX39" fmla="*/ 362088 w 409888"/>
                  <a:gd name="connsiteY39" fmla="*/ 1055501 h 1182150"/>
                  <a:gd name="connsiteX40" fmla="*/ 367206 w 409888"/>
                  <a:gd name="connsiteY40" fmla="*/ 1058624 h 1182150"/>
                  <a:gd name="connsiteX41" fmla="*/ 370728 w 409888"/>
                  <a:gd name="connsiteY41" fmla="*/ 1061682 h 1182150"/>
                  <a:gd name="connsiteX42" fmla="*/ 372720 w 409888"/>
                  <a:gd name="connsiteY42" fmla="*/ 1063808 h 1182150"/>
                  <a:gd name="connsiteX43" fmla="*/ 372787 w 409888"/>
                  <a:gd name="connsiteY43" fmla="*/ 1063875 h 1182150"/>
                  <a:gd name="connsiteX44" fmla="*/ 372787 w 409888"/>
                  <a:gd name="connsiteY44" fmla="*/ 1063875 h 1182150"/>
                  <a:gd name="connsiteX45" fmla="*/ 376176 w 409888"/>
                  <a:gd name="connsiteY45" fmla="*/ 1069723 h 1182150"/>
                  <a:gd name="connsiteX46" fmla="*/ 376708 w 409888"/>
                  <a:gd name="connsiteY46" fmla="*/ 1073113 h 1182150"/>
                  <a:gd name="connsiteX47" fmla="*/ 372190 w 409888"/>
                  <a:gd name="connsiteY47" fmla="*/ 1079692 h 1182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409888" h="1182150">
                    <a:moveTo>
                      <a:pt x="376841" y="1025860"/>
                    </a:moveTo>
                    <a:cubicBezTo>
                      <a:pt x="353648" y="1014296"/>
                      <a:pt x="326201" y="1013100"/>
                      <a:pt x="300816" y="1015094"/>
                    </a:cubicBezTo>
                    <a:cubicBezTo>
                      <a:pt x="282141" y="1016556"/>
                      <a:pt x="263400" y="1019547"/>
                      <a:pt x="245124" y="1024132"/>
                    </a:cubicBezTo>
                    <a:lnTo>
                      <a:pt x="245124" y="0"/>
                    </a:lnTo>
                    <a:lnTo>
                      <a:pt x="205250" y="0"/>
                    </a:lnTo>
                    <a:lnTo>
                      <a:pt x="205250" y="1037690"/>
                    </a:lnTo>
                    <a:cubicBezTo>
                      <a:pt x="177738" y="1034832"/>
                      <a:pt x="150158" y="1032174"/>
                      <a:pt x="122379" y="1033437"/>
                    </a:cubicBezTo>
                    <a:cubicBezTo>
                      <a:pt x="86227" y="1035032"/>
                      <a:pt x="44758" y="1042674"/>
                      <a:pt x="20436" y="1072182"/>
                    </a:cubicBezTo>
                    <a:cubicBezTo>
                      <a:pt x="-765" y="1097968"/>
                      <a:pt x="-10800" y="1141632"/>
                      <a:pt x="16980" y="1166953"/>
                    </a:cubicBezTo>
                    <a:cubicBezTo>
                      <a:pt x="32397" y="1180975"/>
                      <a:pt x="52932" y="1183102"/>
                      <a:pt x="72869" y="1181839"/>
                    </a:cubicBezTo>
                    <a:cubicBezTo>
                      <a:pt x="95464" y="1180444"/>
                      <a:pt x="117062" y="1175194"/>
                      <a:pt x="137731" y="1166022"/>
                    </a:cubicBezTo>
                    <a:cubicBezTo>
                      <a:pt x="179665" y="1147547"/>
                      <a:pt x="211896" y="1112988"/>
                      <a:pt x="240672" y="1078230"/>
                    </a:cubicBezTo>
                    <a:cubicBezTo>
                      <a:pt x="263865" y="1090791"/>
                      <a:pt x="285331" y="1106874"/>
                      <a:pt x="310784" y="1114516"/>
                    </a:cubicBezTo>
                    <a:cubicBezTo>
                      <a:pt x="340956" y="1123555"/>
                      <a:pt x="383886" y="1123887"/>
                      <a:pt x="403358" y="1094512"/>
                    </a:cubicBezTo>
                    <a:cubicBezTo>
                      <a:pt x="420504" y="1068726"/>
                      <a:pt x="401164" y="1037889"/>
                      <a:pt x="376841" y="1025727"/>
                    </a:cubicBezTo>
                    <a:close/>
                    <a:moveTo>
                      <a:pt x="141984" y="1126346"/>
                    </a:moveTo>
                    <a:cubicBezTo>
                      <a:pt x="127097" y="1135518"/>
                      <a:pt x="111215" y="1142031"/>
                      <a:pt x="94135" y="1145752"/>
                    </a:cubicBezTo>
                    <a:cubicBezTo>
                      <a:pt x="78983" y="1149009"/>
                      <a:pt x="59046" y="1152132"/>
                      <a:pt x="44958" y="1146218"/>
                    </a:cubicBezTo>
                    <a:cubicBezTo>
                      <a:pt x="45224" y="1146218"/>
                      <a:pt x="41236" y="1143758"/>
                      <a:pt x="41169" y="1143958"/>
                    </a:cubicBezTo>
                    <a:cubicBezTo>
                      <a:pt x="40173" y="1143094"/>
                      <a:pt x="39175" y="1142163"/>
                      <a:pt x="38246" y="1141233"/>
                    </a:cubicBezTo>
                    <a:cubicBezTo>
                      <a:pt x="37913" y="1140901"/>
                      <a:pt x="37714" y="1140701"/>
                      <a:pt x="37581" y="1140568"/>
                    </a:cubicBezTo>
                    <a:cubicBezTo>
                      <a:pt x="37448" y="1140369"/>
                      <a:pt x="37314" y="1140170"/>
                      <a:pt x="37115" y="1139771"/>
                    </a:cubicBezTo>
                    <a:cubicBezTo>
                      <a:pt x="34524" y="1135584"/>
                      <a:pt x="33262" y="1131464"/>
                      <a:pt x="33262" y="1127410"/>
                    </a:cubicBezTo>
                    <a:cubicBezTo>
                      <a:pt x="33195" y="1115846"/>
                      <a:pt x="36518" y="1105013"/>
                      <a:pt x="44692" y="1094712"/>
                    </a:cubicBezTo>
                    <a:cubicBezTo>
                      <a:pt x="52467" y="1085009"/>
                      <a:pt x="64097" y="1078230"/>
                      <a:pt x="76259" y="1074242"/>
                    </a:cubicBezTo>
                    <a:cubicBezTo>
                      <a:pt x="91211" y="1069324"/>
                      <a:pt x="105765" y="1067397"/>
                      <a:pt x="121316" y="1066666"/>
                    </a:cubicBezTo>
                    <a:cubicBezTo>
                      <a:pt x="148895" y="1065337"/>
                      <a:pt x="176343" y="1067862"/>
                      <a:pt x="203788" y="1070720"/>
                    </a:cubicBezTo>
                    <a:cubicBezTo>
                      <a:pt x="185513" y="1091788"/>
                      <a:pt x="165709" y="1111725"/>
                      <a:pt x="141984" y="1126280"/>
                    </a:cubicBezTo>
                    <a:close/>
                    <a:moveTo>
                      <a:pt x="372323" y="1079958"/>
                    </a:moveTo>
                    <a:cubicBezTo>
                      <a:pt x="367869" y="1083414"/>
                      <a:pt x="363151" y="1085075"/>
                      <a:pt x="357636" y="1086006"/>
                    </a:cubicBezTo>
                    <a:cubicBezTo>
                      <a:pt x="347535" y="1087734"/>
                      <a:pt x="332050" y="1086139"/>
                      <a:pt x="320620" y="1082816"/>
                    </a:cubicBezTo>
                    <a:cubicBezTo>
                      <a:pt x="300749" y="1077034"/>
                      <a:pt x="282939" y="1064606"/>
                      <a:pt x="264597" y="1053773"/>
                    </a:cubicBezTo>
                    <a:cubicBezTo>
                      <a:pt x="271906" y="1052244"/>
                      <a:pt x="279217" y="1050915"/>
                      <a:pt x="286526" y="1049852"/>
                    </a:cubicBezTo>
                    <a:cubicBezTo>
                      <a:pt x="289119" y="1049453"/>
                      <a:pt x="295166" y="1048789"/>
                      <a:pt x="299818" y="1048390"/>
                    </a:cubicBezTo>
                    <a:cubicBezTo>
                      <a:pt x="305467" y="1047925"/>
                      <a:pt x="311117" y="1047659"/>
                      <a:pt x="316831" y="1047592"/>
                    </a:cubicBezTo>
                    <a:cubicBezTo>
                      <a:pt x="322081" y="1047592"/>
                      <a:pt x="327332" y="1047659"/>
                      <a:pt x="332515" y="1048057"/>
                    </a:cubicBezTo>
                    <a:cubicBezTo>
                      <a:pt x="338762" y="1048523"/>
                      <a:pt x="339361" y="1048589"/>
                      <a:pt x="345541" y="1049918"/>
                    </a:cubicBezTo>
                    <a:cubicBezTo>
                      <a:pt x="349860" y="1050849"/>
                      <a:pt x="354114" y="1052045"/>
                      <a:pt x="358233" y="1053640"/>
                    </a:cubicBezTo>
                    <a:cubicBezTo>
                      <a:pt x="361357" y="1054836"/>
                      <a:pt x="359298" y="1054105"/>
                      <a:pt x="358632" y="1053773"/>
                    </a:cubicBezTo>
                    <a:cubicBezTo>
                      <a:pt x="359828" y="1054305"/>
                      <a:pt x="360959" y="1054903"/>
                      <a:pt x="362088" y="1055501"/>
                    </a:cubicBezTo>
                    <a:cubicBezTo>
                      <a:pt x="363816" y="1056431"/>
                      <a:pt x="365544" y="1057495"/>
                      <a:pt x="367206" y="1058624"/>
                    </a:cubicBezTo>
                    <a:cubicBezTo>
                      <a:pt x="367339" y="1058824"/>
                      <a:pt x="370262" y="1061216"/>
                      <a:pt x="370728" y="1061682"/>
                    </a:cubicBezTo>
                    <a:cubicBezTo>
                      <a:pt x="371392" y="1062413"/>
                      <a:pt x="372057" y="1063077"/>
                      <a:pt x="372720" y="1063808"/>
                    </a:cubicBezTo>
                    <a:cubicBezTo>
                      <a:pt x="372720" y="1063808"/>
                      <a:pt x="372720" y="1063808"/>
                      <a:pt x="372787" y="1063875"/>
                    </a:cubicBezTo>
                    <a:cubicBezTo>
                      <a:pt x="372787" y="1063875"/>
                      <a:pt x="372787" y="1063875"/>
                      <a:pt x="372787" y="1063875"/>
                    </a:cubicBezTo>
                    <a:cubicBezTo>
                      <a:pt x="373984" y="1065669"/>
                      <a:pt x="375513" y="1067663"/>
                      <a:pt x="376176" y="1069723"/>
                    </a:cubicBezTo>
                    <a:cubicBezTo>
                      <a:pt x="376575" y="1070853"/>
                      <a:pt x="376642" y="1073910"/>
                      <a:pt x="376708" y="1073113"/>
                    </a:cubicBezTo>
                    <a:cubicBezTo>
                      <a:pt x="376376" y="1075505"/>
                      <a:pt x="374250" y="1078097"/>
                      <a:pt x="372190" y="1079692"/>
                    </a:cubicBezTo>
                    <a:close/>
                  </a:path>
                </a:pathLst>
              </a:custGeom>
              <a:solidFill>
                <a:schemeClr val="bg2"/>
              </a:solidFill>
              <a:ln w="66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6" name="Groupe 87">
              <a:extLst>
                <a:ext uri="{FF2B5EF4-FFF2-40B4-BE49-F238E27FC236}">
                  <a16:creationId xmlns:a16="http://schemas.microsoft.com/office/drawing/2014/main" id="{0F900724-1108-7167-E17D-65934AB7F1AA}"/>
                </a:ext>
              </a:extLst>
            </p:cNvPr>
            <p:cNvGrpSpPr/>
            <p:nvPr/>
          </p:nvGrpSpPr>
          <p:grpSpPr>
            <a:xfrm>
              <a:off x="1244634" y="1293911"/>
              <a:ext cx="708262" cy="1962690"/>
              <a:chOff x="4365608" y="3449326"/>
              <a:chExt cx="708262" cy="1962690"/>
            </a:xfrm>
          </p:grpSpPr>
          <p:sp>
            <p:nvSpPr>
              <p:cNvPr id="35" name="Forme libre 88">
                <a:extLst>
                  <a:ext uri="{FF2B5EF4-FFF2-40B4-BE49-F238E27FC236}">
                    <a16:creationId xmlns:a16="http://schemas.microsoft.com/office/drawing/2014/main" id="{A16C439C-B000-CF92-E666-0CA9FF3F43AB}"/>
                  </a:ext>
                </a:extLst>
              </p:cNvPr>
              <p:cNvSpPr/>
              <p:nvPr/>
            </p:nvSpPr>
            <p:spPr>
              <a:xfrm>
                <a:off x="4365608" y="4270069"/>
                <a:ext cx="708262" cy="1141947"/>
              </a:xfrm>
              <a:custGeom>
                <a:avLst/>
                <a:gdLst>
                  <a:gd name="connsiteX0" fmla="*/ 494702 w 838814"/>
                  <a:gd name="connsiteY0" fmla="*/ 521370 h 1352439"/>
                  <a:gd name="connsiteX1" fmla="*/ 323776 w 838814"/>
                  <a:gd name="connsiteY1" fmla="*/ 337279 h 1352439"/>
                  <a:gd name="connsiteX2" fmla="*/ 420205 w 838814"/>
                  <a:gd name="connsiteY2" fmla="*/ 221308 h 1352439"/>
                  <a:gd name="connsiteX3" fmla="*/ 526868 w 838814"/>
                  <a:gd name="connsiteY3" fmla="*/ 390114 h 1352439"/>
                  <a:gd name="connsiteX4" fmla="*/ 815288 w 838814"/>
                  <a:gd name="connsiteY4" fmla="*/ 390114 h 1352439"/>
                  <a:gd name="connsiteX5" fmla="*/ 421999 w 838814"/>
                  <a:gd name="connsiteY5" fmla="*/ 0 h 1352439"/>
                  <a:gd name="connsiteX6" fmla="*/ 27379 w 838814"/>
                  <a:gd name="connsiteY6" fmla="*/ 369312 h 1352439"/>
                  <a:gd name="connsiteX7" fmla="*/ 339394 w 838814"/>
                  <a:gd name="connsiteY7" fmla="*/ 776573 h 1352439"/>
                  <a:gd name="connsiteX8" fmla="*/ 538098 w 838814"/>
                  <a:gd name="connsiteY8" fmla="*/ 998479 h 1352439"/>
                  <a:gd name="connsiteX9" fmla="*/ 423195 w 838814"/>
                  <a:gd name="connsiteY9" fmla="*/ 1131131 h 1352439"/>
                  <a:gd name="connsiteX10" fmla="*/ 295665 w 838814"/>
                  <a:gd name="connsiteY10" fmla="*/ 950363 h 1352439"/>
                  <a:gd name="connsiteX11" fmla="*/ 0 w 838814"/>
                  <a:gd name="connsiteY11" fmla="*/ 950363 h 1352439"/>
                  <a:gd name="connsiteX12" fmla="*/ 420205 w 838814"/>
                  <a:gd name="connsiteY12" fmla="*/ 1352439 h 1352439"/>
                  <a:gd name="connsiteX13" fmla="*/ 838814 w 838814"/>
                  <a:gd name="connsiteY13" fmla="*/ 965183 h 1352439"/>
                  <a:gd name="connsiteX14" fmla="*/ 494569 w 838814"/>
                  <a:gd name="connsiteY14" fmla="*/ 521304 h 1352439"/>
                  <a:gd name="connsiteX15" fmla="*/ 419539 w 838814"/>
                  <a:gd name="connsiteY15" fmla="*/ 50974 h 1352439"/>
                  <a:gd name="connsiteX16" fmla="*/ 485399 w 838814"/>
                  <a:gd name="connsiteY16" fmla="*/ 116835 h 1352439"/>
                  <a:gd name="connsiteX17" fmla="*/ 419539 w 838814"/>
                  <a:gd name="connsiteY17" fmla="*/ 182696 h 1352439"/>
                  <a:gd name="connsiteX18" fmla="*/ 353681 w 838814"/>
                  <a:gd name="connsiteY18" fmla="*/ 116835 h 1352439"/>
                  <a:gd name="connsiteX19" fmla="*/ 419539 w 838814"/>
                  <a:gd name="connsiteY19" fmla="*/ 50974 h 13524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838814" h="1352439">
                    <a:moveTo>
                      <a:pt x="494702" y="521370"/>
                    </a:moveTo>
                    <a:cubicBezTo>
                      <a:pt x="352885" y="450525"/>
                      <a:pt x="323776" y="411979"/>
                      <a:pt x="323776" y="337279"/>
                    </a:cubicBezTo>
                    <a:cubicBezTo>
                      <a:pt x="323776" y="262579"/>
                      <a:pt x="353548" y="221308"/>
                      <a:pt x="420205" y="221308"/>
                    </a:cubicBezTo>
                    <a:cubicBezTo>
                      <a:pt x="505269" y="221308"/>
                      <a:pt x="521883" y="299331"/>
                      <a:pt x="526868" y="390114"/>
                    </a:cubicBezTo>
                    <a:lnTo>
                      <a:pt x="815288" y="390114"/>
                    </a:lnTo>
                    <a:cubicBezTo>
                      <a:pt x="812764" y="189873"/>
                      <a:pt x="725838" y="0"/>
                      <a:pt x="421999" y="0"/>
                    </a:cubicBezTo>
                    <a:cubicBezTo>
                      <a:pt x="163682" y="0"/>
                      <a:pt x="27379" y="146276"/>
                      <a:pt x="27379" y="369312"/>
                    </a:cubicBezTo>
                    <a:cubicBezTo>
                      <a:pt x="27379" y="560913"/>
                      <a:pt x="112910" y="659605"/>
                      <a:pt x="339394" y="776573"/>
                    </a:cubicBezTo>
                    <a:cubicBezTo>
                      <a:pt x="492775" y="855194"/>
                      <a:pt x="538098" y="908228"/>
                      <a:pt x="538098" y="998479"/>
                    </a:cubicBezTo>
                    <a:cubicBezTo>
                      <a:pt x="538098" y="1072581"/>
                      <a:pt x="510253" y="1131131"/>
                      <a:pt x="423195" y="1131131"/>
                    </a:cubicBezTo>
                    <a:cubicBezTo>
                      <a:pt x="336138" y="1131131"/>
                      <a:pt x="303240" y="1057428"/>
                      <a:pt x="295665" y="950363"/>
                    </a:cubicBezTo>
                    <a:lnTo>
                      <a:pt x="0" y="950363"/>
                    </a:lnTo>
                    <a:cubicBezTo>
                      <a:pt x="6380" y="1171738"/>
                      <a:pt x="103141" y="1352439"/>
                      <a:pt x="420205" y="1352439"/>
                    </a:cubicBezTo>
                    <a:cubicBezTo>
                      <a:pt x="712879" y="1352439"/>
                      <a:pt x="838814" y="1180709"/>
                      <a:pt x="838814" y="965183"/>
                    </a:cubicBezTo>
                    <a:cubicBezTo>
                      <a:pt x="838814" y="749657"/>
                      <a:pt x="736206" y="643057"/>
                      <a:pt x="494569" y="521304"/>
                    </a:cubicBezTo>
                    <a:close/>
                    <a:moveTo>
                      <a:pt x="419539" y="50974"/>
                    </a:moveTo>
                    <a:cubicBezTo>
                      <a:pt x="455892" y="50974"/>
                      <a:pt x="485399" y="80482"/>
                      <a:pt x="485399" y="116835"/>
                    </a:cubicBezTo>
                    <a:cubicBezTo>
                      <a:pt x="485399" y="153188"/>
                      <a:pt x="455892" y="182696"/>
                      <a:pt x="419539" y="182696"/>
                    </a:cubicBezTo>
                    <a:cubicBezTo>
                      <a:pt x="383188" y="182696"/>
                      <a:pt x="353681" y="153188"/>
                      <a:pt x="353681" y="116835"/>
                    </a:cubicBezTo>
                    <a:cubicBezTo>
                      <a:pt x="353681" y="80482"/>
                      <a:pt x="383188" y="50974"/>
                      <a:pt x="419539" y="50974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66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6" name="Forme libre 89">
                <a:extLst>
                  <a:ext uri="{FF2B5EF4-FFF2-40B4-BE49-F238E27FC236}">
                    <a16:creationId xmlns:a16="http://schemas.microsoft.com/office/drawing/2014/main" id="{3C208DC4-2BA7-2784-29DC-5B11CBEA7784}"/>
                  </a:ext>
                </a:extLst>
              </p:cNvPr>
              <p:cNvSpPr/>
              <p:nvPr/>
            </p:nvSpPr>
            <p:spPr>
              <a:xfrm>
                <a:off x="4514636" y="3449326"/>
                <a:ext cx="299317" cy="995225"/>
              </a:xfrm>
              <a:custGeom>
                <a:avLst/>
                <a:gdLst>
                  <a:gd name="connsiteX0" fmla="*/ 326178 w 354489"/>
                  <a:gd name="connsiteY0" fmla="*/ 1077432 h 1178672"/>
                  <a:gd name="connsiteX1" fmla="*/ 324916 w 354489"/>
                  <a:gd name="connsiteY1" fmla="*/ 1078562 h 1178672"/>
                  <a:gd name="connsiteX2" fmla="*/ 324717 w 354489"/>
                  <a:gd name="connsiteY2" fmla="*/ 1078762 h 1178672"/>
                  <a:gd name="connsiteX3" fmla="*/ 323853 w 354489"/>
                  <a:gd name="connsiteY3" fmla="*/ 1079559 h 1178672"/>
                  <a:gd name="connsiteX4" fmla="*/ 324186 w 354489"/>
                  <a:gd name="connsiteY4" fmla="*/ 1079094 h 1178672"/>
                  <a:gd name="connsiteX5" fmla="*/ 321926 w 354489"/>
                  <a:gd name="connsiteY5" fmla="*/ 1080357 h 1178672"/>
                  <a:gd name="connsiteX6" fmla="*/ 321926 w 354489"/>
                  <a:gd name="connsiteY6" fmla="*/ 1080357 h 1178672"/>
                  <a:gd name="connsiteX7" fmla="*/ 316742 w 354489"/>
                  <a:gd name="connsiteY7" fmla="*/ 1081819 h 1178672"/>
                  <a:gd name="connsiteX8" fmla="*/ 315081 w 354489"/>
                  <a:gd name="connsiteY8" fmla="*/ 1082151 h 1178672"/>
                  <a:gd name="connsiteX9" fmla="*/ 314815 w 354489"/>
                  <a:gd name="connsiteY9" fmla="*/ 1082151 h 1178672"/>
                  <a:gd name="connsiteX10" fmla="*/ 313818 w 354489"/>
                  <a:gd name="connsiteY10" fmla="*/ 1082151 h 1178672"/>
                  <a:gd name="connsiteX11" fmla="*/ 302322 w 354489"/>
                  <a:gd name="connsiteY11" fmla="*/ 1081752 h 1178672"/>
                  <a:gd name="connsiteX12" fmla="*/ 297337 w 354489"/>
                  <a:gd name="connsiteY12" fmla="*/ 1080888 h 1178672"/>
                  <a:gd name="connsiteX13" fmla="*/ 290359 w 354489"/>
                  <a:gd name="connsiteY13" fmla="*/ 1079227 h 1178672"/>
                  <a:gd name="connsiteX14" fmla="*/ 277267 w 354489"/>
                  <a:gd name="connsiteY14" fmla="*/ 1074973 h 1178672"/>
                  <a:gd name="connsiteX15" fmla="*/ 274211 w 354489"/>
                  <a:gd name="connsiteY15" fmla="*/ 1073777 h 1178672"/>
                  <a:gd name="connsiteX16" fmla="*/ 273745 w 354489"/>
                  <a:gd name="connsiteY16" fmla="*/ 1073578 h 1178672"/>
                  <a:gd name="connsiteX17" fmla="*/ 273412 w 354489"/>
                  <a:gd name="connsiteY17" fmla="*/ 1073445 h 1178672"/>
                  <a:gd name="connsiteX18" fmla="*/ 268229 w 354489"/>
                  <a:gd name="connsiteY18" fmla="*/ 1071052 h 1178672"/>
                  <a:gd name="connsiteX19" fmla="*/ 300394 w 354489"/>
                  <a:gd name="connsiteY19" fmla="*/ 1039152 h 1178672"/>
                  <a:gd name="connsiteX20" fmla="*/ 334685 w 354489"/>
                  <a:gd name="connsiteY20" fmla="*/ 981532 h 1178672"/>
                  <a:gd name="connsiteX21" fmla="*/ 327773 w 354489"/>
                  <a:gd name="connsiteY21" fmla="*/ 887559 h 1178672"/>
                  <a:gd name="connsiteX22" fmla="*/ 256002 w 354489"/>
                  <a:gd name="connsiteY22" fmla="*/ 875929 h 1178672"/>
                  <a:gd name="connsiteX23" fmla="*/ 256002 w 354489"/>
                  <a:gd name="connsiteY23" fmla="*/ 0 h 1178672"/>
                  <a:gd name="connsiteX24" fmla="*/ 216128 w 354489"/>
                  <a:gd name="connsiteY24" fmla="*/ 0 h 1178672"/>
                  <a:gd name="connsiteX25" fmla="*/ 216128 w 354489"/>
                  <a:gd name="connsiteY25" fmla="*/ 1042807 h 1178672"/>
                  <a:gd name="connsiteX26" fmla="*/ 108069 w 354489"/>
                  <a:gd name="connsiteY26" fmla="*/ 1037291 h 1178672"/>
                  <a:gd name="connsiteX27" fmla="*/ 28786 w 354489"/>
                  <a:gd name="connsiteY27" fmla="*/ 1080689 h 1178672"/>
                  <a:gd name="connsiteX28" fmla="*/ 9580 w 354489"/>
                  <a:gd name="connsiteY28" fmla="*/ 1160639 h 1178672"/>
                  <a:gd name="connsiteX29" fmla="*/ 57429 w 354489"/>
                  <a:gd name="connsiteY29" fmla="*/ 1178649 h 1178672"/>
                  <a:gd name="connsiteX30" fmla="*/ 122357 w 354489"/>
                  <a:gd name="connsiteY30" fmla="*/ 1164892 h 1178672"/>
                  <a:gd name="connsiteX31" fmla="*/ 187352 w 354489"/>
                  <a:gd name="connsiteY31" fmla="*/ 1131530 h 1178672"/>
                  <a:gd name="connsiteX32" fmla="*/ 240450 w 354489"/>
                  <a:gd name="connsiteY32" fmla="*/ 1093781 h 1178672"/>
                  <a:gd name="connsiteX33" fmla="*/ 284113 w 354489"/>
                  <a:gd name="connsiteY33" fmla="*/ 1111991 h 1178672"/>
                  <a:gd name="connsiteX34" fmla="*/ 349704 w 354489"/>
                  <a:gd name="connsiteY34" fmla="*/ 1100959 h 1178672"/>
                  <a:gd name="connsiteX35" fmla="*/ 349704 w 354489"/>
                  <a:gd name="connsiteY35" fmla="*/ 1077432 h 1178672"/>
                  <a:gd name="connsiteX36" fmla="*/ 326178 w 354489"/>
                  <a:gd name="connsiteY36" fmla="*/ 1077432 h 1178672"/>
                  <a:gd name="connsiteX37" fmla="*/ 135515 w 354489"/>
                  <a:gd name="connsiteY37" fmla="*/ 1123688 h 1178672"/>
                  <a:gd name="connsiteX38" fmla="*/ 85739 w 354489"/>
                  <a:gd name="connsiteY38" fmla="*/ 1141698 h 1178672"/>
                  <a:gd name="connsiteX39" fmla="*/ 61084 w 354489"/>
                  <a:gd name="connsiteY39" fmla="*/ 1145420 h 1178672"/>
                  <a:gd name="connsiteX40" fmla="*/ 40548 w 354489"/>
                  <a:gd name="connsiteY40" fmla="*/ 1142429 h 1178672"/>
                  <a:gd name="connsiteX41" fmla="*/ 35431 w 354489"/>
                  <a:gd name="connsiteY41" fmla="*/ 1139572 h 1178672"/>
                  <a:gd name="connsiteX42" fmla="*/ 33836 w 354489"/>
                  <a:gd name="connsiteY42" fmla="*/ 1138043 h 1178672"/>
                  <a:gd name="connsiteX43" fmla="*/ 33703 w 354489"/>
                  <a:gd name="connsiteY43" fmla="*/ 1137910 h 1178672"/>
                  <a:gd name="connsiteX44" fmla="*/ 33505 w 354489"/>
                  <a:gd name="connsiteY44" fmla="*/ 1137711 h 1178672"/>
                  <a:gd name="connsiteX45" fmla="*/ 33505 w 354489"/>
                  <a:gd name="connsiteY45" fmla="*/ 1137445 h 1178672"/>
                  <a:gd name="connsiteX46" fmla="*/ 33505 w 354489"/>
                  <a:gd name="connsiteY46" fmla="*/ 1137312 h 1178672"/>
                  <a:gd name="connsiteX47" fmla="*/ 33372 w 354489"/>
                  <a:gd name="connsiteY47" fmla="*/ 1136913 h 1178672"/>
                  <a:gd name="connsiteX48" fmla="*/ 33372 w 354489"/>
                  <a:gd name="connsiteY48" fmla="*/ 1136647 h 1178672"/>
                  <a:gd name="connsiteX49" fmla="*/ 33372 w 354489"/>
                  <a:gd name="connsiteY49" fmla="*/ 1134056 h 1178672"/>
                  <a:gd name="connsiteX50" fmla="*/ 33372 w 354489"/>
                  <a:gd name="connsiteY50" fmla="*/ 1133856 h 1178672"/>
                  <a:gd name="connsiteX51" fmla="*/ 33570 w 354489"/>
                  <a:gd name="connsiteY51" fmla="*/ 1133324 h 1178672"/>
                  <a:gd name="connsiteX52" fmla="*/ 34701 w 354489"/>
                  <a:gd name="connsiteY52" fmla="*/ 1129337 h 1178672"/>
                  <a:gd name="connsiteX53" fmla="*/ 34901 w 354489"/>
                  <a:gd name="connsiteY53" fmla="*/ 1128606 h 1178672"/>
                  <a:gd name="connsiteX54" fmla="*/ 34901 w 354489"/>
                  <a:gd name="connsiteY54" fmla="*/ 1128606 h 1178672"/>
                  <a:gd name="connsiteX55" fmla="*/ 38954 w 354489"/>
                  <a:gd name="connsiteY55" fmla="*/ 1121029 h 1178672"/>
                  <a:gd name="connsiteX56" fmla="*/ 48722 w 354489"/>
                  <a:gd name="connsiteY56" fmla="*/ 1108070 h 1178672"/>
                  <a:gd name="connsiteX57" fmla="*/ 61284 w 354489"/>
                  <a:gd name="connsiteY57" fmla="*/ 1095576 h 1178672"/>
                  <a:gd name="connsiteX58" fmla="*/ 68526 w 354489"/>
                  <a:gd name="connsiteY58" fmla="*/ 1089461 h 1178672"/>
                  <a:gd name="connsiteX59" fmla="*/ 68992 w 354489"/>
                  <a:gd name="connsiteY59" fmla="*/ 1089063 h 1178672"/>
                  <a:gd name="connsiteX60" fmla="*/ 69724 w 354489"/>
                  <a:gd name="connsiteY60" fmla="*/ 1088531 h 1178672"/>
                  <a:gd name="connsiteX61" fmla="*/ 74176 w 354489"/>
                  <a:gd name="connsiteY61" fmla="*/ 1085341 h 1178672"/>
                  <a:gd name="connsiteX62" fmla="*/ 86404 w 354489"/>
                  <a:gd name="connsiteY62" fmla="*/ 1078164 h 1178672"/>
                  <a:gd name="connsiteX63" fmla="*/ 86537 w 354489"/>
                  <a:gd name="connsiteY63" fmla="*/ 1078164 h 1178672"/>
                  <a:gd name="connsiteX64" fmla="*/ 87401 w 354489"/>
                  <a:gd name="connsiteY64" fmla="*/ 1077831 h 1178672"/>
                  <a:gd name="connsiteX65" fmla="*/ 92451 w 354489"/>
                  <a:gd name="connsiteY65" fmla="*/ 1075970 h 1178672"/>
                  <a:gd name="connsiteX66" fmla="*/ 105410 w 354489"/>
                  <a:gd name="connsiteY66" fmla="*/ 1071983 h 1178672"/>
                  <a:gd name="connsiteX67" fmla="*/ 207222 w 354489"/>
                  <a:gd name="connsiteY67" fmla="*/ 1075040 h 1178672"/>
                  <a:gd name="connsiteX68" fmla="*/ 135515 w 354489"/>
                  <a:gd name="connsiteY68" fmla="*/ 1123621 h 1178672"/>
                  <a:gd name="connsiteX69" fmla="*/ 258526 w 354489"/>
                  <a:gd name="connsiteY69" fmla="*/ 982263 h 1178672"/>
                  <a:gd name="connsiteX70" fmla="*/ 262845 w 354489"/>
                  <a:gd name="connsiteY70" fmla="*/ 916602 h 1178672"/>
                  <a:gd name="connsiteX71" fmla="*/ 265371 w 354489"/>
                  <a:gd name="connsiteY71" fmla="*/ 912016 h 1178672"/>
                  <a:gd name="connsiteX72" fmla="*/ 266235 w 354489"/>
                  <a:gd name="connsiteY72" fmla="*/ 910687 h 1178672"/>
                  <a:gd name="connsiteX73" fmla="*/ 267829 w 354489"/>
                  <a:gd name="connsiteY73" fmla="*/ 908693 h 1178672"/>
                  <a:gd name="connsiteX74" fmla="*/ 269757 w 354489"/>
                  <a:gd name="connsiteY74" fmla="*/ 906766 h 1178672"/>
                  <a:gd name="connsiteX75" fmla="*/ 270156 w 354489"/>
                  <a:gd name="connsiteY75" fmla="*/ 906301 h 1178672"/>
                  <a:gd name="connsiteX76" fmla="*/ 270156 w 354489"/>
                  <a:gd name="connsiteY76" fmla="*/ 906301 h 1178672"/>
                  <a:gd name="connsiteX77" fmla="*/ 275140 w 354489"/>
                  <a:gd name="connsiteY77" fmla="*/ 903443 h 1178672"/>
                  <a:gd name="connsiteX78" fmla="*/ 289694 w 354489"/>
                  <a:gd name="connsiteY78" fmla="*/ 901383 h 1178672"/>
                  <a:gd name="connsiteX79" fmla="*/ 290293 w 354489"/>
                  <a:gd name="connsiteY79" fmla="*/ 901383 h 1178672"/>
                  <a:gd name="connsiteX80" fmla="*/ 291488 w 354489"/>
                  <a:gd name="connsiteY80" fmla="*/ 901715 h 1178672"/>
                  <a:gd name="connsiteX81" fmla="*/ 293948 w 354489"/>
                  <a:gd name="connsiteY81" fmla="*/ 902446 h 1178672"/>
                  <a:gd name="connsiteX82" fmla="*/ 296805 w 354489"/>
                  <a:gd name="connsiteY82" fmla="*/ 903842 h 1178672"/>
                  <a:gd name="connsiteX83" fmla="*/ 299265 w 354489"/>
                  <a:gd name="connsiteY83" fmla="*/ 905570 h 1178672"/>
                  <a:gd name="connsiteX84" fmla="*/ 306441 w 354489"/>
                  <a:gd name="connsiteY84" fmla="*/ 915738 h 1178672"/>
                  <a:gd name="connsiteX85" fmla="*/ 308236 w 354489"/>
                  <a:gd name="connsiteY85" fmla="*/ 920722 h 1178672"/>
                  <a:gd name="connsiteX86" fmla="*/ 310429 w 354489"/>
                  <a:gd name="connsiteY86" fmla="*/ 930558 h 1178672"/>
                  <a:gd name="connsiteX87" fmla="*/ 310562 w 354489"/>
                  <a:gd name="connsiteY87" fmla="*/ 932220 h 1178672"/>
                  <a:gd name="connsiteX88" fmla="*/ 310828 w 354489"/>
                  <a:gd name="connsiteY88" fmla="*/ 937669 h 1178672"/>
                  <a:gd name="connsiteX89" fmla="*/ 310496 w 354489"/>
                  <a:gd name="connsiteY89" fmla="*/ 945711 h 1178672"/>
                  <a:gd name="connsiteX90" fmla="*/ 310496 w 354489"/>
                  <a:gd name="connsiteY90" fmla="*/ 946508 h 1178672"/>
                  <a:gd name="connsiteX91" fmla="*/ 310363 w 354489"/>
                  <a:gd name="connsiteY91" fmla="*/ 947372 h 1178672"/>
                  <a:gd name="connsiteX92" fmla="*/ 309697 w 354489"/>
                  <a:gd name="connsiteY92" fmla="*/ 950762 h 1178672"/>
                  <a:gd name="connsiteX93" fmla="*/ 305511 w 354489"/>
                  <a:gd name="connsiteY93" fmla="*/ 965183 h 1178672"/>
                  <a:gd name="connsiteX94" fmla="*/ 276935 w 354489"/>
                  <a:gd name="connsiteY94" fmla="*/ 1015825 h 1178672"/>
                  <a:gd name="connsiteX95" fmla="*/ 264176 w 354489"/>
                  <a:gd name="connsiteY95" fmla="*/ 1029648 h 1178672"/>
                  <a:gd name="connsiteX96" fmla="*/ 258593 w 354489"/>
                  <a:gd name="connsiteY96" fmla="*/ 982396 h 1178672"/>
                  <a:gd name="connsiteX97" fmla="*/ 314948 w 354489"/>
                  <a:gd name="connsiteY97" fmla="*/ 1082151 h 1178672"/>
                  <a:gd name="connsiteX98" fmla="*/ 316676 w 354489"/>
                  <a:gd name="connsiteY98" fmla="*/ 1081885 h 1178672"/>
                  <a:gd name="connsiteX99" fmla="*/ 314948 w 354489"/>
                  <a:gd name="connsiteY99" fmla="*/ 1082151 h 1178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</a:cxnLst>
                <a:rect l="l" t="t" r="r" b="b"/>
                <a:pathLst>
                  <a:path w="354489" h="1178672">
                    <a:moveTo>
                      <a:pt x="326178" y="1077432"/>
                    </a:moveTo>
                    <a:cubicBezTo>
                      <a:pt x="326178" y="1077432"/>
                      <a:pt x="325515" y="1078030"/>
                      <a:pt x="324916" y="1078562"/>
                    </a:cubicBezTo>
                    <a:cubicBezTo>
                      <a:pt x="325448" y="1078230"/>
                      <a:pt x="325781" y="1078164"/>
                      <a:pt x="324717" y="1078762"/>
                    </a:cubicBezTo>
                    <a:cubicBezTo>
                      <a:pt x="324253" y="1079160"/>
                      <a:pt x="323853" y="1079493"/>
                      <a:pt x="323853" y="1079559"/>
                    </a:cubicBezTo>
                    <a:cubicBezTo>
                      <a:pt x="323853" y="1079426"/>
                      <a:pt x="323987" y="1079227"/>
                      <a:pt x="324186" y="1079094"/>
                    </a:cubicBezTo>
                    <a:cubicBezTo>
                      <a:pt x="323454" y="1079493"/>
                      <a:pt x="322656" y="1079958"/>
                      <a:pt x="321926" y="1080357"/>
                    </a:cubicBezTo>
                    <a:cubicBezTo>
                      <a:pt x="321926" y="1080357"/>
                      <a:pt x="321926" y="1080357"/>
                      <a:pt x="321926" y="1080357"/>
                    </a:cubicBezTo>
                    <a:cubicBezTo>
                      <a:pt x="320198" y="1080888"/>
                      <a:pt x="318537" y="1081420"/>
                      <a:pt x="316742" y="1081819"/>
                    </a:cubicBezTo>
                    <a:cubicBezTo>
                      <a:pt x="316210" y="1081952"/>
                      <a:pt x="315679" y="1082018"/>
                      <a:pt x="315081" y="1082151"/>
                    </a:cubicBezTo>
                    <a:cubicBezTo>
                      <a:pt x="314948" y="1082151"/>
                      <a:pt x="314881" y="1082151"/>
                      <a:pt x="314815" y="1082151"/>
                    </a:cubicBezTo>
                    <a:cubicBezTo>
                      <a:pt x="314349" y="1082151"/>
                      <a:pt x="313952" y="1082151"/>
                      <a:pt x="313818" y="1082151"/>
                    </a:cubicBezTo>
                    <a:cubicBezTo>
                      <a:pt x="309963" y="1082350"/>
                      <a:pt x="306175" y="1082151"/>
                      <a:pt x="302322" y="1081752"/>
                    </a:cubicBezTo>
                    <a:cubicBezTo>
                      <a:pt x="303983" y="1081819"/>
                      <a:pt x="298467" y="1081154"/>
                      <a:pt x="297337" y="1080888"/>
                    </a:cubicBezTo>
                    <a:cubicBezTo>
                      <a:pt x="295011" y="1080423"/>
                      <a:pt x="292686" y="1079825"/>
                      <a:pt x="290359" y="1079227"/>
                    </a:cubicBezTo>
                    <a:cubicBezTo>
                      <a:pt x="285907" y="1078030"/>
                      <a:pt x="281520" y="1076568"/>
                      <a:pt x="277267" y="1074973"/>
                    </a:cubicBezTo>
                    <a:cubicBezTo>
                      <a:pt x="276270" y="1074575"/>
                      <a:pt x="275273" y="1074176"/>
                      <a:pt x="274211" y="1073777"/>
                    </a:cubicBezTo>
                    <a:cubicBezTo>
                      <a:pt x="274011" y="1073711"/>
                      <a:pt x="273878" y="1073644"/>
                      <a:pt x="273745" y="1073578"/>
                    </a:cubicBezTo>
                    <a:cubicBezTo>
                      <a:pt x="273612" y="1073578"/>
                      <a:pt x="273612" y="1073511"/>
                      <a:pt x="273412" y="1073445"/>
                    </a:cubicBezTo>
                    <a:cubicBezTo>
                      <a:pt x="271684" y="1072647"/>
                      <a:pt x="269957" y="1071850"/>
                      <a:pt x="268229" y="1071052"/>
                    </a:cubicBezTo>
                    <a:cubicBezTo>
                      <a:pt x="279592" y="1060951"/>
                      <a:pt x="290825" y="1050716"/>
                      <a:pt x="300394" y="1039152"/>
                    </a:cubicBezTo>
                    <a:cubicBezTo>
                      <a:pt x="314881" y="1021806"/>
                      <a:pt x="326312" y="1002533"/>
                      <a:pt x="334685" y="981532"/>
                    </a:cubicBezTo>
                    <a:cubicBezTo>
                      <a:pt x="346714" y="951293"/>
                      <a:pt x="349305" y="914409"/>
                      <a:pt x="327773" y="887559"/>
                    </a:cubicBezTo>
                    <a:cubicBezTo>
                      <a:pt x="310629" y="866226"/>
                      <a:pt x="278929" y="862504"/>
                      <a:pt x="256002" y="875929"/>
                    </a:cubicBezTo>
                    <a:lnTo>
                      <a:pt x="256002" y="0"/>
                    </a:lnTo>
                    <a:lnTo>
                      <a:pt x="216128" y="0"/>
                    </a:lnTo>
                    <a:lnTo>
                      <a:pt x="216128" y="1042807"/>
                    </a:lnTo>
                    <a:cubicBezTo>
                      <a:pt x="182367" y="1029250"/>
                      <a:pt x="143026" y="1030114"/>
                      <a:pt x="108069" y="1037291"/>
                    </a:cubicBezTo>
                    <a:cubicBezTo>
                      <a:pt x="76702" y="1043671"/>
                      <a:pt x="50983" y="1057628"/>
                      <a:pt x="28786" y="1080689"/>
                    </a:cubicBezTo>
                    <a:cubicBezTo>
                      <a:pt x="9647" y="1100560"/>
                      <a:pt x="-13347" y="1134919"/>
                      <a:pt x="9580" y="1160639"/>
                    </a:cubicBezTo>
                    <a:cubicBezTo>
                      <a:pt x="21210" y="1173731"/>
                      <a:pt x="40548" y="1178317"/>
                      <a:pt x="57429" y="1178649"/>
                    </a:cubicBezTo>
                    <a:cubicBezTo>
                      <a:pt x="79559" y="1179115"/>
                      <a:pt x="101821" y="1172602"/>
                      <a:pt x="122357" y="1164892"/>
                    </a:cubicBezTo>
                    <a:cubicBezTo>
                      <a:pt x="145417" y="1156186"/>
                      <a:pt x="167481" y="1146217"/>
                      <a:pt x="187352" y="1131530"/>
                    </a:cubicBezTo>
                    <a:cubicBezTo>
                      <a:pt x="204829" y="1118570"/>
                      <a:pt x="221245" y="1104149"/>
                      <a:pt x="240450" y="1093781"/>
                    </a:cubicBezTo>
                    <a:cubicBezTo>
                      <a:pt x="253941" y="1102089"/>
                      <a:pt x="268894" y="1108203"/>
                      <a:pt x="284113" y="1111991"/>
                    </a:cubicBezTo>
                    <a:cubicBezTo>
                      <a:pt x="306308" y="1117441"/>
                      <a:pt x="332227" y="1117906"/>
                      <a:pt x="349704" y="1100959"/>
                    </a:cubicBezTo>
                    <a:cubicBezTo>
                      <a:pt x="355951" y="1094911"/>
                      <a:pt x="356217" y="1083480"/>
                      <a:pt x="349704" y="1077432"/>
                    </a:cubicBezTo>
                    <a:cubicBezTo>
                      <a:pt x="342992" y="1071252"/>
                      <a:pt x="332891" y="1070986"/>
                      <a:pt x="326178" y="1077432"/>
                    </a:cubicBezTo>
                    <a:close/>
                    <a:moveTo>
                      <a:pt x="135515" y="1123688"/>
                    </a:moveTo>
                    <a:cubicBezTo>
                      <a:pt x="119433" y="1130865"/>
                      <a:pt x="102886" y="1137378"/>
                      <a:pt x="85739" y="1141698"/>
                    </a:cubicBezTo>
                    <a:cubicBezTo>
                      <a:pt x="77632" y="1143758"/>
                      <a:pt x="69458" y="1145221"/>
                      <a:pt x="61084" y="1145420"/>
                    </a:cubicBezTo>
                    <a:cubicBezTo>
                      <a:pt x="54372" y="1145553"/>
                      <a:pt x="44803" y="1144224"/>
                      <a:pt x="40548" y="1142429"/>
                    </a:cubicBezTo>
                    <a:cubicBezTo>
                      <a:pt x="39486" y="1141964"/>
                      <a:pt x="35167" y="1139106"/>
                      <a:pt x="35431" y="1139572"/>
                    </a:cubicBezTo>
                    <a:cubicBezTo>
                      <a:pt x="34901" y="1139040"/>
                      <a:pt x="34368" y="1138575"/>
                      <a:pt x="33836" y="1138043"/>
                    </a:cubicBezTo>
                    <a:cubicBezTo>
                      <a:pt x="33836" y="1138043"/>
                      <a:pt x="33836" y="1138043"/>
                      <a:pt x="33703" y="1137910"/>
                    </a:cubicBezTo>
                    <a:cubicBezTo>
                      <a:pt x="33703" y="1137910"/>
                      <a:pt x="33570" y="1137777"/>
                      <a:pt x="33505" y="1137711"/>
                    </a:cubicBezTo>
                    <a:cubicBezTo>
                      <a:pt x="33505" y="1137578"/>
                      <a:pt x="33505" y="1137578"/>
                      <a:pt x="33505" y="1137445"/>
                    </a:cubicBezTo>
                    <a:cubicBezTo>
                      <a:pt x="33505" y="1137445"/>
                      <a:pt x="33505" y="1137445"/>
                      <a:pt x="33505" y="1137312"/>
                    </a:cubicBezTo>
                    <a:cubicBezTo>
                      <a:pt x="33505" y="1137179"/>
                      <a:pt x="33439" y="1137113"/>
                      <a:pt x="33372" y="1136913"/>
                    </a:cubicBezTo>
                    <a:cubicBezTo>
                      <a:pt x="33372" y="1136847"/>
                      <a:pt x="33372" y="1136780"/>
                      <a:pt x="33372" y="1136647"/>
                    </a:cubicBezTo>
                    <a:cubicBezTo>
                      <a:pt x="33372" y="1135783"/>
                      <a:pt x="33372" y="1134919"/>
                      <a:pt x="33372" y="1134056"/>
                    </a:cubicBezTo>
                    <a:cubicBezTo>
                      <a:pt x="33372" y="1133922"/>
                      <a:pt x="33372" y="1133922"/>
                      <a:pt x="33372" y="1133856"/>
                    </a:cubicBezTo>
                    <a:cubicBezTo>
                      <a:pt x="33372" y="1133723"/>
                      <a:pt x="33439" y="1133590"/>
                      <a:pt x="33570" y="1133324"/>
                    </a:cubicBezTo>
                    <a:cubicBezTo>
                      <a:pt x="33969" y="1131995"/>
                      <a:pt x="34302" y="1130666"/>
                      <a:pt x="34701" y="1129337"/>
                    </a:cubicBezTo>
                    <a:cubicBezTo>
                      <a:pt x="34768" y="1129005"/>
                      <a:pt x="34834" y="1128872"/>
                      <a:pt x="34901" y="1128606"/>
                    </a:cubicBezTo>
                    <a:cubicBezTo>
                      <a:pt x="34901" y="1128606"/>
                      <a:pt x="34901" y="1128606"/>
                      <a:pt x="34901" y="1128606"/>
                    </a:cubicBezTo>
                    <a:cubicBezTo>
                      <a:pt x="36096" y="1126014"/>
                      <a:pt x="37425" y="1123488"/>
                      <a:pt x="38954" y="1121029"/>
                    </a:cubicBezTo>
                    <a:cubicBezTo>
                      <a:pt x="42542" y="1115115"/>
                      <a:pt x="43938" y="1113387"/>
                      <a:pt x="48722" y="1108070"/>
                    </a:cubicBezTo>
                    <a:cubicBezTo>
                      <a:pt x="52644" y="1103684"/>
                      <a:pt x="56896" y="1099497"/>
                      <a:pt x="61284" y="1095576"/>
                    </a:cubicBezTo>
                    <a:cubicBezTo>
                      <a:pt x="63609" y="1093449"/>
                      <a:pt x="66068" y="1091455"/>
                      <a:pt x="68526" y="1089461"/>
                    </a:cubicBezTo>
                    <a:cubicBezTo>
                      <a:pt x="68792" y="1089262"/>
                      <a:pt x="68859" y="1089196"/>
                      <a:pt x="68992" y="1089063"/>
                    </a:cubicBezTo>
                    <a:cubicBezTo>
                      <a:pt x="69192" y="1088930"/>
                      <a:pt x="69391" y="1088797"/>
                      <a:pt x="69724" y="1088531"/>
                    </a:cubicBezTo>
                    <a:cubicBezTo>
                      <a:pt x="71186" y="1087468"/>
                      <a:pt x="72714" y="1086404"/>
                      <a:pt x="74176" y="1085341"/>
                    </a:cubicBezTo>
                    <a:cubicBezTo>
                      <a:pt x="78097" y="1082683"/>
                      <a:pt x="82150" y="1080224"/>
                      <a:pt x="86404" y="1078164"/>
                    </a:cubicBezTo>
                    <a:cubicBezTo>
                      <a:pt x="86404" y="1078164"/>
                      <a:pt x="86404" y="1078164"/>
                      <a:pt x="86537" y="1078164"/>
                    </a:cubicBezTo>
                    <a:cubicBezTo>
                      <a:pt x="86671" y="1078164"/>
                      <a:pt x="86935" y="1078030"/>
                      <a:pt x="87401" y="1077831"/>
                    </a:cubicBezTo>
                    <a:cubicBezTo>
                      <a:pt x="89062" y="1077166"/>
                      <a:pt x="90790" y="1076568"/>
                      <a:pt x="92451" y="1075970"/>
                    </a:cubicBezTo>
                    <a:cubicBezTo>
                      <a:pt x="96704" y="1074508"/>
                      <a:pt x="101025" y="1073179"/>
                      <a:pt x="105410" y="1071983"/>
                    </a:cubicBezTo>
                    <a:cubicBezTo>
                      <a:pt x="137243" y="1063542"/>
                      <a:pt x="176320" y="1060818"/>
                      <a:pt x="207222" y="1075040"/>
                    </a:cubicBezTo>
                    <a:cubicBezTo>
                      <a:pt x="183363" y="1091256"/>
                      <a:pt x="162231" y="1111659"/>
                      <a:pt x="135515" y="1123621"/>
                    </a:cubicBezTo>
                    <a:close/>
                    <a:moveTo>
                      <a:pt x="258526" y="982263"/>
                    </a:moveTo>
                    <a:cubicBezTo>
                      <a:pt x="256466" y="959268"/>
                      <a:pt x="254538" y="936606"/>
                      <a:pt x="262845" y="916602"/>
                    </a:cubicBezTo>
                    <a:cubicBezTo>
                      <a:pt x="262978" y="916602"/>
                      <a:pt x="264972" y="912614"/>
                      <a:pt x="265371" y="912016"/>
                    </a:cubicBezTo>
                    <a:cubicBezTo>
                      <a:pt x="265638" y="911551"/>
                      <a:pt x="265970" y="911152"/>
                      <a:pt x="266235" y="910687"/>
                    </a:cubicBezTo>
                    <a:cubicBezTo>
                      <a:pt x="266567" y="910222"/>
                      <a:pt x="267565" y="908959"/>
                      <a:pt x="267829" y="908693"/>
                    </a:cubicBezTo>
                    <a:cubicBezTo>
                      <a:pt x="268495" y="908029"/>
                      <a:pt x="269160" y="907430"/>
                      <a:pt x="269757" y="906766"/>
                    </a:cubicBezTo>
                    <a:cubicBezTo>
                      <a:pt x="269957" y="906566"/>
                      <a:pt x="270023" y="906500"/>
                      <a:pt x="270156" y="906301"/>
                    </a:cubicBezTo>
                    <a:cubicBezTo>
                      <a:pt x="270156" y="906301"/>
                      <a:pt x="270156" y="906301"/>
                      <a:pt x="270156" y="906301"/>
                    </a:cubicBezTo>
                    <a:cubicBezTo>
                      <a:pt x="271152" y="905636"/>
                      <a:pt x="275806" y="903310"/>
                      <a:pt x="275140" y="903443"/>
                    </a:cubicBezTo>
                    <a:cubicBezTo>
                      <a:pt x="280125" y="901649"/>
                      <a:pt x="284444" y="900917"/>
                      <a:pt x="289694" y="901383"/>
                    </a:cubicBezTo>
                    <a:cubicBezTo>
                      <a:pt x="290027" y="901383"/>
                      <a:pt x="290160" y="901383"/>
                      <a:pt x="290293" y="901383"/>
                    </a:cubicBezTo>
                    <a:cubicBezTo>
                      <a:pt x="290625" y="901449"/>
                      <a:pt x="290958" y="901582"/>
                      <a:pt x="291488" y="901715"/>
                    </a:cubicBezTo>
                    <a:cubicBezTo>
                      <a:pt x="292287" y="901914"/>
                      <a:pt x="293083" y="902180"/>
                      <a:pt x="293948" y="902446"/>
                    </a:cubicBezTo>
                    <a:cubicBezTo>
                      <a:pt x="294214" y="902645"/>
                      <a:pt x="296739" y="903775"/>
                      <a:pt x="296805" y="903842"/>
                    </a:cubicBezTo>
                    <a:cubicBezTo>
                      <a:pt x="297271" y="904108"/>
                      <a:pt x="299928" y="906234"/>
                      <a:pt x="299265" y="905570"/>
                    </a:cubicBezTo>
                    <a:cubicBezTo>
                      <a:pt x="303118" y="908959"/>
                      <a:pt x="303783" y="910288"/>
                      <a:pt x="306441" y="915738"/>
                    </a:cubicBezTo>
                    <a:cubicBezTo>
                      <a:pt x="306508" y="915871"/>
                      <a:pt x="307572" y="918396"/>
                      <a:pt x="308236" y="920722"/>
                    </a:cubicBezTo>
                    <a:cubicBezTo>
                      <a:pt x="309233" y="923912"/>
                      <a:pt x="309963" y="927235"/>
                      <a:pt x="310429" y="930558"/>
                    </a:cubicBezTo>
                    <a:cubicBezTo>
                      <a:pt x="310429" y="930957"/>
                      <a:pt x="310562" y="932087"/>
                      <a:pt x="310562" y="932220"/>
                    </a:cubicBezTo>
                    <a:cubicBezTo>
                      <a:pt x="310695" y="934014"/>
                      <a:pt x="310762" y="935808"/>
                      <a:pt x="310828" y="937669"/>
                    </a:cubicBezTo>
                    <a:cubicBezTo>
                      <a:pt x="310828" y="940328"/>
                      <a:pt x="310762" y="943052"/>
                      <a:pt x="310496" y="945711"/>
                    </a:cubicBezTo>
                    <a:cubicBezTo>
                      <a:pt x="310496" y="946242"/>
                      <a:pt x="310496" y="946442"/>
                      <a:pt x="310496" y="946508"/>
                    </a:cubicBezTo>
                    <a:cubicBezTo>
                      <a:pt x="310496" y="946774"/>
                      <a:pt x="310429" y="946973"/>
                      <a:pt x="310363" y="947372"/>
                    </a:cubicBezTo>
                    <a:cubicBezTo>
                      <a:pt x="310163" y="948502"/>
                      <a:pt x="309963" y="949632"/>
                      <a:pt x="309697" y="950762"/>
                    </a:cubicBezTo>
                    <a:cubicBezTo>
                      <a:pt x="308635" y="955613"/>
                      <a:pt x="307106" y="960465"/>
                      <a:pt x="305511" y="965183"/>
                    </a:cubicBezTo>
                    <a:cubicBezTo>
                      <a:pt x="299198" y="983326"/>
                      <a:pt x="289230" y="1001005"/>
                      <a:pt x="276935" y="1015825"/>
                    </a:cubicBezTo>
                    <a:cubicBezTo>
                      <a:pt x="272947" y="1020610"/>
                      <a:pt x="268628" y="1025196"/>
                      <a:pt x="264176" y="1029648"/>
                    </a:cubicBezTo>
                    <a:cubicBezTo>
                      <a:pt x="262647" y="1013898"/>
                      <a:pt x="259988" y="998147"/>
                      <a:pt x="258593" y="982396"/>
                    </a:cubicBezTo>
                    <a:close/>
                    <a:moveTo>
                      <a:pt x="314948" y="1082151"/>
                    </a:moveTo>
                    <a:cubicBezTo>
                      <a:pt x="315347" y="1082151"/>
                      <a:pt x="315879" y="1082018"/>
                      <a:pt x="316676" y="1081885"/>
                    </a:cubicBezTo>
                    <a:cubicBezTo>
                      <a:pt x="316543" y="1082085"/>
                      <a:pt x="315679" y="1082151"/>
                      <a:pt x="314948" y="1082151"/>
                    </a:cubicBezTo>
                    <a:close/>
                  </a:path>
                </a:pathLst>
              </a:custGeom>
              <a:solidFill>
                <a:schemeClr val="bg2"/>
              </a:solidFill>
              <a:ln w="66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7" name="Groupe 90">
              <a:extLst>
                <a:ext uri="{FF2B5EF4-FFF2-40B4-BE49-F238E27FC236}">
                  <a16:creationId xmlns:a16="http://schemas.microsoft.com/office/drawing/2014/main" id="{586A7144-C2DA-AD0C-014F-91BF6FC3F372}"/>
                </a:ext>
              </a:extLst>
            </p:cNvPr>
            <p:cNvGrpSpPr/>
            <p:nvPr/>
          </p:nvGrpSpPr>
          <p:grpSpPr>
            <a:xfrm>
              <a:off x="3264777" y="1293911"/>
              <a:ext cx="731160" cy="1962253"/>
              <a:chOff x="2373908" y="1293911"/>
              <a:chExt cx="731160" cy="1962253"/>
            </a:xfrm>
          </p:grpSpPr>
          <p:sp>
            <p:nvSpPr>
              <p:cNvPr id="33" name="Forme libre 91">
                <a:extLst>
                  <a:ext uri="{FF2B5EF4-FFF2-40B4-BE49-F238E27FC236}">
                    <a16:creationId xmlns:a16="http://schemas.microsoft.com/office/drawing/2014/main" id="{2953CB28-21AD-6C2D-87B8-54A8583261C3}"/>
                  </a:ext>
                </a:extLst>
              </p:cNvPr>
              <p:cNvSpPr/>
              <p:nvPr/>
            </p:nvSpPr>
            <p:spPr>
              <a:xfrm>
                <a:off x="2373908" y="2114257"/>
                <a:ext cx="731160" cy="1141907"/>
              </a:xfrm>
              <a:custGeom>
                <a:avLst/>
                <a:gdLst>
                  <a:gd name="connsiteX0" fmla="*/ 865776 w 865933"/>
                  <a:gd name="connsiteY0" fmla="*/ 896670 h 1352391"/>
                  <a:gd name="connsiteX1" fmla="*/ 567120 w 865933"/>
                  <a:gd name="connsiteY1" fmla="*/ 912620 h 1352391"/>
                  <a:gd name="connsiteX2" fmla="*/ 465641 w 865933"/>
                  <a:gd name="connsiteY2" fmla="*/ 1117978 h 1352391"/>
                  <a:gd name="connsiteX3" fmla="*/ 316646 w 865933"/>
                  <a:gd name="connsiteY3" fmla="*/ 681343 h 1352391"/>
                  <a:gd name="connsiteX4" fmla="*/ 422311 w 865933"/>
                  <a:gd name="connsiteY4" fmla="*/ 236866 h 1352391"/>
                  <a:gd name="connsiteX5" fmla="*/ 541136 w 865933"/>
                  <a:gd name="connsiteY5" fmla="*/ 416438 h 1352391"/>
                  <a:gd name="connsiteX6" fmla="*/ 839193 w 865933"/>
                  <a:gd name="connsiteY6" fmla="*/ 400488 h 1352391"/>
                  <a:gd name="connsiteX7" fmla="*/ 414270 w 865933"/>
                  <a:gd name="connsiteY7" fmla="*/ 936 h 1352391"/>
                  <a:gd name="connsiteX8" fmla="*/ 2904 w 865933"/>
                  <a:gd name="connsiteY8" fmla="*/ 697094 h 1352391"/>
                  <a:gd name="connsiteX9" fmla="*/ 474214 w 865933"/>
                  <a:gd name="connsiteY9" fmla="*/ 1351382 h 1352391"/>
                  <a:gd name="connsiteX10" fmla="*/ 865710 w 865933"/>
                  <a:gd name="connsiteY10" fmla="*/ 896670 h 1352391"/>
                  <a:gd name="connsiteX11" fmla="*/ 498936 w 865933"/>
                  <a:gd name="connsiteY11" fmla="*/ 79823 h 1352391"/>
                  <a:gd name="connsiteX12" fmla="*/ 564794 w 865933"/>
                  <a:gd name="connsiteY12" fmla="*/ 145684 h 1352391"/>
                  <a:gd name="connsiteX13" fmla="*/ 498936 w 865933"/>
                  <a:gd name="connsiteY13" fmla="*/ 211545 h 1352391"/>
                  <a:gd name="connsiteX14" fmla="*/ 433077 w 865933"/>
                  <a:gd name="connsiteY14" fmla="*/ 145684 h 1352391"/>
                  <a:gd name="connsiteX15" fmla="*/ 498936 w 865933"/>
                  <a:gd name="connsiteY15" fmla="*/ 79823 h 1352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865933" h="1352391">
                    <a:moveTo>
                      <a:pt x="865776" y="896670"/>
                    </a:moveTo>
                    <a:lnTo>
                      <a:pt x="567120" y="912620"/>
                    </a:lnTo>
                    <a:cubicBezTo>
                      <a:pt x="567519" y="990909"/>
                      <a:pt x="567652" y="1112529"/>
                      <a:pt x="465641" y="1117978"/>
                    </a:cubicBezTo>
                    <a:cubicBezTo>
                      <a:pt x="356054" y="1123827"/>
                      <a:pt x="331598" y="961069"/>
                      <a:pt x="316646" y="681343"/>
                    </a:cubicBezTo>
                    <a:cubicBezTo>
                      <a:pt x="299633" y="362672"/>
                      <a:pt x="319769" y="242315"/>
                      <a:pt x="422311" y="236866"/>
                    </a:cubicBezTo>
                    <a:cubicBezTo>
                      <a:pt x="526781" y="231283"/>
                      <a:pt x="534756" y="343732"/>
                      <a:pt x="541136" y="416438"/>
                    </a:cubicBezTo>
                    <a:lnTo>
                      <a:pt x="839193" y="400488"/>
                    </a:lnTo>
                    <a:cubicBezTo>
                      <a:pt x="827164" y="245439"/>
                      <a:pt x="761705" y="-17672"/>
                      <a:pt x="414270" y="936"/>
                    </a:cubicBezTo>
                    <a:cubicBezTo>
                      <a:pt x="116479" y="16820"/>
                      <a:pt x="-22283" y="225900"/>
                      <a:pt x="2904" y="697094"/>
                    </a:cubicBezTo>
                    <a:cubicBezTo>
                      <a:pt x="25101" y="1112595"/>
                      <a:pt x="114485" y="1370655"/>
                      <a:pt x="474214" y="1351382"/>
                    </a:cubicBezTo>
                    <a:cubicBezTo>
                      <a:pt x="836867" y="1331976"/>
                      <a:pt x="869165" y="1031582"/>
                      <a:pt x="865710" y="896670"/>
                    </a:cubicBezTo>
                    <a:close/>
                    <a:moveTo>
                      <a:pt x="498936" y="79823"/>
                    </a:moveTo>
                    <a:cubicBezTo>
                      <a:pt x="535288" y="79823"/>
                      <a:pt x="564794" y="109331"/>
                      <a:pt x="564794" y="145684"/>
                    </a:cubicBezTo>
                    <a:cubicBezTo>
                      <a:pt x="564794" y="182037"/>
                      <a:pt x="535288" y="211545"/>
                      <a:pt x="498936" y="211545"/>
                    </a:cubicBezTo>
                    <a:cubicBezTo>
                      <a:pt x="462584" y="211545"/>
                      <a:pt x="433077" y="182037"/>
                      <a:pt x="433077" y="145684"/>
                    </a:cubicBezTo>
                    <a:cubicBezTo>
                      <a:pt x="433077" y="109331"/>
                      <a:pt x="462584" y="79823"/>
                      <a:pt x="498936" y="79823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66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4" name="Forme libre 92">
                <a:extLst>
                  <a:ext uri="{FF2B5EF4-FFF2-40B4-BE49-F238E27FC236}">
                    <a16:creationId xmlns:a16="http://schemas.microsoft.com/office/drawing/2014/main" id="{DF26C5A8-BC5E-BA26-57C0-51D99089C1D4}"/>
                  </a:ext>
                </a:extLst>
              </p:cNvPr>
              <p:cNvSpPr/>
              <p:nvPr/>
            </p:nvSpPr>
            <p:spPr>
              <a:xfrm>
                <a:off x="2605051" y="1293911"/>
                <a:ext cx="346093" cy="1020608"/>
              </a:xfrm>
              <a:custGeom>
                <a:avLst/>
                <a:gdLst>
                  <a:gd name="connsiteX0" fmla="*/ 376841 w 409888"/>
                  <a:gd name="connsiteY0" fmla="*/ 1052444 h 1208734"/>
                  <a:gd name="connsiteX1" fmla="*/ 300815 w 409888"/>
                  <a:gd name="connsiteY1" fmla="*/ 1041677 h 1208734"/>
                  <a:gd name="connsiteX2" fmla="*/ 245124 w 409888"/>
                  <a:gd name="connsiteY2" fmla="*/ 1050716 h 1208734"/>
                  <a:gd name="connsiteX3" fmla="*/ 245124 w 409888"/>
                  <a:gd name="connsiteY3" fmla="*/ 0 h 1208734"/>
                  <a:gd name="connsiteX4" fmla="*/ 205251 w 409888"/>
                  <a:gd name="connsiteY4" fmla="*/ 0 h 1208734"/>
                  <a:gd name="connsiteX5" fmla="*/ 205251 w 409888"/>
                  <a:gd name="connsiteY5" fmla="*/ 1064274 h 1208734"/>
                  <a:gd name="connsiteX6" fmla="*/ 122379 w 409888"/>
                  <a:gd name="connsiteY6" fmla="*/ 1060020 h 1208734"/>
                  <a:gd name="connsiteX7" fmla="*/ 20435 w 409888"/>
                  <a:gd name="connsiteY7" fmla="*/ 1098766 h 1208734"/>
                  <a:gd name="connsiteX8" fmla="*/ 16979 w 409888"/>
                  <a:gd name="connsiteY8" fmla="*/ 1193536 h 1208734"/>
                  <a:gd name="connsiteX9" fmla="*/ 72869 w 409888"/>
                  <a:gd name="connsiteY9" fmla="*/ 1208423 h 1208734"/>
                  <a:gd name="connsiteX10" fmla="*/ 137731 w 409888"/>
                  <a:gd name="connsiteY10" fmla="*/ 1192606 h 1208734"/>
                  <a:gd name="connsiteX11" fmla="*/ 240672 w 409888"/>
                  <a:gd name="connsiteY11" fmla="*/ 1104814 h 1208734"/>
                  <a:gd name="connsiteX12" fmla="*/ 310784 w 409888"/>
                  <a:gd name="connsiteY12" fmla="*/ 1141100 h 1208734"/>
                  <a:gd name="connsiteX13" fmla="*/ 403357 w 409888"/>
                  <a:gd name="connsiteY13" fmla="*/ 1121096 h 1208734"/>
                  <a:gd name="connsiteX14" fmla="*/ 376841 w 409888"/>
                  <a:gd name="connsiteY14" fmla="*/ 1052311 h 1208734"/>
                  <a:gd name="connsiteX15" fmla="*/ 141917 w 409888"/>
                  <a:gd name="connsiteY15" fmla="*/ 1152930 h 1208734"/>
                  <a:gd name="connsiteX16" fmla="*/ 94069 w 409888"/>
                  <a:gd name="connsiteY16" fmla="*/ 1172336 h 1208734"/>
                  <a:gd name="connsiteX17" fmla="*/ 44891 w 409888"/>
                  <a:gd name="connsiteY17" fmla="*/ 1172801 h 1208734"/>
                  <a:gd name="connsiteX18" fmla="*/ 41103 w 409888"/>
                  <a:gd name="connsiteY18" fmla="*/ 1170542 h 1208734"/>
                  <a:gd name="connsiteX19" fmla="*/ 38179 w 409888"/>
                  <a:gd name="connsiteY19" fmla="*/ 1167817 h 1208734"/>
                  <a:gd name="connsiteX20" fmla="*/ 37514 w 409888"/>
                  <a:gd name="connsiteY20" fmla="*/ 1167152 h 1208734"/>
                  <a:gd name="connsiteX21" fmla="*/ 37049 w 409888"/>
                  <a:gd name="connsiteY21" fmla="*/ 1166355 h 1208734"/>
                  <a:gd name="connsiteX22" fmla="*/ 33195 w 409888"/>
                  <a:gd name="connsiteY22" fmla="*/ 1153993 h 1208734"/>
                  <a:gd name="connsiteX23" fmla="*/ 44625 w 409888"/>
                  <a:gd name="connsiteY23" fmla="*/ 1121295 h 1208734"/>
                  <a:gd name="connsiteX24" fmla="*/ 76192 w 409888"/>
                  <a:gd name="connsiteY24" fmla="*/ 1100826 h 1208734"/>
                  <a:gd name="connsiteX25" fmla="*/ 121249 w 409888"/>
                  <a:gd name="connsiteY25" fmla="*/ 1093250 h 1208734"/>
                  <a:gd name="connsiteX26" fmla="*/ 203722 w 409888"/>
                  <a:gd name="connsiteY26" fmla="*/ 1097304 h 1208734"/>
                  <a:gd name="connsiteX27" fmla="*/ 141917 w 409888"/>
                  <a:gd name="connsiteY27" fmla="*/ 1152863 h 1208734"/>
                  <a:gd name="connsiteX28" fmla="*/ 372322 w 409888"/>
                  <a:gd name="connsiteY28" fmla="*/ 1106542 h 1208734"/>
                  <a:gd name="connsiteX29" fmla="*/ 357635 w 409888"/>
                  <a:gd name="connsiteY29" fmla="*/ 1112589 h 1208734"/>
                  <a:gd name="connsiteX30" fmla="*/ 320619 w 409888"/>
                  <a:gd name="connsiteY30" fmla="*/ 1109399 h 1208734"/>
                  <a:gd name="connsiteX31" fmla="*/ 264596 w 409888"/>
                  <a:gd name="connsiteY31" fmla="*/ 1080357 h 1208734"/>
                  <a:gd name="connsiteX32" fmla="*/ 286527 w 409888"/>
                  <a:gd name="connsiteY32" fmla="*/ 1076436 h 1208734"/>
                  <a:gd name="connsiteX33" fmla="*/ 299818 w 409888"/>
                  <a:gd name="connsiteY33" fmla="*/ 1074974 h 1208734"/>
                  <a:gd name="connsiteX34" fmla="*/ 316831 w 409888"/>
                  <a:gd name="connsiteY34" fmla="*/ 1074176 h 1208734"/>
                  <a:gd name="connsiteX35" fmla="*/ 332515 w 409888"/>
                  <a:gd name="connsiteY35" fmla="*/ 1074641 h 1208734"/>
                  <a:gd name="connsiteX36" fmla="*/ 345540 w 409888"/>
                  <a:gd name="connsiteY36" fmla="*/ 1076502 h 1208734"/>
                  <a:gd name="connsiteX37" fmla="*/ 358233 w 409888"/>
                  <a:gd name="connsiteY37" fmla="*/ 1080224 h 1208734"/>
                  <a:gd name="connsiteX38" fmla="*/ 358632 w 409888"/>
                  <a:gd name="connsiteY38" fmla="*/ 1080357 h 1208734"/>
                  <a:gd name="connsiteX39" fmla="*/ 362088 w 409888"/>
                  <a:gd name="connsiteY39" fmla="*/ 1082084 h 1208734"/>
                  <a:gd name="connsiteX40" fmla="*/ 367205 w 409888"/>
                  <a:gd name="connsiteY40" fmla="*/ 1085208 h 1208734"/>
                  <a:gd name="connsiteX41" fmla="*/ 370727 w 409888"/>
                  <a:gd name="connsiteY41" fmla="*/ 1088265 h 1208734"/>
                  <a:gd name="connsiteX42" fmla="*/ 372721 w 409888"/>
                  <a:gd name="connsiteY42" fmla="*/ 1090392 h 1208734"/>
                  <a:gd name="connsiteX43" fmla="*/ 372787 w 409888"/>
                  <a:gd name="connsiteY43" fmla="*/ 1090458 h 1208734"/>
                  <a:gd name="connsiteX44" fmla="*/ 372787 w 409888"/>
                  <a:gd name="connsiteY44" fmla="*/ 1090458 h 1208734"/>
                  <a:gd name="connsiteX45" fmla="*/ 376177 w 409888"/>
                  <a:gd name="connsiteY45" fmla="*/ 1096307 h 1208734"/>
                  <a:gd name="connsiteX46" fmla="*/ 376708 w 409888"/>
                  <a:gd name="connsiteY46" fmla="*/ 1099696 h 1208734"/>
                  <a:gd name="connsiteX47" fmla="*/ 372189 w 409888"/>
                  <a:gd name="connsiteY47" fmla="*/ 1106276 h 1208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409888" h="1208734">
                    <a:moveTo>
                      <a:pt x="376841" y="1052444"/>
                    </a:moveTo>
                    <a:cubicBezTo>
                      <a:pt x="353648" y="1040880"/>
                      <a:pt x="326201" y="1039684"/>
                      <a:pt x="300815" y="1041677"/>
                    </a:cubicBezTo>
                    <a:cubicBezTo>
                      <a:pt x="282141" y="1043140"/>
                      <a:pt x="263400" y="1046130"/>
                      <a:pt x="245124" y="1050716"/>
                    </a:cubicBezTo>
                    <a:lnTo>
                      <a:pt x="245124" y="0"/>
                    </a:lnTo>
                    <a:lnTo>
                      <a:pt x="205251" y="0"/>
                    </a:lnTo>
                    <a:lnTo>
                      <a:pt x="205251" y="1064274"/>
                    </a:lnTo>
                    <a:cubicBezTo>
                      <a:pt x="177737" y="1061416"/>
                      <a:pt x="150158" y="1058758"/>
                      <a:pt x="122379" y="1060020"/>
                    </a:cubicBezTo>
                    <a:cubicBezTo>
                      <a:pt x="86227" y="1061615"/>
                      <a:pt x="44758" y="1069258"/>
                      <a:pt x="20435" y="1098766"/>
                    </a:cubicBezTo>
                    <a:cubicBezTo>
                      <a:pt x="-765" y="1124552"/>
                      <a:pt x="-10800" y="1168215"/>
                      <a:pt x="16979" y="1193536"/>
                    </a:cubicBezTo>
                    <a:cubicBezTo>
                      <a:pt x="32397" y="1207559"/>
                      <a:pt x="52932" y="1209686"/>
                      <a:pt x="72869" y="1208423"/>
                    </a:cubicBezTo>
                    <a:cubicBezTo>
                      <a:pt x="95464" y="1207027"/>
                      <a:pt x="117063" y="1201777"/>
                      <a:pt x="137731" y="1192606"/>
                    </a:cubicBezTo>
                    <a:cubicBezTo>
                      <a:pt x="179665" y="1174130"/>
                      <a:pt x="211896" y="1139572"/>
                      <a:pt x="240672" y="1104814"/>
                    </a:cubicBezTo>
                    <a:cubicBezTo>
                      <a:pt x="263865" y="1117374"/>
                      <a:pt x="285331" y="1133457"/>
                      <a:pt x="310784" y="1141100"/>
                    </a:cubicBezTo>
                    <a:cubicBezTo>
                      <a:pt x="340955" y="1150139"/>
                      <a:pt x="383886" y="1150471"/>
                      <a:pt x="403357" y="1121096"/>
                    </a:cubicBezTo>
                    <a:cubicBezTo>
                      <a:pt x="420503" y="1095310"/>
                      <a:pt x="401164" y="1064473"/>
                      <a:pt x="376841" y="1052311"/>
                    </a:cubicBezTo>
                    <a:close/>
                    <a:moveTo>
                      <a:pt x="141917" y="1152930"/>
                    </a:moveTo>
                    <a:cubicBezTo>
                      <a:pt x="127031" y="1162101"/>
                      <a:pt x="111148" y="1168614"/>
                      <a:pt x="94069" y="1172336"/>
                    </a:cubicBezTo>
                    <a:cubicBezTo>
                      <a:pt x="78917" y="1175592"/>
                      <a:pt x="58980" y="1178716"/>
                      <a:pt x="44891" y="1172801"/>
                    </a:cubicBezTo>
                    <a:cubicBezTo>
                      <a:pt x="45157" y="1172801"/>
                      <a:pt x="41169" y="1170342"/>
                      <a:pt x="41103" y="1170542"/>
                    </a:cubicBezTo>
                    <a:cubicBezTo>
                      <a:pt x="40106" y="1169678"/>
                      <a:pt x="39109" y="1168747"/>
                      <a:pt x="38179" y="1167817"/>
                    </a:cubicBezTo>
                    <a:cubicBezTo>
                      <a:pt x="37847" y="1167484"/>
                      <a:pt x="37647" y="1167285"/>
                      <a:pt x="37514" y="1167152"/>
                    </a:cubicBezTo>
                    <a:cubicBezTo>
                      <a:pt x="37381" y="1166953"/>
                      <a:pt x="37248" y="1166753"/>
                      <a:pt x="37049" y="1166355"/>
                    </a:cubicBezTo>
                    <a:cubicBezTo>
                      <a:pt x="34457" y="1162168"/>
                      <a:pt x="33195" y="1158047"/>
                      <a:pt x="33195" y="1153993"/>
                    </a:cubicBezTo>
                    <a:cubicBezTo>
                      <a:pt x="33128" y="1142429"/>
                      <a:pt x="36451" y="1131596"/>
                      <a:pt x="44625" y="1121295"/>
                    </a:cubicBezTo>
                    <a:cubicBezTo>
                      <a:pt x="52401" y="1111592"/>
                      <a:pt x="64030" y="1104814"/>
                      <a:pt x="76192" y="1100826"/>
                    </a:cubicBezTo>
                    <a:cubicBezTo>
                      <a:pt x="91144" y="1095908"/>
                      <a:pt x="105698" y="1093981"/>
                      <a:pt x="121249" y="1093250"/>
                    </a:cubicBezTo>
                    <a:cubicBezTo>
                      <a:pt x="148829" y="1091920"/>
                      <a:pt x="176275" y="1094446"/>
                      <a:pt x="203722" y="1097304"/>
                    </a:cubicBezTo>
                    <a:cubicBezTo>
                      <a:pt x="185446" y="1118371"/>
                      <a:pt x="165642" y="1138309"/>
                      <a:pt x="141917" y="1152863"/>
                    </a:cubicBezTo>
                    <a:close/>
                    <a:moveTo>
                      <a:pt x="372322" y="1106542"/>
                    </a:moveTo>
                    <a:cubicBezTo>
                      <a:pt x="367870" y="1109997"/>
                      <a:pt x="363151" y="1111659"/>
                      <a:pt x="357635" y="1112589"/>
                    </a:cubicBezTo>
                    <a:cubicBezTo>
                      <a:pt x="347534" y="1114317"/>
                      <a:pt x="332049" y="1112722"/>
                      <a:pt x="320619" y="1109399"/>
                    </a:cubicBezTo>
                    <a:cubicBezTo>
                      <a:pt x="300749" y="1103617"/>
                      <a:pt x="282938" y="1091190"/>
                      <a:pt x="264596" y="1080357"/>
                    </a:cubicBezTo>
                    <a:cubicBezTo>
                      <a:pt x="271906" y="1078828"/>
                      <a:pt x="279217" y="1077499"/>
                      <a:pt x="286527" y="1076436"/>
                    </a:cubicBezTo>
                    <a:cubicBezTo>
                      <a:pt x="289119" y="1076037"/>
                      <a:pt x="295166" y="1075372"/>
                      <a:pt x="299818" y="1074974"/>
                    </a:cubicBezTo>
                    <a:cubicBezTo>
                      <a:pt x="305467" y="1074508"/>
                      <a:pt x="311116" y="1074242"/>
                      <a:pt x="316831" y="1074176"/>
                    </a:cubicBezTo>
                    <a:cubicBezTo>
                      <a:pt x="322081" y="1074176"/>
                      <a:pt x="327331" y="1074242"/>
                      <a:pt x="332515" y="1074641"/>
                    </a:cubicBezTo>
                    <a:cubicBezTo>
                      <a:pt x="338762" y="1075106"/>
                      <a:pt x="339360" y="1075173"/>
                      <a:pt x="345540" y="1076502"/>
                    </a:cubicBezTo>
                    <a:cubicBezTo>
                      <a:pt x="349860" y="1077432"/>
                      <a:pt x="354113" y="1078629"/>
                      <a:pt x="358233" y="1080224"/>
                    </a:cubicBezTo>
                    <a:cubicBezTo>
                      <a:pt x="361357" y="1081420"/>
                      <a:pt x="359297" y="1080689"/>
                      <a:pt x="358632" y="1080357"/>
                    </a:cubicBezTo>
                    <a:cubicBezTo>
                      <a:pt x="359829" y="1080888"/>
                      <a:pt x="360958" y="1081486"/>
                      <a:pt x="362088" y="1082084"/>
                    </a:cubicBezTo>
                    <a:cubicBezTo>
                      <a:pt x="363816" y="1083015"/>
                      <a:pt x="365544" y="1084078"/>
                      <a:pt x="367205" y="1085208"/>
                    </a:cubicBezTo>
                    <a:cubicBezTo>
                      <a:pt x="367338" y="1085407"/>
                      <a:pt x="370262" y="1087800"/>
                      <a:pt x="370727" y="1088265"/>
                    </a:cubicBezTo>
                    <a:cubicBezTo>
                      <a:pt x="371392" y="1088996"/>
                      <a:pt x="372056" y="1089661"/>
                      <a:pt x="372721" y="1090392"/>
                    </a:cubicBezTo>
                    <a:cubicBezTo>
                      <a:pt x="372721" y="1090392"/>
                      <a:pt x="372721" y="1090392"/>
                      <a:pt x="372787" y="1090458"/>
                    </a:cubicBezTo>
                    <a:cubicBezTo>
                      <a:pt x="372787" y="1090458"/>
                      <a:pt x="372787" y="1090458"/>
                      <a:pt x="372787" y="1090458"/>
                    </a:cubicBezTo>
                    <a:cubicBezTo>
                      <a:pt x="373983" y="1092253"/>
                      <a:pt x="375512" y="1094247"/>
                      <a:pt x="376177" y="1096307"/>
                    </a:cubicBezTo>
                    <a:cubicBezTo>
                      <a:pt x="376575" y="1097437"/>
                      <a:pt x="376642" y="1100494"/>
                      <a:pt x="376708" y="1099696"/>
                    </a:cubicBezTo>
                    <a:cubicBezTo>
                      <a:pt x="376376" y="1102089"/>
                      <a:pt x="374249" y="1104681"/>
                      <a:pt x="372189" y="1106276"/>
                    </a:cubicBezTo>
                    <a:close/>
                  </a:path>
                </a:pathLst>
              </a:custGeom>
              <a:solidFill>
                <a:schemeClr val="bg2"/>
              </a:solidFill>
              <a:ln w="66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8" name="Groupe 93">
              <a:extLst>
                <a:ext uri="{FF2B5EF4-FFF2-40B4-BE49-F238E27FC236}">
                  <a16:creationId xmlns:a16="http://schemas.microsoft.com/office/drawing/2014/main" id="{2705FD0D-2EB2-C040-09A0-DFA92E3209F4}"/>
                </a:ext>
              </a:extLst>
            </p:cNvPr>
            <p:cNvGrpSpPr/>
            <p:nvPr/>
          </p:nvGrpSpPr>
          <p:grpSpPr>
            <a:xfrm>
              <a:off x="3877034" y="1293911"/>
              <a:ext cx="755958" cy="1982949"/>
              <a:chOff x="3975646" y="1293911"/>
              <a:chExt cx="755958" cy="1982949"/>
            </a:xfrm>
          </p:grpSpPr>
          <p:sp>
            <p:nvSpPr>
              <p:cNvPr id="31" name="Forme libre 94">
                <a:extLst>
                  <a:ext uri="{FF2B5EF4-FFF2-40B4-BE49-F238E27FC236}">
                    <a16:creationId xmlns:a16="http://schemas.microsoft.com/office/drawing/2014/main" id="{F503B4AB-730A-E2BC-7D29-9DA8B5BD7FF9}"/>
                  </a:ext>
                </a:extLst>
              </p:cNvPr>
              <p:cNvSpPr/>
              <p:nvPr/>
            </p:nvSpPr>
            <p:spPr>
              <a:xfrm>
                <a:off x="3975646" y="2098157"/>
                <a:ext cx="755958" cy="1178703"/>
              </a:xfrm>
              <a:custGeom>
                <a:avLst/>
                <a:gdLst>
                  <a:gd name="connsiteX0" fmla="*/ 893176 w 895302"/>
                  <a:gd name="connsiteY0" fmla="*/ 1044602 h 1395970"/>
                  <a:gd name="connsiteX1" fmla="*/ 451439 w 895302"/>
                  <a:gd name="connsiteY1" fmla="*/ 1112390 h 1395970"/>
                  <a:gd name="connsiteX2" fmla="*/ 404321 w 895302"/>
                  <a:gd name="connsiteY2" fmla="*/ 805217 h 1395970"/>
                  <a:gd name="connsiteX3" fmla="*/ 794554 w 895302"/>
                  <a:gd name="connsiteY3" fmla="*/ 745337 h 1395970"/>
                  <a:gd name="connsiteX4" fmla="*/ 757538 w 895302"/>
                  <a:gd name="connsiteY4" fmla="*/ 504290 h 1395970"/>
                  <a:gd name="connsiteX5" fmla="*/ 367305 w 895302"/>
                  <a:gd name="connsiteY5" fmla="*/ 564170 h 1395970"/>
                  <a:gd name="connsiteX6" fmla="*/ 327498 w 895302"/>
                  <a:gd name="connsiteY6" fmla="*/ 304914 h 1395970"/>
                  <a:gd name="connsiteX7" fmla="*/ 735474 w 895302"/>
                  <a:gd name="connsiteY7" fmla="*/ 242309 h 1395970"/>
                  <a:gd name="connsiteX8" fmla="*/ 698325 w 895302"/>
                  <a:gd name="connsiteY8" fmla="*/ 0 h 1395970"/>
                  <a:gd name="connsiteX9" fmla="*/ 0 w 895302"/>
                  <a:gd name="connsiteY9" fmla="*/ 107132 h 1395970"/>
                  <a:gd name="connsiteX10" fmla="*/ 197775 w 895302"/>
                  <a:gd name="connsiteY10" fmla="*/ 1395970 h 1395970"/>
                  <a:gd name="connsiteX11" fmla="*/ 895302 w 895302"/>
                  <a:gd name="connsiteY11" fmla="*/ 1288905 h 1395970"/>
                  <a:gd name="connsiteX12" fmla="*/ 893176 w 895302"/>
                  <a:gd name="connsiteY12" fmla="*/ 1044469 h 1395970"/>
                  <a:gd name="connsiteX13" fmla="*/ 576244 w 895302"/>
                  <a:gd name="connsiteY13" fmla="*/ 98891 h 1395970"/>
                  <a:gd name="connsiteX14" fmla="*/ 642103 w 895302"/>
                  <a:gd name="connsiteY14" fmla="*/ 164752 h 1395970"/>
                  <a:gd name="connsiteX15" fmla="*/ 576244 w 895302"/>
                  <a:gd name="connsiteY15" fmla="*/ 230613 h 1395970"/>
                  <a:gd name="connsiteX16" fmla="*/ 510386 w 895302"/>
                  <a:gd name="connsiteY16" fmla="*/ 164752 h 1395970"/>
                  <a:gd name="connsiteX17" fmla="*/ 576244 w 895302"/>
                  <a:gd name="connsiteY17" fmla="*/ 98891 h 13959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895302" h="1395970">
                    <a:moveTo>
                      <a:pt x="893176" y="1044602"/>
                    </a:moveTo>
                    <a:lnTo>
                      <a:pt x="451439" y="1112390"/>
                    </a:lnTo>
                    <a:lnTo>
                      <a:pt x="404321" y="805217"/>
                    </a:lnTo>
                    <a:lnTo>
                      <a:pt x="794554" y="745337"/>
                    </a:lnTo>
                    <a:lnTo>
                      <a:pt x="757538" y="504290"/>
                    </a:lnTo>
                    <a:lnTo>
                      <a:pt x="367305" y="564170"/>
                    </a:lnTo>
                    <a:lnTo>
                      <a:pt x="327498" y="304914"/>
                    </a:lnTo>
                    <a:lnTo>
                      <a:pt x="735474" y="242309"/>
                    </a:lnTo>
                    <a:lnTo>
                      <a:pt x="698325" y="0"/>
                    </a:lnTo>
                    <a:lnTo>
                      <a:pt x="0" y="107132"/>
                    </a:lnTo>
                    <a:lnTo>
                      <a:pt x="197775" y="1395970"/>
                    </a:lnTo>
                    <a:lnTo>
                      <a:pt x="895302" y="1288905"/>
                    </a:lnTo>
                    <a:lnTo>
                      <a:pt x="893176" y="1044469"/>
                    </a:lnTo>
                    <a:close/>
                    <a:moveTo>
                      <a:pt x="576244" y="98891"/>
                    </a:moveTo>
                    <a:cubicBezTo>
                      <a:pt x="612596" y="98891"/>
                      <a:pt x="642103" y="128399"/>
                      <a:pt x="642103" y="164752"/>
                    </a:cubicBezTo>
                    <a:cubicBezTo>
                      <a:pt x="642103" y="201105"/>
                      <a:pt x="612596" y="230613"/>
                      <a:pt x="576244" y="230613"/>
                    </a:cubicBezTo>
                    <a:cubicBezTo>
                      <a:pt x="539893" y="230613"/>
                      <a:pt x="510386" y="201105"/>
                      <a:pt x="510386" y="164752"/>
                    </a:cubicBezTo>
                    <a:cubicBezTo>
                      <a:pt x="510386" y="128399"/>
                      <a:pt x="539893" y="98891"/>
                      <a:pt x="576244" y="9889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66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2" name="Forme libre 95">
                <a:extLst>
                  <a:ext uri="{FF2B5EF4-FFF2-40B4-BE49-F238E27FC236}">
                    <a16:creationId xmlns:a16="http://schemas.microsoft.com/office/drawing/2014/main" id="{8E1813B6-ADD8-D3BF-4A6E-77D04CAC2FBC}"/>
                  </a:ext>
                </a:extLst>
              </p:cNvPr>
              <p:cNvSpPr/>
              <p:nvPr/>
            </p:nvSpPr>
            <p:spPr>
              <a:xfrm>
                <a:off x="4255455" y="1293911"/>
                <a:ext cx="346093" cy="1020608"/>
              </a:xfrm>
              <a:custGeom>
                <a:avLst/>
                <a:gdLst>
                  <a:gd name="connsiteX0" fmla="*/ 376841 w 409888"/>
                  <a:gd name="connsiteY0" fmla="*/ 1052444 h 1208734"/>
                  <a:gd name="connsiteX1" fmla="*/ 300815 w 409888"/>
                  <a:gd name="connsiteY1" fmla="*/ 1041677 h 1208734"/>
                  <a:gd name="connsiteX2" fmla="*/ 245124 w 409888"/>
                  <a:gd name="connsiteY2" fmla="*/ 1050716 h 1208734"/>
                  <a:gd name="connsiteX3" fmla="*/ 245124 w 409888"/>
                  <a:gd name="connsiteY3" fmla="*/ 0 h 1208734"/>
                  <a:gd name="connsiteX4" fmla="*/ 205251 w 409888"/>
                  <a:gd name="connsiteY4" fmla="*/ 0 h 1208734"/>
                  <a:gd name="connsiteX5" fmla="*/ 205251 w 409888"/>
                  <a:gd name="connsiteY5" fmla="*/ 1064274 h 1208734"/>
                  <a:gd name="connsiteX6" fmla="*/ 122379 w 409888"/>
                  <a:gd name="connsiteY6" fmla="*/ 1060020 h 1208734"/>
                  <a:gd name="connsiteX7" fmla="*/ 20435 w 409888"/>
                  <a:gd name="connsiteY7" fmla="*/ 1098766 h 1208734"/>
                  <a:gd name="connsiteX8" fmla="*/ 16979 w 409888"/>
                  <a:gd name="connsiteY8" fmla="*/ 1193536 h 1208734"/>
                  <a:gd name="connsiteX9" fmla="*/ 72869 w 409888"/>
                  <a:gd name="connsiteY9" fmla="*/ 1208423 h 1208734"/>
                  <a:gd name="connsiteX10" fmla="*/ 137731 w 409888"/>
                  <a:gd name="connsiteY10" fmla="*/ 1192606 h 1208734"/>
                  <a:gd name="connsiteX11" fmla="*/ 240672 w 409888"/>
                  <a:gd name="connsiteY11" fmla="*/ 1104814 h 1208734"/>
                  <a:gd name="connsiteX12" fmla="*/ 310784 w 409888"/>
                  <a:gd name="connsiteY12" fmla="*/ 1141100 h 1208734"/>
                  <a:gd name="connsiteX13" fmla="*/ 403357 w 409888"/>
                  <a:gd name="connsiteY13" fmla="*/ 1121096 h 1208734"/>
                  <a:gd name="connsiteX14" fmla="*/ 376841 w 409888"/>
                  <a:gd name="connsiteY14" fmla="*/ 1052311 h 1208734"/>
                  <a:gd name="connsiteX15" fmla="*/ 141984 w 409888"/>
                  <a:gd name="connsiteY15" fmla="*/ 1152930 h 1208734"/>
                  <a:gd name="connsiteX16" fmla="*/ 94135 w 409888"/>
                  <a:gd name="connsiteY16" fmla="*/ 1172336 h 1208734"/>
                  <a:gd name="connsiteX17" fmla="*/ 44957 w 409888"/>
                  <a:gd name="connsiteY17" fmla="*/ 1172801 h 1208734"/>
                  <a:gd name="connsiteX18" fmla="*/ 41169 w 409888"/>
                  <a:gd name="connsiteY18" fmla="*/ 1170542 h 1208734"/>
                  <a:gd name="connsiteX19" fmla="*/ 38245 w 409888"/>
                  <a:gd name="connsiteY19" fmla="*/ 1167817 h 1208734"/>
                  <a:gd name="connsiteX20" fmla="*/ 37580 w 409888"/>
                  <a:gd name="connsiteY20" fmla="*/ 1167152 h 1208734"/>
                  <a:gd name="connsiteX21" fmla="*/ 37116 w 409888"/>
                  <a:gd name="connsiteY21" fmla="*/ 1166355 h 1208734"/>
                  <a:gd name="connsiteX22" fmla="*/ 33261 w 409888"/>
                  <a:gd name="connsiteY22" fmla="*/ 1153993 h 1208734"/>
                  <a:gd name="connsiteX23" fmla="*/ 44691 w 409888"/>
                  <a:gd name="connsiteY23" fmla="*/ 1121295 h 1208734"/>
                  <a:gd name="connsiteX24" fmla="*/ 76258 w 409888"/>
                  <a:gd name="connsiteY24" fmla="*/ 1100826 h 1208734"/>
                  <a:gd name="connsiteX25" fmla="*/ 121316 w 409888"/>
                  <a:gd name="connsiteY25" fmla="*/ 1093250 h 1208734"/>
                  <a:gd name="connsiteX26" fmla="*/ 203788 w 409888"/>
                  <a:gd name="connsiteY26" fmla="*/ 1097304 h 1208734"/>
                  <a:gd name="connsiteX27" fmla="*/ 141984 w 409888"/>
                  <a:gd name="connsiteY27" fmla="*/ 1152863 h 1208734"/>
                  <a:gd name="connsiteX28" fmla="*/ 372322 w 409888"/>
                  <a:gd name="connsiteY28" fmla="*/ 1106542 h 1208734"/>
                  <a:gd name="connsiteX29" fmla="*/ 357635 w 409888"/>
                  <a:gd name="connsiteY29" fmla="*/ 1112589 h 1208734"/>
                  <a:gd name="connsiteX30" fmla="*/ 320619 w 409888"/>
                  <a:gd name="connsiteY30" fmla="*/ 1109399 h 1208734"/>
                  <a:gd name="connsiteX31" fmla="*/ 264596 w 409888"/>
                  <a:gd name="connsiteY31" fmla="*/ 1080357 h 1208734"/>
                  <a:gd name="connsiteX32" fmla="*/ 286527 w 409888"/>
                  <a:gd name="connsiteY32" fmla="*/ 1076436 h 1208734"/>
                  <a:gd name="connsiteX33" fmla="*/ 299818 w 409888"/>
                  <a:gd name="connsiteY33" fmla="*/ 1074974 h 1208734"/>
                  <a:gd name="connsiteX34" fmla="*/ 316831 w 409888"/>
                  <a:gd name="connsiteY34" fmla="*/ 1074176 h 1208734"/>
                  <a:gd name="connsiteX35" fmla="*/ 332515 w 409888"/>
                  <a:gd name="connsiteY35" fmla="*/ 1074641 h 1208734"/>
                  <a:gd name="connsiteX36" fmla="*/ 345540 w 409888"/>
                  <a:gd name="connsiteY36" fmla="*/ 1076502 h 1208734"/>
                  <a:gd name="connsiteX37" fmla="*/ 358233 w 409888"/>
                  <a:gd name="connsiteY37" fmla="*/ 1080224 h 1208734"/>
                  <a:gd name="connsiteX38" fmla="*/ 358632 w 409888"/>
                  <a:gd name="connsiteY38" fmla="*/ 1080357 h 1208734"/>
                  <a:gd name="connsiteX39" fmla="*/ 362088 w 409888"/>
                  <a:gd name="connsiteY39" fmla="*/ 1082084 h 1208734"/>
                  <a:gd name="connsiteX40" fmla="*/ 367205 w 409888"/>
                  <a:gd name="connsiteY40" fmla="*/ 1085208 h 1208734"/>
                  <a:gd name="connsiteX41" fmla="*/ 370727 w 409888"/>
                  <a:gd name="connsiteY41" fmla="*/ 1088265 h 1208734"/>
                  <a:gd name="connsiteX42" fmla="*/ 372721 w 409888"/>
                  <a:gd name="connsiteY42" fmla="*/ 1090392 h 1208734"/>
                  <a:gd name="connsiteX43" fmla="*/ 372787 w 409888"/>
                  <a:gd name="connsiteY43" fmla="*/ 1090458 h 1208734"/>
                  <a:gd name="connsiteX44" fmla="*/ 372787 w 409888"/>
                  <a:gd name="connsiteY44" fmla="*/ 1090458 h 1208734"/>
                  <a:gd name="connsiteX45" fmla="*/ 376177 w 409888"/>
                  <a:gd name="connsiteY45" fmla="*/ 1096307 h 1208734"/>
                  <a:gd name="connsiteX46" fmla="*/ 376708 w 409888"/>
                  <a:gd name="connsiteY46" fmla="*/ 1099696 h 1208734"/>
                  <a:gd name="connsiteX47" fmla="*/ 372189 w 409888"/>
                  <a:gd name="connsiteY47" fmla="*/ 1106276 h 1208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409888" h="1208734">
                    <a:moveTo>
                      <a:pt x="376841" y="1052444"/>
                    </a:moveTo>
                    <a:cubicBezTo>
                      <a:pt x="353648" y="1040880"/>
                      <a:pt x="326202" y="1039684"/>
                      <a:pt x="300815" y="1041677"/>
                    </a:cubicBezTo>
                    <a:cubicBezTo>
                      <a:pt x="282141" y="1043140"/>
                      <a:pt x="263400" y="1046130"/>
                      <a:pt x="245124" y="1050716"/>
                    </a:cubicBezTo>
                    <a:lnTo>
                      <a:pt x="245124" y="0"/>
                    </a:lnTo>
                    <a:lnTo>
                      <a:pt x="205251" y="0"/>
                    </a:lnTo>
                    <a:lnTo>
                      <a:pt x="205251" y="1064274"/>
                    </a:lnTo>
                    <a:cubicBezTo>
                      <a:pt x="177737" y="1061416"/>
                      <a:pt x="150158" y="1058758"/>
                      <a:pt x="122379" y="1060020"/>
                    </a:cubicBezTo>
                    <a:cubicBezTo>
                      <a:pt x="86227" y="1061615"/>
                      <a:pt x="44758" y="1069258"/>
                      <a:pt x="20435" y="1098766"/>
                    </a:cubicBezTo>
                    <a:cubicBezTo>
                      <a:pt x="-765" y="1124552"/>
                      <a:pt x="-10800" y="1168215"/>
                      <a:pt x="16979" y="1193536"/>
                    </a:cubicBezTo>
                    <a:cubicBezTo>
                      <a:pt x="32397" y="1207559"/>
                      <a:pt x="52932" y="1209686"/>
                      <a:pt x="72869" y="1208423"/>
                    </a:cubicBezTo>
                    <a:cubicBezTo>
                      <a:pt x="95464" y="1207027"/>
                      <a:pt x="117063" y="1201777"/>
                      <a:pt x="137731" y="1192606"/>
                    </a:cubicBezTo>
                    <a:cubicBezTo>
                      <a:pt x="179665" y="1174130"/>
                      <a:pt x="211896" y="1139572"/>
                      <a:pt x="240672" y="1104814"/>
                    </a:cubicBezTo>
                    <a:cubicBezTo>
                      <a:pt x="263865" y="1117374"/>
                      <a:pt x="285331" y="1133457"/>
                      <a:pt x="310784" y="1141100"/>
                    </a:cubicBezTo>
                    <a:cubicBezTo>
                      <a:pt x="340955" y="1150139"/>
                      <a:pt x="383886" y="1150471"/>
                      <a:pt x="403357" y="1121096"/>
                    </a:cubicBezTo>
                    <a:cubicBezTo>
                      <a:pt x="420503" y="1095310"/>
                      <a:pt x="401164" y="1064473"/>
                      <a:pt x="376841" y="1052311"/>
                    </a:cubicBezTo>
                    <a:close/>
                    <a:moveTo>
                      <a:pt x="141984" y="1152930"/>
                    </a:moveTo>
                    <a:cubicBezTo>
                      <a:pt x="127098" y="1162101"/>
                      <a:pt x="111214" y="1168614"/>
                      <a:pt x="94135" y="1172336"/>
                    </a:cubicBezTo>
                    <a:cubicBezTo>
                      <a:pt x="78983" y="1175592"/>
                      <a:pt x="59046" y="1178716"/>
                      <a:pt x="44957" y="1172801"/>
                    </a:cubicBezTo>
                    <a:cubicBezTo>
                      <a:pt x="45223" y="1172801"/>
                      <a:pt x="41236" y="1170342"/>
                      <a:pt x="41169" y="1170542"/>
                    </a:cubicBezTo>
                    <a:cubicBezTo>
                      <a:pt x="40172" y="1169678"/>
                      <a:pt x="39176" y="1168747"/>
                      <a:pt x="38245" y="1167817"/>
                    </a:cubicBezTo>
                    <a:cubicBezTo>
                      <a:pt x="37913" y="1167484"/>
                      <a:pt x="37714" y="1167285"/>
                      <a:pt x="37580" y="1167152"/>
                    </a:cubicBezTo>
                    <a:cubicBezTo>
                      <a:pt x="37448" y="1166953"/>
                      <a:pt x="37315" y="1166753"/>
                      <a:pt x="37116" y="1166355"/>
                    </a:cubicBezTo>
                    <a:cubicBezTo>
                      <a:pt x="34524" y="1162168"/>
                      <a:pt x="33261" y="1158047"/>
                      <a:pt x="33261" y="1153993"/>
                    </a:cubicBezTo>
                    <a:cubicBezTo>
                      <a:pt x="33195" y="1142429"/>
                      <a:pt x="36517" y="1131596"/>
                      <a:pt x="44691" y="1121295"/>
                    </a:cubicBezTo>
                    <a:cubicBezTo>
                      <a:pt x="52467" y="1111592"/>
                      <a:pt x="64097" y="1104814"/>
                      <a:pt x="76258" y="1100826"/>
                    </a:cubicBezTo>
                    <a:cubicBezTo>
                      <a:pt x="91211" y="1095908"/>
                      <a:pt x="105765" y="1093981"/>
                      <a:pt x="121316" y="1093250"/>
                    </a:cubicBezTo>
                    <a:cubicBezTo>
                      <a:pt x="148895" y="1091920"/>
                      <a:pt x="176342" y="1094446"/>
                      <a:pt x="203788" y="1097304"/>
                    </a:cubicBezTo>
                    <a:cubicBezTo>
                      <a:pt x="185513" y="1118371"/>
                      <a:pt x="165709" y="1138309"/>
                      <a:pt x="141984" y="1152863"/>
                    </a:cubicBezTo>
                    <a:close/>
                    <a:moveTo>
                      <a:pt x="372322" y="1106542"/>
                    </a:moveTo>
                    <a:cubicBezTo>
                      <a:pt x="367870" y="1109997"/>
                      <a:pt x="363151" y="1111659"/>
                      <a:pt x="357635" y="1112589"/>
                    </a:cubicBezTo>
                    <a:cubicBezTo>
                      <a:pt x="347534" y="1114317"/>
                      <a:pt x="332049" y="1112722"/>
                      <a:pt x="320619" y="1109399"/>
                    </a:cubicBezTo>
                    <a:cubicBezTo>
                      <a:pt x="300749" y="1103617"/>
                      <a:pt x="282938" y="1091190"/>
                      <a:pt x="264596" y="1080357"/>
                    </a:cubicBezTo>
                    <a:cubicBezTo>
                      <a:pt x="271906" y="1078828"/>
                      <a:pt x="279217" y="1077499"/>
                      <a:pt x="286527" y="1076436"/>
                    </a:cubicBezTo>
                    <a:cubicBezTo>
                      <a:pt x="289119" y="1076037"/>
                      <a:pt x="295166" y="1075372"/>
                      <a:pt x="299818" y="1074974"/>
                    </a:cubicBezTo>
                    <a:cubicBezTo>
                      <a:pt x="305467" y="1074508"/>
                      <a:pt x="311116" y="1074242"/>
                      <a:pt x="316831" y="1074176"/>
                    </a:cubicBezTo>
                    <a:cubicBezTo>
                      <a:pt x="322081" y="1074176"/>
                      <a:pt x="327331" y="1074242"/>
                      <a:pt x="332515" y="1074641"/>
                    </a:cubicBezTo>
                    <a:cubicBezTo>
                      <a:pt x="338762" y="1075106"/>
                      <a:pt x="339360" y="1075173"/>
                      <a:pt x="345540" y="1076502"/>
                    </a:cubicBezTo>
                    <a:cubicBezTo>
                      <a:pt x="349860" y="1077432"/>
                      <a:pt x="354113" y="1078629"/>
                      <a:pt x="358233" y="1080224"/>
                    </a:cubicBezTo>
                    <a:cubicBezTo>
                      <a:pt x="361357" y="1081420"/>
                      <a:pt x="359297" y="1080689"/>
                      <a:pt x="358632" y="1080357"/>
                    </a:cubicBezTo>
                    <a:cubicBezTo>
                      <a:pt x="359829" y="1080888"/>
                      <a:pt x="360958" y="1081486"/>
                      <a:pt x="362088" y="1082084"/>
                    </a:cubicBezTo>
                    <a:cubicBezTo>
                      <a:pt x="363816" y="1083015"/>
                      <a:pt x="365544" y="1084078"/>
                      <a:pt x="367205" y="1085208"/>
                    </a:cubicBezTo>
                    <a:cubicBezTo>
                      <a:pt x="367338" y="1085407"/>
                      <a:pt x="370262" y="1087800"/>
                      <a:pt x="370727" y="1088265"/>
                    </a:cubicBezTo>
                    <a:cubicBezTo>
                      <a:pt x="371392" y="1088996"/>
                      <a:pt x="372056" y="1089661"/>
                      <a:pt x="372721" y="1090392"/>
                    </a:cubicBezTo>
                    <a:cubicBezTo>
                      <a:pt x="372721" y="1090392"/>
                      <a:pt x="372721" y="1090392"/>
                      <a:pt x="372787" y="1090458"/>
                    </a:cubicBezTo>
                    <a:cubicBezTo>
                      <a:pt x="372787" y="1090458"/>
                      <a:pt x="372787" y="1090458"/>
                      <a:pt x="372787" y="1090458"/>
                    </a:cubicBezTo>
                    <a:cubicBezTo>
                      <a:pt x="373984" y="1092253"/>
                      <a:pt x="375512" y="1094247"/>
                      <a:pt x="376177" y="1096307"/>
                    </a:cubicBezTo>
                    <a:cubicBezTo>
                      <a:pt x="376575" y="1097437"/>
                      <a:pt x="376642" y="1100494"/>
                      <a:pt x="376708" y="1099696"/>
                    </a:cubicBezTo>
                    <a:cubicBezTo>
                      <a:pt x="376376" y="1102089"/>
                      <a:pt x="374249" y="1104681"/>
                      <a:pt x="372189" y="1106276"/>
                    </a:cubicBezTo>
                    <a:close/>
                  </a:path>
                </a:pathLst>
              </a:custGeom>
              <a:solidFill>
                <a:schemeClr val="bg2"/>
              </a:solidFill>
              <a:ln w="66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9" name="Groupe 96">
              <a:extLst>
                <a:ext uri="{FF2B5EF4-FFF2-40B4-BE49-F238E27FC236}">
                  <a16:creationId xmlns:a16="http://schemas.microsoft.com/office/drawing/2014/main" id="{F2BA60A9-D770-AD33-8706-A7D7D424DF46}"/>
                </a:ext>
              </a:extLst>
            </p:cNvPr>
            <p:cNvGrpSpPr/>
            <p:nvPr/>
          </p:nvGrpSpPr>
          <p:grpSpPr>
            <a:xfrm>
              <a:off x="4570540" y="1293911"/>
              <a:ext cx="708262" cy="1962690"/>
              <a:chOff x="4365608" y="3449326"/>
              <a:chExt cx="708262" cy="1962690"/>
            </a:xfrm>
          </p:grpSpPr>
          <p:sp>
            <p:nvSpPr>
              <p:cNvPr id="29" name="Forme libre 97">
                <a:extLst>
                  <a:ext uri="{FF2B5EF4-FFF2-40B4-BE49-F238E27FC236}">
                    <a16:creationId xmlns:a16="http://schemas.microsoft.com/office/drawing/2014/main" id="{F5826E42-1B77-A625-C119-1C9DD31E0EA9}"/>
                  </a:ext>
                </a:extLst>
              </p:cNvPr>
              <p:cNvSpPr/>
              <p:nvPr/>
            </p:nvSpPr>
            <p:spPr>
              <a:xfrm>
                <a:off x="4365608" y="4270069"/>
                <a:ext cx="708262" cy="1141947"/>
              </a:xfrm>
              <a:custGeom>
                <a:avLst/>
                <a:gdLst>
                  <a:gd name="connsiteX0" fmla="*/ 494702 w 838814"/>
                  <a:gd name="connsiteY0" fmla="*/ 521370 h 1352439"/>
                  <a:gd name="connsiteX1" fmla="*/ 323776 w 838814"/>
                  <a:gd name="connsiteY1" fmla="*/ 337279 h 1352439"/>
                  <a:gd name="connsiteX2" fmla="*/ 420205 w 838814"/>
                  <a:gd name="connsiteY2" fmla="*/ 221308 h 1352439"/>
                  <a:gd name="connsiteX3" fmla="*/ 526868 w 838814"/>
                  <a:gd name="connsiteY3" fmla="*/ 390114 h 1352439"/>
                  <a:gd name="connsiteX4" fmla="*/ 815288 w 838814"/>
                  <a:gd name="connsiteY4" fmla="*/ 390114 h 1352439"/>
                  <a:gd name="connsiteX5" fmla="*/ 421999 w 838814"/>
                  <a:gd name="connsiteY5" fmla="*/ 0 h 1352439"/>
                  <a:gd name="connsiteX6" fmla="*/ 27379 w 838814"/>
                  <a:gd name="connsiteY6" fmla="*/ 369312 h 1352439"/>
                  <a:gd name="connsiteX7" fmla="*/ 339394 w 838814"/>
                  <a:gd name="connsiteY7" fmla="*/ 776573 h 1352439"/>
                  <a:gd name="connsiteX8" fmla="*/ 538098 w 838814"/>
                  <a:gd name="connsiteY8" fmla="*/ 998479 h 1352439"/>
                  <a:gd name="connsiteX9" fmla="*/ 423195 w 838814"/>
                  <a:gd name="connsiteY9" fmla="*/ 1131131 h 1352439"/>
                  <a:gd name="connsiteX10" fmla="*/ 295665 w 838814"/>
                  <a:gd name="connsiteY10" fmla="*/ 950363 h 1352439"/>
                  <a:gd name="connsiteX11" fmla="*/ 0 w 838814"/>
                  <a:gd name="connsiteY11" fmla="*/ 950363 h 1352439"/>
                  <a:gd name="connsiteX12" fmla="*/ 420205 w 838814"/>
                  <a:gd name="connsiteY12" fmla="*/ 1352439 h 1352439"/>
                  <a:gd name="connsiteX13" fmla="*/ 838814 w 838814"/>
                  <a:gd name="connsiteY13" fmla="*/ 965183 h 1352439"/>
                  <a:gd name="connsiteX14" fmla="*/ 494569 w 838814"/>
                  <a:gd name="connsiteY14" fmla="*/ 521304 h 1352439"/>
                  <a:gd name="connsiteX15" fmla="*/ 419539 w 838814"/>
                  <a:gd name="connsiteY15" fmla="*/ 50974 h 1352439"/>
                  <a:gd name="connsiteX16" fmla="*/ 485399 w 838814"/>
                  <a:gd name="connsiteY16" fmla="*/ 116835 h 1352439"/>
                  <a:gd name="connsiteX17" fmla="*/ 419539 w 838814"/>
                  <a:gd name="connsiteY17" fmla="*/ 182696 h 1352439"/>
                  <a:gd name="connsiteX18" fmla="*/ 353681 w 838814"/>
                  <a:gd name="connsiteY18" fmla="*/ 116835 h 1352439"/>
                  <a:gd name="connsiteX19" fmla="*/ 419539 w 838814"/>
                  <a:gd name="connsiteY19" fmla="*/ 50974 h 13524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838814" h="1352439">
                    <a:moveTo>
                      <a:pt x="494702" y="521370"/>
                    </a:moveTo>
                    <a:cubicBezTo>
                      <a:pt x="352885" y="450525"/>
                      <a:pt x="323776" y="411979"/>
                      <a:pt x="323776" y="337279"/>
                    </a:cubicBezTo>
                    <a:cubicBezTo>
                      <a:pt x="323776" y="262579"/>
                      <a:pt x="353548" y="221308"/>
                      <a:pt x="420205" y="221308"/>
                    </a:cubicBezTo>
                    <a:cubicBezTo>
                      <a:pt x="505269" y="221308"/>
                      <a:pt x="521883" y="299331"/>
                      <a:pt x="526868" y="390114"/>
                    </a:cubicBezTo>
                    <a:lnTo>
                      <a:pt x="815288" y="390114"/>
                    </a:lnTo>
                    <a:cubicBezTo>
                      <a:pt x="812764" y="189873"/>
                      <a:pt x="725838" y="0"/>
                      <a:pt x="421999" y="0"/>
                    </a:cubicBezTo>
                    <a:cubicBezTo>
                      <a:pt x="163682" y="0"/>
                      <a:pt x="27379" y="146276"/>
                      <a:pt x="27379" y="369312"/>
                    </a:cubicBezTo>
                    <a:cubicBezTo>
                      <a:pt x="27379" y="560913"/>
                      <a:pt x="112910" y="659605"/>
                      <a:pt x="339394" y="776573"/>
                    </a:cubicBezTo>
                    <a:cubicBezTo>
                      <a:pt x="492775" y="855194"/>
                      <a:pt x="538098" y="908228"/>
                      <a:pt x="538098" y="998479"/>
                    </a:cubicBezTo>
                    <a:cubicBezTo>
                      <a:pt x="538098" y="1072581"/>
                      <a:pt x="510253" y="1131131"/>
                      <a:pt x="423195" y="1131131"/>
                    </a:cubicBezTo>
                    <a:cubicBezTo>
                      <a:pt x="336138" y="1131131"/>
                      <a:pt x="303240" y="1057428"/>
                      <a:pt x="295665" y="950363"/>
                    </a:cubicBezTo>
                    <a:lnTo>
                      <a:pt x="0" y="950363"/>
                    </a:lnTo>
                    <a:cubicBezTo>
                      <a:pt x="6380" y="1171738"/>
                      <a:pt x="103141" y="1352439"/>
                      <a:pt x="420205" y="1352439"/>
                    </a:cubicBezTo>
                    <a:cubicBezTo>
                      <a:pt x="712879" y="1352439"/>
                      <a:pt x="838814" y="1180709"/>
                      <a:pt x="838814" y="965183"/>
                    </a:cubicBezTo>
                    <a:cubicBezTo>
                      <a:pt x="838814" y="749657"/>
                      <a:pt x="736206" y="643057"/>
                      <a:pt x="494569" y="521304"/>
                    </a:cubicBezTo>
                    <a:close/>
                    <a:moveTo>
                      <a:pt x="419539" y="50974"/>
                    </a:moveTo>
                    <a:cubicBezTo>
                      <a:pt x="455892" y="50974"/>
                      <a:pt x="485399" y="80482"/>
                      <a:pt x="485399" y="116835"/>
                    </a:cubicBezTo>
                    <a:cubicBezTo>
                      <a:pt x="485399" y="153188"/>
                      <a:pt x="455892" y="182696"/>
                      <a:pt x="419539" y="182696"/>
                    </a:cubicBezTo>
                    <a:cubicBezTo>
                      <a:pt x="383188" y="182696"/>
                      <a:pt x="353681" y="153188"/>
                      <a:pt x="353681" y="116835"/>
                    </a:cubicBezTo>
                    <a:cubicBezTo>
                      <a:pt x="353681" y="80482"/>
                      <a:pt x="383188" y="50974"/>
                      <a:pt x="419539" y="50974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66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0" name="Forme libre 98">
                <a:extLst>
                  <a:ext uri="{FF2B5EF4-FFF2-40B4-BE49-F238E27FC236}">
                    <a16:creationId xmlns:a16="http://schemas.microsoft.com/office/drawing/2014/main" id="{79ED7535-9209-4726-3BB9-90FFC751EC99}"/>
                  </a:ext>
                </a:extLst>
              </p:cNvPr>
              <p:cNvSpPr/>
              <p:nvPr/>
            </p:nvSpPr>
            <p:spPr>
              <a:xfrm>
                <a:off x="4514636" y="3449326"/>
                <a:ext cx="299317" cy="995225"/>
              </a:xfrm>
              <a:custGeom>
                <a:avLst/>
                <a:gdLst>
                  <a:gd name="connsiteX0" fmla="*/ 326178 w 354489"/>
                  <a:gd name="connsiteY0" fmla="*/ 1077432 h 1178672"/>
                  <a:gd name="connsiteX1" fmla="*/ 324916 w 354489"/>
                  <a:gd name="connsiteY1" fmla="*/ 1078562 h 1178672"/>
                  <a:gd name="connsiteX2" fmla="*/ 324717 w 354489"/>
                  <a:gd name="connsiteY2" fmla="*/ 1078762 h 1178672"/>
                  <a:gd name="connsiteX3" fmla="*/ 323853 w 354489"/>
                  <a:gd name="connsiteY3" fmla="*/ 1079559 h 1178672"/>
                  <a:gd name="connsiteX4" fmla="*/ 324186 w 354489"/>
                  <a:gd name="connsiteY4" fmla="*/ 1079094 h 1178672"/>
                  <a:gd name="connsiteX5" fmla="*/ 321926 w 354489"/>
                  <a:gd name="connsiteY5" fmla="*/ 1080357 h 1178672"/>
                  <a:gd name="connsiteX6" fmla="*/ 321926 w 354489"/>
                  <a:gd name="connsiteY6" fmla="*/ 1080357 h 1178672"/>
                  <a:gd name="connsiteX7" fmla="*/ 316742 w 354489"/>
                  <a:gd name="connsiteY7" fmla="*/ 1081819 h 1178672"/>
                  <a:gd name="connsiteX8" fmla="*/ 315081 w 354489"/>
                  <a:gd name="connsiteY8" fmla="*/ 1082151 h 1178672"/>
                  <a:gd name="connsiteX9" fmla="*/ 314815 w 354489"/>
                  <a:gd name="connsiteY9" fmla="*/ 1082151 h 1178672"/>
                  <a:gd name="connsiteX10" fmla="*/ 313818 w 354489"/>
                  <a:gd name="connsiteY10" fmla="*/ 1082151 h 1178672"/>
                  <a:gd name="connsiteX11" fmla="*/ 302322 w 354489"/>
                  <a:gd name="connsiteY11" fmla="*/ 1081752 h 1178672"/>
                  <a:gd name="connsiteX12" fmla="*/ 297337 w 354489"/>
                  <a:gd name="connsiteY12" fmla="*/ 1080888 h 1178672"/>
                  <a:gd name="connsiteX13" fmla="*/ 290359 w 354489"/>
                  <a:gd name="connsiteY13" fmla="*/ 1079227 h 1178672"/>
                  <a:gd name="connsiteX14" fmla="*/ 277267 w 354489"/>
                  <a:gd name="connsiteY14" fmla="*/ 1074973 h 1178672"/>
                  <a:gd name="connsiteX15" fmla="*/ 274211 w 354489"/>
                  <a:gd name="connsiteY15" fmla="*/ 1073777 h 1178672"/>
                  <a:gd name="connsiteX16" fmla="*/ 273745 w 354489"/>
                  <a:gd name="connsiteY16" fmla="*/ 1073578 h 1178672"/>
                  <a:gd name="connsiteX17" fmla="*/ 273412 w 354489"/>
                  <a:gd name="connsiteY17" fmla="*/ 1073445 h 1178672"/>
                  <a:gd name="connsiteX18" fmla="*/ 268229 w 354489"/>
                  <a:gd name="connsiteY18" fmla="*/ 1071052 h 1178672"/>
                  <a:gd name="connsiteX19" fmla="*/ 300394 w 354489"/>
                  <a:gd name="connsiteY19" fmla="*/ 1039152 h 1178672"/>
                  <a:gd name="connsiteX20" fmla="*/ 334685 w 354489"/>
                  <a:gd name="connsiteY20" fmla="*/ 981532 h 1178672"/>
                  <a:gd name="connsiteX21" fmla="*/ 327773 w 354489"/>
                  <a:gd name="connsiteY21" fmla="*/ 887559 h 1178672"/>
                  <a:gd name="connsiteX22" fmla="*/ 256002 w 354489"/>
                  <a:gd name="connsiteY22" fmla="*/ 875929 h 1178672"/>
                  <a:gd name="connsiteX23" fmla="*/ 256002 w 354489"/>
                  <a:gd name="connsiteY23" fmla="*/ 0 h 1178672"/>
                  <a:gd name="connsiteX24" fmla="*/ 216128 w 354489"/>
                  <a:gd name="connsiteY24" fmla="*/ 0 h 1178672"/>
                  <a:gd name="connsiteX25" fmla="*/ 216128 w 354489"/>
                  <a:gd name="connsiteY25" fmla="*/ 1042807 h 1178672"/>
                  <a:gd name="connsiteX26" fmla="*/ 108069 w 354489"/>
                  <a:gd name="connsiteY26" fmla="*/ 1037291 h 1178672"/>
                  <a:gd name="connsiteX27" fmla="*/ 28786 w 354489"/>
                  <a:gd name="connsiteY27" fmla="*/ 1080689 h 1178672"/>
                  <a:gd name="connsiteX28" fmla="*/ 9580 w 354489"/>
                  <a:gd name="connsiteY28" fmla="*/ 1160639 h 1178672"/>
                  <a:gd name="connsiteX29" fmla="*/ 57429 w 354489"/>
                  <a:gd name="connsiteY29" fmla="*/ 1178649 h 1178672"/>
                  <a:gd name="connsiteX30" fmla="*/ 122357 w 354489"/>
                  <a:gd name="connsiteY30" fmla="*/ 1164892 h 1178672"/>
                  <a:gd name="connsiteX31" fmla="*/ 187352 w 354489"/>
                  <a:gd name="connsiteY31" fmla="*/ 1131530 h 1178672"/>
                  <a:gd name="connsiteX32" fmla="*/ 240450 w 354489"/>
                  <a:gd name="connsiteY32" fmla="*/ 1093781 h 1178672"/>
                  <a:gd name="connsiteX33" fmla="*/ 284113 w 354489"/>
                  <a:gd name="connsiteY33" fmla="*/ 1111991 h 1178672"/>
                  <a:gd name="connsiteX34" fmla="*/ 349704 w 354489"/>
                  <a:gd name="connsiteY34" fmla="*/ 1100959 h 1178672"/>
                  <a:gd name="connsiteX35" fmla="*/ 349704 w 354489"/>
                  <a:gd name="connsiteY35" fmla="*/ 1077432 h 1178672"/>
                  <a:gd name="connsiteX36" fmla="*/ 326178 w 354489"/>
                  <a:gd name="connsiteY36" fmla="*/ 1077432 h 1178672"/>
                  <a:gd name="connsiteX37" fmla="*/ 135515 w 354489"/>
                  <a:gd name="connsiteY37" fmla="*/ 1123688 h 1178672"/>
                  <a:gd name="connsiteX38" fmla="*/ 85739 w 354489"/>
                  <a:gd name="connsiteY38" fmla="*/ 1141698 h 1178672"/>
                  <a:gd name="connsiteX39" fmla="*/ 61084 w 354489"/>
                  <a:gd name="connsiteY39" fmla="*/ 1145420 h 1178672"/>
                  <a:gd name="connsiteX40" fmla="*/ 40548 w 354489"/>
                  <a:gd name="connsiteY40" fmla="*/ 1142429 h 1178672"/>
                  <a:gd name="connsiteX41" fmla="*/ 35431 w 354489"/>
                  <a:gd name="connsiteY41" fmla="*/ 1139572 h 1178672"/>
                  <a:gd name="connsiteX42" fmla="*/ 33836 w 354489"/>
                  <a:gd name="connsiteY42" fmla="*/ 1138043 h 1178672"/>
                  <a:gd name="connsiteX43" fmla="*/ 33703 w 354489"/>
                  <a:gd name="connsiteY43" fmla="*/ 1137910 h 1178672"/>
                  <a:gd name="connsiteX44" fmla="*/ 33505 w 354489"/>
                  <a:gd name="connsiteY44" fmla="*/ 1137711 h 1178672"/>
                  <a:gd name="connsiteX45" fmla="*/ 33505 w 354489"/>
                  <a:gd name="connsiteY45" fmla="*/ 1137445 h 1178672"/>
                  <a:gd name="connsiteX46" fmla="*/ 33505 w 354489"/>
                  <a:gd name="connsiteY46" fmla="*/ 1137312 h 1178672"/>
                  <a:gd name="connsiteX47" fmla="*/ 33372 w 354489"/>
                  <a:gd name="connsiteY47" fmla="*/ 1136913 h 1178672"/>
                  <a:gd name="connsiteX48" fmla="*/ 33372 w 354489"/>
                  <a:gd name="connsiteY48" fmla="*/ 1136647 h 1178672"/>
                  <a:gd name="connsiteX49" fmla="*/ 33372 w 354489"/>
                  <a:gd name="connsiteY49" fmla="*/ 1134056 h 1178672"/>
                  <a:gd name="connsiteX50" fmla="*/ 33372 w 354489"/>
                  <a:gd name="connsiteY50" fmla="*/ 1133856 h 1178672"/>
                  <a:gd name="connsiteX51" fmla="*/ 33570 w 354489"/>
                  <a:gd name="connsiteY51" fmla="*/ 1133324 h 1178672"/>
                  <a:gd name="connsiteX52" fmla="*/ 34701 w 354489"/>
                  <a:gd name="connsiteY52" fmla="*/ 1129337 h 1178672"/>
                  <a:gd name="connsiteX53" fmla="*/ 34901 w 354489"/>
                  <a:gd name="connsiteY53" fmla="*/ 1128606 h 1178672"/>
                  <a:gd name="connsiteX54" fmla="*/ 34901 w 354489"/>
                  <a:gd name="connsiteY54" fmla="*/ 1128606 h 1178672"/>
                  <a:gd name="connsiteX55" fmla="*/ 38954 w 354489"/>
                  <a:gd name="connsiteY55" fmla="*/ 1121029 h 1178672"/>
                  <a:gd name="connsiteX56" fmla="*/ 48722 w 354489"/>
                  <a:gd name="connsiteY56" fmla="*/ 1108070 h 1178672"/>
                  <a:gd name="connsiteX57" fmla="*/ 61284 w 354489"/>
                  <a:gd name="connsiteY57" fmla="*/ 1095576 h 1178672"/>
                  <a:gd name="connsiteX58" fmla="*/ 68526 w 354489"/>
                  <a:gd name="connsiteY58" fmla="*/ 1089461 h 1178672"/>
                  <a:gd name="connsiteX59" fmla="*/ 68992 w 354489"/>
                  <a:gd name="connsiteY59" fmla="*/ 1089063 h 1178672"/>
                  <a:gd name="connsiteX60" fmla="*/ 69724 w 354489"/>
                  <a:gd name="connsiteY60" fmla="*/ 1088531 h 1178672"/>
                  <a:gd name="connsiteX61" fmla="*/ 74176 w 354489"/>
                  <a:gd name="connsiteY61" fmla="*/ 1085341 h 1178672"/>
                  <a:gd name="connsiteX62" fmla="*/ 86404 w 354489"/>
                  <a:gd name="connsiteY62" fmla="*/ 1078164 h 1178672"/>
                  <a:gd name="connsiteX63" fmla="*/ 86537 w 354489"/>
                  <a:gd name="connsiteY63" fmla="*/ 1078164 h 1178672"/>
                  <a:gd name="connsiteX64" fmla="*/ 87401 w 354489"/>
                  <a:gd name="connsiteY64" fmla="*/ 1077831 h 1178672"/>
                  <a:gd name="connsiteX65" fmla="*/ 92451 w 354489"/>
                  <a:gd name="connsiteY65" fmla="*/ 1075970 h 1178672"/>
                  <a:gd name="connsiteX66" fmla="*/ 105410 w 354489"/>
                  <a:gd name="connsiteY66" fmla="*/ 1071983 h 1178672"/>
                  <a:gd name="connsiteX67" fmla="*/ 207222 w 354489"/>
                  <a:gd name="connsiteY67" fmla="*/ 1075040 h 1178672"/>
                  <a:gd name="connsiteX68" fmla="*/ 135515 w 354489"/>
                  <a:gd name="connsiteY68" fmla="*/ 1123621 h 1178672"/>
                  <a:gd name="connsiteX69" fmla="*/ 258526 w 354489"/>
                  <a:gd name="connsiteY69" fmla="*/ 982263 h 1178672"/>
                  <a:gd name="connsiteX70" fmla="*/ 262845 w 354489"/>
                  <a:gd name="connsiteY70" fmla="*/ 916602 h 1178672"/>
                  <a:gd name="connsiteX71" fmla="*/ 265371 w 354489"/>
                  <a:gd name="connsiteY71" fmla="*/ 912016 h 1178672"/>
                  <a:gd name="connsiteX72" fmla="*/ 266235 w 354489"/>
                  <a:gd name="connsiteY72" fmla="*/ 910687 h 1178672"/>
                  <a:gd name="connsiteX73" fmla="*/ 267829 w 354489"/>
                  <a:gd name="connsiteY73" fmla="*/ 908693 h 1178672"/>
                  <a:gd name="connsiteX74" fmla="*/ 269757 w 354489"/>
                  <a:gd name="connsiteY74" fmla="*/ 906766 h 1178672"/>
                  <a:gd name="connsiteX75" fmla="*/ 270156 w 354489"/>
                  <a:gd name="connsiteY75" fmla="*/ 906301 h 1178672"/>
                  <a:gd name="connsiteX76" fmla="*/ 270156 w 354489"/>
                  <a:gd name="connsiteY76" fmla="*/ 906301 h 1178672"/>
                  <a:gd name="connsiteX77" fmla="*/ 275140 w 354489"/>
                  <a:gd name="connsiteY77" fmla="*/ 903443 h 1178672"/>
                  <a:gd name="connsiteX78" fmla="*/ 289694 w 354489"/>
                  <a:gd name="connsiteY78" fmla="*/ 901383 h 1178672"/>
                  <a:gd name="connsiteX79" fmla="*/ 290293 w 354489"/>
                  <a:gd name="connsiteY79" fmla="*/ 901383 h 1178672"/>
                  <a:gd name="connsiteX80" fmla="*/ 291488 w 354489"/>
                  <a:gd name="connsiteY80" fmla="*/ 901715 h 1178672"/>
                  <a:gd name="connsiteX81" fmla="*/ 293948 w 354489"/>
                  <a:gd name="connsiteY81" fmla="*/ 902446 h 1178672"/>
                  <a:gd name="connsiteX82" fmla="*/ 296805 w 354489"/>
                  <a:gd name="connsiteY82" fmla="*/ 903842 h 1178672"/>
                  <a:gd name="connsiteX83" fmla="*/ 299265 w 354489"/>
                  <a:gd name="connsiteY83" fmla="*/ 905570 h 1178672"/>
                  <a:gd name="connsiteX84" fmla="*/ 306441 w 354489"/>
                  <a:gd name="connsiteY84" fmla="*/ 915738 h 1178672"/>
                  <a:gd name="connsiteX85" fmla="*/ 308236 w 354489"/>
                  <a:gd name="connsiteY85" fmla="*/ 920722 h 1178672"/>
                  <a:gd name="connsiteX86" fmla="*/ 310429 w 354489"/>
                  <a:gd name="connsiteY86" fmla="*/ 930558 h 1178672"/>
                  <a:gd name="connsiteX87" fmla="*/ 310562 w 354489"/>
                  <a:gd name="connsiteY87" fmla="*/ 932220 h 1178672"/>
                  <a:gd name="connsiteX88" fmla="*/ 310828 w 354489"/>
                  <a:gd name="connsiteY88" fmla="*/ 937669 h 1178672"/>
                  <a:gd name="connsiteX89" fmla="*/ 310496 w 354489"/>
                  <a:gd name="connsiteY89" fmla="*/ 945711 h 1178672"/>
                  <a:gd name="connsiteX90" fmla="*/ 310496 w 354489"/>
                  <a:gd name="connsiteY90" fmla="*/ 946508 h 1178672"/>
                  <a:gd name="connsiteX91" fmla="*/ 310363 w 354489"/>
                  <a:gd name="connsiteY91" fmla="*/ 947372 h 1178672"/>
                  <a:gd name="connsiteX92" fmla="*/ 309697 w 354489"/>
                  <a:gd name="connsiteY92" fmla="*/ 950762 h 1178672"/>
                  <a:gd name="connsiteX93" fmla="*/ 305511 w 354489"/>
                  <a:gd name="connsiteY93" fmla="*/ 965183 h 1178672"/>
                  <a:gd name="connsiteX94" fmla="*/ 276935 w 354489"/>
                  <a:gd name="connsiteY94" fmla="*/ 1015825 h 1178672"/>
                  <a:gd name="connsiteX95" fmla="*/ 264176 w 354489"/>
                  <a:gd name="connsiteY95" fmla="*/ 1029648 h 1178672"/>
                  <a:gd name="connsiteX96" fmla="*/ 258593 w 354489"/>
                  <a:gd name="connsiteY96" fmla="*/ 982396 h 1178672"/>
                  <a:gd name="connsiteX97" fmla="*/ 314948 w 354489"/>
                  <a:gd name="connsiteY97" fmla="*/ 1082151 h 1178672"/>
                  <a:gd name="connsiteX98" fmla="*/ 316676 w 354489"/>
                  <a:gd name="connsiteY98" fmla="*/ 1081885 h 1178672"/>
                  <a:gd name="connsiteX99" fmla="*/ 314948 w 354489"/>
                  <a:gd name="connsiteY99" fmla="*/ 1082151 h 1178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</a:cxnLst>
                <a:rect l="l" t="t" r="r" b="b"/>
                <a:pathLst>
                  <a:path w="354489" h="1178672">
                    <a:moveTo>
                      <a:pt x="326178" y="1077432"/>
                    </a:moveTo>
                    <a:cubicBezTo>
                      <a:pt x="326178" y="1077432"/>
                      <a:pt x="325515" y="1078030"/>
                      <a:pt x="324916" y="1078562"/>
                    </a:cubicBezTo>
                    <a:cubicBezTo>
                      <a:pt x="325448" y="1078230"/>
                      <a:pt x="325781" y="1078164"/>
                      <a:pt x="324717" y="1078762"/>
                    </a:cubicBezTo>
                    <a:cubicBezTo>
                      <a:pt x="324253" y="1079160"/>
                      <a:pt x="323853" y="1079493"/>
                      <a:pt x="323853" y="1079559"/>
                    </a:cubicBezTo>
                    <a:cubicBezTo>
                      <a:pt x="323853" y="1079426"/>
                      <a:pt x="323987" y="1079227"/>
                      <a:pt x="324186" y="1079094"/>
                    </a:cubicBezTo>
                    <a:cubicBezTo>
                      <a:pt x="323454" y="1079493"/>
                      <a:pt x="322656" y="1079958"/>
                      <a:pt x="321926" y="1080357"/>
                    </a:cubicBezTo>
                    <a:cubicBezTo>
                      <a:pt x="321926" y="1080357"/>
                      <a:pt x="321926" y="1080357"/>
                      <a:pt x="321926" y="1080357"/>
                    </a:cubicBezTo>
                    <a:cubicBezTo>
                      <a:pt x="320198" y="1080888"/>
                      <a:pt x="318537" y="1081420"/>
                      <a:pt x="316742" y="1081819"/>
                    </a:cubicBezTo>
                    <a:cubicBezTo>
                      <a:pt x="316210" y="1081952"/>
                      <a:pt x="315679" y="1082018"/>
                      <a:pt x="315081" y="1082151"/>
                    </a:cubicBezTo>
                    <a:cubicBezTo>
                      <a:pt x="314948" y="1082151"/>
                      <a:pt x="314881" y="1082151"/>
                      <a:pt x="314815" y="1082151"/>
                    </a:cubicBezTo>
                    <a:cubicBezTo>
                      <a:pt x="314349" y="1082151"/>
                      <a:pt x="313952" y="1082151"/>
                      <a:pt x="313818" y="1082151"/>
                    </a:cubicBezTo>
                    <a:cubicBezTo>
                      <a:pt x="309963" y="1082350"/>
                      <a:pt x="306175" y="1082151"/>
                      <a:pt x="302322" y="1081752"/>
                    </a:cubicBezTo>
                    <a:cubicBezTo>
                      <a:pt x="303983" y="1081819"/>
                      <a:pt x="298467" y="1081154"/>
                      <a:pt x="297337" y="1080888"/>
                    </a:cubicBezTo>
                    <a:cubicBezTo>
                      <a:pt x="295011" y="1080423"/>
                      <a:pt x="292686" y="1079825"/>
                      <a:pt x="290359" y="1079227"/>
                    </a:cubicBezTo>
                    <a:cubicBezTo>
                      <a:pt x="285907" y="1078030"/>
                      <a:pt x="281520" y="1076568"/>
                      <a:pt x="277267" y="1074973"/>
                    </a:cubicBezTo>
                    <a:cubicBezTo>
                      <a:pt x="276270" y="1074575"/>
                      <a:pt x="275273" y="1074176"/>
                      <a:pt x="274211" y="1073777"/>
                    </a:cubicBezTo>
                    <a:cubicBezTo>
                      <a:pt x="274011" y="1073711"/>
                      <a:pt x="273878" y="1073644"/>
                      <a:pt x="273745" y="1073578"/>
                    </a:cubicBezTo>
                    <a:cubicBezTo>
                      <a:pt x="273612" y="1073578"/>
                      <a:pt x="273612" y="1073511"/>
                      <a:pt x="273412" y="1073445"/>
                    </a:cubicBezTo>
                    <a:cubicBezTo>
                      <a:pt x="271684" y="1072647"/>
                      <a:pt x="269957" y="1071850"/>
                      <a:pt x="268229" y="1071052"/>
                    </a:cubicBezTo>
                    <a:cubicBezTo>
                      <a:pt x="279592" y="1060951"/>
                      <a:pt x="290825" y="1050716"/>
                      <a:pt x="300394" y="1039152"/>
                    </a:cubicBezTo>
                    <a:cubicBezTo>
                      <a:pt x="314881" y="1021806"/>
                      <a:pt x="326312" y="1002533"/>
                      <a:pt x="334685" y="981532"/>
                    </a:cubicBezTo>
                    <a:cubicBezTo>
                      <a:pt x="346714" y="951293"/>
                      <a:pt x="349305" y="914409"/>
                      <a:pt x="327773" y="887559"/>
                    </a:cubicBezTo>
                    <a:cubicBezTo>
                      <a:pt x="310629" y="866226"/>
                      <a:pt x="278929" y="862504"/>
                      <a:pt x="256002" y="875929"/>
                    </a:cubicBezTo>
                    <a:lnTo>
                      <a:pt x="256002" y="0"/>
                    </a:lnTo>
                    <a:lnTo>
                      <a:pt x="216128" y="0"/>
                    </a:lnTo>
                    <a:lnTo>
                      <a:pt x="216128" y="1042807"/>
                    </a:lnTo>
                    <a:cubicBezTo>
                      <a:pt x="182367" y="1029250"/>
                      <a:pt x="143026" y="1030114"/>
                      <a:pt x="108069" y="1037291"/>
                    </a:cubicBezTo>
                    <a:cubicBezTo>
                      <a:pt x="76702" y="1043671"/>
                      <a:pt x="50983" y="1057628"/>
                      <a:pt x="28786" y="1080689"/>
                    </a:cubicBezTo>
                    <a:cubicBezTo>
                      <a:pt x="9647" y="1100560"/>
                      <a:pt x="-13347" y="1134919"/>
                      <a:pt x="9580" y="1160639"/>
                    </a:cubicBezTo>
                    <a:cubicBezTo>
                      <a:pt x="21210" y="1173731"/>
                      <a:pt x="40548" y="1178317"/>
                      <a:pt x="57429" y="1178649"/>
                    </a:cubicBezTo>
                    <a:cubicBezTo>
                      <a:pt x="79559" y="1179115"/>
                      <a:pt x="101821" y="1172602"/>
                      <a:pt x="122357" y="1164892"/>
                    </a:cubicBezTo>
                    <a:cubicBezTo>
                      <a:pt x="145417" y="1156186"/>
                      <a:pt x="167481" y="1146217"/>
                      <a:pt x="187352" y="1131530"/>
                    </a:cubicBezTo>
                    <a:cubicBezTo>
                      <a:pt x="204829" y="1118570"/>
                      <a:pt x="221245" y="1104149"/>
                      <a:pt x="240450" y="1093781"/>
                    </a:cubicBezTo>
                    <a:cubicBezTo>
                      <a:pt x="253941" y="1102089"/>
                      <a:pt x="268894" y="1108203"/>
                      <a:pt x="284113" y="1111991"/>
                    </a:cubicBezTo>
                    <a:cubicBezTo>
                      <a:pt x="306308" y="1117441"/>
                      <a:pt x="332227" y="1117906"/>
                      <a:pt x="349704" y="1100959"/>
                    </a:cubicBezTo>
                    <a:cubicBezTo>
                      <a:pt x="355951" y="1094911"/>
                      <a:pt x="356217" y="1083480"/>
                      <a:pt x="349704" y="1077432"/>
                    </a:cubicBezTo>
                    <a:cubicBezTo>
                      <a:pt x="342992" y="1071252"/>
                      <a:pt x="332891" y="1070986"/>
                      <a:pt x="326178" y="1077432"/>
                    </a:cubicBezTo>
                    <a:close/>
                    <a:moveTo>
                      <a:pt x="135515" y="1123688"/>
                    </a:moveTo>
                    <a:cubicBezTo>
                      <a:pt x="119433" y="1130865"/>
                      <a:pt x="102886" y="1137378"/>
                      <a:pt x="85739" y="1141698"/>
                    </a:cubicBezTo>
                    <a:cubicBezTo>
                      <a:pt x="77632" y="1143758"/>
                      <a:pt x="69458" y="1145221"/>
                      <a:pt x="61084" y="1145420"/>
                    </a:cubicBezTo>
                    <a:cubicBezTo>
                      <a:pt x="54372" y="1145553"/>
                      <a:pt x="44803" y="1144224"/>
                      <a:pt x="40548" y="1142429"/>
                    </a:cubicBezTo>
                    <a:cubicBezTo>
                      <a:pt x="39486" y="1141964"/>
                      <a:pt x="35167" y="1139106"/>
                      <a:pt x="35431" y="1139572"/>
                    </a:cubicBezTo>
                    <a:cubicBezTo>
                      <a:pt x="34901" y="1139040"/>
                      <a:pt x="34368" y="1138575"/>
                      <a:pt x="33836" y="1138043"/>
                    </a:cubicBezTo>
                    <a:cubicBezTo>
                      <a:pt x="33836" y="1138043"/>
                      <a:pt x="33836" y="1138043"/>
                      <a:pt x="33703" y="1137910"/>
                    </a:cubicBezTo>
                    <a:cubicBezTo>
                      <a:pt x="33703" y="1137910"/>
                      <a:pt x="33570" y="1137777"/>
                      <a:pt x="33505" y="1137711"/>
                    </a:cubicBezTo>
                    <a:cubicBezTo>
                      <a:pt x="33505" y="1137578"/>
                      <a:pt x="33505" y="1137578"/>
                      <a:pt x="33505" y="1137445"/>
                    </a:cubicBezTo>
                    <a:cubicBezTo>
                      <a:pt x="33505" y="1137445"/>
                      <a:pt x="33505" y="1137445"/>
                      <a:pt x="33505" y="1137312"/>
                    </a:cubicBezTo>
                    <a:cubicBezTo>
                      <a:pt x="33505" y="1137179"/>
                      <a:pt x="33439" y="1137113"/>
                      <a:pt x="33372" y="1136913"/>
                    </a:cubicBezTo>
                    <a:cubicBezTo>
                      <a:pt x="33372" y="1136847"/>
                      <a:pt x="33372" y="1136780"/>
                      <a:pt x="33372" y="1136647"/>
                    </a:cubicBezTo>
                    <a:cubicBezTo>
                      <a:pt x="33372" y="1135783"/>
                      <a:pt x="33372" y="1134919"/>
                      <a:pt x="33372" y="1134056"/>
                    </a:cubicBezTo>
                    <a:cubicBezTo>
                      <a:pt x="33372" y="1133922"/>
                      <a:pt x="33372" y="1133922"/>
                      <a:pt x="33372" y="1133856"/>
                    </a:cubicBezTo>
                    <a:cubicBezTo>
                      <a:pt x="33372" y="1133723"/>
                      <a:pt x="33439" y="1133590"/>
                      <a:pt x="33570" y="1133324"/>
                    </a:cubicBezTo>
                    <a:cubicBezTo>
                      <a:pt x="33969" y="1131995"/>
                      <a:pt x="34302" y="1130666"/>
                      <a:pt x="34701" y="1129337"/>
                    </a:cubicBezTo>
                    <a:cubicBezTo>
                      <a:pt x="34768" y="1129005"/>
                      <a:pt x="34834" y="1128872"/>
                      <a:pt x="34901" y="1128606"/>
                    </a:cubicBezTo>
                    <a:cubicBezTo>
                      <a:pt x="34901" y="1128606"/>
                      <a:pt x="34901" y="1128606"/>
                      <a:pt x="34901" y="1128606"/>
                    </a:cubicBezTo>
                    <a:cubicBezTo>
                      <a:pt x="36096" y="1126014"/>
                      <a:pt x="37425" y="1123488"/>
                      <a:pt x="38954" y="1121029"/>
                    </a:cubicBezTo>
                    <a:cubicBezTo>
                      <a:pt x="42542" y="1115115"/>
                      <a:pt x="43938" y="1113387"/>
                      <a:pt x="48722" y="1108070"/>
                    </a:cubicBezTo>
                    <a:cubicBezTo>
                      <a:pt x="52644" y="1103684"/>
                      <a:pt x="56896" y="1099497"/>
                      <a:pt x="61284" y="1095576"/>
                    </a:cubicBezTo>
                    <a:cubicBezTo>
                      <a:pt x="63609" y="1093449"/>
                      <a:pt x="66068" y="1091455"/>
                      <a:pt x="68526" y="1089461"/>
                    </a:cubicBezTo>
                    <a:cubicBezTo>
                      <a:pt x="68792" y="1089262"/>
                      <a:pt x="68859" y="1089196"/>
                      <a:pt x="68992" y="1089063"/>
                    </a:cubicBezTo>
                    <a:cubicBezTo>
                      <a:pt x="69192" y="1088930"/>
                      <a:pt x="69391" y="1088797"/>
                      <a:pt x="69724" y="1088531"/>
                    </a:cubicBezTo>
                    <a:cubicBezTo>
                      <a:pt x="71186" y="1087468"/>
                      <a:pt x="72714" y="1086404"/>
                      <a:pt x="74176" y="1085341"/>
                    </a:cubicBezTo>
                    <a:cubicBezTo>
                      <a:pt x="78097" y="1082683"/>
                      <a:pt x="82150" y="1080224"/>
                      <a:pt x="86404" y="1078164"/>
                    </a:cubicBezTo>
                    <a:cubicBezTo>
                      <a:pt x="86404" y="1078164"/>
                      <a:pt x="86404" y="1078164"/>
                      <a:pt x="86537" y="1078164"/>
                    </a:cubicBezTo>
                    <a:cubicBezTo>
                      <a:pt x="86671" y="1078164"/>
                      <a:pt x="86935" y="1078030"/>
                      <a:pt x="87401" y="1077831"/>
                    </a:cubicBezTo>
                    <a:cubicBezTo>
                      <a:pt x="89062" y="1077166"/>
                      <a:pt x="90790" y="1076568"/>
                      <a:pt x="92451" y="1075970"/>
                    </a:cubicBezTo>
                    <a:cubicBezTo>
                      <a:pt x="96704" y="1074508"/>
                      <a:pt x="101025" y="1073179"/>
                      <a:pt x="105410" y="1071983"/>
                    </a:cubicBezTo>
                    <a:cubicBezTo>
                      <a:pt x="137243" y="1063542"/>
                      <a:pt x="176320" y="1060818"/>
                      <a:pt x="207222" y="1075040"/>
                    </a:cubicBezTo>
                    <a:cubicBezTo>
                      <a:pt x="183363" y="1091256"/>
                      <a:pt x="162231" y="1111659"/>
                      <a:pt x="135515" y="1123621"/>
                    </a:cubicBezTo>
                    <a:close/>
                    <a:moveTo>
                      <a:pt x="258526" y="982263"/>
                    </a:moveTo>
                    <a:cubicBezTo>
                      <a:pt x="256466" y="959268"/>
                      <a:pt x="254538" y="936606"/>
                      <a:pt x="262845" y="916602"/>
                    </a:cubicBezTo>
                    <a:cubicBezTo>
                      <a:pt x="262978" y="916602"/>
                      <a:pt x="264972" y="912614"/>
                      <a:pt x="265371" y="912016"/>
                    </a:cubicBezTo>
                    <a:cubicBezTo>
                      <a:pt x="265638" y="911551"/>
                      <a:pt x="265970" y="911152"/>
                      <a:pt x="266235" y="910687"/>
                    </a:cubicBezTo>
                    <a:cubicBezTo>
                      <a:pt x="266567" y="910222"/>
                      <a:pt x="267565" y="908959"/>
                      <a:pt x="267829" y="908693"/>
                    </a:cubicBezTo>
                    <a:cubicBezTo>
                      <a:pt x="268495" y="908029"/>
                      <a:pt x="269160" y="907430"/>
                      <a:pt x="269757" y="906766"/>
                    </a:cubicBezTo>
                    <a:cubicBezTo>
                      <a:pt x="269957" y="906566"/>
                      <a:pt x="270023" y="906500"/>
                      <a:pt x="270156" y="906301"/>
                    </a:cubicBezTo>
                    <a:cubicBezTo>
                      <a:pt x="270156" y="906301"/>
                      <a:pt x="270156" y="906301"/>
                      <a:pt x="270156" y="906301"/>
                    </a:cubicBezTo>
                    <a:cubicBezTo>
                      <a:pt x="271152" y="905636"/>
                      <a:pt x="275806" y="903310"/>
                      <a:pt x="275140" y="903443"/>
                    </a:cubicBezTo>
                    <a:cubicBezTo>
                      <a:pt x="280125" y="901649"/>
                      <a:pt x="284444" y="900917"/>
                      <a:pt x="289694" y="901383"/>
                    </a:cubicBezTo>
                    <a:cubicBezTo>
                      <a:pt x="290027" y="901383"/>
                      <a:pt x="290160" y="901383"/>
                      <a:pt x="290293" y="901383"/>
                    </a:cubicBezTo>
                    <a:cubicBezTo>
                      <a:pt x="290625" y="901449"/>
                      <a:pt x="290958" y="901582"/>
                      <a:pt x="291488" y="901715"/>
                    </a:cubicBezTo>
                    <a:cubicBezTo>
                      <a:pt x="292287" y="901914"/>
                      <a:pt x="293083" y="902180"/>
                      <a:pt x="293948" y="902446"/>
                    </a:cubicBezTo>
                    <a:cubicBezTo>
                      <a:pt x="294214" y="902645"/>
                      <a:pt x="296739" y="903775"/>
                      <a:pt x="296805" y="903842"/>
                    </a:cubicBezTo>
                    <a:cubicBezTo>
                      <a:pt x="297271" y="904108"/>
                      <a:pt x="299928" y="906234"/>
                      <a:pt x="299265" y="905570"/>
                    </a:cubicBezTo>
                    <a:cubicBezTo>
                      <a:pt x="303118" y="908959"/>
                      <a:pt x="303783" y="910288"/>
                      <a:pt x="306441" y="915738"/>
                    </a:cubicBezTo>
                    <a:cubicBezTo>
                      <a:pt x="306508" y="915871"/>
                      <a:pt x="307572" y="918396"/>
                      <a:pt x="308236" y="920722"/>
                    </a:cubicBezTo>
                    <a:cubicBezTo>
                      <a:pt x="309233" y="923912"/>
                      <a:pt x="309963" y="927235"/>
                      <a:pt x="310429" y="930558"/>
                    </a:cubicBezTo>
                    <a:cubicBezTo>
                      <a:pt x="310429" y="930957"/>
                      <a:pt x="310562" y="932087"/>
                      <a:pt x="310562" y="932220"/>
                    </a:cubicBezTo>
                    <a:cubicBezTo>
                      <a:pt x="310695" y="934014"/>
                      <a:pt x="310762" y="935808"/>
                      <a:pt x="310828" y="937669"/>
                    </a:cubicBezTo>
                    <a:cubicBezTo>
                      <a:pt x="310828" y="940328"/>
                      <a:pt x="310762" y="943052"/>
                      <a:pt x="310496" y="945711"/>
                    </a:cubicBezTo>
                    <a:cubicBezTo>
                      <a:pt x="310496" y="946242"/>
                      <a:pt x="310496" y="946442"/>
                      <a:pt x="310496" y="946508"/>
                    </a:cubicBezTo>
                    <a:cubicBezTo>
                      <a:pt x="310496" y="946774"/>
                      <a:pt x="310429" y="946973"/>
                      <a:pt x="310363" y="947372"/>
                    </a:cubicBezTo>
                    <a:cubicBezTo>
                      <a:pt x="310163" y="948502"/>
                      <a:pt x="309963" y="949632"/>
                      <a:pt x="309697" y="950762"/>
                    </a:cubicBezTo>
                    <a:cubicBezTo>
                      <a:pt x="308635" y="955613"/>
                      <a:pt x="307106" y="960465"/>
                      <a:pt x="305511" y="965183"/>
                    </a:cubicBezTo>
                    <a:cubicBezTo>
                      <a:pt x="299198" y="983326"/>
                      <a:pt x="289230" y="1001005"/>
                      <a:pt x="276935" y="1015825"/>
                    </a:cubicBezTo>
                    <a:cubicBezTo>
                      <a:pt x="272947" y="1020610"/>
                      <a:pt x="268628" y="1025196"/>
                      <a:pt x="264176" y="1029648"/>
                    </a:cubicBezTo>
                    <a:cubicBezTo>
                      <a:pt x="262647" y="1013898"/>
                      <a:pt x="259988" y="998147"/>
                      <a:pt x="258593" y="982396"/>
                    </a:cubicBezTo>
                    <a:close/>
                    <a:moveTo>
                      <a:pt x="314948" y="1082151"/>
                    </a:moveTo>
                    <a:cubicBezTo>
                      <a:pt x="315347" y="1082151"/>
                      <a:pt x="315879" y="1082018"/>
                      <a:pt x="316676" y="1081885"/>
                    </a:cubicBezTo>
                    <a:cubicBezTo>
                      <a:pt x="316543" y="1082085"/>
                      <a:pt x="315679" y="1082151"/>
                      <a:pt x="314948" y="1082151"/>
                    </a:cubicBezTo>
                    <a:close/>
                  </a:path>
                </a:pathLst>
              </a:custGeom>
              <a:solidFill>
                <a:schemeClr val="bg2"/>
              </a:solidFill>
              <a:ln w="66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26" name="Groupe 99">
              <a:extLst>
                <a:ext uri="{FF2B5EF4-FFF2-40B4-BE49-F238E27FC236}">
                  <a16:creationId xmlns:a16="http://schemas.microsoft.com/office/drawing/2014/main" id="{ABB7EE2E-BF42-303B-093F-EEA74EDA57E0}"/>
                </a:ext>
              </a:extLst>
            </p:cNvPr>
            <p:cNvGrpSpPr/>
            <p:nvPr/>
          </p:nvGrpSpPr>
          <p:grpSpPr>
            <a:xfrm>
              <a:off x="5260822" y="1293911"/>
              <a:ext cx="708262" cy="1962690"/>
              <a:chOff x="4365608" y="3449326"/>
              <a:chExt cx="708262" cy="1962690"/>
            </a:xfrm>
          </p:grpSpPr>
          <p:sp>
            <p:nvSpPr>
              <p:cNvPr id="27" name="Forme libre 100">
                <a:extLst>
                  <a:ext uri="{FF2B5EF4-FFF2-40B4-BE49-F238E27FC236}">
                    <a16:creationId xmlns:a16="http://schemas.microsoft.com/office/drawing/2014/main" id="{2FE1D0A0-A3FB-3166-00AA-D557A0FDCC5D}"/>
                  </a:ext>
                </a:extLst>
              </p:cNvPr>
              <p:cNvSpPr/>
              <p:nvPr/>
            </p:nvSpPr>
            <p:spPr>
              <a:xfrm>
                <a:off x="4365608" y="4270069"/>
                <a:ext cx="708262" cy="1141947"/>
              </a:xfrm>
              <a:custGeom>
                <a:avLst/>
                <a:gdLst>
                  <a:gd name="connsiteX0" fmla="*/ 494702 w 838814"/>
                  <a:gd name="connsiteY0" fmla="*/ 521370 h 1352439"/>
                  <a:gd name="connsiteX1" fmla="*/ 323776 w 838814"/>
                  <a:gd name="connsiteY1" fmla="*/ 337279 h 1352439"/>
                  <a:gd name="connsiteX2" fmla="*/ 420205 w 838814"/>
                  <a:gd name="connsiteY2" fmla="*/ 221308 h 1352439"/>
                  <a:gd name="connsiteX3" fmla="*/ 526868 w 838814"/>
                  <a:gd name="connsiteY3" fmla="*/ 390114 h 1352439"/>
                  <a:gd name="connsiteX4" fmla="*/ 815288 w 838814"/>
                  <a:gd name="connsiteY4" fmla="*/ 390114 h 1352439"/>
                  <a:gd name="connsiteX5" fmla="*/ 421999 w 838814"/>
                  <a:gd name="connsiteY5" fmla="*/ 0 h 1352439"/>
                  <a:gd name="connsiteX6" fmla="*/ 27379 w 838814"/>
                  <a:gd name="connsiteY6" fmla="*/ 369312 h 1352439"/>
                  <a:gd name="connsiteX7" fmla="*/ 339394 w 838814"/>
                  <a:gd name="connsiteY7" fmla="*/ 776573 h 1352439"/>
                  <a:gd name="connsiteX8" fmla="*/ 538098 w 838814"/>
                  <a:gd name="connsiteY8" fmla="*/ 998479 h 1352439"/>
                  <a:gd name="connsiteX9" fmla="*/ 423195 w 838814"/>
                  <a:gd name="connsiteY9" fmla="*/ 1131131 h 1352439"/>
                  <a:gd name="connsiteX10" fmla="*/ 295665 w 838814"/>
                  <a:gd name="connsiteY10" fmla="*/ 950363 h 1352439"/>
                  <a:gd name="connsiteX11" fmla="*/ 0 w 838814"/>
                  <a:gd name="connsiteY11" fmla="*/ 950363 h 1352439"/>
                  <a:gd name="connsiteX12" fmla="*/ 420205 w 838814"/>
                  <a:gd name="connsiteY12" fmla="*/ 1352439 h 1352439"/>
                  <a:gd name="connsiteX13" fmla="*/ 838814 w 838814"/>
                  <a:gd name="connsiteY13" fmla="*/ 965183 h 1352439"/>
                  <a:gd name="connsiteX14" fmla="*/ 494569 w 838814"/>
                  <a:gd name="connsiteY14" fmla="*/ 521304 h 1352439"/>
                  <a:gd name="connsiteX15" fmla="*/ 419539 w 838814"/>
                  <a:gd name="connsiteY15" fmla="*/ 50974 h 1352439"/>
                  <a:gd name="connsiteX16" fmla="*/ 485399 w 838814"/>
                  <a:gd name="connsiteY16" fmla="*/ 116835 h 1352439"/>
                  <a:gd name="connsiteX17" fmla="*/ 419539 w 838814"/>
                  <a:gd name="connsiteY17" fmla="*/ 182696 h 1352439"/>
                  <a:gd name="connsiteX18" fmla="*/ 353681 w 838814"/>
                  <a:gd name="connsiteY18" fmla="*/ 116835 h 1352439"/>
                  <a:gd name="connsiteX19" fmla="*/ 419539 w 838814"/>
                  <a:gd name="connsiteY19" fmla="*/ 50974 h 13524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838814" h="1352439">
                    <a:moveTo>
                      <a:pt x="494702" y="521370"/>
                    </a:moveTo>
                    <a:cubicBezTo>
                      <a:pt x="352885" y="450525"/>
                      <a:pt x="323776" y="411979"/>
                      <a:pt x="323776" y="337279"/>
                    </a:cubicBezTo>
                    <a:cubicBezTo>
                      <a:pt x="323776" y="262579"/>
                      <a:pt x="353548" y="221308"/>
                      <a:pt x="420205" y="221308"/>
                    </a:cubicBezTo>
                    <a:cubicBezTo>
                      <a:pt x="505269" y="221308"/>
                      <a:pt x="521883" y="299331"/>
                      <a:pt x="526868" y="390114"/>
                    </a:cubicBezTo>
                    <a:lnTo>
                      <a:pt x="815288" y="390114"/>
                    </a:lnTo>
                    <a:cubicBezTo>
                      <a:pt x="812764" y="189873"/>
                      <a:pt x="725838" y="0"/>
                      <a:pt x="421999" y="0"/>
                    </a:cubicBezTo>
                    <a:cubicBezTo>
                      <a:pt x="163682" y="0"/>
                      <a:pt x="27379" y="146276"/>
                      <a:pt x="27379" y="369312"/>
                    </a:cubicBezTo>
                    <a:cubicBezTo>
                      <a:pt x="27379" y="560913"/>
                      <a:pt x="112910" y="659605"/>
                      <a:pt x="339394" y="776573"/>
                    </a:cubicBezTo>
                    <a:cubicBezTo>
                      <a:pt x="492775" y="855194"/>
                      <a:pt x="538098" y="908228"/>
                      <a:pt x="538098" y="998479"/>
                    </a:cubicBezTo>
                    <a:cubicBezTo>
                      <a:pt x="538098" y="1072581"/>
                      <a:pt x="510253" y="1131131"/>
                      <a:pt x="423195" y="1131131"/>
                    </a:cubicBezTo>
                    <a:cubicBezTo>
                      <a:pt x="336138" y="1131131"/>
                      <a:pt x="303240" y="1057428"/>
                      <a:pt x="295665" y="950363"/>
                    </a:cubicBezTo>
                    <a:lnTo>
                      <a:pt x="0" y="950363"/>
                    </a:lnTo>
                    <a:cubicBezTo>
                      <a:pt x="6380" y="1171738"/>
                      <a:pt x="103141" y="1352439"/>
                      <a:pt x="420205" y="1352439"/>
                    </a:cubicBezTo>
                    <a:cubicBezTo>
                      <a:pt x="712879" y="1352439"/>
                      <a:pt x="838814" y="1180709"/>
                      <a:pt x="838814" y="965183"/>
                    </a:cubicBezTo>
                    <a:cubicBezTo>
                      <a:pt x="838814" y="749657"/>
                      <a:pt x="736206" y="643057"/>
                      <a:pt x="494569" y="521304"/>
                    </a:cubicBezTo>
                    <a:close/>
                    <a:moveTo>
                      <a:pt x="419539" y="50974"/>
                    </a:moveTo>
                    <a:cubicBezTo>
                      <a:pt x="455892" y="50974"/>
                      <a:pt x="485399" y="80482"/>
                      <a:pt x="485399" y="116835"/>
                    </a:cubicBezTo>
                    <a:cubicBezTo>
                      <a:pt x="485399" y="153188"/>
                      <a:pt x="455892" y="182696"/>
                      <a:pt x="419539" y="182696"/>
                    </a:cubicBezTo>
                    <a:cubicBezTo>
                      <a:pt x="383188" y="182696"/>
                      <a:pt x="353681" y="153188"/>
                      <a:pt x="353681" y="116835"/>
                    </a:cubicBezTo>
                    <a:cubicBezTo>
                      <a:pt x="353681" y="80482"/>
                      <a:pt x="383188" y="50974"/>
                      <a:pt x="419539" y="5097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6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8" name="Forme libre 101">
                <a:extLst>
                  <a:ext uri="{FF2B5EF4-FFF2-40B4-BE49-F238E27FC236}">
                    <a16:creationId xmlns:a16="http://schemas.microsoft.com/office/drawing/2014/main" id="{1A8AAEFD-3ED5-861B-0DD6-80271211CA82}"/>
                  </a:ext>
                </a:extLst>
              </p:cNvPr>
              <p:cNvSpPr/>
              <p:nvPr/>
            </p:nvSpPr>
            <p:spPr>
              <a:xfrm>
                <a:off x="4514636" y="3449326"/>
                <a:ext cx="299317" cy="995225"/>
              </a:xfrm>
              <a:custGeom>
                <a:avLst/>
                <a:gdLst>
                  <a:gd name="connsiteX0" fmla="*/ 326178 w 354489"/>
                  <a:gd name="connsiteY0" fmla="*/ 1077432 h 1178672"/>
                  <a:gd name="connsiteX1" fmla="*/ 324916 w 354489"/>
                  <a:gd name="connsiteY1" fmla="*/ 1078562 h 1178672"/>
                  <a:gd name="connsiteX2" fmla="*/ 324717 w 354489"/>
                  <a:gd name="connsiteY2" fmla="*/ 1078762 h 1178672"/>
                  <a:gd name="connsiteX3" fmla="*/ 323853 w 354489"/>
                  <a:gd name="connsiteY3" fmla="*/ 1079559 h 1178672"/>
                  <a:gd name="connsiteX4" fmla="*/ 324186 w 354489"/>
                  <a:gd name="connsiteY4" fmla="*/ 1079094 h 1178672"/>
                  <a:gd name="connsiteX5" fmla="*/ 321926 w 354489"/>
                  <a:gd name="connsiteY5" fmla="*/ 1080357 h 1178672"/>
                  <a:gd name="connsiteX6" fmla="*/ 321926 w 354489"/>
                  <a:gd name="connsiteY6" fmla="*/ 1080357 h 1178672"/>
                  <a:gd name="connsiteX7" fmla="*/ 316742 w 354489"/>
                  <a:gd name="connsiteY7" fmla="*/ 1081819 h 1178672"/>
                  <a:gd name="connsiteX8" fmla="*/ 315081 w 354489"/>
                  <a:gd name="connsiteY8" fmla="*/ 1082151 h 1178672"/>
                  <a:gd name="connsiteX9" fmla="*/ 314815 w 354489"/>
                  <a:gd name="connsiteY9" fmla="*/ 1082151 h 1178672"/>
                  <a:gd name="connsiteX10" fmla="*/ 313818 w 354489"/>
                  <a:gd name="connsiteY10" fmla="*/ 1082151 h 1178672"/>
                  <a:gd name="connsiteX11" fmla="*/ 302322 w 354489"/>
                  <a:gd name="connsiteY11" fmla="*/ 1081752 h 1178672"/>
                  <a:gd name="connsiteX12" fmla="*/ 297337 w 354489"/>
                  <a:gd name="connsiteY12" fmla="*/ 1080888 h 1178672"/>
                  <a:gd name="connsiteX13" fmla="*/ 290359 w 354489"/>
                  <a:gd name="connsiteY13" fmla="*/ 1079227 h 1178672"/>
                  <a:gd name="connsiteX14" fmla="*/ 277267 w 354489"/>
                  <a:gd name="connsiteY14" fmla="*/ 1074973 h 1178672"/>
                  <a:gd name="connsiteX15" fmla="*/ 274211 w 354489"/>
                  <a:gd name="connsiteY15" fmla="*/ 1073777 h 1178672"/>
                  <a:gd name="connsiteX16" fmla="*/ 273745 w 354489"/>
                  <a:gd name="connsiteY16" fmla="*/ 1073578 h 1178672"/>
                  <a:gd name="connsiteX17" fmla="*/ 273412 w 354489"/>
                  <a:gd name="connsiteY17" fmla="*/ 1073445 h 1178672"/>
                  <a:gd name="connsiteX18" fmla="*/ 268229 w 354489"/>
                  <a:gd name="connsiteY18" fmla="*/ 1071052 h 1178672"/>
                  <a:gd name="connsiteX19" fmla="*/ 300394 w 354489"/>
                  <a:gd name="connsiteY19" fmla="*/ 1039152 h 1178672"/>
                  <a:gd name="connsiteX20" fmla="*/ 334685 w 354489"/>
                  <a:gd name="connsiteY20" fmla="*/ 981532 h 1178672"/>
                  <a:gd name="connsiteX21" fmla="*/ 327773 w 354489"/>
                  <a:gd name="connsiteY21" fmla="*/ 887559 h 1178672"/>
                  <a:gd name="connsiteX22" fmla="*/ 256002 w 354489"/>
                  <a:gd name="connsiteY22" fmla="*/ 875929 h 1178672"/>
                  <a:gd name="connsiteX23" fmla="*/ 256002 w 354489"/>
                  <a:gd name="connsiteY23" fmla="*/ 0 h 1178672"/>
                  <a:gd name="connsiteX24" fmla="*/ 216128 w 354489"/>
                  <a:gd name="connsiteY24" fmla="*/ 0 h 1178672"/>
                  <a:gd name="connsiteX25" fmla="*/ 216128 w 354489"/>
                  <a:gd name="connsiteY25" fmla="*/ 1042807 h 1178672"/>
                  <a:gd name="connsiteX26" fmla="*/ 108069 w 354489"/>
                  <a:gd name="connsiteY26" fmla="*/ 1037291 h 1178672"/>
                  <a:gd name="connsiteX27" fmla="*/ 28786 w 354489"/>
                  <a:gd name="connsiteY27" fmla="*/ 1080689 h 1178672"/>
                  <a:gd name="connsiteX28" fmla="*/ 9580 w 354489"/>
                  <a:gd name="connsiteY28" fmla="*/ 1160639 h 1178672"/>
                  <a:gd name="connsiteX29" fmla="*/ 57429 w 354489"/>
                  <a:gd name="connsiteY29" fmla="*/ 1178649 h 1178672"/>
                  <a:gd name="connsiteX30" fmla="*/ 122357 w 354489"/>
                  <a:gd name="connsiteY30" fmla="*/ 1164892 h 1178672"/>
                  <a:gd name="connsiteX31" fmla="*/ 187352 w 354489"/>
                  <a:gd name="connsiteY31" fmla="*/ 1131530 h 1178672"/>
                  <a:gd name="connsiteX32" fmla="*/ 240450 w 354489"/>
                  <a:gd name="connsiteY32" fmla="*/ 1093781 h 1178672"/>
                  <a:gd name="connsiteX33" fmla="*/ 284113 w 354489"/>
                  <a:gd name="connsiteY33" fmla="*/ 1111991 h 1178672"/>
                  <a:gd name="connsiteX34" fmla="*/ 349704 w 354489"/>
                  <a:gd name="connsiteY34" fmla="*/ 1100959 h 1178672"/>
                  <a:gd name="connsiteX35" fmla="*/ 349704 w 354489"/>
                  <a:gd name="connsiteY35" fmla="*/ 1077432 h 1178672"/>
                  <a:gd name="connsiteX36" fmla="*/ 326178 w 354489"/>
                  <a:gd name="connsiteY36" fmla="*/ 1077432 h 1178672"/>
                  <a:gd name="connsiteX37" fmla="*/ 135515 w 354489"/>
                  <a:gd name="connsiteY37" fmla="*/ 1123688 h 1178672"/>
                  <a:gd name="connsiteX38" fmla="*/ 85739 w 354489"/>
                  <a:gd name="connsiteY38" fmla="*/ 1141698 h 1178672"/>
                  <a:gd name="connsiteX39" fmla="*/ 61084 w 354489"/>
                  <a:gd name="connsiteY39" fmla="*/ 1145420 h 1178672"/>
                  <a:gd name="connsiteX40" fmla="*/ 40548 w 354489"/>
                  <a:gd name="connsiteY40" fmla="*/ 1142429 h 1178672"/>
                  <a:gd name="connsiteX41" fmla="*/ 35431 w 354489"/>
                  <a:gd name="connsiteY41" fmla="*/ 1139572 h 1178672"/>
                  <a:gd name="connsiteX42" fmla="*/ 33836 w 354489"/>
                  <a:gd name="connsiteY42" fmla="*/ 1138043 h 1178672"/>
                  <a:gd name="connsiteX43" fmla="*/ 33703 w 354489"/>
                  <a:gd name="connsiteY43" fmla="*/ 1137910 h 1178672"/>
                  <a:gd name="connsiteX44" fmla="*/ 33505 w 354489"/>
                  <a:gd name="connsiteY44" fmla="*/ 1137711 h 1178672"/>
                  <a:gd name="connsiteX45" fmla="*/ 33505 w 354489"/>
                  <a:gd name="connsiteY45" fmla="*/ 1137445 h 1178672"/>
                  <a:gd name="connsiteX46" fmla="*/ 33505 w 354489"/>
                  <a:gd name="connsiteY46" fmla="*/ 1137312 h 1178672"/>
                  <a:gd name="connsiteX47" fmla="*/ 33372 w 354489"/>
                  <a:gd name="connsiteY47" fmla="*/ 1136913 h 1178672"/>
                  <a:gd name="connsiteX48" fmla="*/ 33372 w 354489"/>
                  <a:gd name="connsiteY48" fmla="*/ 1136647 h 1178672"/>
                  <a:gd name="connsiteX49" fmla="*/ 33372 w 354489"/>
                  <a:gd name="connsiteY49" fmla="*/ 1134056 h 1178672"/>
                  <a:gd name="connsiteX50" fmla="*/ 33372 w 354489"/>
                  <a:gd name="connsiteY50" fmla="*/ 1133856 h 1178672"/>
                  <a:gd name="connsiteX51" fmla="*/ 33570 w 354489"/>
                  <a:gd name="connsiteY51" fmla="*/ 1133324 h 1178672"/>
                  <a:gd name="connsiteX52" fmla="*/ 34701 w 354489"/>
                  <a:gd name="connsiteY52" fmla="*/ 1129337 h 1178672"/>
                  <a:gd name="connsiteX53" fmla="*/ 34901 w 354489"/>
                  <a:gd name="connsiteY53" fmla="*/ 1128606 h 1178672"/>
                  <a:gd name="connsiteX54" fmla="*/ 34901 w 354489"/>
                  <a:gd name="connsiteY54" fmla="*/ 1128606 h 1178672"/>
                  <a:gd name="connsiteX55" fmla="*/ 38954 w 354489"/>
                  <a:gd name="connsiteY55" fmla="*/ 1121029 h 1178672"/>
                  <a:gd name="connsiteX56" fmla="*/ 48722 w 354489"/>
                  <a:gd name="connsiteY56" fmla="*/ 1108070 h 1178672"/>
                  <a:gd name="connsiteX57" fmla="*/ 61284 w 354489"/>
                  <a:gd name="connsiteY57" fmla="*/ 1095576 h 1178672"/>
                  <a:gd name="connsiteX58" fmla="*/ 68526 w 354489"/>
                  <a:gd name="connsiteY58" fmla="*/ 1089461 h 1178672"/>
                  <a:gd name="connsiteX59" fmla="*/ 68992 w 354489"/>
                  <a:gd name="connsiteY59" fmla="*/ 1089063 h 1178672"/>
                  <a:gd name="connsiteX60" fmla="*/ 69724 w 354489"/>
                  <a:gd name="connsiteY60" fmla="*/ 1088531 h 1178672"/>
                  <a:gd name="connsiteX61" fmla="*/ 74176 w 354489"/>
                  <a:gd name="connsiteY61" fmla="*/ 1085341 h 1178672"/>
                  <a:gd name="connsiteX62" fmla="*/ 86404 w 354489"/>
                  <a:gd name="connsiteY62" fmla="*/ 1078164 h 1178672"/>
                  <a:gd name="connsiteX63" fmla="*/ 86537 w 354489"/>
                  <a:gd name="connsiteY63" fmla="*/ 1078164 h 1178672"/>
                  <a:gd name="connsiteX64" fmla="*/ 87401 w 354489"/>
                  <a:gd name="connsiteY64" fmla="*/ 1077831 h 1178672"/>
                  <a:gd name="connsiteX65" fmla="*/ 92451 w 354489"/>
                  <a:gd name="connsiteY65" fmla="*/ 1075970 h 1178672"/>
                  <a:gd name="connsiteX66" fmla="*/ 105410 w 354489"/>
                  <a:gd name="connsiteY66" fmla="*/ 1071983 h 1178672"/>
                  <a:gd name="connsiteX67" fmla="*/ 207222 w 354489"/>
                  <a:gd name="connsiteY67" fmla="*/ 1075040 h 1178672"/>
                  <a:gd name="connsiteX68" fmla="*/ 135515 w 354489"/>
                  <a:gd name="connsiteY68" fmla="*/ 1123621 h 1178672"/>
                  <a:gd name="connsiteX69" fmla="*/ 258526 w 354489"/>
                  <a:gd name="connsiteY69" fmla="*/ 982263 h 1178672"/>
                  <a:gd name="connsiteX70" fmla="*/ 262845 w 354489"/>
                  <a:gd name="connsiteY70" fmla="*/ 916602 h 1178672"/>
                  <a:gd name="connsiteX71" fmla="*/ 265371 w 354489"/>
                  <a:gd name="connsiteY71" fmla="*/ 912016 h 1178672"/>
                  <a:gd name="connsiteX72" fmla="*/ 266235 w 354489"/>
                  <a:gd name="connsiteY72" fmla="*/ 910687 h 1178672"/>
                  <a:gd name="connsiteX73" fmla="*/ 267829 w 354489"/>
                  <a:gd name="connsiteY73" fmla="*/ 908693 h 1178672"/>
                  <a:gd name="connsiteX74" fmla="*/ 269757 w 354489"/>
                  <a:gd name="connsiteY74" fmla="*/ 906766 h 1178672"/>
                  <a:gd name="connsiteX75" fmla="*/ 270156 w 354489"/>
                  <a:gd name="connsiteY75" fmla="*/ 906301 h 1178672"/>
                  <a:gd name="connsiteX76" fmla="*/ 270156 w 354489"/>
                  <a:gd name="connsiteY76" fmla="*/ 906301 h 1178672"/>
                  <a:gd name="connsiteX77" fmla="*/ 275140 w 354489"/>
                  <a:gd name="connsiteY77" fmla="*/ 903443 h 1178672"/>
                  <a:gd name="connsiteX78" fmla="*/ 289694 w 354489"/>
                  <a:gd name="connsiteY78" fmla="*/ 901383 h 1178672"/>
                  <a:gd name="connsiteX79" fmla="*/ 290293 w 354489"/>
                  <a:gd name="connsiteY79" fmla="*/ 901383 h 1178672"/>
                  <a:gd name="connsiteX80" fmla="*/ 291488 w 354489"/>
                  <a:gd name="connsiteY80" fmla="*/ 901715 h 1178672"/>
                  <a:gd name="connsiteX81" fmla="*/ 293948 w 354489"/>
                  <a:gd name="connsiteY81" fmla="*/ 902446 h 1178672"/>
                  <a:gd name="connsiteX82" fmla="*/ 296805 w 354489"/>
                  <a:gd name="connsiteY82" fmla="*/ 903842 h 1178672"/>
                  <a:gd name="connsiteX83" fmla="*/ 299265 w 354489"/>
                  <a:gd name="connsiteY83" fmla="*/ 905570 h 1178672"/>
                  <a:gd name="connsiteX84" fmla="*/ 306441 w 354489"/>
                  <a:gd name="connsiteY84" fmla="*/ 915738 h 1178672"/>
                  <a:gd name="connsiteX85" fmla="*/ 308236 w 354489"/>
                  <a:gd name="connsiteY85" fmla="*/ 920722 h 1178672"/>
                  <a:gd name="connsiteX86" fmla="*/ 310429 w 354489"/>
                  <a:gd name="connsiteY86" fmla="*/ 930558 h 1178672"/>
                  <a:gd name="connsiteX87" fmla="*/ 310562 w 354489"/>
                  <a:gd name="connsiteY87" fmla="*/ 932220 h 1178672"/>
                  <a:gd name="connsiteX88" fmla="*/ 310828 w 354489"/>
                  <a:gd name="connsiteY88" fmla="*/ 937669 h 1178672"/>
                  <a:gd name="connsiteX89" fmla="*/ 310496 w 354489"/>
                  <a:gd name="connsiteY89" fmla="*/ 945711 h 1178672"/>
                  <a:gd name="connsiteX90" fmla="*/ 310496 w 354489"/>
                  <a:gd name="connsiteY90" fmla="*/ 946508 h 1178672"/>
                  <a:gd name="connsiteX91" fmla="*/ 310363 w 354489"/>
                  <a:gd name="connsiteY91" fmla="*/ 947372 h 1178672"/>
                  <a:gd name="connsiteX92" fmla="*/ 309697 w 354489"/>
                  <a:gd name="connsiteY92" fmla="*/ 950762 h 1178672"/>
                  <a:gd name="connsiteX93" fmla="*/ 305511 w 354489"/>
                  <a:gd name="connsiteY93" fmla="*/ 965183 h 1178672"/>
                  <a:gd name="connsiteX94" fmla="*/ 276935 w 354489"/>
                  <a:gd name="connsiteY94" fmla="*/ 1015825 h 1178672"/>
                  <a:gd name="connsiteX95" fmla="*/ 264176 w 354489"/>
                  <a:gd name="connsiteY95" fmla="*/ 1029648 h 1178672"/>
                  <a:gd name="connsiteX96" fmla="*/ 258593 w 354489"/>
                  <a:gd name="connsiteY96" fmla="*/ 982396 h 1178672"/>
                  <a:gd name="connsiteX97" fmla="*/ 314948 w 354489"/>
                  <a:gd name="connsiteY97" fmla="*/ 1082151 h 1178672"/>
                  <a:gd name="connsiteX98" fmla="*/ 316676 w 354489"/>
                  <a:gd name="connsiteY98" fmla="*/ 1081885 h 1178672"/>
                  <a:gd name="connsiteX99" fmla="*/ 314948 w 354489"/>
                  <a:gd name="connsiteY99" fmla="*/ 1082151 h 1178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</a:cxnLst>
                <a:rect l="l" t="t" r="r" b="b"/>
                <a:pathLst>
                  <a:path w="354489" h="1178672">
                    <a:moveTo>
                      <a:pt x="326178" y="1077432"/>
                    </a:moveTo>
                    <a:cubicBezTo>
                      <a:pt x="326178" y="1077432"/>
                      <a:pt x="325515" y="1078030"/>
                      <a:pt x="324916" y="1078562"/>
                    </a:cubicBezTo>
                    <a:cubicBezTo>
                      <a:pt x="325448" y="1078230"/>
                      <a:pt x="325781" y="1078164"/>
                      <a:pt x="324717" y="1078762"/>
                    </a:cubicBezTo>
                    <a:cubicBezTo>
                      <a:pt x="324253" y="1079160"/>
                      <a:pt x="323853" y="1079493"/>
                      <a:pt x="323853" y="1079559"/>
                    </a:cubicBezTo>
                    <a:cubicBezTo>
                      <a:pt x="323853" y="1079426"/>
                      <a:pt x="323987" y="1079227"/>
                      <a:pt x="324186" y="1079094"/>
                    </a:cubicBezTo>
                    <a:cubicBezTo>
                      <a:pt x="323454" y="1079493"/>
                      <a:pt x="322656" y="1079958"/>
                      <a:pt x="321926" y="1080357"/>
                    </a:cubicBezTo>
                    <a:cubicBezTo>
                      <a:pt x="321926" y="1080357"/>
                      <a:pt x="321926" y="1080357"/>
                      <a:pt x="321926" y="1080357"/>
                    </a:cubicBezTo>
                    <a:cubicBezTo>
                      <a:pt x="320198" y="1080888"/>
                      <a:pt x="318537" y="1081420"/>
                      <a:pt x="316742" y="1081819"/>
                    </a:cubicBezTo>
                    <a:cubicBezTo>
                      <a:pt x="316210" y="1081952"/>
                      <a:pt x="315679" y="1082018"/>
                      <a:pt x="315081" y="1082151"/>
                    </a:cubicBezTo>
                    <a:cubicBezTo>
                      <a:pt x="314948" y="1082151"/>
                      <a:pt x="314881" y="1082151"/>
                      <a:pt x="314815" y="1082151"/>
                    </a:cubicBezTo>
                    <a:cubicBezTo>
                      <a:pt x="314349" y="1082151"/>
                      <a:pt x="313952" y="1082151"/>
                      <a:pt x="313818" y="1082151"/>
                    </a:cubicBezTo>
                    <a:cubicBezTo>
                      <a:pt x="309963" y="1082350"/>
                      <a:pt x="306175" y="1082151"/>
                      <a:pt x="302322" y="1081752"/>
                    </a:cubicBezTo>
                    <a:cubicBezTo>
                      <a:pt x="303983" y="1081819"/>
                      <a:pt x="298467" y="1081154"/>
                      <a:pt x="297337" y="1080888"/>
                    </a:cubicBezTo>
                    <a:cubicBezTo>
                      <a:pt x="295011" y="1080423"/>
                      <a:pt x="292686" y="1079825"/>
                      <a:pt x="290359" y="1079227"/>
                    </a:cubicBezTo>
                    <a:cubicBezTo>
                      <a:pt x="285907" y="1078030"/>
                      <a:pt x="281520" y="1076568"/>
                      <a:pt x="277267" y="1074973"/>
                    </a:cubicBezTo>
                    <a:cubicBezTo>
                      <a:pt x="276270" y="1074575"/>
                      <a:pt x="275273" y="1074176"/>
                      <a:pt x="274211" y="1073777"/>
                    </a:cubicBezTo>
                    <a:cubicBezTo>
                      <a:pt x="274011" y="1073711"/>
                      <a:pt x="273878" y="1073644"/>
                      <a:pt x="273745" y="1073578"/>
                    </a:cubicBezTo>
                    <a:cubicBezTo>
                      <a:pt x="273612" y="1073578"/>
                      <a:pt x="273612" y="1073511"/>
                      <a:pt x="273412" y="1073445"/>
                    </a:cubicBezTo>
                    <a:cubicBezTo>
                      <a:pt x="271684" y="1072647"/>
                      <a:pt x="269957" y="1071850"/>
                      <a:pt x="268229" y="1071052"/>
                    </a:cubicBezTo>
                    <a:cubicBezTo>
                      <a:pt x="279592" y="1060951"/>
                      <a:pt x="290825" y="1050716"/>
                      <a:pt x="300394" y="1039152"/>
                    </a:cubicBezTo>
                    <a:cubicBezTo>
                      <a:pt x="314881" y="1021806"/>
                      <a:pt x="326312" y="1002533"/>
                      <a:pt x="334685" y="981532"/>
                    </a:cubicBezTo>
                    <a:cubicBezTo>
                      <a:pt x="346714" y="951293"/>
                      <a:pt x="349305" y="914409"/>
                      <a:pt x="327773" y="887559"/>
                    </a:cubicBezTo>
                    <a:cubicBezTo>
                      <a:pt x="310629" y="866226"/>
                      <a:pt x="278929" y="862504"/>
                      <a:pt x="256002" y="875929"/>
                    </a:cubicBezTo>
                    <a:lnTo>
                      <a:pt x="256002" y="0"/>
                    </a:lnTo>
                    <a:lnTo>
                      <a:pt x="216128" y="0"/>
                    </a:lnTo>
                    <a:lnTo>
                      <a:pt x="216128" y="1042807"/>
                    </a:lnTo>
                    <a:cubicBezTo>
                      <a:pt x="182367" y="1029250"/>
                      <a:pt x="143026" y="1030114"/>
                      <a:pt x="108069" y="1037291"/>
                    </a:cubicBezTo>
                    <a:cubicBezTo>
                      <a:pt x="76702" y="1043671"/>
                      <a:pt x="50983" y="1057628"/>
                      <a:pt x="28786" y="1080689"/>
                    </a:cubicBezTo>
                    <a:cubicBezTo>
                      <a:pt x="9647" y="1100560"/>
                      <a:pt x="-13347" y="1134919"/>
                      <a:pt x="9580" y="1160639"/>
                    </a:cubicBezTo>
                    <a:cubicBezTo>
                      <a:pt x="21210" y="1173731"/>
                      <a:pt x="40548" y="1178317"/>
                      <a:pt x="57429" y="1178649"/>
                    </a:cubicBezTo>
                    <a:cubicBezTo>
                      <a:pt x="79559" y="1179115"/>
                      <a:pt x="101821" y="1172602"/>
                      <a:pt x="122357" y="1164892"/>
                    </a:cubicBezTo>
                    <a:cubicBezTo>
                      <a:pt x="145417" y="1156186"/>
                      <a:pt x="167481" y="1146217"/>
                      <a:pt x="187352" y="1131530"/>
                    </a:cubicBezTo>
                    <a:cubicBezTo>
                      <a:pt x="204829" y="1118570"/>
                      <a:pt x="221245" y="1104149"/>
                      <a:pt x="240450" y="1093781"/>
                    </a:cubicBezTo>
                    <a:cubicBezTo>
                      <a:pt x="253941" y="1102089"/>
                      <a:pt x="268894" y="1108203"/>
                      <a:pt x="284113" y="1111991"/>
                    </a:cubicBezTo>
                    <a:cubicBezTo>
                      <a:pt x="306308" y="1117441"/>
                      <a:pt x="332227" y="1117906"/>
                      <a:pt x="349704" y="1100959"/>
                    </a:cubicBezTo>
                    <a:cubicBezTo>
                      <a:pt x="355951" y="1094911"/>
                      <a:pt x="356217" y="1083480"/>
                      <a:pt x="349704" y="1077432"/>
                    </a:cubicBezTo>
                    <a:cubicBezTo>
                      <a:pt x="342992" y="1071252"/>
                      <a:pt x="332891" y="1070986"/>
                      <a:pt x="326178" y="1077432"/>
                    </a:cubicBezTo>
                    <a:close/>
                    <a:moveTo>
                      <a:pt x="135515" y="1123688"/>
                    </a:moveTo>
                    <a:cubicBezTo>
                      <a:pt x="119433" y="1130865"/>
                      <a:pt x="102886" y="1137378"/>
                      <a:pt x="85739" y="1141698"/>
                    </a:cubicBezTo>
                    <a:cubicBezTo>
                      <a:pt x="77632" y="1143758"/>
                      <a:pt x="69458" y="1145221"/>
                      <a:pt x="61084" y="1145420"/>
                    </a:cubicBezTo>
                    <a:cubicBezTo>
                      <a:pt x="54372" y="1145553"/>
                      <a:pt x="44803" y="1144224"/>
                      <a:pt x="40548" y="1142429"/>
                    </a:cubicBezTo>
                    <a:cubicBezTo>
                      <a:pt x="39486" y="1141964"/>
                      <a:pt x="35167" y="1139106"/>
                      <a:pt x="35431" y="1139572"/>
                    </a:cubicBezTo>
                    <a:cubicBezTo>
                      <a:pt x="34901" y="1139040"/>
                      <a:pt x="34368" y="1138575"/>
                      <a:pt x="33836" y="1138043"/>
                    </a:cubicBezTo>
                    <a:cubicBezTo>
                      <a:pt x="33836" y="1138043"/>
                      <a:pt x="33836" y="1138043"/>
                      <a:pt x="33703" y="1137910"/>
                    </a:cubicBezTo>
                    <a:cubicBezTo>
                      <a:pt x="33703" y="1137910"/>
                      <a:pt x="33570" y="1137777"/>
                      <a:pt x="33505" y="1137711"/>
                    </a:cubicBezTo>
                    <a:cubicBezTo>
                      <a:pt x="33505" y="1137578"/>
                      <a:pt x="33505" y="1137578"/>
                      <a:pt x="33505" y="1137445"/>
                    </a:cubicBezTo>
                    <a:cubicBezTo>
                      <a:pt x="33505" y="1137445"/>
                      <a:pt x="33505" y="1137445"/>
                      <a:pt x="33505" y="1137312"/>
                    </a:cubicBezTo>
                    <a:cubicBezTo>
                      <a:pt x="33505" y="1137179"/>
                      <a:pt x="33439" y="1137113"/>
                      <a:pt x="33372" y="1136913"/>
                    </a:cubicBezTo>
                    <a:cubicBezTo>
                      <a:pt x="33372" y="1136847"/>
                      <a:pt x="33372" y="1136780"/>
                      <a:pt x="33372" y="1136647"/>
                    </a:cubicBezTo>
                    <a:cubicBezTo>
                      <a:pt x="33372" y="1135783"/>
                      <a:pt x="33372" y="1134919"/>
                      <a:pt x="33372" y="1134056"/>
                    </a:cubicBezTo>
                    <a:cubicBezTo>
                      <a:pt x="33372" y="1133922"/>
                      <a:pt x="33372" y="1133922"/>
                      <a:pt x="33372" y="1133856"/>
                    </a:cubicBezTo>
                    <a:cubicBezTo>
                      <a:pt x="33372" y="1133723"/>
                      <a:pt x="33439" y="1133590"/>
                      <a:pt x="33570" y="1133324"/>
                    </a:cubicBezTo>
                    <a:cubicBezTo>
                      <a:pt x="33969" y="1131995"/>
                      <a:pt x="34302" y="1130666"/>
                      <a:pt x="34701" y="1129337"/>
                    </a:cubicBezTo>
                    <a:cubicBezTo>
                      <a:pt x="34768" y="1129005"/>
                      <a:pt x="34834" y="1128872"/>
                      <a:pt x="34901" y="1128606"/>
                    </a:cubicBezTo>
                    <a:cubicBezTo>
                      <a:pt x="34901" y="1128606"/>
                      <a:pt x="34901" y="1128606"/>
                      <a:pt x="34901" y="1128606"/>
                    </a:cubicBezTo>
                    <a:cubicBezTo>
                      <a:pt x="36096" y="1126014"/>
                      <a:pt x="37425" y="1123488"/>
                      <a:pt x="38954" y="1121029"/>
                    </a:cubicBezTo>
                    <a:cubicBezTo>
                      <a:pt x="42542" y="1115115"/>
                      <a:pt x="43938" y="1113387"/>
                      <a:pt x="48722" y="1108070"/>
                    </a:cubicBezTo>
                    <a:cubicBezTo>
                      <a:pt x="52644" y="1103684"/>
                      <a:pt x="56896" y="1099497"/>
                      <a:pt x="61284" y="1095576"/>
                    </a:cubicBezTo>
                    <a:cubicBezTo>
                      <a:pt x="63609" y="1093449"/>
                      <a:pt x="66068" y="1091455"/>
                      <a:pt x="68526" y="1089461"/>
                    </a:cubicBezTo>
                    <a:cubicBezTo>
                      <a:pt x="68792" y="1089262"/>
                      <a:pt x="68859" y="1089196"/>
                      <a:pt x="68992" y="1089063"/>
                    </a:cubicBezTo>
                    <a:cubicBezTo>
                      <a:pt x="69192" y="1088930"/>
                      <a:pt x="69391" y="1088797"/>
                      <a:pt x="69724" y="1088531"/>
                    </a:cubicBezTo>
                    <a:cubicBezTo>
                      <a:pt x="71186" y="1087468"/>
                      <a:pt x="72714" y="1086404"/>
                      <a:pt x="74176" y="1085341"/>
                    </a:cubicBezTo>
                    <a:cubicBezTo>
                      <a:pt x="78097" y="1082683"/>
                      <a:pt x="82150" y="1080224"/>
                      <a:pt x="86404" y="1078164"/>
                    </a:cubicBezTo>
                    <a:cubicBezTo>
                      <a:pt x="86404" y="1078164"/>
                      <a:pt x="86404" y="1078164"/>
                      <a:pt x="86537" y="1078164"/>
                    </a:cubicBezTo>
                    <a:cubicBezTo>
                      <a:pt x="86671" y="1078164"/>
                      <a:pt x="86935" y="1078030"/>
                      <a:pt x="87401" y="1077831"/>
                    </a:cubicBezTo>
                    <a:cubicBezTo>
                      <a:pt x="89062" y="1077166"/>
                      <a:pt x="90790" y="1076568"/>
                      <a:pt x="92451" y="1075970"/>
                    </a:cubicBezTo>
                    <a:cubicBezTo>
                      <a:pt x="96704" y="1074508"/>
                      <a:pt x="101025" y="1073179"/>
                      <a:pt x="105410" y="1071983"/>
                    </a:cubicBezTo>
                    <a:cubicBezTo>
                      <a:pt x="137243" y="1063542"/>
                      <a:pt x="176320" y="1060818"/>
                      <a:pt x="207222" y="1075040"/>
                    </a:cubicBezTo>
                    <a:cubicBezTo>
                      <a:pt x="183363" y="1091256"/>
                      <a:pt x="162231" y="1111659"/>
                      <a:pt x="135515" y="1123621"/>
                    </a:cubicBezTo>
                    <a:close/>
                    <a:moveTo>
                      <a:pt x="258526" y="982263"/>
                    </a:moveTo>
                    <a:cubicBezTo>
                      <a:pt x="256466" y="959268"/>
                      <a:pt x="254538" y="936606"/>
                      <a:pt x="262845" y="916602"/>
                    </a:cubicBezTo>
                    <a:cubicBezTo>
                      <a:pt x="262978" y="916602"/>
                      <a:pt x="264972" y="912614"/>
                      <a:pt x="265371" y="912016"/>
                    </a:cubicBezTo>
                    <a:cubicBezTo>
                      <a:pt x="265638" y="911551"/>
                      <a:pt x="265970" y="911152"/>
                      <a:pt x="266235" y="910687"/>
                    </a:cubicBezTo>
                    <a:cubicBezTo>
                      <a:pt x="266567" y="910222"/>
                      <a:pt x="267565" y="908959"/>
                      <a:pt x="267829" y="908693"/>
                    </a:cubicBezTo>
                    <a:cubicBezTo>
                      <a:pt x="268495" y="908029"/>
                      <a:pt x="269160" y="907430"/>
                      <a:pt x="269757" y="906766"/>
                    </a:cubicBezTo>
                    <a:cubicBezTo>
                      <a:pt x="269957" y="906566"/>
                      <a:pt x="270023" y="906500"/>
                      <a:pt x="270156" y="906301"/>
                    </a:cubicBezTo>
                    <a:cubicBezTo>
                      <a:pt x="270156" y="906301"/>
                      <a:pt x="270156" y="906301"/>
                      <a:pt x="270156" y="906301"/>
                    </a:cubicBezTo>
                    <a:cubicBezTo>
                      <a:pt x="271152" y="905636"/>
                      <a:pt x="275806" y="903310"/>
                      <a:pt x="275140" y="903443"/>
                    </a:cubicBezTo>
                    <a:cubicBezTo>
                      <a:pt x="280125" y="901649"/>
                      <a:pt x="284444" y="900917"/>
                      <a:pt x="289694" y="901383"/>
                    </a:cubicBezTo>
                    <a:cubicBezTo>
                      <a:pt x="290027" y="901383"/>
                      <a:pt x="290160" y="901383"/>
                      <a:pt x="290293" y="901383"/>
                    </a:cubicBezTo>
                    <a:cubicBezTo>
                      <a:pt x="290625" y="901449"/>
                      <a:pt x="290958" y="901582"/>
                      <a:pt x="291488" y="901715"/>
                    </a:cubicBezTo>
                    <a:cubicBezTo>
                      <a:pt x="292287" y="901914"/>
                      <a:pt x="293083" y="902180"/>
                      <a:pt x="293948" y="902446"/>
                    </a:cubicBezTo>
                    <a:cubicBezTo>
                      <a:pt x="294214" y="902645"/>
                      <a:pt x="296739" y="903775"/>
                      <a:pt x="296805" y="903842"/>
                    </a:cubicBezTo>
                    <a:cubicBezTo>
                      <a:pt x="297271" y="904108"/>
                      <a:pt x="299928" y="906234"/>
                      <a:pt x="299265" y="905570"/>
                    </a:cubicBezTo>
                    <a:cubicBezTo>
                      <a:pt x="303118" y="908959"/>
                      <a:pt x="303783" y="910288"/>
                      <a:pt x="306441" y="915738"/>
                    </a:cubicBezTo>
                    <a:cubicBezTo>
                      <a:pt x="306508" y="915871"/>
                      <a:pt x="307572" y="918396"/>
                      <a:pt x="308236" y="920722"/>
                    </a:cubicBezTo>
                    <a:cubicBezTo>
                      <a:pt x="309233" y="923912"/>
                      <a:pt x="309963" y="927235"/>
                      <a:pt x="310429" y="930558"/>
                    </a:cubicBezTo>
                    <a:cubicBezTo>
                      <a:pt x="310429" y="930957"/>
                      <a:pt x="310562" y="932087"/>
                      <a:pt x="310562" y="932220"/>
                    </a:cubicBezTo>
                    <a:cubicBezTo>
                      <a:pt x="310695" y="934014"/>
                      <a:pt x="310762" y="935808"/>
                      <a:pt x="310828" y="937669"/>
                    </a:cubicBezTo>
                    <a:cubicBezTo>
                      <a:pt x="310828" y="940328"/>
                      <a:pt x="310762" y="943052"/>
                      <a:pt x="310496" y="945711"/>
                    </a:cubicBezTo>
                    <a:cubicBezTo>
                      <a:pt x="310496" y="946242"/>
                      <a:pt x="310496" y="946442"/>
                      <a:pt x="310496" y="946508"/>
                    </a:cubicBezTo>
                    <a:cubicBezTo>
                      <a:pt x="310496" y="946774"/>
                      <a:pt x="310429" y="946973"/>
                      <a:pt x="310363" y="947372"/>
                    </a:cubicBezTo>
                    <a:cubicBezTo>
                      <a:pt x="310163" y="948502"/>
                      <a:pt x="309963" y="949632"/>
                      <a:pt x="309697" y="950762"/>
                    </a:cubicBezTo>
                    <a:cubicBezTo>
                      <a:pt x="308635" y="955613"/>
                      <a:pt x="307106" y="960465"/>
                      <a:pt x="305511" y="965183"/>
                    </a:cubicBezTo>
                    <a:cubicBezTo>
                      <a:pt x="299198" y="983326"/>
                      <a:pt x="289230" y="1001005"/>
                      <a:pt x="276935" y="1015825"/>
                    </a:cubicBezTo>
                    <a:cubicBezTo>
                      <a:pt x="272947" y="1020610"/>
                      <a:pt x="268628" y="1025196"/>
                      <a:pt x="264176" y="1029648"/>
                    </a:cubicBezTo>
                    <a:cubicBezTo>
                      <a:pt x="262647" y="1013898"/>
                      <a:pt x="259988" y="998147"/>
                      <a:pt x="258593" y="982396"/>
                    </a:cubicBezTo>
                    <a:close/>
                    <a:moveTo>
                      <a:pt x="314948" y="1082151"/>
                    </a:moveTo>
                    <a:cubicBezTo>
                      <a:pt x="315347" y="1082151"/>
                      <a:pt x="315879" y="1082018"/>
                      <a:pt x="316676" y="1081885"/>
                    </a:cubicBezTo>
                    <a:cubicBezTo>
                      <a:pt x="316543" y="1082085"/>
                      <a:pt x="315679" y="1082151"/>
                      <a:pt x="314948" y="1082151"/>
                    </a:cubicBezTo>
                    <a:close/>
                  </a:path>
                </a:pathLst>
              </a:custGeom>
              <a:solidFill>
                <a:schemeClr val="bg2"/>
              </a:solidFill>
              <a:ln w="66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72791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9498</TotalTime>
  <Words>72</Words>
  <Application>Microsoft Office PowerPoint</Application>
  <PresentationFormat>Widescreen</PresentationFormat>
  <Paragraphs>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Hanging Success Letters – Slide Template</vt:lpstr>
      <vt:lpstr>Hanging Success Letters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Hanging Success Letters</dc:title>
  <dc:creator>PresentationGO.com</dc:creator>
  <dc:description>© Copyright PresentationGO.com - Do not distribute or sale without written permission.</dc:description>
  <cp:lastModifiedBy>Christophe Barroche</cp:lastModifiedBy>
  <cp:revision>48</cp:revision>
  <dcterms:created xsi:type="dcterms:W3CDTF">2014-11-26T05:14:11Z</dcterms:created>
  <dcterms:modified xsi:type="dcterms:W3CDTF">2025-09-23T17:06:50Z</dcterms:modified>
  <cp:category>Graphics &amp; Metaphors</cp:category>
</cp:coreProperties>
</file>