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8" r:id="rId4"/>
    <p:sldId id="35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25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534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Upward Arrow Process – Slide Template</a:t>
            </a:r>
          </a:p>
        </p:txBody>
      </p:sp>
      <p:sp>
        <p:nvSpPr>
          <p:cNvPr id="3" name="Forme libre 362">
            <a:extLst>
              <a:ext uri="{FF2B5EF4-FFF2-40B4-BE49-F238E27FC236}">
                <a16:creationId xmlns:a16="http://schemas.microsoft.com/office/drawing/2014/main" id="{3118CD95-DD4D-4A9F-0725-B7B7BEC5521A}"/>
              </a:ext>
            </a:extLst>
          </p:cNvPr>
          <p:cNvSpPr/>
          <p:nvPr/>
        </p:nvSpPr>
        <p:spPr>
          <a:xfrm>
            <a:off x="3200382" y="963339"/>
            <a:ext cx="3714616" cy="1307881"/>
          </a:xfrm>
          <a:custGeom>
            <a:avLst/>
            <a:gdLst>
              <a:gd name="connsiteX0" fmla="*/ 1816573 w 1821907"/>
              <a:gd name="connsiteY0" fmla="*/ 379137 h 641476"/>
              <a:gd name="connsiteX1" fmla="*/ 1450279 w 1821907"/>
              <a:gd name="connsiteY1" fmla="*/ 12910 h 641476"/>
              <a:gd name="connsiteX2" fmla="*/ 1387879 w 1821907"/>
              <a:gd name="connsiteY2" fmla="*/ 12910 h 641476"/>
              <a:gd name="connsiteX3" fmla="*/ 1021585 w 1821907"/>
              <a:gd name="connsiteY3" fmla="*/ 379137 h 641476"/>
              <a:gd name="connsiteX4" fmla="*/ 1034036 w 1821907"/>
              <a:gd name="connsiteY4" fmla="*/ 409208 h 641476"/>
              <a:gd name="connsiteX5" fmla="*/ 1129099 w 1821907"/>
              <a:gd name="connsiteY5" fmla="*/ 409208 h 641476"/>
              <a:gd name="connsiteX6" fmla="*/ 1173261 w 1821907"/>
              <a:gd name="connsiteY6" fmla="*/ 453363 h 641476"/>
              <a:gd name="connsiteX7" fmla="*/ 1173261 w 1821907"/>
              <a:gd name="connsiteY7" fmla="*/ 567456 h 641476"/>
              <a:gd name="connsiteX8" fmla="*/ 1130323 w 1821907"/>
              <a:gd name="connsiteY8" fmla="*/ 611542 h 641476"/>
              <a:gd name="connsiteX9" fmla="*/ 0 w 1821907"/>
              <a:gd name="connsiteY9" fmla="*/ 641477 h 641476"/>
              <a:gd name="connsiteX10" fmla="*/ 1620870 w 1821907"/>
              <a:gd name="connsiteY10" fmla="*/ 641477 h 641476"/>
              <a:gd name="connsiteX11" fmla="*/ 1665034 w 1821907"/>
              <a:gd name="connsiteY11" fmla="*/ 597323 h 641476"/>
              <a:gd name="connsiteX12" fmla="*/ 1665034 w 1821907"/>
              <a:gd name="connsiteY12" fmla="*/ 453294 h 641476"/>
              <a:gd name="connsiteX13" fmla="*/ 1709196 w 1821907"/>
              <a:gd name="connsiteY13" fmla="*/ 409140 h 641476"/>
              <a:gd name="connsiteX14" fmla="*/ 1804257 w 1821907"/>
              <a:gd name="connsiteY14" fmla="*/ 409140 h 641476"/>
              <a:gd name="connsiteX15" fmla="*/ 1816709 w 1821907"/>
              <a:gd name="connsiteY15" fmla="*/ 379069 h 641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21907" h="641476">
                <a:moveTo>
                  <a:pt x="1816573" y="379137"/>
                </a:moveTo>
                <a:lnTo>
                  <a:pt x="1450279" y="12910"/>
                </a:lnTo>
                <a:cubicBezTo>
                  <a:pt x="1433063" y="-4303"/>
                  <a:pt x="1405095" y="-4303"/>
                  <a:pt x="1387879" y="12910"/>
                </a:cubicBezTo>
                <a:lnTo>
                  <a:pt x="1021585" y="379137"/>
                </a:lnTo>
                <a:cubicBezTo>
                  <a:pt x="1010492" y="390227"/>
                  <a:pt x="1018318" y="409208"/>
                  <a:pt x="1034036" y="409208"/>
                </a:cubicBezTo>
                <a:lnTo>
                  <a:pt x="1129099" y="409208"/>
                </a:lnTo>
                <a:cubicBezTo>
                  <a:pt x="1153458" y="409208"/>
                  <a:pt x="1173261" y="428938"/>
                  <a:pt x="1173261" y="453363"/>
                </a:cubicBezTo>
                <a:lnTo>
                  <a:pt x="1173261" y="567456"/>
                </a:lnTo>
                <a:cubicBezTo>
                  <a:pt x="1173261" y="591404"/>
                  <a:pt x="1154207" y="610929"/>
                  <a:pt x="1130323" y="611542"/>
                </a:cubicBezTo>
                <a:lnTo>
                  <a:pt x="0" y="641477"/>
                </a:lnTo>
                <a:lnTo>
                  <a:pt x="1620870" y="641477"/>
                </a:lnTo>
                <a:cubicBezTo>
                  <a:pt x="1645232" y="641477"/>
                  <a:pt x="1665034" y="621747"/>
                  <a:pt x="1665034" y="597323"/>
                </a:cubicBezTo>
                <a:lnTo>
                  <a:pt x="1665034" y="453294"/>
                </a:lnTo>
                <a:cubicBezTo>
                  <a:pt x="1665034" y="428938"/>
                  <a:pt x="1684767" y="409140"/>
                  <a:pt x="1709196" y="409140"/>
                </a:cubicBezTo>
                <a:lnTo>
                  <a:pt x="1804257" y="409140"/>
                </a:lnTo>
                <a:cubicBezTo>
                  <a:pt x="1819975" y="409140"/>
                  <a:pt x="1827801" y="390159"/>
                  <a:pt x="1816709" y="379069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Forme libre 363">
            <a:extLst>
              <a:ext uri="{FF2B5EF4-FFF2-40B4-BE49-F238E27FC236}">
                <a16:creationId xmlns:a16="http://schemas.microsoft.com/office/drawing/2014/main" id="{B45FE119-4D66-207B-66C9-98109A040251}"/>
              </a:ext>
            </a:extLst>
          </p:cNvPr>
          <p:cNvSpPr/>
          <p:nvPr/>
        </p:nvSpPr>
        <p:spPr>
          <a:xfrm>
            <a:off x="3200243" y="5229398"/>
            <a:ext cx="3394773" cy="665262"/>
          </a:xfrm>
          <a:custGeom>
            <a:avLst/>
            <a:gdLst>
              <a:gd name="connsiteX0" fmla="*/ 1620872 w 1665034"/>
              <a:gd name="connsiteY0" fmla="*/ 68 h 326291"/>
              <a:gd name="connsiteX1" fmla="*/ 0 w 1665034"/>
              <a:gd name="connsiteY1" fmla="*/ 68 h 326291"/>
              <a:gd name="connsiteX2" fmla="*/ 1130323 w 1665034"/>
              <a:gd name="connsiteY2" fmla="*/ 30002 h 326291"/>
              <a:gd name="connsiteX3" fmla="*/ 1173261 w 1665034"/>
              <a:gd name="connsiteY3" fmla="*/ 74089 h 326291"/>
              <a:gd name="connsiteX4" fmla="*/ 1173261 w 1665034"/>
              <a:gd name="connsiteY4" fmla="*/ 282137 h 326291"/>
              <a:gd name="connsiteX5" fmla="*/ 1217423 w 1665034"/>
              <a:gd name="connsiteY5" fmla="*/ 326291 h 326291"/>
              <a:gd name="connsiteX6" fmla="*/ 1620872 w 1665034"/>
              <a:gd name="connsiteY6" fmla="*/ 326291 h 326291"/>
              <a:gd name="connsiteX7" fmla="*/ 1665034 w 1665034"/>
              <a:gd name="connsiteY7" fmla="*/ 282137 h 326291"/>
              <a:gd name="connsiteX8" fmla="*/ 1665034 w 1665034"/>
              <a:gd name="connsiteY8" fmla="*/ 44154 h 326291"/>
              <a:gd name="connsiteX9" fmla="*/ 1620872 w 1665034"/>
              <a:gd name="connsiteY9" fmla="*/ 0 h 326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5034" h="326291">
                <a:moveTo>
                  <a:pt x="1620872" y="68"/>
                </a:moveTo>
                <a:lnTo>
                  <a:pt x="0" y="68"/>
                </a:lnTo>
                <a:lnTo>
                  <a:pt x="1130323" y="30002"/>
                </a:lnTo>
                <a:cubicBezTo>
                  <a:pt x="1154207" y="30615"/>
                  <a:pt x="1173261" y="50209"/>
                  <a:pt x="1173261" y="74089"/>
                </a:cubicBezTo>
                <a:lnTo>
                  <a:pt x="1173261" y="282137"/>
                </a:lnTo>
                <a:cubicBezTo>
                  <a:pt x="1173261" y="306493"/>
                  <a:pt x="1192994" y="326291"/>
                  <a:pt x="1217423" y="326291"/>
                </a:cubicBezTo>
                <a:lnTo>
                  <a:pt x="1620872" y="326291"/>
                </a:lnTo>
                <a:cubicBezTo>
                  <a:pt x="1645232" y="326291"/>
                  <a:pt x="1665034" y="306561"/>
                  <a:pt x="1665034" y="282137"/>
                </a:cubicBezTo>
                <a:lnTo>
                  <a:pt x="1665034" y="44154"/>
                </a:lnTo>
                <a:cubicBezTo>
                  <a:pt x="1665034" y="19797"/>
                  <a:pt x="1645300" y="0"/>
                  <a:pt x="1620872" y="0"/>
                </a:cubicBez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364">
            <a:extLst>
              <a:ext uri="{FF2B5EF4-FFF2-40B4-BE49-F238E27FC236}">
                <a16:creationId xmlns:a16="http://schemas.microsoft.com/office/drawing/2014/main" id="{A18A8CC0-AAF2-22FB-ADAF-9FDA3D8CE85F}"/>
              </a:ext>
            </a:extLst>
          </p:cNvPr>
          <p:cNvSpPr/>
          <p:nvPr/>
        </p:nvSpPr>
        <p:spPr>
          <a:xfrm>
            <a:off x="3200382" y="4021324"/>
            <a:ext cx="5787026" cy="663183"/>
          </a:xfrm>
          <a:custGeom>
            <a:avLst/>
            <a:gdLst>
              <a:gd name="connsiteX0" fmla="*/ 2838226 w 2838362"/>
              <a:gd name="connsiteY0" fmla="*/ 136 h 325271"/>
              <a:gd name="connsiteX1" fmla="*/ 1217355 w 2838362"/>
              <a:gd name="connsiteY1" fmla="*/ 136 h 325271"/>
              <a:gd name="connsiteX2" fmla="*/ 1200207 w 2838362"/>
              <a:gd name="connsiteY2" fmla="*/ 3606 h 325271"/>
              <a:gd name="connsiteX3" fmla="*/ 1176731 w 2838362"/>
              <a:gd name="connsiteY3" fmla="*/ 27077 h 325271"/>
              <a:gd name="connsiteX4" fmla="*/ 1173261 w 2838362"/>
              <a:gd name="connsiteY4" fmla="*/ 44222 h 325271"/>
              <a:gd name="connsiteX5" fmla="*/ 1173261 w 2838362"/>
              <a:gd name="connsiteY5" fmla="*/ 251250 h 325271"/>
              <a:gd name="connsiteX6" fmla="*/ 1130323 w 2838362"/>
              <a:gd name="connsiteY6" fmla="*/ 295336 h 325271"/>
              <a:gd name="connsiteX7" fmla="*/ 0 w 2838362"/>
              <a:gd name="connsiteY7" fmla="*/ 325272 h 325271"/>
              <a:gd name="connsiteX8" fmla="*/ 1620870 w 2838362"/>
              <a:gd name="connsiteY8" fmla="*/ 325272 h 325271"/>
              <a:gd name="connsiteX9" fmla="*/ 1665034 w 2838362"/>
              <a:gd name="connsiteY9" fmla="*/ 281118 h 325271"/>
              <a:gd name="connsiteX10" fmla="*/ 1665034 w 2838362"/>
              <a:gd name="connsiteY10" fmla="*/ 44154 h 325271"/>
              <a:gd name="connsiteX11" fmla="*/ 1662856 w 2838362"/>
              <a:gd name="connsiteY11" fmla="*/ 31160 h 325271"/>
              <a:gd name="connsiteX12" fmla="*/ 2838362 w 2838362"/>
              <a:gd name="connsiteY12" fmla="*/ 0 h 32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38362" h="325271">
                <a:moveTo>
                  <a:pt x="2838226" y="136"/>
                </a:moveTo>
                <a:lnTo>
                  <a:pt x="1217355" y="136"/>
                </a:lnTo>
                <a:cubicBezTo>
                  <a:pt x="1211230" y="136"/>
                  <a:pt x="1205447" y="1361"/>
                  <a:pt x="1200207" y="3606"/>
                </a:cubicBezTo>
                <a:cubicBezTo>
                  <a:pt x="1189660" y="8096"/>
                  <a:pt x="1181154" y="16533"/>
                  <a:pt x="1176731" y="27077"/>
                </a:cubicBezTo>
                <a:cubicBezTo>
                  <a:pt x="1174485" y="32384"/>
                  <a:pt x="1173261" y="38167"/>
                  <a:pt x="1173261" y="44222"/>
                </a:cubicBezTo>
                <a:lnTo>
                  <a:pt x="1173261" y="251250"/>
                </a:lnTo>
                <a:cubicBezTo>
                  <a:pt x="1173261" y="275199"/>
                  <a:pt x="1154207" y="294724"/>
                  <a:pt x="1130323" y="295336"/>
                </a:cubicBezTo>
                <a:lnTo>
                  <a:pt x="0" y="325272"/>
                </a:lnTo>
                <a:lnTo>
                  <a:pt x="1620870" y="325272"/>
                </a:lnTo>
                <a:cubicBezTo>
                  <a:pt x="1645232" y="325272"/>
                  <a:pt x="1665034" y="305542"/>
                  <a:pt x="1665034" y="281118"/>
                </a:cubicBezTo>
                <a:lnTo>
                  <a:pt x="1665034" y="44154"/>
                </a:lnTo>
                <a:cubicBezTo>
                  <a:pt x="1665034" y="39596"/>
                  <a:pt x="1664149" y="35310"/>
                  <a:pt x="1662856" y="31160"/>
                </a:cubicBezTo>
                <a:lnTo>
                  <a:pt x="2838362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365">
            <a:extLst>
              <a:ext uri="{FF2B5EF4-FFF2-40B4-BE49-F238E27FC236}">
                <a16:creationId xmlns:a16="http://schemas.microsoft.com/office/drawing/2014/main" id="{37E828A2-5925-9925-9311-73C78867351A}"/>
              </a:ext>
            </a:extLst>
          </p:cNvPr>
          <p:cNvSpPr/>
          <p:nvPr/>
        </p:nvSpPr>
        <p:spPr>
          <a:xfrm>
            <a:off x="3200243" y="2813389"/>
            <a:ext cx="5786888" cy="663044"/>
          </a:xfrm>
          <a:custGeom>
            <a:avLst/>
            <a:gdLst>
              <a:gd name="connsiteX0" fmla="*/ 1707970 w 2838294"/>
              <a:gd name="connsiteY0" fmla="*/ 295268 h 325203"/>
              <a:gd name="connsiteX1" fmla="*/ 1665034 w 2838294"/>
              <a:gd name="connsiteY1" fmla="*/ 251182 h 325203"/>
              <a:gd name="connsiteX2" fmla="*/ 1665034 w 2838294"/>
              <a:gd name="connsiteY2" fmla="*/ 44154 h 325203"/>
              <a:gd name="connsiteX3" fmla="*/ 1620872 w 2838294"/>
              <a:gd name="connsiteY3" fmla="*/ 0 h 325203"/>
              <a:gd name="connsiteX4" fmla="*/ 0 w 2838294"/>
              <a:gd name="connsiteY4" fmla="*/ 0 h 325203"/>
              <a:gd name="connsiteX5" fmla="*/ 1130323 w 2838294"/>
              <a:gd name="connsiteY5" fmla="*/ 29935 h 325203"/>
              <a:gd name="connsiteX6" fmla="*/ 1173261 w 2838294"/>
              <a:gd name="connsiteY6" fmla="*/ 74021 h 325203"/>
              <a:gd name="connsiteX7" fmla="*/ 1173261 w 2838294"/>
              <a:gd name="connsiteY7" fmla="*/ 281049 h 325203"/>
              <a:gd name="connsiteX8" fmla="*/ 1217423 w 2838294"/>
              <a:gd name="connsiteY8" fmla="*/ 325203 h 325203"/>
              <a:gd name="connsiteX9" fmla="*/ 2838294 w 2838294"/>
              <a:gd name="connsiteY9" fmla="*/ 325203 h 325203"/>
              <a:gd name="connsiteX10" fmla="*/ 1707970 w 2838294"/>
              <a:gd name="connsiteY10" fmla="*/ 295268 h 325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38294" h="325203">
                <a:moveTo>
                  <a:pt x="1707970" y="295268"/>
                </a:moveTo>
                <a:cubicBezTo>
                  <a:pt x="1684086" y="294656"/>
                  <a:pt x="1665034" y="275062"/>
                  <a:pt x="1665034" y="251182"/>
                </a:cubicBezTo>
                <a:lnTo>
                  <a:pt x="1665034" y="44154"/>
                </a:lnTo>
                <a:cubicBezTo>
                  <a:pt x="1665034" y="19798"/>
                  <a:pt x="1645300" y="0"/>
                  <a:pt x="1620872" y="0"/>
                </a:cubicBezTo>
                <a:lnTo>
                  <a:pt x="0" y="0"/>
                </a:lnTo>
                <a:lnTo>
                  <a:pt x="1130323" y="29935"/>
                </a:lnTo>
                <a:cubicBezTo>
                  <a:pt x="1154207" y="30547"/>
                  <a:pt x="1173261" y="50141"/>
                  <a:pt x="1173261" y="74021"/>
                </a:cubicBezTo>
                <a:lnTo>
                  <a:pt x="1173261" y="281049"/>
                </a:lnTo>
                <a:cubicBezTo>
                  <a:pt x="1173261" y="305405"/>
                  <a:pt x="1192994" y="325203"/>
                  <a:pt x="1217423" y="325203"/>
                </a:cubicBezTo>
                <a:lnTo>
                  <a:pt x="2838294" y="325203"/>
                </a:lnTo>
                <a:lnTo>
                  <a:pt x="1707970" y="295268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0381CA2-FDA7-34DC-1875-6D7F1AC4D767}"/>
              </a:ext>
            </a:extLst>
          </p:cNvPr>
          <p:cNvGrpSpPr/>
          <p:nvPr/>
        </p:nvGrpSpPr>
        <p:grpSpPr>
          <a:xfrm>
            <a:off x="3200243" y="2248556"/>
            <a:ext cx="5185721" cy="584775"/>
            <a:chOff x="3202417" y="2248556"/>
            <a:chExt cx="5185721" cy="584775"/>
          </a:xfrm>
        </p:grpSpPr>
        <p:sp>
          <p:nvSpPr>
            <p:cNvPr id="9" name="ZoneTexte 652">
              <a:extLst>
                <a:ext uri="{FF2B5EF4-FFF2-40B4-BE49-F238E27FC236}">
                  <a16:creationId xmlns:a16="http://schemas.microsoft.com/office/drawing/2014/main" id="{582BEAF1-0B26-8546-0612-7E0DB733E7D9}"/>
                </a:ext>
              </a:extLst>
            </p:cNvPr>
            <p:cNvSpPr txBox="1"/>
            <p:nvPr/>
          </p:nvSpPr>
          <p:spPr>
            <a:xfrm>
              <a:off x="3202417" y="2248556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accent1">
                      <a:lumMod val="50000"/>
                    </a:schemeClr>
                  </a:solidFill>
                </a:rPr>
                <a:t>03</a:t>
              </a:r>
            </a:p>
          </p:txBody>
        </p:sp>
        <p:grpSp>
          <p:nvGrpSpPr>
            <p:cNvPr id="26" name="Group 35">
              <a:extLst>
                <a:ext uri="{FF2B5EF4-FFF2-40B4-BE49-F238E27FC236}">
                  <a16:creationId xmlns:a16="http://schemas.microsoft.com/office/drawing/2014/main" id="{B70965B3-2053-556C-4AF2-42DEA763CFAB}"/>
                </a:ext>
              </a:extLst>
            </p:cNvPr>
            <p:cNvGrpSpPr/>
            <p:nvPr/>
          </p:nvGrpSpPr>
          <p:grpSpPr>
            <a:xfrm>
              <a:off x="3915414" y="2310111"/>
              <a:ext cx="4472724" cy="461665"/>
              <a:chOff x="332936" y="2671981"/>
              <a:chExt cx="8629846" cy="461665"/>
            </a:xfrm>
          </p:grpSpPr>
          <p:sp>
            <p:nvSpPr>
              <p:cNvPr id="27" name="TextBox 36">
                <a:extLst>
                  <a:ext uri="{FF2B5EF4-FFF2-40B4-BE49-F238E27FC236}">
                    <a16:creationId xmlns:a16="http://schemas.microsoft.com/office/drawing/2014/main" id="{296BA91C-FF86-F332-1175-1F21DD377104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28" name="TextBox 37">
                <a:extLst>
                  <a:ext uri="{FF2B5EF4-FFF2-40B4-BE49-F238E27FC236}">
                    <a16:creationId xmlns:a16="http://schemas.microsoft.com/office/drawing/2014/main" id="{C8DBE130-E588-396D-7184-9A73FCCFB88C}"/>
                  </a:ext>
                </a:extLst>
              </p:cNvPr>
              <p:cNvSpPr txBox="1"/>
              <p:nvPr/>
            </p:nvSpPr>
            <p:spPr>
              <a:xfrm>
                <a:off x="3052418" y="2671981"/>
                <a:ext cx="5910364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C7C796B-71CD-C2C0-6AD6-681F6FFC0520}"/>
              </a:ext>
            </a:extLst>
          </p:cNvPr>
          <p:cNvGrpSpPr/>
          <p:nvPr/>
        </p:nvGrpSpPr>
        <p:grpSpPr>
          <a:xfrm>
            <a:off x="3200243" y="4664565"/>
            <a:ext cx="5185721" cy="584775"/>
            <a:chOff x="3202417" y="4644623"/>
            <a:chExt cx="5185721" cy="584775"/>
          </a:xfrm>
        </p:grpSpPr>
        <p:sp>
          <p:nvSpPr>
            <p:cNvPr id="7" name="ZoneTexte 650">
              <a:extLst>
                <a:ext uri="{FF2B5EF4-FFF2-40B4-BE49-F238E27FC236}">
                  <a16:creationId xmlns:a16="http://schemas.microsoft.com/office/drawing/2014/main" id="{EE76B765-F1D9-7A23-65C2-3DE3BEABCFEE}"/>
                </a:ext>
              </a:extLst>
            </p:cNvPr>
            <p:cNvSpPr txBox="1"/>
            <p:nvPr/>
          </p:nvSpPr>
          <p:spPr>
            <a:xfrm>
              <a:off x="3202417" y="4644623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accent2"/>
                  </a:solidFill>
                </a:rPr>
                <a:t>01</a:t>
              </a:r>
            </a:p>
          </p:txBody>
        </p:sp>
        <p:grpSp>
          <p:nvGrpSpPr>
            <p:cNvPr id="29" name="Group 35">
              <a:extLst>
                <a:ext uri="{FF2B5EF4-FFF2-40B4-BE49-F238E27FC236}">
                  <a16:creationId xmlns:a16="http://schemas.microsoft.com/office/drawing/2014/main" id="{8952ED95-3E47-AEF7-4AF1-0791D0576642}"/>
                </a:ext>
              </a:extLst>
            </p:cNvPr>
            <p:cNvGrpSpPr/>
            <p:nvPr/>
          </p:nvGrpSpPr>
          <p:grpSpPr>
            <a:xfrm>
              <a:off x="3915414" y="4706178"/>
              <a:ext cx="4472724" cy="461665"/>
              <a:chOff x="332936" y="2671981"/>
              <a:chExt cx="8629846" cy="461665"/>
            </a:xfrm>
          </p:grpSpPr>
          <p:sp>
            <p:nvSpPr>
              <p:cNvPr id="30" name="TextBox 36">
                <a:extLst>
                  <a:ext uri="{FF2B5EF4-FFF2-40B4-BE49-F238E27FC236}">
                    <a16:creationId xmlns:a16="http://schemas.microsoft.com/office/drawing/2014/main" id="{C84F42D9-C4C2-C3CB-78F5-DFF7C2917666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31" name="TextBox 37">
                <a:extLst>
                  <a:ext uri="{FF2B5EF4-FFF2-40B4-BE49-F238E27FC236}">
                    <a16:creationId xmlns:a16="http://schemas.microsoft.com/office/drawing/2014/main" id="{7247C775-D975-04C9-089C-A44999D57438}"/>
                  </a:ext>
                </a:extLst>
              </p:cNvPr>
              <p:cNvSpPr txBox="1"/>
              <p:nvPr/>
            </p:nvSpPr>
            <p:spPr>
              <a:xfrm>
                <a:off x="3052418" y="2671981"/>
                <a:ext cx="5910364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9E919E1-0BE3-AB7D-A83B-EAFFBEA1F153}"/>
              </a:ext>
            </a:extLst>
          </p:cNvPr>
          <p:cNvGrpSpPr/>
          <p:nvPr/>
        </p:nvGrpSpPr>
        <p:grpSpPr>
          <a:xfrm>
            <a:off x="3851742" y="3456491"/>
            <a:ext cx="5140015" cy="584775"/>
            <a:chOff x="3853916" y="3484690"/>
            <a:chExt cx="5140015" cy="584775"/>
          </a:xfrm>
        </p:grpSpPr>
        <p:sp>
          <p:nvSpPr>
            <p:cNvPr id="8" name="ZoneTexte 651">
              <a:extLst>
                <a:ext uri="{FF2B5EF4-FFF2-40B4-BE49-F238E27FC236}">
                  <a16:creationId xmlns:a16="http://schemas.microsoft.com/office/drawing/2014/main" id="{F907C1C0-BBAB-1F41-B3EB-5802934C287F}"/>
                </a:ext>
              </a:extLst>
            </p:cNvPr>
            <p:cNvSpPr txBox="1"/>
            <p:nvPr/>
          </p:nvSpPr>
          <p:spPr>
            <a:xfrm>
              <a:off x="8392484" y="3484690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accent1"/>
                  </a:solidFill>
                </a:rPr>
                <a:t>02</a:t>
              </a:r>
            </a:p>
          </p:txBody>
        </p:sp>
        <p:grpSp>
          <p:nvGrpSpPr>
            <p:cNvPr id="32" name="Group 35">
              <a:extLst>
                <a:ext uri="{FF2B5EF4-FFF2-40B4-BE49-F238E27FC236}">
                  <a16:creationId xmlns:a16="http://schemas.microsoft.com/office/drawing/2014/main" id="{CC0983E4-5C5E-DAA8-DF88-68BEC1B8BC3D}"/>
                </a:ext>
              </a:extLst>
            </p:cNvPr>
            <p:cNvGrpSpPr/>
            <p:nvPr/>
          </p:nvGrpSpPr>
          <p:grpSpPr>
            <a:xfrm>
              <a:off x="3853916" y="3546245"/>
              <a:ext cx="4519139" cy="461665"/>
              <a:chOff x="3052418" y="2671981"/>
              <a:chExt cx="8719400" cy="461665"/>
            </a:xfrm>
          </p:grpSpPr>
          <p:sp>
            <p:nvSpPr>
              <p:cNvPr id="33" name="TextBox 36">
                <a:extLst>
                  <a:ext uri="{FF2B5EF4-FFF2-40B4-BE49-F238E27FC236}">
                    <a16:creationId xmlns:a16="http://schemas.microsoft.com/office/drawing/2014/main" id="{6FF86837-CEE2-7310-B5F9-7BC69BDAC826}"/>
                  </a:ext>
                </a:extLst>
              </p:cNvPr>
              <p:cNvSpPr txBox="1"/>
              <p:nvPr/>
            </p:nvSpPr>
            <p:spPr>
              <a:xfrm>
                <a:off x="8845738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r"/>
                <a:r>
                  <a:rPr lang="en-US" b="1" noProof="1"/>
                  <a:t>Lorem Ipsum</a:t>
                </a:r>
              </a:p>
            </p:txBody>
          </p:sp>
          <p:sp>
            <p:nvSpPr>
              <p:cNvPr id="34" name="TextBox 37">
                <a:extLst>
                  <a:ext uri="{FF2B5EF4-FFF2-40B4-BE49-F238E27FC236}">
                    <a16:creationId xmlns:a16="http://schemas.microsoft.com/office/drawing/2014/main" id="{63BD4D61-2297-04CE-1992-DF5520501012}"/>
                  </a:ext>
                </a:extLst>
              </p:cNvPr>
              <p:cNvSpPr txBox="1"/>
              <p:nvPr/>
            </p:nvSpPr>
            <p:spPr>
              <a:xfrm>
                <a:off x="3052418" y="2671981"/>
                <a:ext cx="5910364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  <p:pic>
        <p:nvPicPr>
          <p:cNvPr id="35" name="Graphic 15" descr="Gears with solid fill">
            <a:extLst>
              <a:ext uri="{FF2B5EF4-FFF2-40B4-BE49-F238E27FC236}">
                <a16:creationId xmlns:a16="http://schemas.microsoft.com/office/drawing/2014/main" id="{B657215C-3939-85C3-7F04-D1AA07F00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7400" y="2929002"/>
            <a:ext cx="457200" cy="457200"/>
          </a:xfrm>
          <a:prstGeom prst="rect">
            <a:avLst/>
          </a:prstGeom>
        </p:spPr>
      </p:pic>
      <p:pic>
        <p:nvPicPr>
          <p:cNvPr id="36" name="Graphic 16" descr="Hourglass 30% with solid fill">
            <a:extLst>
              <a:ext uri="{FF2B5EF4-FFF2-40B4-BE49-F238E27FC236}">
                <a16:creationId xmlns:a16="http://schemas.microsoft.com/office/drawing/2014/main" id="{52DCD2A4-1BE9-7B15-8EE1-EFAB772BA1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7400" y="5343565"/>
            <a:ext cx="457200" cy="457200"/>
          </a:xfrm>
          <a:prstGeom prst="rect">
            <a:avLst/>
          </a:prstGeom>
        </p:spPr>
      </p:pic>
      <p:pic>
        <p:nvPicPr>
          <p:cNvPr id="37" name="Graphic 17" descr="Lightbulb with solid fill">
            <a:extLst>
              <a:ext uri="{FF2B5EF4-FFF2-40B4-BE49-F238E27FC236}">
                <a16:creationId xmlns:a16="http://schemas.microsoft.com/office/drawing/2014/main" id="{E9E06848-C3F9-F292-870B-E9EA472446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7400" y="4136561"/>
            <a:ext cx="457200" cy="457200"/>
          </a:xfrm>
          <a:prstGeom prst="rect">
            <a:avLst/>
          </a:prstGeom>
        </p:spPr>
      </p:pic>
      <p:pic>
        <p:nvPicPr>
          <p:cNvPr id="38" name="Graphic 18" descr="Research with solid fill">
            <a:extLst>
              <a:ext uri="{FF2B5EF4-FFF2-40B4-BE49-F238E27FC236}">
                <a16:creationId xmlns:a16="http://schemas.microsoft.com/office/drawing/2014/main" id="{161ADF8E-C98A-5AF2-356A-D568480B99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67400" y="1398815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73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F0E1D-00D0-6257-F03A-4D8D2D99E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83443-D909-6FD8-C5CE-E34BADE71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Upward Arrow Process – Slide Template</a:t>
            </a:r>
          </a:p>
        </p:txBody>
      </p:sp>
      <p:sp>
        <p:nvSpPr>
          <p:cNvPr id="3" name="Forme libre 362">
            <a:extLst>
              <a:ext uri="{FF2B5EF4-FFF2-40B4-BE49-F238E27FC236}">
                <a16:creationId xmlns:a16="http://schemas.microsoft.com/office/drawing/2014/main" id="{77FA4D25-7676-7750-D803-3956D6BED85F}"/>
              </a:ext>
            </a:extLst>
          </p:cNvPr>
          <p:cNvSpPr/>
          <p:nvPr/>
        </p:nvSpPr>
        <p:spPr>
          <a:xfrm>
            <a:off x="3200382" y="963339"/>
            <a:ext cx="3714616" cy="1307881"/>
          </a:xfrm>
          <a:custGeom>
            <a:avLst/>
            <a:gdLst>
              <a:gd name="connsiteX0" fmla="*/ 1816573 w 1821907"/>
              <a:gd name="connsiteY0" fmla="*/ 379137 h 641476"/>
              <a:gd name="connsiteX1" fmla="*/ 1450279 w 1821907"/>
              <a:gd name="connsiteY1" fmla="*/ 12910 h 641476"/>
              <a:gd name="connsiteX2" fmla="*/ 1387879 w 1821907"/>
              <a:gd name="connsiteY2" fmla="*/ 12910 h 641476"/>
              <a:gd name="connsiteX3" fmla="*/ 1021585 w 1821907"/>
              <a:gd name="connsiteY3" fmla="*/ 379137 h 641476"/>
              <a:gd name="connsiteX4" fmla="*/ 1034036 w 1821907"/>
              <a:gd name="connsiteY4" fmla="*/ 409208 h 641476"/>
              <a:gd name="connsiteX5" fmla="*/ 1129099 w 1821907"/>
              <a:gd name="connsiteY5" fmla="*/ 409208 h 641476"/>
              <a:gd name="connsiteX6" fmla="*/ 1173261 w 1821907"/>
              <a:gd name="connsiteY6" fmla="*/ 453363 h 641476"/>
              <a:gd name="connsiteX7" fmla="*/ 1173261 w 1821907"/>
              <a:gd name="connsiteY7" fmla="*/ 567456 h 641476"/>
              <a:gd name="connsiteX8" fmla="*/ 1130323 w 1821907"/>
              <a:gd name="connsiteY8" fmla="*/ 611542 h 641476"/>
              <a:gd name="connsiteX9" fmla="*/ 0 w 1821907"/>
              <a:gd name="connsiteY9" fmla="*/ 641477 h 641476"/>
              <a:gd name="connsiteX10" fmla="*/ 1620870 w 1821907"/>
              <a:gd name="connsiteY10" fmla="*/ 641477 h 641476"/>
              <a:gd name="connsiteX11" fmla="*/ 1665034 w 1821907"/>
              <a:gd name="connsiteY11" fmla="*/ 597323 h 641476"/>
              <a:gd name="connsiteX12" fmla="*/ 1665034 w 1821907"/>
              <a:gd name="connsiteY12" fmla="*/ 453294 h 641476"/>
              <a:gd name="connsiteX13" fmla="*/ 1709196 w 1821907"/>
              <a:gd name="connsiteY13" fmla="*/ 409140 h 641476"/>
              <a:gd name="connsiteX14" fmla="*/ 1804257 w 1821907"/>
              <a:gd name="connsiteY14" fmla="*/ 409140 h 641476"/>
              <a:gd name="connsiteX15" fmla="*/ 1816709 w 1821907"/>
              <a:gd name="connsiteY15" fmla="*/ 379069 h 641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21907" h="641476">
                <a:moveTo>
                  <a:pt x="1816573" y="379137"/>
                </a:moveTo>
                <a:lnTo>
                  <a:pt x="1450279" y="12910"/>
                </a:lnTo>
                <a:cubicBezTo>
                  <a:pt x="1433063" y="-4303"/>
                  <a:pt x="1405095" y="-4303"/>
                  <a:pt x="1387879" y="12910"/>
                </a:cubicBezTo>
                <a:lnTo>
                  <a:pt x="1021585" y="379137"/>
                </a:lnTo>
                <a:cubicBezTo>
                  <a:pt x="1010492" y="390227"/>
                  <a:pt x="1018318" y="409208"/>
                  <a:pt x="1034036" y="409208"/>
                </a:cubicBezTo>
                <a:lnTo>
                  <a:pt x="1129099" y="409208"/>
                </a:lnTo>
                <a:cubicBezTo>
                  <a:pt x="1153458" y="409208"/>
                  <a:pt x="1173261" y="428938"/>
                  <a:pt x="1173261" y="453363"/>
                </a:cubicBezTo>
                <a:lnTo>
                  <a:pt x="1173261" y="567456"/>
                </a:lnTo>
                <a:cubicBezTo>
                  <a:pt x="1173261" y="591404"/>
                  <a:pt x="1154207" y="610929"/>
                  <a:pt x="1130323" y="611542"/>
                </a:cubicBezTo>
                <a:lnTo>
                  <a:pt x="0" y="641477"/>
                </a:lnTo>
                <a:lnTo>
                  <a:pt x="1620870" y="641477"/>
                </a:lnTo>
                <a:cubicBezTo>
                  <a:pt x="1645232" y="641477"/>
                  <a:pt x="1665034" y="621747"/>
                  <a:pt x="1665034" y="597323"/>
                </a:cubicBezTo>
                <a:lnTo>
                  <a:pt x="1665034" y="453294"/>
                </a:lnTo>
                <a:cubicBezTo>
                  <a:pt x="1665034" y="428938"/>
                  <a:pt x="1684767" y="409140"/>
                  <a:pt x="1709196" y="409140"/>
                </a:cubicBezTo>
                <a:lnTo>
                  <a:pt x="1804257" y="409140"/>
                </a:lnTo>
                <a:cubicBezTo>
                  <a:pt x="1819975" y="409140"/>
                  <a:pt x="1827801" y="390159"/>
                  <a:pt x="1816709" y="379069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Forme libre 363">
            <a:extLst>
              <a:ext uri="{FF2B5EF4-FFF2-40B4-BE49-F238E27FC236}">
                <a16:creationId xmlns:a16="http://schemas.microsoft.com/office/drawing/2014/main" id="{9C854F61-BA16-0B4D-B39E-4EF119AB2239}"/>
              </a:ext>
            </a:extLst>
          </p:cNvPr>
          <p:cNvSpPr/>
          <p:nvPr/>
        </p:nvSpPr>
        <p:spPr>
          <a:xfrm>
            <a:off x="3200243" y="5229398"/>
            <a:ext cx="3394773" cy="665262"/>
          </a:xfrm>
          <a:custGeom>
            <a:avLst/>
            <a:gdLst>
              <a:gd name="connsiteX0" fmla="*/ 1620872 w 1665034"/>
              <a:gd name="connsiteY0" fmla="*/ 68 h 326291"/>
              <a:gd name="connsiteX1" fmla="*/ 0 w 1665034"/>
              <a:gd name="connsiteY1" fmla="*/ 68 h 326291"/>
              <a:gd name="connsiteX2" fmla="*/ 1130323 w 1665034"/>
              <a:gd name="connsiteY2" fmla="*/ 30002 h 326291"/>
              <a:gd name="connsiteX3" fmla="*/ 1173261 w 1665034"/>
              <a:gd name="connsiteY3" fmla="*/ 74089 h 326291"/>
              <a:gd name="connsiteX4" fmla="*/ 1173261 w 1665034"/>
              <a:gd name="connsiteY4" fmla="*/ 282137 h 326291"/>
              <a:gd name="connsiteX5" fmla="*/ 1217423 w 1665034"/>
              <a:gd name="connsiteY5" fmla="*/ 326291 h 326291"/>
              <a:gd name="connsiteX6" fmla="*/ 1620872 w 1665034"/>
              <a:gd name="connsiteY6" fmla="*/ 326291 h 326291"/>
              <a:gd name="connsiteX7" fmla="*/ 1665034 w 1665034"/>
              <a:gd name="connsiteY7" fmla="*/ 282137 h 326291"/>
              <a:gd name="connsiteX8" fmla="*/ 1665034 w 1665034"/>
              <a:gd name="connsiteY8" fmla="*/ 44154 h 326291"/>
              <a:gd name="connsiteX9" fmla="*/ 1620872 w 1665034"/>
              <a:gd name="connsiteY9" fmla="*/ 0 h 326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5034" h="326291">
                <a:moveTo>
                  <a:pt x="1620872" y="68"/>
                </a:moveTo>
                <a:lnTo>
                  <a:pt x="0" y="68"/>
                </a:lnTo>
                <a:lnTo>
                  <a:pt x="1130323" y="30002"/>
                </a:lnTo>
                <a:cubicBezTo>
                  <a:pt x="1154207" y="30615"/>
                  <a:pt x="1173261" y="50209"/>
                  <a:pt x="1173261" y="74089"/>
                </a:cubicBezTo>
                <a:lnTo>
                  <a:pt x="1173261" y="282137"/>
                </a:lnTo>
                <a:cubicBezTo>
                  <a:pt x="1173261" y="306493"/>
                  <a:pt x="1192994" y="326291"/>
                  <a:pt x="1217423" y="326291"/>
                </a:cubicBezTo>
                <a:lnTo>
                  <a:pt x="1620872" y="326291"/>
                </a:lnTo>
                <a:cubicBezTo>
                  <a:pt x="1645232" y="326291"/>
                  <a:pt x="1665034" y="306561"/>
                  <a:pt x="1665034" y="282137"/>
                </a:cubicBezTo>
                <a:lnTo>
                  <a:pt x="1665034" y="44154"/>
                </a:lnTo>
                <a:cubicBezTo>
                  <a:pt x="1665034" y="19797"/>
                  <a:pt x="1645300" y="0"/>
                  <a:pt x="162087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364">
            <a:extLst>
              <a:ext uri="{FF2B5EF4-FFF2-40B4-BE49-F238E27FC236}">
                <a16:creationId xmlns:a16="http://schemas.microsoft.com/office/drawing/2014/main" id="{85E38341-17E8-1650-BDE2-0BF37E2CDAA0}"/>
              </a:ext>
            </a:extLst>
          </p:cNvPr>
          <p:cNvSpPr/>
          <p:nvPr/>
        </p:nvSpPr>
        <p:spPr>
          <a:xfrm>
            <a:off x="3200382" y="4021324"/>
            <a:ext cx="5787026" cy="663183"/>
          </a:xfrm>
          <a:custGeom>
            <a:avLst/>
            <a:gdLst>
              <a:gd name="connsiteX0" fmla="*/ 2838226 w 2838362"/>
              <a:gd name="connsiteY0" fmla="*/ 136 h 325271"/>
              <a:gd name="connsiteX1" fmla="*/ 1217355 w 2838362"/>
              <a:gd name="connsiteY1" fmla="*/ 136 h 325271"/>
              <a:gd name="connsiteX2" fmla="*/ 1200207 w 2838362"/>
              <a:gd name="connsiteY2" fmla="*/ 3606 h 325271"/>
              <a:gd name="connsiteX3" fmla="*/ 1176731 w 2838362"/>
              <a:gd name="connsiteY3" fmla="*/ 27077 h 325271"/>
              <a:gd name="connsiteX4" fmla="*/ 1173261 w 2838362"/>
              <a:gd name="connsiteY4" fmla="*/ 44222 h 325271"/>
              <a:gd name="connsiteX5" fmla="*/ 1173261 w 2838362"/>
              <a:gd name="connsiteY5" fmla="*/ 251250 h 325271"/>
              <a:gd name="connsiteX6" fmla="*/ 1130323 w 2838362"/>
              <a:gd name="connsiteY6" fmla="*/ 295336 h 325271"/>
              <a:gd name="connsiteX7" fmla="*/ 0 w 2838362"/>
              <a:gd name="connsiteY7" fmla="*/ 325272 h 325271"/>
              <a:gd name="connsiteX8" fmla="*/ 1620870 w 2838362"/>
              <a:gd name="connsiteY8" fmla="*/ 325272 h 325271"/>
              <a:gd name="connsiteX9" fmla="*/ 1665034 w 2838362"/>
              <a:gd name="connsiteY9" fmla="*/ 281118 h 325271"/>
              <a:gd name="connsiteX10" fmla="*/ 1665034 w 2838362"/>
              <a:gd name="connsiteY10" fmla="*/ 44154 h 325271"/>
              <a:gd name="connsiteX11" fmla="*/ 1662856 w 2838362"/>
              <a:gd name="connsiteY11" fmla="*/ 31160 h 325271"/>
              <a:gd name="connsiteX12" fmla="*/ 2838362 w 2838362"/>
              <a:gd name="connsiteY12" fmla="*/ 0 h 32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38362" h="325271">
                <a:moveTo>
                  <a:pt x="2838226" y="136"/>
                </a:moveTo>
                <a:lnTo>
                  <a:pt x="1217355" y="136"/>
                </a:lnTo>
                <a:cubicBezTo>
                  <a:pt x="1211230" y="136"/>
                  <a:pt x="1205447" y="1361"/>
                  <a:pt x="1200207" y="3606"/>
                </a:cubicBezTo>
                <a:cubicBezTo>
                  <a:pt x="1189660" y="8096"/>
                  <a:pt x="1181154" y="16533"/>
                  <a:pt x="1176731" y="27077"/>
                </a:cubicBezTo>
                <a:cubicBezTo>
                  <a:pt x="1174485" y="32384"/>
                  <a:pt x="1173261" y="38167"/>
                  <a:pt x="1173261" y="44222"/>
                </a:cubicBezTo>
                <a:lnTo>
                  <a:pt x="1173261" y="251250"/>
                </a:lnTo>
                <a:cubicBezTo>
                  <a:pt x="1173261" y="275199"/>
                  <a:pt x="1154207" y="294724"/>
                  <a:pt x="1130323" y="295336"/>
                </a:cubicBezTo>
                <a:lnTo>
                  <a:pt x="0" y="325272"/>
                </a:lnTo>
                <a:lnTo>
                  <a:pt x="1620870" y="325272"/>
                </a:lnTo>
                <a:cubicBezTo>
                  <a:pt x="1645232" y="325272"/>
                  <a:pt x="1665034" y="305542"/>
                  <a:pt x="1665034" y="281118"/>
                </a:cubicBezTo>
                <a:lnTo>
                  <a:pt x="1665034" y="44154"/>
                </a:lnTo>
                <a:cubicBezTo>
                  <a:pt x="1665034" y="39596"/>
                  <a:pt x="1664149" y="35310"/>
                  <a:pt x="1662856" y="31160"/>
                </a:cubicBezTo>
                <a:lnTo>
                  <a:pt x="2838362" y="0"/>
                </a:ln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365">
            <a:extLst>
              <a:ext uri="{FF2B5EF4-FFF2-40B4-BE49-F238E27FC236}">
                <a16:creationId xmlns:a16="http://schemas.microsoft.com/office/drawing/2014/main" id="{65656E5E-DCCE-877A-692A-336A3C3EE9CB}"/>
              </a:ext>
            </a:extLst>
          </p:cNvPr>
          <p:cNvSpPr/>
          <p:nvPr/>
        </p:nvSpPr>
        <p:spPr>
          <a:xfrm>
            <a:off x="3200243" y="2813389"/>
            <a:ext cx="5786888" cy="663044"/>
          </a:xfrm>
          <a:custGeom>
            <a:avLst/>
            <a:gdLst>
              <a:gd name="connsiteX0" fmla="*/ 1707970 w 2838294"/>
              <a:gd name="connsiteY0" fmla="*/ 295268 h 325203"/>
              <a:gd name="connsiteX1" fmla="*/ 1665034 w 2838294"/>
              <a:gd name="connsiteY1" fmla="*/ 251182 h 325203"/>
              <a:gd name="connsiteX2" fmla="*/ 1665034 w 2838294"/>
              <a:gd name="connsiteY2" fmla="*/ 44154 h 325203"/>
              <a:gd name="connsiteX3" fmla="*/ 1620872 w 2838294"/>
              <a:gd name="connsiteY3" fmla="*/ 0 h 325203"/>
              <a:gd name="connsiteX4" fmla="*/ 0 w 2838294"/>
              <a:gd name="connsiteY4" fmla="*/ 0 h 325203"/>
              <a:gd name="connsiteX5" fmla="*/ 1130323 w 2838294"/>
              <a:gd name="connsiteY5" fmla="*/ 29935 h 325203"/>
              <a:gd name="connsiteX6" fmla="*/ 1173261 w 2838294"/>
              <a:gd name="connsiteY6" fmla="*/ 74021 h 325203"/>
              <a:gd name="connsiteX7" fmla="*/ 1173261 w 2838294"/>
              <a:gd name="connsiteY7" fmla="*/ 281049 h 325203"/>
              <a:gd name="connsiteX8" fmla="*/ 1217423 w 2838294"/>
              <a:gd name="connsiteY8" fmla="*/ 325203 h 325203"/>
              <a:gd name="connsiteX9" fmla="*/ 2838294 w 2838294"/>
              <a:gd name="connsiteY9" fmla="*/ 325203 h 325203"/>
              <a:gd name="connsiteX10" fmla="*/ 1707970 w 2838294"/>
              <a:gd name="connsiteY10" fmla="*/ 295268 h 325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38294" h="325203">
                <a:moveTo>
                  <a:pt x="1707970" y="295268"/>
                </a:moveTo>
                <a:cubicBezTo>
                  <a:pt x="1684086" y="294656"/>
                  <a:pt x="1665034" y="275062"/>
                  <a:pt x="1665034" y="251182"/>
                </a:cubicBezTo>
                <a:lnTo>
                  <a:pt x="1665034" y="44154"/>
                </a:lnTo>
                <a:cubicBezTo>
                  <a:pt x="1665034" y="19798"/>
                  <a:pt x="1645300" y="0"/>
                  <a:pt x="1620872" y="0"/>
                </a:cubicBezTo>
                <a:lnTo>
                  <a:pt x="0" y="0"/>
                </a:lnTo>
                <a:lnTo>
                  <a:pt x="1130323" y="29935"/>
                </a:lnTo>
                <a:cubicBezTo>
                  <a:pt x="1154207" y="30547"/>
                  <a:pt x="1173261" y="50141"/>
                  <a:pt x="1173261" y="74021"/>
                </a:cubicBezTo>
                <a:lnTo>
                  <a:pt x="1173261" y="281049"/>
                </a:lnTo>
                <a:cubicBezTo>
                  <a:pt x="1173261" y="305405"/>
                  <a:pt x="1192994" y="325203"/>
                  <a:pt x="1217423" y="325203"/>
                </a:cubicBezTo>
                <a:lnTo>
                  <a:pt x="2838294" y="325203"/>
                </a:lnTo>
                <a:lnTo>
                  <a:pt x="1707970" y="295268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23ED6FD-1BA7-F8ED-DF22-162BEA2D9621}"/>
              </a:ext>
            </a:extLst>
          </p:cNvPr>
          <p:cNvGrpSpPr/>
          <p:nvPr/>
        </p:nvGrpSpPr>
        <p:grpSpPr>
          <a:xfrm>
            <a:off x="3200243" y="2248556"/>
            <a:ext cx="5185721" cy="584775"/>
            <a:chOff x="3202417" y="2248556"/>
            <a:chExt cx="5185721" cy="584775"/>
          </a:xfrm>
        </p:grpSpPr>
        <p:sp>
          <p:nvSpPr>
            <p:cNvPr id="9" name="ZoneTexte 652">
              <a:extLst>
                <a:ext uri="{FF2B5EF4-FFF2-40B4-BE49-F238E27FC236}">
                  <a16:creationId xmlns:a16="http://schemas.microsoft.com/office/drawing/2014/main" id="{94BACAD1-EAB9-65D6-B38C-EBA863100253}"/>
                </a:ext>
              </a:extLst>
            </p:cNvPr>
            <p:cNvSpPr txBox="1"/>
            <p:nvPr/>
          </p:nvSpPr>
          <p:spPr>
            <a:xfrm>
              <a:off x="3202417" y="2248556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accent1"/>
                  </a:solidFill>
                </a:rPr>
                <a:t>03</a:t>
              </a:r>
            </a:p>
          </p:txBody>
        </p:sp>
        <p:grpSp>
          <p:nvGrpSpPr>
            <p:cNvPr id="26" name="Group 35">
              <a:extLst>
                <a:ext uri="{FF2B5EF4-FFF2-40B4-BE49-F238E27FC236}">
                  <a16:creationId xmlns:a16="http://schemas.microsoft.com/office/drawing/2014/main" id="{00AB447A-7404-89F1-A555-001C3C8659A8}"/>
                </a:ext>
              </a:extLst>
            </p:cNvPr>
            <p:cNvGrpSpPr/>
            <p:nvPr/>
          </p:nvGrpSpPr>
          <p:grpSpPr>
            <a:xfrm>
              <a:off x="3915414" y="2310111"/>
              <a:ext cx="4472724" cy="461665"/>
              <a:chOff x="332936" y="2671981"/>
              <a:chExt cx="8629846" cy="461665"/>
            </a:xfrm>
          </p:grpSpPr>
          <p:sp>
            <p:nvSpPr>
              <p:cNvPr id="27" name="TextBox 36">
                <a:extLst>
                  <a:ext uri="{FF2B5EF4-FFF2-40B4-BE49-F238E27FC236}">
                    <a16:creationId xmlns:a16="http://schemas.microsoft.com/office/drawing/2014/main" id="{10DD9E33-761C-6418-B9D3-43FFEE4C2C8B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8" name="TextBox 37">
                <a:extLst>
                  <a:ext uri="{FF2B5EF4-FFF2-40B4-BE49-F238E27FC236}">
                    <a16:creationId xmlns:a16="http://schemas.microsoft.com/office/drawing/2014/main" id="{1126B667-9E7C-8BC1-49EE-C04E8526A9E0}"/>
                  </a:ext>
                </a:extLst>
              </p:cNvPr>
              <p:cNvSpPr txBox="1"/>
              <p:nvPr/>
            </p:nvSpPr>
            <p:spPr>
              <a:xfrm>
                <a:off x="3052418" y="2671981"/>
                <a:ext cx="5910364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12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8D5CF2D-7229-FED4-A31C-54A742B860F8}"/>
              </a:ext>
            </a:extLst>
          </p:cNvPr>
          <p:cNvGrpSpPr/>
          <p:nvPr/>
        </p:nvGrpSpPr>
        <p:grpSpPr>
          <a:xfrm>
            <a:off x="3200243" y="4664565"/>
            <a:ext cx="5185721" cy="584775"/>
            <a:chOff x="3202417" y="4644623"/>
            <a:chExt cx="5185721" cy="584775"/>
          </a:xfrm>
        </p:grpSpPr>
        <p:sp>
          <p:nvSpPr>
            <p:cNvPr id="7" name="ZoneTexte 650">
              <a:extLst>
                <a:ext uri="{FF2B5EF4-FFF2-40B4-BE49-F238E27FC236}">
                  <a16:creationId xmlns:a16="http://schemas.microsoft.com/office/drawing/2014/main" id="{4BB31E23-792A-1294-D270-F793DFADE426}"/>
                </a:ext>
              </a:extLst>
            </p:cNvPr>
            <p:cNvSpPr txBox="1"/>
            <p:nvPr/>
          </p:nvSpPr>
          <p:spPr>
            <a:xfrm>
              <a:off x="3202417" y="4644623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accent3"/>
                  </a:solidFill>
                </a:rPr>
                <a:t>01</a:t>
              </a:r>
            </a:p>
          </p:txBody>
        </p:sp>
        <p:grpSp>
          <p:nvGrpSpPr>
            <p:cNvPr id="29" name="Group 35">
              <a:extLst>
                <a:ext uri="{FF2B5EF4-FFF2-40B4-BE49-F238E27FC236}">
                  <a16:creationId xmlns:a16="http://schemas.microsoft.com/office/drawing/2014/main" id="{99019186-A0E6-2B87-1FD9-7F9FDD30F3CE}"/>
                </a:ext>
              </a:extLst>
            </p:cNvPr>
            <p:cNvGrpSpPr/>
            <p:nvPr/>
          </p:nvGrpSpPr>
          <p:grpSpPr>
            <a:xfrm>
              <a:off x="3915414" y="4706178"/>
              <a:ext cx="4472724" cy="461665"/>
              <a:chOff x="332936" y="2671981"/>
              <a:chExt cx="8629846" cy="461665"/>
            </a:xfrm>
          </p:grpSpPr>
          <p:sp>
            <p:nvSpPr>
              <p:cNvPr id="30" name="TextBox 36">
                <a:extLst>
                  <a:ext uri="{FF2B5EF4-FFF2-40B4-BE49-F238E27FC236}">
                    <a16:creationId xmlns:a16="http://schemas.microsoft.com/office/drawing/2014/main" id="{4DD516DA-6242-406E-4E38-3F3A91F7FC07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1" name="TextBox 37">
                <a:extLst>
                  <a:ext uri="{FF2B5EF4-FFF2-40B4-BE49-F238E27FC236}">
                    <a16:creationId xmlns:a16="http://schemas.microsoft.com/office/drawing/2014/main" id="{66ABAA42-7F62-12D5-DCAF-FCEAB277BC10}"/>
                  </a:ext>
                </a:extLst>
              </p:cNvPr>
              <p:cNvSpPr txBox="1"/>
              <p:nvPr/>
            </p:nvSpPr>
            <p:spPr>
              <a:xfrm>
                <a:off x="3052418" y="2671981"/>
                <a:ext cx="5910364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12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D934BDA-664F-5C0E-501C-F5B7184EA260}"/>
              </a:ext>
            </a:extLst>
          </p:cNvPr>
          <p:cNvGrpSpPr/>
          <p:nvPr/>
        </p:nvGrpSpPr>
        <p:grpSpPr>
          <a:xfrm>
            <a:off x="3851742" y="3456491"/>
            <a:ext cx="5140015" cy="584775"/>
            <a:chOff x="3853916" y="3484690"/>
            <a:chExt cx="5140015" cy="584775"/>
          </a:xfrm>
        </p:grpSpPr>
        <p:sp>
          <p:nvSpPr>
            <p:cNvPr id="8" name="ZoneTexte 651">
              <a:extLst>
                <a:ext uri="{FF2B5EF4-FFF2-40B4-BE49-F238E27FC236}">
                  <a16:creationId xmlns:a16="http://schemas.microsoft.com/office/drawing/2014/main" id="{60681C82-65A3-7202-901C-045C746164D0}"/>
                </a:ext>
              </a:extLst>
            </p:cNvPr>
            <p:cNvSpPr txBox="1"/>
            <p:nvPr/>
          </p:nvSpPr>
          <p:spPr>
            <a:xfrm>
              <a:off x="8392484" y="3484690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accent2"/>
                  </a:solidFill>
                </a:rPr>
                <a:t>02</a:t>
              </a:r>
            </a:p>
          </p:txBody>
        </p:sp>
        <p:grpSp>
          <p:nvGrpSpPr>
            <p:cNvPr id="32" name="Group 35">
              <a:extLst>
                <a:ext uri="{FF2B5EF4-FFF2-40B4-BE49-F238E27FC236}">
                  <a16:creationId xmlns:a16="http://schemas.microsoft.com/office/drawing/2014/main" id="{13EA159A-E773-BDA9-2BD3-3C50C09E0F30}"/>
                </a:ext>
              </a:extLst>
            </p:cNvPr>
            <p:cNvGrpSpPr/>
            <p:nvPr/>
          </p:nvGrpSpPr>
          <p:grpSpPr>
            <a:xfrm>
              <a:off x="3853916" y="3546245"/>
              <a:ext cx="4519139" cy="461665"/>
              <a:chOff x="3052418" y="2671981"/>
              <a:chExt cx="8719400" cy="461665"/>
            </a:xfrm>
          </p:grpSpPr>
          <p:sp>
            <p:nvSpPr>
              <p:cNvPr id="33" name="TextBox 36">
                <a:extLst>
                  <a:ext uri="{FF2B5EF4-FFF2-40B4-BE49-F238E27FC236}">
                    <a16:creationId xmlns:a16="http://schemas.microsoft.com/office/drawing/2014/main" id="{842D6CF7-F383-175D-23CD-B2F7FCFAA7A9}"/>
                  </a:ext>
                </a:extLst>
              </p:cNvPr>
              <p:cNvSpPr txBox="1"/>
              <p:nvPr/>
            </p:nvSpPr>
            <p:spPr>
              <a:xfrm>
                <a:off x="8845738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r"/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4" name="TextBox 37">
                <a:extLst>
                  <a:ext uri="{FF2B5EF4-FFF2-40B4-BE49-F238E27FC236}">
                    <a16:creationId xmlns:a16="http://schemas.microsoft.com/office/drawing/2014/main" id="{8A61A1F9-2001-A9D2-213F-CC93293DB80D}"/>
                  </a:ext>
                </a:extLst>
              </p:cNvPr>
              <p:cNvSpPr txBox="1"/>
              <p:nvPr/>
            </p:nvSpPr>
            <p:spPr>
              <a:xfrm>
                <a:off x="3052418" y="2671981"/>
                <a:ext cx="5910364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r"/>
                <a:r>
                  <a:rPr lang="en-US" sz="12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  <p:pic>
        <p:nvPicPr>
          <p:cNvPr id="35" name="Graphic 15" descr="Gears with solid fill">
            <a:extLst>
              <a:ext uri="{FF2B5EF4-FFF2-40B4-BE49-F238E27FC236}">
                <a16:creationId xmlns:a16="http://schemas.microsoft.com/office/drawing/2014/main" id="{336D7E62-3EA7-E1A5-AC0B-694097AA8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7400" y="2929002"/>
            <a:ext cx="457200" cy="457200"/>
          </a:xfrm>
          <a:prstGeom prst="rect">
            <a:avLst/>
          </a:prstGeom>
        </p:spPr>
      </p:pic>
      <p:pic>
        <p:nvPicPr>
          <p:cNvPr id="36" name="Graphic 16" descr="Hourglass 30% with solid fill">
            <a:extLst>
              <a:ext uri="{FF2B5EF4-FFF2-40B4-BE49-F238E27FC236}">
                <a16:creationId xmlns:a16="http://schemas.microsoft.com/office/drawing/2014/main" id="{1B8703B6-44B2-5769-AFAE-FB76B1FAE6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7400" y="5343565"/>
            <a:ext cx="457200" cy="457200"/>
          </a:xfrm>
          <a:prstGeom prst="rect">
            <a:avLst/>
          </a:prstGeom>
        </p:spPr>
      </p:pic>
      <p:pic>
        <p:nvPicPr>
          <p:cNvPr id="37" name="Graphic 17" descr="Lightbulb with solid fill">
            <a:extLst>
              <a:ext uri="{FF2B5EF4-FFF2-40B4-BE49-F238E27FC236}">
                <a16:creationId xmlns:a16="http://schemas.microsoft.com/office/drawing/2014/main" id="{2194AC6B-6DED-BE0A-C5E4-ED6F12A4B3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7400" y="4136561"/>
            <a:ext cx="457200" cy="457200"/>
          </a:xfrm>
          <a:prstGeom prst="rect">
            <a:avLst/>
          </a:prstGeom>
        </p:spPr>
      </p:pic>
      <p:pic>
        <p:nvPicPr>
          <p:cNvPr id="38" name="Graphic 18" descr="Research with solid fill">
            <a:extLst>
              <a:ext uri="{FF2B5EF4-FFF2-40B4-BE49-F238E27FC236}">
                <a16:creationId xmlns:a16="http://schemas.microsoft.com/office/drawing/2014/main" id="{D91FE393-88A4-6ABD-076F-D0187AC9D8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67400" y="1398815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051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9501</TotalTime>
  <Words>216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Upward Arrow Process – Slide Template</vt:lpstr>
      <vt:lpstr>Upward Arrow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Upward Arrow Process</dc:title>
  <dc:creator>PresentationGO.com</dc:creator>
  <dc:description>© Copyright PresentationGO.com - Do not distribute or sale without written permission.</dc:description>
  <cp:lastModifiedBy>Christophe Barroche</cp:lastModifiedBy>
  <cp:revision>52</cp:revision>
  <dcterms:created xsi:type="dcterms:W3CDTF">2014-11-26T05:14:11Z</dcterms:created>
  <dcterms:modified xsi:type="dcterms:W3CDTF">2025-09-23T16:19:23Z</dcterms:modified>
  <cp:category>Charts &amp; Diagrams</cp:category>
</cp:coreProperties>
</file>