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1" r:id="rId4"/>
    <p:sldId id="4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17" autoAdjust="0"/>
  </p:normalViewPr>
  <p:slideViewPr>
    <p:cSldViewPr snapToGrid="0" showGuides="1">
      <p:cViewPr varScale="1">
        <p:scale>
          <a:sx n="125" d="100"/>
          <a:sy n="125" d="100"/>
        </p:scale>
        <p:origin x="880" y="1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67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5CA23-D7FC-8A23-E149-6F665C441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F162B5-5D12-1F5B-7BEB-3BA57EE53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97908-5D56-BF6E-D5F4-548176CC1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59801-8407-2E47-CF80-99548944CA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115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11.png"/><Relationship Id="rId18" Type="http://schemas.openxmlformats.org/officeDocument/2006/relationships/image" Target="../media/image2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3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5.svg"/><Relationship Id="rId20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22.svg"/><Relationship Id="rId19" Type="http://schemas.openxmlformats.org/officeDocument/2006/relationships/image" Target="../media/image17.png"/><Relationship Id="rId4" Type="http://schemas.openxmlformats.org/officeDocument/2006/relationships/image" Target="../media/image19.svg"/><Relationship Id="rId9" Type="http://schemas.openxmlformats.org/officeDocument/2006/relationships/image" Target="../media/image7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11-Step Arrow Diamond Process – Slide Template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6FA3B09-70F5-0AAC-80B3-67203BF34FF2}"/>
              </a:ext>
            </a:extLst>
          </p:cNvPr>
          <p:cNvGrpSpPr/>
          <p:nvPr/>
        </p:nvGrpSpPr>
        <p:grpSpPr>
          <a:xfrm>
            <a:off x="630165" y="2285091"/>
            <a:ext cx="10931673" cy="2287818"/>
            <a:chOff x="630165" y="2285091"/>
            <a:chExt cx="10931673" cy="2287818"/>
          </a:xfrm>
        </p:grpSpPr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3FA90499-C197-556D-A875-7B919DE82678}"/>
                </a:ext>
              </a:extLst>
            </p:cNvPr>
            <p:cNvSpPr/>
            <p:nvPr/>
          </p:nvSpPr>
          <p:spPr>
            <a:xfrm>
              <a:off x="5255947" y="2446012"/>
              <a:ext cx="1571861" cy="1454296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4400 w 1794253"/>
                <a:gd name="connsiteY2" fmla="*/ 79644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601 w 1794253"/>
                <a:gd name="connsiteY2" fmla="*/ 81129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0926 w 1794253"/>
                <a:gd name="connsiteY2" fmla="*/ 1625539 h 1668954"/>
                <a:gd name="connsiteX3" fmla="*/ 4601 w 1794253"/>
                <a:gd name="connsiteY3" fmla="*/ 811290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3602 w 1794253"/>
                <a:gd name="connsiteY2" fmla="*/ 1665137 h 1668954"/>
                <a:gd name="connsiteX3" fmla="*/ 4601 w 1794253"/>
                <a:gd name="connsiteY3" fmla="*/ 811290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947548 w 1794253"/>
                <a:gd name="connsiteY1" fmla="*/ 1625539 h 1668954"/>
                <a:gd name="connsiteX2" fmla="*/ 897127 w 1794253"/>
                <a:gd name="connsiteY2" fmla="*/ 1668954 h 1668954"/>
                <a:gd name="connsiteX3" fmla="*/ 843602 w 1794253"/>
                <a:gd name="connsiteY3" fmla="*/ 1665137 h 1668954"/>
                <a:gd name="connsiteX4" fmla="*/ 4601 w 1794253"/>
                <a:gd name="connsiteY4" fmla="*/ 811290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68954"/>
                <a:gd name="connsiteX1" fmla="*/ 954972 w 1794253"/>
                <a:gd name="connsiteY1" fmla="*/ 1662663 h 1668954"/>
                <a:gd name="connsiteX2" fmla="*/ 897127 w 1794253"/>
                <a:gd name="connsiteY2" fmla="*/ 1668954 h 1668954"/>
                <a:gd name="connsiteX3" fmla="*/ 843602 w 1794253"/>
                <a:gd name="connsiteY3" fmla="*/ 1665137 h 1668954"/>
                <a:gd name="connsiteX4" fmla="*/ 4601 w 1794253"/>
                <a:gd name="connsiteY4" fmla="*/ 811290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68954"/>
                <a:gd name="connsiteX1" fmla="*/ 1756848 w 1794253"/>
                <a:gd name="connsiteY1" fmla="*/ 816239 h 1668954"/>
                <a:gd name="connsiteX2" fmla="*/ 954972 w 1794253"/>
                <a:gd name="connsiteY2" fmla="*/ 1662663 h 1668954"/>
                <a:gd name="connsiteX3" fmla="*/ 897127 w 1794253"/>
                <a:gd name="connsiteY3" fmla="*/ 1668954 h 1668954"/>
                <a:gd name="connsiteX4" fmla="*/ 843602 w 1794253"/>
                <a:gd name="connsiteY4" fmla="*/ 1665137 h 1668954"/>
                <a:gd name="connsiteX5" fmla="*/ 4601 w 1794253"/>
                <a:gd name="connsiteY5" fmla="*/ 811290 h 1668954"/>
                <a:gd name="connsiteX6" fmla="*/ 0 w 1794253"/>
                <a:gd name="connsiteY6" fmla="*/ 772033 h 1668954"/>
                <a:gd name="connsiteX7" fmla="*/ 683860 w 1794253"/>
                <a:gd name="connsiteY7" fmla="*/ 88328 h 1668954"/>
                <a:gd name="connsiteX8" fmla="*/ 1110393 w 1794253"/>
                <a:gd name="connsiteY8" fmla="*/ 88328 h 1668954"/>
                <a:gd name="connsiteX9" fmla="*/ 1794253 w 1794253"/>
                <a:gd name="connsiteY9" fmla="*/ 772033 h 1668954"/>
                <a:gd name="connsiteX0" fmla="*/ 1794253 w 1803872"/>
                <a:gd name="connsiteY0" fmla="*/ 772033 h 1668954"/>
                <a:gd name="connsiteX1" fmla="*/ 1803872 w 1803872"/>
                <a:gd name="connsiteY1" fmla="*/ 843463 h 1668954"/>
                <a:gd name="connsiteX2" fmla="*/ 954972 w 1803872"/>
                <a:gd name="connsiteY2" fmla="*/ 1662663 h 1668954"/>
                <a:gd name="connsiteX3" fmla="*/ 897127 w 1803872"/>
                <a:gd name="connsiteY3" fmla="*/ 1668954 h 1668954"/>
                <a:gd name="connsiteX4" fmla="*/ 843602 w 1803872"/>
                <a:gd name="connsiteY4" fmla="*/ 1665137 h 1668954"/>
                <a:gd name="connsiteX5" fmla="*/ 4601 w 1803872"/>
                <a:gd name="connsiteY5" fmla="*/ 811290 h 1668954"/>
                <a:gd name="connsiteX6" fmla="*/ 0 w 1803872"/>
                <a:gd name="connsiteY6" fmla="*/ 772033 h 1668954"/>
                <a:gd name="connsiteX7" fmla="*/ 683860 w 1803872"/>
                <a:gd name="connsiteY7" fmla="*/ 88328 h 1668954"/>
                <a:gd name="connsiteX8" fmla="*/ 1110393 w 1803872"/>
                <a:gd name="connsiteY8" fmla="*/ 88328 h 1668954"/>
                <a:gd name="connsiteX9" fmla="*/ 1794253 w 1803872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3872" h="1668954">
                  <a:moveTo>
                    <a:pt x="1794253" y="772033"/>
                  </a:moveTo>
                  <a:lnTo>
                    <a:pt x="1803872" y="843463"/>
                  </a:lnTo>
                  <a:lnTo>
                    <a:pt x="954972" y="1662663"/>
                  </a:lnTo>
                  <a:lnTo>
                    <a:pt x="897127" y="1668954"/>
                  </a:lnTo>
                  <a:lnTo>
                    <a:pt x="843602" y="1665137"/>
                  </a:lnTo>
                  <a:lnTo>
                    <a:pt x="4601" y="811290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0098D4CE-27CA-49AE-B065-90B07FA00A6A}"/>
                </a:ext>
              </a:extLst>
            </p:cNvPr>
            <p:cNvSpPr/>
            <p:nvPr/>
          </p:nvSpPr>
          <p:spPr>
            <a:xfrm>
              <a:off x="8382773" y="2446012"/>
              <a:ext cx="1563479" cy="1455284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19738 w 1794253"/>
                <a:gd name="connsiteY2" fmla="*/ 79149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413 w 1794253"/>
                <a:gd name="connsiteY2" fmla="*/ 828615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1212 w 1794253"/>
                <a:gd name="connsiteY2" fmla="*/ 1640389 h 1668954"/>
                <a:gd name="connsiteX3" fmla="*/ 2413 w 1794253"/>
                <a:gd name="connsiteY3" fmla="*/ 828615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1412 w 1794253"/>
                <a:gd name="connsiteY2" fmla="*/ 1660189 h 1668954"/>
                <a:gd name="connsiteX3" fmla="*/ 2413 w 1794253"/>
                <a:gd name="connsiteY3" fmla="*/ 828615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935459 w 1794253"/>
                <a:gd name="connsiteY1" fmla="*/ 1635439 h 1668954"/>
                <a:gd name="connsiteX2" fmla="*/ 897127 w 1794253"/>
                <a:gd name="connsiteY2" fmla="*/ 1668954 h 1668954"/>
                <a:gd name="connsiteX3" fmla="*/ 841412 w 1794253"/>
                <a:gd name="connsiteY3" fmla="*/ 1660189 h 1668954"/>
                <a:gd name="connsiteX4" fmla="*/ 2413 w 1794253"/>
                <a:gd name="connsiteY4" fmla="*/ 828615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70088"/>
                <a:gd name="connsiteX1" fmla="*/ 960210 w 1794253"/>
                <a:gd name="connsiteY1" fmla="*/ 1670088 h 1670088"/>
                <a:gd name="connsiteX2" fmla="*/ 897127 w 1794253"/>
                <a:gd name="connsiteY2" fmla="*/ 1668954 h 1670088"/>
                <a:gd name="connsiteX3" fmla="*/ 841412 w 1794253"/>
                <a:gd name="connsiteY3" fmla="*/ 1660189 h 1670088"/>
                <a:gd name="connsiteX4" fmla="*/ 2413 w 1794253"/>
                <a:gd name="connsiteY4" fmla="*/ 828615 h 1670088"/>
                <a:gd name="connsiteX5" fmla="*/ 0 w 1794253"/>
                <a:gd name="connsiteY5" fmla="*/ 772033 h 1670088"/>
                <a:gd name="connsiteX6" fmla="*/ 683860 w 1794253"/>
                <a:gd name="connsiteY6" fmla="*/ 88328 h 1670088"/>
                <a:gd name="connsiteX7" fmla="*/ 1110393 w 1794253"/>
                <a:gd name="connsiteY7" fmla="*/ 88328 h 1670088"/>
                <a:gd name="connsiteX8" fmla="*/ 1794253 w 1794253"/>
                <a:gd name="connsiteY8" fmla="*/ 772033 h 1670088"/>
                <a:gd name="connsiteX0" fmla="*/ 1794253 w 1794253"/>
                <a:gd name="connsiteY0" fmla="*/ 772033 h 1670088"/>
                <a:gd name="connsiteX1" fmla="*/ 1764559 w 1794253"/>
                <a:gd name="connsiteY1" fmla="*/ 798915 h 1670088"/>
                <a:gd name="connsiteX2" fmla="*/ 960210 w 1794253"/>
                <a:gd name="connsiteY2" fmla="*/ 1670088 h 1670088"/>
                <a:gd name="connsiteX3" fmla="*/ 897127 w 1794253"/>
                <a:gd name="connsiteY3" fmla="*/ 1668954 h 1670088"/>
                <a:gd name="connsiteX4" fmla="*/ 841412 w 1794253"/>
                <a:gd name="connsiteY4" fmla="*/ 1660189 h 1670088"/>
                <a:gd name="connsiteX5" fmla="*/ 2413 w 1794253"/>
                <a:gd name="connsiteY5" fmla="*/ 828615 h 1670088"/>
                <a:gd name="connsiteX6" fmla="*/ 0 w 1794253"/>
                <a:gd name="connsiteY6" fmla="*/ 772033 h 1670088"/>
                <a:gd name="connsiteX7" fmla="*/ 683860 w 1794253"/>
                <a:gd name="connsiteY7" fmla="*/ 88328 h 1670088"/>
                <a:gd name="connsiteX8" fmla="*/ 1110393 w 1794253"/>
                <a:gd name="connsiteY8" fmla="*/ 88328 h 1670088"/>
                <a:gd name="connsiteX9" fmla="*/ 1794253 w 1794253"/>
                <a:gd name="connsiteY9" fmla="*/ 772033 h 1670088"/>
                <a:gd name="connsiteX0" fmla="*/ 1794253 w 1794253"/>
                <a:gd name="connsiteY0" fmla="*/ 772033 h 1670088"/>
                <a:gd name="connsiteX1" fmla="*/ 1789308 w 1794253"/>
                <a:gd name="connsiteY1" fmla="*/ 821190 h 1670088"/>
                <a:gd name="connsiteX2" fmla="*/ 960210 w 1794253"/>
                <a:gd name="connsiteY2" fmla="*/ 1670088 h 1670088"/>
                <a:gd name="connsiteX3" fmla="*/ 897127 w 1794253"/>
                <a:gd name="connsiteY3" fmla="*/ 1668954 h 1670088"/>
                <a:gd name="connsiteX4" fmla="*/ 841412 w 1794253"/>
                <a:gd name="connsiteY4" fmla="*/ 1660189 h 1670088"/>
                <a:gd name="connsiteX5" fmla="*/ 2413 w 1794253"/>
                <a:gd name="connsiteY5" fmla="*/ 828615 h 1670088"/>
                <a:gd name="connsiteX6" fmla="*/ 0 w 1794253"/>
                <a:gd name="connsiteY6" fmla="*/ 772033 h 1670088"/>
                <a:gd name="connsiteX7" fmla="*/ 683860 w 1794253"/>
                <a:gd name="connsiteY7" fmla="*/ 88328 h 1670088"/>
                <a:gd name="connsiteX8" fmla="*/ 1110393 w 1794253"/>
                <a:gd name="connsiteY8" fmla="*/ 88328 h 1670088"/>
                <a:gd name="connsiteX9" fmla="*/ 1794253 w 1794253"/>
                <a:gd name="connsiteY9" fmla="*/ 772033 h 16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4253" h="1670088">
                  <a:moveTo>
                    <a:pt x="1794253" y="772033"/>
                  </a:moveTo>
                  <a:lnTo>
                    <a:pt x="1789308" y="821190"/>
                  </a:lnTo>
                  <a:lnTo>
                    <a:pt x="960210" y="1670088"/>
                  </a:lnTo>
                  <a:lnTo>
                    <a:pt x="897127" y="1668954"/>
                  </a:lnTo>
                  <a:lnTo>
                    <a:pt x="841412" y="1660189"/>
                  </a:lnTo>
                  <a:lnTo>
                    <a:pt x="2413" y="828615"/>
                  </a:lnTo>
                  <a:cubicBezTo>
                    <a:pt x="1609" y="809754"/>
                    <a:pt x="804" y="790894"/>
                    <a:pt x="0" y="772033"/>
                  </a:cubicBezTo>
                  <a:lnTo>
                    <a:pt x="683860" y="88328"/>
                  </a:lnTo>
                  <a:cubicBezTo>
                    <a:pt x="801659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D3CE00CC-4995-70A2-BEE2-69DD929C3200}"/>
                </a:ext>
              </a:extLst>
            </p:cNvPr>
            <p:cNvSpPr/>
            <p:nvPr/>
          </p:nvSpPr>
          <p:spPr>
            <a:xfrm>
              <a:off x="6799772" y="2446012"/>
              <a:ext cx="1583001" cy="1454296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24618 w 1794252"/>
                <a:gd name="connsiteY2" fmla="*/ 7964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0 w 1816657"/>
                <a:gd name="connsiteY2" fmla="*/ 826140 h 1668954"/>
                <a:gd name="connsiteX3" fmla="*/ 22405 w 1816657"/>
                <a:gd name="connsiteY3" fmla="*/ 772033 h 1668954"/>
                <a:gd name="connsiteX4" fmla="*/ 706265 w 1816657"/>
                <a:gd name="connsiteY4" fmla="*/ 88328 h 1668954"/>
                <a:gd name="connsiteX5" fmla="*/ 1132797 w 1816657"/>
                <a:gd name="connsiteY5" fmla="*/ 88328 h 1668954"/>
                <a:gd name="connsiteX6" fmla="*/ 1816657 w 1816657"/>
                <a:gd name="connsiteY6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876123 w 1816657"/>
                <a:gd name="connsiteY2" fmla="*/ 1625539 h 1668954"/>
                <a:gd name="connsiteX3" fmla="*/ 0 w 1816657"/>
                <a:gd name="connsiteY3" fmla="*/ 826140 h 1668954"/>
                <a:gd name="connsiteX4" fmla="*/ 22405 w 1816657"/>
                <a:gd name="connsiteY4" fmla="*/ 772033 h 1668954"/>
                <a:gd name="connsiteX5" fmla="*/ 706265 w 1816657"/>
                <a:gd name="connsiteY5" fmla="*/ 88328 h 1668954"/>
                <a:gd name="connsiteX6" fmla="*/ 1132797 w 1816657"/>
                <a:gd name="connsiteY6" fmla="*/ 88328 h 1668954"/>
                <a:gd name="connsiteX7" fmla="*/ 1816657 w 1816657"/>
                <a:gd name="connsiteY7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851374 w 1816657"/>
                <a:gd name="connsiteY2" fmla="*/ 1655238 h 1668954"/>
                <a:gd name="connsiteX3" fmla="*/ 0 w 1816657"/>
                <a:gd name="connsiteY3" fmla="*/ 826140 h 1668954"/>
                <a:gd name="connsiteX4" fmla="*/ 22405 w 1816657"/>
                <a:gd name="connsiteY4" fmla="*/ 772033 h 1668954"/>
                <a:gd name="connsiteX5" fmla="*/ 706265 w 1816657"/>
                <a:gd name="connsiteY5" fmla="*/ 88328 h 1668954"/>
                <a:gd name="connsiteX6" fmla="*/ 1132797 w 1816657"/>
                <a:gd name="connsiteY6" fmla="*/ 88328 h 1668954"/>
                <a:gd name="connsiteX7" fmla="*/ 1816657 w 1816657"/>
                <a:gd name="connsiteY7" fmla="*/ 772033 h 1668954"/>
                <a:gd name="connsiteX0" fmla="*/ 1816657 w 1816657"/>
                <a:gd name="connsiteY0" fmla="*/ 772033 h 1668954"/>
                <a:gd name="connsiteX1" fmla="*/ 950372 w 1816657"/>
                <a:gd name="connsiteY1" fmla="*/ 1640389 h 1668954"/>
                <a:gd name="connsiteX2" fmla="*/ 919531 w 1816657"/>
                <a:gd name="connsiteY2" fmla="*/ 1668954 h 1668954"/>
                <a:gd name="connsiteX3" fmla="*/ 851374 w 1816657"/>
                <a:gd name="connsiteY3" fmla="*/ 1655238 h 1668954"/>
                <a:gd name="connsiteX4" fmla="*/ 0 w 1816657"/>
                <a:gd name="connsiteY4" fmla="*/ 826140 h 1668954"/>
                <a:gd name="connsiteX5" fmla="*/ 22405 w 1816657"/>
                <a:gd name="connsiteY5" fmla="*/ 772033 h 1668954"/>
                <a:gd name="connsiteX6" fmla="*/ 706265 w 1816657"/>
                <a:gd name="connsiteY6" fmla="*/ 88328 h 1668954"/>
                <a:gd name="connsiteX7" fmla="*/ 1132797 w 1816657"/>
                <a:gd name="connsiteY7" fmla="*/ 88328 h 1668954"/>
                <a:gd name="connsiteX8" fmla="*/ 1816657 w 1816657"/>
                <a:gd name="connsiteY8" fmla="*/ 772033 h 1668954"/>
                <a:gd name="connsiteX0" fmla="*/ 1816657 w 1816657"/>
                <a:gd name="connsiteY0" fmla="*/ 772033 h 1668954"/>
                <a:gd name="connsiteX1" fmla="*/ 970171 w 1816657"/>
                <a:gd name="connsiteY1" fmla="*/ 1662664 h 1668954"/>
                <a:gd name="connsiteX2" fmla="*/ 919531 w 1816657"/>
                <a:gd name="connsiteY2" fmla="*/ 1668954 h 1668954"/>
                <a:gd name="connsiteX3" fmla="*/ 851374 w 1816657"/>
                <a:gd name="connsiteY3" fmla="*/ 1655238 h 1668954"/>
                <a:gd name="connsiteX4" fmla="*/ 0 w 1816657"/>
                <a:gd name="connsiteY4" fmla="*/ 826140 h 1668954"/>
                <a:gd name="connsiteX5" fmla="*/ 22405 w 1816657"/>
                <a:gd name="connsiteY5" fmla="*/ 772033 h 1668954"/>
                <a:gd name="connsiteX6" fmla="*/ 706265 w 1816657"/>
                <a:gd name="connsiteY6" fmla="*/ 88328 h 1668954"/>
                <a:gd name="connsiteX7" fmla="*/ 1132797 w 1816657"/>
                <a:gd name="connsiteY7" fmla="*/ 88328 h 1668954"/>
                <a:gd name="connsiteX8" fmla="*/ 1816657 w 1816657"/>
                <a:gd name="connsiteY8" fmla="*/ 772033 h 1668954"/>
                <a:gd name="connsiteX0" fmla="*/ 1816657 w 1816657"/>
                <a:gd name="connsiteY0" fmla="*/ 772033 h 1668954"/>
                <a:gd name="connsiteX1" fmla="*/ 1794320 w 1816657"/>
                <a:gd name="connsiteY1" fmla="*/ 791490 h 1668954"/>
                <a:gd name="connsiteX2" fmla="*/ 970171 w 1816657"/>
                <a:gd name="connsiteY2" fmla="*/ 1662664 h 1668954"/>
                <a:gd name="connsiteX3" fmla="*/ 919531 w 1816657"/>
                <a:gd name="connsiteY3" fmla="*/ 1668954 h 1668954"/>
                <a:gd name="connsiteX4" fmla="*/ 851374 w 1816657"/>
                <a:gd name="connsiteY4" fmla="*/ 1655238 h 1668954"/>
                <a:gd name="connsiteX5" fmla="*/ 0 w 1816657"/>
                <a:gd name="connsiteY5" fmla="*/ 826140 h 1668954"/>
                <a:gd name="connsiteX6" fmla="*/ 22405 w 1816657"/>
                <a:gd name="connsiteY6" fmla="*/ 772033 h 1668954"/>
                <a:gd name="connsiteX7" fmla="*/ 706265 w 1816657"/>
                <a:gd name="connsiteY7" fmla="*/ 88328 h 1668954"/>
                <a:gd name="connsiteX8" fmla="*/ 1132797 w 1816657"/>
                <a:gd name="connsiteY8" fmla="*/ 88328 h 1668954"/>
                <a:gd name="connsiteX9" fmla="*/ 1816657 w 1816657"/>
                <a:gd name="connsiteY9" fmla="*/ 772033 h 1668954"/>
                <a:gd name="connsiteX0" fmla="*/ 1816657 w 1816657"/>
                <a:gd name="connsiteY0" fmla="*/ 772033 h 1668954"/>
                <a:gd name="connsiteX1" fmla="*/ 1811644 w 1816657"/>
                <a:gd name="connsiteY1" fmla="*/ 833564 h 1668954"/>
                <a:gd name="connsiteX2" fmla="*/ 970171 w 1816657"/>
                <a:gd name="connsiteY2" fmla="*/ 1662664 h 1668954"/>
                <a:gd name="connsiteX3" fmla="*/ 919531 w 1816657"/>
                <a:gd name="connsiteY3" fmla="*/ 1668954 h 1668954"/>
                <a:gd name="connsiteX4" fmla="*/ 851374 w 1816657"/>
                <a:gd name="connsiteY4" fmla="*/ 1655238 h 1668954"/>
                <a:gd name="connsiteX5" fmla="*/ 0 w 1816657"/>
                <a:gd name="connsiteY5" fmla="*/ 826140 h 1668954"/>
                <a:gd name="connsiteX6" fmla="*/ 22405 w 1816657"/>
                <a:gd name="connsiteY6" fmla="*/ 772033 h 1668954"/>
                <a:gd name="connsiteX7" fmla="*/ 706265 w 1816657"/>
                <a:gd name="connsiteY7" fmla="*/ 88328 h 1668954"/>
                <a:gd name="connsiteX8" fmla="*/ 1132797 w 1816657"/>
                <a:gd name="connsiteY8" fmla="*/ 88328 h 1668954"/>
                <a:gd name="connsiteX9" fmla="*/ 1816657 w 1816657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6657" h="1668954">
                  <a:moveTo>
                    <a:pt x="1816657" y="772033"/>
                  </a:moveTo>
                  <a:lnTo>
                    <a:pt x="1811644" y="833564"/>
                  </a:lnTo>
                  <a:lnTo>
                    <a:pt x="970171" y="1662664"/>
                  </a:lnTo>
                  <a:lnTo>
                    <a:pt x="919531" y="1668954"/>
                  </a:lnTo>
                  <a:lnTo>
                    <a:pt x="851374" y="1655238"/>
                  </a:lnTo>
                  <a:lnTo>
                    <a:pt x="0" y="826140"/>
                  </a:lnTo>
                  <a:lnTo>
                    <a:pt x="22405" y="772033"/>
                  </a:lnTo>
                  <a:lnTo>
                    <a:pt x="706265" y="88328"/>
                  </a:lnTo>
                  <a:cubicBezTo>
                    <a:pt x="824063" y="-29443"/>
                    <a:pt x="1014998" y="-29443"/>
                    <a:pt x="1132797" y="88328"/>
                  </a:cubicBezTo>
                  <a:lnTo>
                    <a:pt x="1816657" y="772033"/>
                  </a:lnTo>
                  <a:close/>
                </a:path>
              </a:pathLst>
            </a:custGeom>
            <a:solidFill>
              <a:srgbClr val="D0BA9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D74AB0B7-2030-FEA4-0981-9AFE6882C1A5}"/>
                </a:ext>
              </a:extLst>
            </p:cNvPr>
            <p:cNvSpPr/>
            <p:nvPr/>
          </p:nvSpPr>
          <p:spPr>
            <a:xfrm>
              <a:off x="3692470" y="2446012"/>
              <a:ext cx="1563478" cy="145528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07 w 1794252"/>
                <a:gd name="connsiteY2" fmla="*/ 8063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9483 w 1794252"/>
                <a:gd name="connsiteY2" fmla="*/ 81871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878180 w 1794252"/>
                <a:gd name="connsiteY2" fmla="*/ 1645339 h 1668954"/>
                <a:gd name="connsiteX3" fmla="*/ 9483 w 1794252"/>
                <a:gd name="connsiteY3" fmla="*/ 818716 h 1668954"/>
                <a:gd name="connsiteX4" fmla="*/ 0 w 1794252"/>
                <a:gd name="connsiteY4" fmla="*/ 772033 h 1668954"/>
                <a:gd name="connsiteX5" fmla="*/ 683860 w 1794252"/>
                <a:gd name="connsiteY5" fmla="*/ 88328 h 1668954"/>
                <a:gd name="connsiteX6" fmla="*/ 1110392 w 1794252"/>
                <a:gd name="connsiteY6" fmla="*/ 88328 h 1668954"/>
                <a:gd name="connsiteX7" fmla="*/ 1794252 w 1794252"/>
                <a:gd name="connsiteY7" fmla="*/ 772033 h 1668954"/>
                <a:gd name="connsiteX0" fmla="*/ 1794252 w 1794252"/>
                <a:gd name="connsiteY0" fmla="*/ 772033 h 1670088"/>
                <a:gd name="connsiteX1" fmla="*/ 897126 w 1794252"/>
                <a:gd name="connsiteY1" fmla="*/ 1668954 h 1670088"/>
                <a:gd name="connsiteX2" fmla="*/ 855905 w 1794252"/>
                <a:gd name="connsiteY2" fmla="*/ 1670088 h 1670088"/>
                <a:gd name="connsiteX3" fmla="*/ 9483 w 1794252"/>
                <a:gd name="connsiteY3" fmla="*/ 818716 h 1670088"/>
                <a:gd name="connsiteX4" fmla="*/ 0 w 1794252"/>
                <a:gd name="connsiteY4" fmla="*/ 772033 h 1670088"/>
                <a:gd name="connsiteX5" fmla="*/ 683860 w 1794252"/>
                <a:gd name="connsiteY5" fmla="*/ 88328 h 1670088"/>
                <a:gd name="connsiteX6" fmla="*/ 1110392 w 1794252"/>
                <a:gd name="connsiteY6" fmla="*/ 88328 h 1670088"/>
                <a:gd name="connsiteX7" fmla="*/ 1794252 w 1794252"/>
                <a:gd name="connsiteY7" fmla="*/ 772033 h 1670088"/>
                <a:gd name="connsiteX0" fmla="*/ 1794252 w 1794252"/>
                <a:gd name="connsiteY0" fmla="*/ 772033 h 1670088"/>
                <a:gd name="connsiteX1" fmla="*/ 935104 w 1794252"/>
                <a:gd name="connsiteY1" fmla="*/ 1625539 h 1670088"/>
                <a:gd name="connsiteX2" fmla="*/ 897126 w 1794252"/>
                <a:gd name="connsiteY2" fmla="*/ 1668954 h 1670088"/>
                <a:gd name="connsiteX3" fmla="*/ 855905 w 1794252"/>
                <a:gd name="connsiteY3" fmla="*/ 1670088 h 1670088"/>
                <a:gd name="connsiteX4" fmla="*/ 9483 w 1794252"/>
                <a:gd name="connsiteY4" fmla="*/ 818716 h 1670088"/>
                <a:gd name="connsiteX5" fmla="*/ 0 w 1794252"/>
                <a:gd name="connsiteY5" fmla="*/ 772033 h 1670088"/>
                <a:gd name="connsiteX6" fmla="*/ 683860 w 1794252"/>
                <a:gd name="connsiteY6" fmla="*/ 88328 h 1670088"/>
                <a:gd name="connsiteX7" fmla="*/ 1110392 w 1794252"/>
                <a:gd name="connsiteY7" fmla="*/ 88328 h 1670088"/>
                <a:gd name="connsiteX8" fmla="*/ 1794252 w 1794252"/>
                <a:gd name="connsiteY8" fmla="*/ 772033 h 1670088"/>
                <a:gd name="connsiteX0" fmla="*/ 1794252 w 1794252"/>
                <a:gd name="connsiteY0" fmla="*/ 772033 h 1670088"/>
                <a:gd name="connsiteX1" fmla="*/ 949954 w 1794252"/>
                <a:gd name="connsiteY1" fmla="*/ 1650288 h 1670088"/>
                <a:gd name="connsiteX2" fmla="*/ 897126 w 1794252"/>
                <a:gd name="connsiteY2" fmla="*/ 1668954 h 1670088"/>
                <a:gd name="connsiteX3" fmla="*/ 855905 w 1794252"/>
                <a:gd name="connsiteY3" fmla="*/ 1670088 h 1670088"/>
                <a:gd name="connsiteX4" fmla="*/ 9483 w 1794252"/>
                <a:gd name="connsiteY4" fmla="*/ 818716 h 1670088"/>
                <a:gd name="connsiteX5" fmla="*/ 0 w 1794252"/>
                <a:gd name="connsiteY5" fmla="*/ 772033 h 1670088"/>
                <a:gd name="connsiteX6" fmla="*/ 683860 w 1794252"/>
                <a:gd name="connsiteY6" fmla="*/ 88328 h 1670088"/>
                <a:gd name="connsiteX7" fmla="*/ 1110392 w 1794252"/>
                <a:gd name="connsiteY7" fmla="*/ 88328 h 1670088"/>
                <a:gd name="connsiteX8" fmla="*/ 1794252 w 1794252"/>
                <a:gd name="connsiteY8" fmla="*/ 772033 h 1670088"/>
                <a:gd name="connsiteX0" fmla="*/ 1794252 w 1794252"/>
                <a:gd name="connsiteY0" fmla="*/ 772033 h 1670088"/>
                <a:gd name="connsiteX1" fmla="*/ 1764203 w 1794252"/>
                <a:gd name="connsiteY1" fmla="*/ 798915 h 1670088"/>
                <a:gd name="connsiteX2" fmla="*/ 949954 w 1794252"/>
                <a:gd name="connsiteY2" fmla="*/ 1650288 h 1670088"/>
                <a:gd name="connsiteX3" fmla="*/ 897126 w 1794252"/>
                <a:gd name="connsiteY3" fmla="*/ 1668954 h 1670088"/>
                <a:gd name="connsiteX4" fmla="*/ 855905 w 1794252"/>
                <a:gd name="connsiteY4" fmla="*/ 1670088 h 1670088"/>
                <a:gd name="connsiteX5" fmla="*/ 9483 w 1794252"/>
                <a:gd name="connsiteY5" fmla="*/ 818716 h 1670088"/>
                <a:gd name="connsiteX6" fmla="*/ 0 w 1794252"/>
                <a:gd name="connsiteY6" fmla="*/ 772033 h 1670088"/>
                <a:gd name="connsiteX7" fmla="*/ 683860 w 1794252"/>
                <a:gd name="connsiteY7" fmla="*/ 88328 h 1670088"/>
                <a:gd name="connsiteX8" fmla="*/ 1110392 w 1794252"/>
                <a:gd name="connsiteY8" fmla="*/ 88328 h 1670088"/>
                <a:gd name="connsiteX9" fmla="*/ 1794252 w 1794252"/>
                <a:gd name="connsiteY9" fmla="*/ 772033 h 1670088"/>
                <a:gd name="connsiteX0" fmla="*/ 1794252 w 1794252"/>
                <a:gd name="connsiteY0" fmla="*/ 772033 h 1670088"/>
                <a:gd name="connsiteX1" fmla="*/ 1788952 w 1794252"/>
                <a:gd name="connsiteY1" fmla="*/ 818715 h 1670088"/>
                <a:gd name="connsiteX2" fmla="*/ 949954 w 1794252"/>
                <a:gd name="connsiteY2" fmla="*/ 1650288 h 1670088"/>
                <a:gd name="connsiteX3" fmla="*/ 897126 w 1794252"/>
                <a:gd name="connsiteY3" fmla="*/ 1668954 h 1670088"/>
                <a:gd name="connsiteX4" fmla="*/ 855905 w 1794252"/>
                <a:gd name="connsiteY4" fmla="*/ 1670088 h 1670088"/>
                <a:gd name="connsiteX5" fmla="*/ 9483 w 1794252"/>
                <a:gd name="connsiteY5" fmla="*/ 818716 h 1670088"/>
                <a:gd name="connsiteX6" fmla="*/ 0 w 1794252"/>
                <a:gd name="connsiteY6" fmla="*/ 772033 h 1670088"/>
                <a:gd name="connsiteX7" fmla="*/ 683860 w 1794252"/>
                <a:gd name="connsiteY7" fmla="*/ 88328 h 1670088"/>
                <a:gd name="connsiteX8" fmla="*/ 1110392 w 1794252"/>
                <a:gd name="connsiteY8" fmla="*/ 88328 h 1670088"/>
                <a:gd name="connsiteX9" fmla="*/ 1794252 w 1794252"/>
                <a:gd name="connsiteY9" fmla="*/ 772033 h 16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4252" h="1670088">
                  <a:moveTo>
                    <a:pt x="1794252" y="772033"/>
                  </a:moveTo>
                  <a:lnTo>
                    <a:pt x="1788952" y="818715"/>
                  </a:lnTo>
                  <a:lnTo>
                    <a:pt x="949954" y="1650288"/>
                  </a:lnTo>
                  <a:lnTo>
                    <a:pt x="897126" y="1668954"/>
                  </a:lnTo>
                  <a:lnTo>
                    <a:pt x="855905" y="1670088"/>
                  </a:lnTo>
                  <a:lnTo>
                    <a:pt x="9483" y="818716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3" y="-29443"/>
                    <a:pt x="1110392" y="88328"/>
                  </a:cubicBezTo>
                  <a:lnTo>
                    <a:pt x="1794252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2A6F5F-6994-434A-7090-451A828137BC}"/>
                </a:ext>
              </a:extLst>
            </p:cNvPr>
            <p:cNvSpPr/>
            <p:nvPr/>
          </p:nvSpPr>
          <p:spPr>
            <a:xfrm>
              <a:off x="2124255" y="2446012"/>
              <a:ext cx="1568214" cy="1454296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19314 w 1794252"/>
                <a:gd name="connsiteY2" fmla="*/ 79396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0 w 1799687"/>
                <a:gd name="connsiteY2" fmla="*/ 816239 h 1668954"/>
                <a:gd name="connsiteX3" fmla="*/ 5435 w 1799687"/>
                <a:gd name="connsiteY3" fmla="*/ 772033 h 1668954"/>
                <a:gd name="connsiteX4" fmla="*/ 689295 w 1799687"/>
                <a:gd name="connsiteY4" fmla="*/ 88328 h 1668954"/>
                <a:gd name="connsiteX5" fmla="*/ 1115827 w 1799687"/>
                <a:gd name="connsiteY5" fmla="*/ 88328 h 1668954"/>
                <a:gd name="connsiteX6" fmla="*/ 1799687 w 1799687"/>
                <a:gd name="connsiteY6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856324 w 1799687"/>
                <a:gd name="connsiteY2" fmla="*/ 1625539 h 1668954"/>
                <a:gd name="connsiteX3" fmla="*/ 0 w 1799687"/>
                <a:gd name="connsiteY3" fmla="*/ 816239 h 1668954"/>
                <a:gd name="connsiteX4" fmla="*/ 5435 w 1799687"/>
                <a:gd name="connsiteY4" fmla="*/ 772033 h 1668954"/>
                <a:gd name="connsiteX5" fmla="*/ 689295 w 1799687"/>
                <a:gd name="connsiteY5" fmla="*/ 88328 h 1668954"/>
                <a:gd name="connsiteX6" fmla="*/ 1115827 w 1799687"/>
                <a:gd name="connsiteY6" fmla="*/ 88328 h 1668954"/>
                <a:gd name="connsiteX7" fmla="*/ 1799687 w 1799687"/>
                <a:gd name="connsiteY7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858798 w 1799687"/>
                <a:gd name="connsiteY2" fmla="*/ 1665138 h 1668954"/>
                <a:gd name="connsiteX3" fmla="*/ 0 w 1799687"/>
                <a:gd name="connsiteY3" fmla="*/ 816239 h 1668954"/>
                <a:gd name="connsiteX4" fmla="*/ 5435 w 1799687"/>
                <a:gd name="connsiteY4" fmla="*/ 772033 h 1668954"/>
                <a:gd name="connsiteX5" fmla="*/ 689295 w 1799687"/>
                <a:gd name="connsiteY5" fmla="*/ 88328 h 1668954"/>
                <a:gd name="connsiteX6" fmla="*/ 1115827 w 1799687"/>
                <a:gd name="connsiteY6" fmla="*/ 88328 h 1668954"/>
                <a:gd name="connsiteX7" fmla="*/ 1799687 w 1799687"/>
                <a:gd name="connsiteY7" fmla="*/ 772033 h 1668954"/>
                <a:gd name="connsiteX0" fmla="*/ 1799687 w 1799687"/>
                <a:gd name="connsiteY0" fmla="*/ 772033 h 1668954"/>
                <a:gd name="connsiteX1" fmla="*/ 937997 w 1799687"/>
                <a:gd name="connsiteY1" fmla="*/ 1632964 h 1668954"/>
                <a:gd name="connsiteX2" fmla="*/ 902561 w 1799687"/>
                <a:gd name="connsiteY2" fmla="*/ 1668954 h 1668954"/>
                <a:gd name="connsiteX3" fmla="*/ 858798 w 1799687"/>
                <a:gd name="connsiteY3" fmla="*/ 1665138 h 1668954"/>
                <a:gd name="connsiteX4" fmla="*/ 0 w 1799687"/>
                <a:gd name="connsiteY4" fmla="*/ 816239 h 1668954"/>
                <a:gd name="connsiteX5" fmla="*/ 5435 w 1799687"/>
                <a:gd name="connsiteY5" fmla="*/ 772033 h 1668954"/>
                <a:gd name="connsiteX6" fmla="*/ 689295 w 1799687"/>
                <a:gd name="connsiteY6" fmla="*/ 88328 h 1668954"/>
                <a:gd name="connsiteX7" fmla="*/ 1115827 w 1799687"/>
                <a:gd name="connsiteY7" fmla="*/ 88328 h 1668954"/>
                <a:gd name="connsiteX8" fmla="*/ 1799687 w 1799687"/>
                <a:gd name="connsiteY8" fmla="*/ 772033 h 1668954"/>
                <a:gd name="connsiteX0" fmla="*/ 1799687 w 1799687"/>
                <a:gd name="connsiteY0" fmla="*/ 772033 h 1668954"/>
                <a:gd name="connsiteX1" fmla="*/ 965221 w 1799687"/>
                <a:gd name="connsiteY1" fmla="*/ 1665138 h 1668954"/>
                <a:gd name="connsiteX2" fmla="*/ 902561 w 1799687"/>
                <a:gd name="connsiteY2" fmla="*/ 1668954 h 1668954"/>
                <a:gd name="connsiteX3" fmla="*/ 858798 w 1799687"/>
                <a:gd name="connsiteY3" fmla="*/ 1665138 h 1668954"/>
                <a:gd name="connsiteX4" fmla="*/ 0 w 1799687"/>
                <a:gd name="connsiteY4" fmla="*/ 816239 h 1668954"/>
                <a:gd name="connsiteX5" fmla="*/ 5435 w 1799687"/>
                <a:gd name="connsiteY5" fmla="*/ 772033 h 1668954"/>
                <a:gd name="connsiteX6" fmla="*/ 689295 w 1799687"/>
                <a:gd name="connsiteY6" fmla="*/ 88328 h 1668954"/>
                <a:gd name="connsiteX7" fmla="*/ 1115827 w 1799687"/>
                <a:gd name="connsiteY7" fmla="*/ 88328 h 1668954"/>
                <a:gd name="connsiteX8" fmla="*/ 1799687 w 1799687"/>
                <a:gd name="connsiteY8" fmla="*/ 772033 h 1668954"/>
                <a:gd name="connsiteX0" fmla="*/ 1799687 w 1799687"/>
                <a:gd name="connsiteY0" fmla="*/ 772033 h 1668954"/>
                <a:gd name="connsiteX1" fmla="*/ 1762147 w 1799687"/>
                <a:gd name="connsiteY1" fmla="*/ 808814 h 1668954"/>
                <a:gd name="connsiteX2" fmla="*/ 965221 w 1799687"/>
                <a:gd name="connsiteY2" fmla="*/ 1665138 h 1668954"/>
                <a:gd name="connsiteX3" fmla="*/ 902561 w 1799687"/>
                <a:gd name="connsiteY3" fmla="*/ 1668954 h 1668954"/>
                <a:gd name="connsiteX4" fmla="*/ 858798 w 1799687"/>
                <a:gd name="connsiteY4" fmla="*/ 1665138 h 1668954"/>
                <a:gd name="connsiteX5" fmla="*/ 0 w 1799687"/>
                <a:gd name="connsiteY5" fmla="*/ 816239 h 1668954"/>
                <a:gd name="connsiteX6" fmla="*/ 5435 w 1799687"/>
                <a:gd name="connsiteY6" fmla="*/ 772033 h 1668954"/>
                <a:gd name="connsiteX7" fmla="*/ 689295 w 1799687"/>
                <a:gd name="connsiteY7" fmla="*/ 88328 h 1668954"/>
                <a:gd name="connsiteX8" fmla="*/ 1115827 w 1799687"/>
                <a:gd name="connsiteY8" fmla="*/ 88328 h 1668954"/>
                <a:gd name="connsiteX9" fmla="*/ 1799687 w 1799687"/>
                <a:gd name="connsiteY9" fmla="*/ 772033 h 1668954"/>
                <a:gd name="connsiteX0" fmla="*/ 1799687 w 1799687"/>
                <a:gd name="connsiteY0" fmla="*/ 772033 h 1668954"/>
                <a:gd name="connsiteX1" fmla="*/ 1794321 w 1799687"/>
                <a:gd name="connsiteY1" fmla="*/ 833564 h 1668954"/>
                <a:gd name="connsiteX2" fmla="*/ 965221 w 1799687"/>
                <a:gd name="connsiteY2" fmla="*/ 1665138 h 1668954"/>
                <a:gd name="connsiteX3" fmla="*/ 902561 w 1799687"/>
                <a:gd name="connsiteY3" fmla="*/ 1668954 h 1668954"/>
                <a:gd name="connsiteX4" fmla="*/ 858798 w 1799687"/>
                <a:gd name="connsiteY4" fmla="*/ 1665138 h 1668954"/>
                <a:gd name="connsiteX5" fmla="*/ 0 w 1799687"/>
                <a:gd name="connsiteY5" fmla="*/ 816239 h 1668954"/>
                <a:gd name="connsiteX6" fmla="*/ 5435 w 1799687"/>
                <a:gd name="connsiteY6" fmla="*/ 772033 h 1668954"/>
                <a:gd name="connsiteX7" fmla="*/ 689295 w 1799687"/>
                <a:gd name="connsiteY7" fmla="*/ 88328 h 1668954"/>
                <a:gd name="connsiteX8" fmla="*/ 1115827 w 1799687"/>
                <a:gd name="connsiteY8" fmla="*/ 88328 h 1668954"/>
                <a:gd name="connsiteX9" fmla="*/ 1799687 w 1799687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687" h="1668954">
                  <a:moveTo>
                    <a:pt x="1799687" y="772033"/>
                  </a:moveTo>
                  <a:lnTo>
                    <a:pt x="1794321" y="833564"/>
                  </a:lnTo>
                  <a:lnTo>
                    <a:pt x="965221" y="1665138"/>
                  </a:lnTo>
                  <a:lnTo>
                    <a:pt x="902561" y="1668954"/>
                  </a:lnTo>
                  <a:lnTo>
                    <a:pt x="858798" y="1665138"/>
                  </a:lnTo>
                  <a:lnTo>
                    <a:pt x="0" y="816239"/>
                  </a:lnTo>
                  <a:lnTo>
                    <a:pt x="5435" y="772033"/>
                  </a:lnTo>
                  <a:lnTo>
                    <a:pt x="689295" y="88328"/>
                  </a:lnTo>
                  <a:cubicBezTo>
                    <a:pt x="807093" y="-29443"/>
                    <a:pt x="998028" y="-29443"/>
                    <a:pt x="1115827" y="88328"/>
                  </a:cubicBezTo>
                  <a:lnTo>
                    <a:pt x="1799687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E5AC4E31-87E9-5835-7CB1-542DADC0C511}"/>
                </a:ext>
              </a:extLst>
            </p:cNvPr>
            <p:cNvSpPr/>
            <p:nvPr/>
          </p:nvSpPr>
          <p:spPr>
            <a:xfrm>
              <a:off x="630165" y="2401736"/>
              <a:ext cx="1498958" cy="1508187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48399 w 1720208"/>
                <a:gd name="connsiteY1" fmla="*/ 169367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30799"/>
                <a:gd name="connsiteX1" fmla="*/ 873149 w 1720208"/>
                <a:gd name="connsiteY1" fmla="*/ 1730799 h 1730799"/>
                <a:gd name="connsiteX2" fmla="*/ 823082 w 1720208"/>
                <a:gd name="connsiteY2" fmla="*/ 1719763 h 1730799"/>
                <a:gd name="connsiteX3" fmla="*/ 15428 w 1720208"/>
                <a:gd name="connsiteY3" fmla="*/ 912294 h 1730799"/>
                <a:gd name="connsiteX4" fmla="*/ 52446 w 1720208"/>
                <a:gd name="connsiteY4" fmla="*/ 822842 h 1730799"/>
                <a:gd name="connsiteX5" fmla="*/ 822932 w 1720208"/>
                <a:gd name="connsiteY5" fmla="*/ 822842 h 1730799"/>
                <a:gd name="connsiteX6" fmla="*/ 822932 w 1720208"/>
                <a:gd name="connsiteY6" fmla="*/ 52532 h 1730799"/>
                <a:gd name="connsiteX7" fmla="*/ 912405 w 1720208"/>
                <a:gd name="connsiteY7" fmla="*/ 15523 h 1730799"/>
                <a:gd name="connsiteX8" fmla="*/ 1720058 w 1720208"/>
                <a:gd name="connsiteY8" fmla="*/ 822992 h 1730799"/>
                <a:gd name="connsiteX9" fmla="*/ 1720208 w 1720208"/>
                <a:gd name="connsiteY9" fmla="*/ 822842 h 1730799"/>
                <a:gd name="connsiteX0" fmla="*/ 1720208 w 1720208"/>
                <a:gd name="connsiteY0" fmla="*/ 822842 h 1730799"/>
                <a:gd name="connsiteX1" fmla="*/ 1689872 w 1720208"/>
                <a:gd name="connsiteY1" fmla="*/ 857151 h 1730799"/>
                <a:gd name="connsiteX2" fmla="*/ 873149 w 1720208"/>
                <a:gd name="connsiteY2" fmla="*/ 1730799 h 1730799"/>
                <a:gd name="connsiteX3" fmla="*/ 823082 w 1720208"/>
                <a:gd name="connsiteY3" fmla="*/ 1719763 h 1730799"/>
                <a:gd name="connsiteX4" fmla="*/ 15428 w 1720208"/>
                <a:gd name="connsiteY4" fmla="*/ 912294 h 1730799"/>
                <a:gd name="connsiteX5" fmla="*/ 52446 w 1720208"/>
                <a:gd name="connsiteY5" fmla="*/ 822842 h 1730799"/>
                <a:gd name="connsiteX6" fmla="*/ 822932 w 1720208"/>
                <a:gd name="connsiteY6" fmla="*/ 822842 h 1730799"/>
                <a:gd name="connsiteX7" fmla="*/ 822932 w 1720208"/>
                <a:gd name="connsiteY7" fmla="*/ 52532 h 1730799"/>
                <a:gd name="connsiteX8" fmla="*/ 912405 w 1720208"/>
                <a:gd name="connsiteY8" fmla="*/ 15523 h 1730799"/>
                <a:gd name="connsiteX9" fmla="*/ 1720058 w 1720208"/>
                <a:gd name="connsiteY9" fmla="*/ 822992 h 1730799"/>
                <a:gd name="connsiteX10" fmla="*/ 1720208 w 1720208"/>
                <a:gd name="connsiteY10" fmla="*/ 822842 h 1730799"/>
                <a:gd name="connsiteX0" fmla="*/ 1720208 w 1720208"/>
                <a:gd name="connsiteY0" fmla="*/ 822842 h 1730799"/>
                <a:gd name="connsiteX1" fmla="*/ 1704722 w 1720208"/>
                <a:gd name="connsiteY1" fmla="*/ 872000 h 1730799"/>
                <a:gd name="connsiteX2" fmla="*/ 873149 w 1720208"/>
                <a:gd name="connsiteY2" fmla="*/ 1730799 h 1730799"/>
                <a:gd name="connsiteX3" fmla="*/ 823082 w 1720208"/>
                <a:gd name="connsiteY3" fmla="*/ 1719763 h 1730799"/>
                <a:gd name="connsiteX4" fmla="*/ 15428 w 1720208"/>
                <a:gd name="connsiteY4" fmla="*/ 912294 h 1730799"/>
                <a:gd name="connsiteX5" fmla="*/ 52446 w 1720208"/>
                <a:gd name="connsiteY5" fmla="*/ 822842 h 1730799"/>
                <a:gd name="connsiteX6" fmla="*/ 822932 w 1720208"/>
                <a:gd name="connsiteY6" fmla="*/ 822842 h 1730799"/>
                <a:gd name="connsiteX7" fmla="*/ 822932 w 1720208"/>
                <a:gd name="connsiteY7" fmla="*/ 52532 h 1730799"/>
                <a:gd name="connsiteX8" fmla="*/ 912405 w 1720208"/>
                <a:gd name="connsiteY8" fmla="*/ 15523 h 1730799"/>
                <a:gd name="connsiteX9" fmla="*/ 1720058 w 1720208"/>
                <a:gd name="connsiteY9" fmla="*/ 822992 h 1730799"/>
                <a:gd name="connsiteX10" fmla="*/ 1720208 w 1720208"/>
                <a:gd name="connsiteY10" fmla="*/ 822842 h 173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0208" h="1730799">
                  <a:moveTo>
                    <a:pt x="1720208" y="822842"/>
                  </a:moveTo>
                  <a:lnTo>
                    <a:pt x="1704722" y="872000"/>
                  </a:lnTo>
                  <a:lnTo>
                    <a:pt x="873149" y="1730799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BFB0D21-E31B-11EA-6FE5-C04B8C6DD8D9}"/>
                </a:ext>
              </a:extLst>
            </p:cNvPr>
            <p:cNvSpPr/>
            <p:nvPr/>
          </p:nvSpPr>
          <p:spPr>
            <a:xfrm>
              <a:off x="1347382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63923B4-9F27-9C24-D6F1-374952CB870D}"/>
                </a:ext>
              </a:extLst>
            </p:cNvPr>
            <p:cNvSpPr/>
            <p:nvPr/>
          </p:nvSpPr>
          <p:spPr>
            <a:xfrm>
              <a:off x="2615391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F155B6C-BEE4-CE6E-A06E-3EDB33648DBE}"/>
                </a:ext>
              </a:extLst>
            </p:cNvPr>
            <p:cNvSpPr/>
            <p:nvPr/>
          </p:nvSpPr>
          <p:spPr>
            <a:xfrm>
              <a:off x="291073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A73C3C62-EEEA-FA68-447E-1BF5FEF0CFAB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3C0D0CCA-8B2F-3B77-82E6-9486AD8C97F2}"/>
                </a:ext>
              </a:extLst>
            </p:cNvPr>
            <p:cNvSpPr/>
            <p:nvPr/>
          </p:nvSpPr>
          <p:spPr>
            <a:xfrm>
              <a:off x="6037556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DE72BF74-8E5E-7E9B-BC8F-1F8A4278294F}"/>
                </a:ext>
              </a:extLst>
            </p:cNvPr>
            <p:cNvSpPr/>
            <p:nvPr/>
          </p:nvSpPr>
          <p:spPr>
            <a:xfrm>
              <a:off x="7601034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76C03BB-FFFB-0F73-ADCD-A123C5A2C5F9}"/>
                </a:ext>
              </a:extLst>
            </p:cNvPr>
            <p:cNvSpPr/>
            <p:nvPr/>
          </p:nvSpPr>
          <p:spPr>
            <a:xfrm>
              <a:off x="9946252" y="2285091"/>
              <a:ext cx="1615586" cy="1615216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27230 w 1854051"/>
                <a:gd name="connsiteY3" fmla="*/ 978639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7431 w 1854051"/>
                <a:gd name="connsiteY3" fmla="*/ 100586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58804 w 1854051"/>
                <a:gd name="connsiteY3" fmla="*/ 1810213 h 1853627"/>
                <a:gd name="connsiteX4" fmla="*/ 7431 w 1854051"/>
                <a:gd name="connsiteY4" fmla="*/ 1005864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46429 w 1854051"/>
                <a:gd name="connsiteY3" fmla="*/ 1849812 h 1853627"/>
                <a:gd name="connsiteX4" fmla="*/ 7431 w 1854051"/>
                <a:gd name="connsiteY4" fmla="*/ 1005864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051" h="1853627">
                  <a:moveTo>
                    <a:pt x="1854051" y="1551408"/>
                  </a:moveTo>
                  <a:lnTo>
                    <a:pt x="1526732" y="1224164"/>
                  </a:lnTo>
                  <a:lnTo>
                    <a:pt x="897126" y="1853627"/>
                  </a:lnTo>
                  <a:lnTo>
                    <a:pt x="846429" y="1849812"/>
                  </a:lnTo>
                  <a:lnTo>
                    <a:pt x="7431" y="1005864"/>
                  </a:lnTo>
                  <a:lnTo>
                    <a:pt x="0" y="956706"/>
                  </a:lnTo>
                  <a:lnTo>
                    <a:pt x="629607" y="327242"/>
                  </a:lnTo>
                  <a:lnTo>
                    <a:pt x="302289" y="0"/>
                  </a:lnTo>
                  <a:lnTo>
                    <a:pt x="1485219" y="0"/>
                  </a:lnTo>
                  <a:cubicBezTo>
                    <a:pt x="1688893" y="0"/>
                    <a:pt x="1854051" y="165120"/>
                    <a:pt x="1854051" y="368747"/>
                  </a:cubicBezTo>
                  <a:lnTo>
                    <a:pt x="1854051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3C1F1CA-074B-5976-EC9F-E0EBC4C1D2BA}"/>
                </a:ext>
              </a:extLst>
            </p:cNvPr>
            <p:cNvSpPr/>
            <p:nvPr/>
          </p:nvSpPr>
          <p:spPr>
            <a:xfrm>
              <a:off x="9164512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36647B8F-00CD-AFC9-5658-6E8368938CC8}"/>
                </a:ext>
              </a:extLst>
            </p:cNvPr>
            <p:cNvSpPr/>
            <p:nvPr/>
          </p:nvSpPr>
          <p:spPr>
            <a:xfrm>
              <a:off x="417886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B2ACAA59-CE20-2290-7F48-6FF7DD373B33}"/>
                </a:ext>
              </a:extLst>
            </p:cNvPr>
            <p:cNvSpPr/>
            <p:nvPr/>
          </p:nvSpPr>
          <p:spPr>
            <a:xfrm>
              <a:off x="5742347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905CD140-752F-0726-5187-C53E29FD3A38}"/>
                </a:ext>
              </a:extLst>
            </p:cNvPr>
            <p:cNvSpPr/>
            <p:nvPr/>
          </p:nvSpPr>
          <p:spPr>
            <a:xfrm>
              <a:off x="7305694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7 w 677864"/>
                <a:gd name="connsiteY2" fmla="*/ 385567 h 461872"/>
                <a:gd name="connsiteX3" fmla="*/ 0 w 677864"/>
                <a:gd name="connsiteY3" fmla="*/ 230937 h 461872"/>
                <a:gd name="connsiteX4" fmla="*/ 154667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25E1BE94-5C37-4D68-96EE-E47B17BBF9F6}"/>
                </a:ext>
              </a:extLst>
            </p:cNvPr>
            <p:cNvSpPr/>
            <p:nvPr/>
          </p:nvSpPr>
          <p:spPr>
            <a:xfrm>
              <a:off x="8869173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1559AD59-0E99-CBDF-AF73-A5B7D133787E}"/>
                </a:ext>
              </a:extLst>
            </p:cNvPr>
            <p:cNvSpPr/>
            <p:nvPr/>
          </p:nvSpPr>
          <p:spPr>
            <a:xfrm>
              <a:off x="1833782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D7D7FD1B-04E7-66E3-7C1D-7B820A92BE80}"/>
                </a:ext>
              </a:extLst>
            </p:cNvPr>
            <p:cNvSpPr/>
            <p:nvPr/>
          </p:nvSpPr>
          <p:spPr>
            <a:xfrm>
              <a:off x="339713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C9267103-F105-85BA-63E8-3C5D84C79D65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8009723C-7F33-1B40-9E5D-29364F701CAA}"/>
                </a:ext>
              </a:extLst>
            </p:cNvPr>
            <p:cNvSpPr/>
            <p:nvPr/>
          </p:nvSpPr>
          <p:spPr>
            <a:xfrm>
              <a:off x="6523955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8894CD9E-68D8-FBDE-2FCA-ADC6A00B2AB5}"/>
                </a:ext>
              </a:extLst>
            </p:cNvPr>
            <p:cNvSpPr/>
            <p:nvPr/>
          </p:nvSpPr>
          <p:spPr>
            <a:xfrm>
              <a:off x="8087434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9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9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0AC6AA5-F8BD-3206-4B09-E6CD8FB8017A}"/>
                </a:ext>
              </a:extLst>
            </p:cNvPr>
            <p:cNvSpPr/>
            <p:nvPr/>
          </p:nvSpPr>
          <p:spPr>
            <a:xfrm>
              <a:off x="9650911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7D0D570F-B754-6092-2899-AFBC0F59046D}"/>
                </a:ext>
              </a:extLst>
            </p:cNvPr>
            <p:cNvSpPr txBox="1"/>
            <p:nvPr/>
          </p:nvSpPr>
          <p:spPr>
            <a:xfrm>
              <a:off x="2701378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1DF28DE9-DA4D-F1BF-144B-FF40751D3FAD}"/>
                </a:ext>
              </a:extLst>
            </p:cNvPr>
            <p:cNvSpPr txBox="1"/>
            <p:nvPr/>
          </p:nvSpPr>
          <p:spPr>
            <a:xfrm>
              <a:off x="4264855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D670199F-1BD6-4373-EF93-513B3466B706}"/>
                </a:ext>
              </a:extLst>
            </p:cNvPr>
            <p:cNvSpPr txBox="1"/>
            <p:nvPr/>
          </p:nvSpPr>
          <p:spPr>
            <a:xfrm>
              <a:off x="5828334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73F1C7CF-6C53-2AF9-2E41-10DD3EE3AC4A}"/>
                </a:ext>
              </a:extLst>
            </p:cNvPr>
            <p:cNvSpPr txBox="1"/>
            <p:nvPr/>
          </p:nvSpPr>
          <p:spPr>
            <a:xfrm>
              <a:off x="7391681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5AD5FDB8-518A-B705-5F00-943A11119117}"/>
                </a:ext>
              </a:extLst>
            </p:cNvPr>
            <p:cNvSpPr txBox="1"/>
            <p:nvPr/>
          </p:nvSpPr>
          <p:spPr>
            <a:xfrm>
              <a:off x="8955160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51F5C34F-D7B0-23B3-A80B-4D6EF2263C2A}"/>
                </a:ext>
              </a:extLst>
            </p:cNvPr>
            <p:cNvSpPr txBox="1"/>
            <p:nvPr/>
          </p:nvSpPr>
          <p:spPr>
            <a:xfrm>
              <a:off x="1919769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E724BF50-3641-C479-0529-A0609BE864BF}"/>
                </a:ext>
              </a:extLst>
            </p:cNvPr>
            <p:cNvSpPr txBox="1"/>
            <p:nvPr/>
          </p:nvSpPr>
          <p:spPr>
            <a:xfrm>
              <a:off x="3483117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5DB4B5E0-DE9B-47B0-F1FE-A46A003A31E0}"/>
                </a:ext>
              </a:extLst>
            </p:cNvPr>
            <p:cNvSpPr txBox="1"/>
            <p:nvPr/>
          </p:nvSpPr>
          <p:spPr>
            <a:xfrm>
              <a:off x="5046595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847257F2-56AD-5624-5BFC-96ADB0E85A78}"/>
                </a:ext>
              </a:extLst>
            </p:cNvPr>
            <p:cNvSpPr txBox="1"/>
            <p:nvPr/>
          </p:nvSpPr>
          <p:spPr>
            <a:xfrm>
              <a:off x="6609942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FCBC5850-6964-59C5-A6C0-3FDBFE2D8318}"/>
                </a:ext>
              </a:extLst>
            </p:cNvPr>
            <p:cNvSpPr txBox="1"/>
            <p:nvPr/>
          </p:nvSpPr>
          <p:spPr>
            <a:xfrm>
              <a:off x="8173421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09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0BE6DAA2-7EFD-44A8-6CCC-C2842860F50B}"/>
                </a:ext>
              </a:extLst>
            </p:cNvPr>
            <p:cNvSpPr txBox="1"/>
            <p:nvPr/>
          </p:nvSpPr>
          <p:spPr>
            <a:xfrm>
              <a:off x="9736898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11</a:t>
              </a:r>
            </a:p>
          </p:txBody>
        </p:sp>
      </p:grpSp>
      <p:pic>
        <p:nvPicPr>
          <p:cNvPr id="80" name="Graphic 12" descr="Brainstorm with solid fill">
            <a:extLst>
              <a:ext uri="{FF2B5EF4-FFF2-40B4-BE49-F238E27FC236}">
                <a16:creationId xmlns:a16="http://schemas.microsoft.com/office/drawing/2014/main" id="{641874FE-7C4F-0D6F-60A8-A7A3A6146A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423" y="2937518"/>
            <a:ext cx="581220" cy="581220"/>
          </a:xfrm>
          <a:prstGeom prst="rect">
            <a:avLst/>
          </a:prstGeom>
        </p:spPr>
      </p:pic>
      <p:pic>
        <p:nvPicPr>
          <p:cNvPr id="81" name="Graphic 13" descr="Bullseye with solid fill">
            <a:extLst>
              <a:ext uri="{FF2B5EF4-FFF2-40B4-BE49-F238E27FC236}">
                <a16:creationId xmlns:a16="http://schemas.microsoft.com/office/drawing/2014/main" id="{375A9093-E216-F8D2-EF3E-F7AC978321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1859" y="3423888"/>
            <a:ext cx="581220" cy="581220"/>
          </a:xfrm>
          <a:prstGeom prst="rect">
            <a:avLst/>
          </a:prstGeom>
        </p:spPr>
      </p:pic>
      <p:pic>
        <p:nvPicPr>
          <p:cNvPr id="82" name="Graphic 14" descr="Database with solid fill">
            <a:extLst>
              <a:ext uri="{FF2B5EF4-FFF2-40B4-BE49-F238E27FC236}">
                <a16:creationId xmlns:a16="http://schemas.microsoft.com/office/drawing/2014/main" id="{67962CE8-9DBD-AA48-6DBE-3B36760DF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8684" y="3423888"/>
            <a:ext cx="581220" cy="581220"/>
          </a:xfrm>
          <a:prstGeom prst="rect">
            <a:avLst/>
          </a:prstGeom>
        </p:spPr>
      </p:pic>
      <p:pic>
        <p:nvPicPr>
          <p:cNvPr id="83" name="Graphic 15" descr="Gears with solid fill">
            <a:extLst>
              <a:ext uri="{FF2B5EF4-FFF2-40B4-BE49-F238E27FC236}">
                <a16:creationId xmlns:a16="http://schemas.microsoft.com/office/drawing/2014/main" id="{80213822-CE97-E634-EAD3-35C45F24A8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7076" y="2937518"/>
            <a:ext cx="581220" cy="581220"/>
          </a:xfrm>
          <a:prstGeom prst="rect">
            <a:avLst/>
          </a:prstGeom>
        </p:spPr>
      </p:pic>
      <p:pic>
        <p:nvPicPr>
          <p:cNvPr id="84" name="Graphic 16" descr="Hourglass 30% with solid fill">
            <a:extLst>
              <a:ext uri="{FF2B5EF4-FFF2-40B4-BE49-F238E27FC236}">
                <a16:creationId xmlns:a16="http://schemas.microsoft.com/office/drawing/2014/main" id="{A14A776F-CB23-01D8-1C60-7545E925CD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83597" y="2937518"/>
            <a:ext cx="581220" cy="581220"/>
          </a:xfrm>
          <a:prstGeom prst="rect">
            <a:avLst/>
          </a:prstGeom>
        </p:spPr>
      </p:pic>
      <p:pic>
        <p:nvPicPr>
          <p:cNvPr id="85" name="Graphic 17" descr="Lightbulb with solid fill">
            <a:extLst>
              <a:ext uri="{FF2B5EF4-FFF2-40B4-BE49-F238E27FC236}">
                <a16:creationId xmlns:a16="http://schemas.microsoft.com/office/drawing/2014/main" id="{CCFB2635-E588-3DA0-69C3-B081C42174B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38511" y="3423888"/>
            <a:ext cx="581220" cy="581220"/>
          </a:xfrm>
          <a:prstGeom prst="rect">
            <a:avLst/>
          </a:prstGeom>
        </p:spPr>
      </p:pic>
      <p:pic>
        <p:nvPicPr>
          <p:cNvPr id="86" name="Graphic 18" descr="Research with solid fill">
            <a:extLst>
              <a:ext uri="{FF2B5EF4-FFF2-40B4-BE49-F238E27FC236}">
                <a16:creationId xmlns:a16="http://schemas.microsoft.com/office/drawing/2014/main" id="{6E5888F4-C474-AD29-6E9E-825326B8602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65337" y="3423888"/>
            <a:ext cx="581220" cy="581220"/>
          </a:xfrm>
          <a:prstGeom prst="rect">
            <a:avLst/>
          </a:prstGeom>
        </p:spPr>
      </p:pic>
      <p:pic>
        <p:nvPicPr>
          <p:cNvPr id="87" name="Graphic 19" descr="Eye with solid fill">
            <a:extLst>
              <a:ext uri="{FF2B5EF4-FFF2-40B4-BE49-F238E27FC236}">
                <a16:creationId xmlns:a16="http://schemas.microsoft.com/office/drawing/2014/main" id="{2A5C1195-7FB8-0319-467B-8ED67E2838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550221" y="2867619"/>
            <a:ext cx="721019" cy="721019"/>
          </a:xfrm>
          <a:prstGeom prst="rect">
            <a:avLst/>
          </a:prstGeom>
        </p:spPr>
      </p:pic>
      <p:pic>
        <p:nvPicPr>
          <p:cNvPr id="30" name="Graphic 13" descr="Bullseye with solid fill">
            <a:extLst>
              <a:ext uri="{FF2B5EF4-FFF2-40B4-BE49-F238E27FC236}">
                <a16:creationId xmlns:a16="http://schemas.microsoft.com/office/drawing/2014/main" id="{E6013320-9647-45E0-A24A-9B6ED025E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92163" y="3423888"/>
            <a:ext cx="581220" cy="581220"/>
          </a:xfrm>
          <a:prstGeom prst="rect">
            <a:avLst/>
          </a:prstGeom>
        </p:spPr>
      </p:pic>
      <p:pic>
        <p:nvPicPr>
          <p:cNvPr id="31" name="Graphic 16" descr="Hourglass 30% with solid fill">
            <a:extLst>
              <a:ext uri="{FF2B5EF4-FFF2-40B4-BE49-F238E27FC236}">
                <a16:creationId xmlns:a16="http://schemas.microsoft.com/office/drawing/2014/main" id="{8D6D801C-9C42-708F-6BE5-70C924E17D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73902" y="2937518"/>
            <a:ext cx="581220" cy="581220"/>
          </a:xfrm>
          <a:prstGeom prst="rect">
            <a:avLst/>
          </a:prstGeom>
        </p:spPr>
      </p:pic>
      <p:pic>
        <p:nvPicPr>
          <p:cNvPr id="32" name="Graphic 18" descr="Research with solid fill">
            <a:extLst>
              <a:ext uri="{FF2B5EF4-FFF2-40B4-BE49-F238E27FC236}">
                <a16:creationId xmlns:a16="http://schemas.microsoft.com/office/drawing/2014/main" id="{218D89D9-2B4C-93C9-302E-C7E028F5ADB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5640" y="3423888"/>
            <a:ext cx="581220" cy="58122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5ADE54BD-7A54-E98E-6B1D-48A3C310F5AC}"/>
              </a:ext>
            </a:extLst>
          </p:cNvPr>
          <p:cNvGrpSpPr/>
          <p:nvPr/>
        </p:nvGrpSpPr>
        <p:grpSpPr>
          <a:xfrm>
            <a:off x="1430684" y="4811417"/>
            <a:ext cx="1387141" cy="1105487"/>
            <a:chOff x="332936" y="2720099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3B79042-1A18-57E4-7B15-D26E300E934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785A171-FB58-DB1D-ADC7-D071D6566A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9E9D455-8B11-47C9-3AB1-F45200BAC635}"/>
              </a:ext>
            </a:extLst>
          </p:cNvPr>
          <p:cNvGrpSpPr/>
          <p:nvPr/>
        </p:nvGrpSpPr>
        <p:grpSpPr>
          <a:xfrm>
            <a:off x="2995082" y="4811417"/>
            <a:ext cx="1387141" cy="1105487"/>
            <a:chOff x="332936" y="2720099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E70B71-92C7-3C04-5BF2-3CABB0019BD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BB473A7-BDF0-D80A-CD54-5B6377E4F5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40B3065-6AD1-BA8F-AB84-D1AA8BC7EF65}"/>
              </a:ext>
            </a:extLst>
          </p:cNvPr>
          <p:cNvGrpSpPr/>
          <p:nvPr/>
        </p:nvGrpSpPr>
        <p:grpSpPr>
          <a:xfrm>
            <a:off x="4559480" y="4811417"/>
            <a:ext cx="1387141" cy="1105487"/>
            <a:chOff x="332936" y="2720099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0E86822-219B-74AE-35A3-2E373DBE4DE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8662E19-5619-1EE1-3177-0E49396174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D3F49E7-C8FF-E03F-939C-C71E56BBD78B}"/>
              </a:ext>
            </a:extLst>
          </p:cNvPr>
          <p:cNvGrpSpPr/>
          <p:nvPr/>
        </p:nvGrpSpPr>
        <p:grpSpPr>
          <a:xfrm>
            <a:off x="2212883" y="1195691"/>
            <a:ext cx="1387141" cy="1105487"/>
            <a:chOff x="332936" y="2720099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4932A95-6D90-C8FB-E645-06B94D70A9D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F9ADBC5-1A2B-CF33-AEDD-870D1C56BFC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2B67EB2-A58A-22BE-0A4A-0710E69CC724}"/>
              </a:ext>
            </a:extLst>
          </p:cNvPr>
          <p:cNvGrpSpPr/>
          <p:nvPr/>
        </p:nvGrpSpPr>
        <p:grpSpPr>
          <a:xfrm>
            <a:off x="3777281" y="1195691"/>
            <a:ext cx="1387141" cy="1105487"/>
            <a:chOff x="332936" y="2720099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7D03A51-F706-1374-AF72-712F5051C2B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77C3112-71AE-2621-228B-9BC3DE234B6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167E63E-4615-7FC5-D355-16DD502EB98A}"/>
              </a:ext>
            </a:extLst>
          </p:cNvPr>
          <p:cNvGrpSpPr/>
          <p:nvPr/>
        </p:nvGrpSpPr>
        <p:grpSpPr>
          <a:xfrm>
            <a:off x="6123879" y="4811417"/>
            <a:ext cx="1387141" cy="1105487"/>
            <a:chOff x="332936" y="2720099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80E8043-2421-3322-829A-CD12C48B386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644D08E-BCDC-A0BF-A8F4-137443EE16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58E1F7F-5652-D2C9-6085-70CC0FB3ED64}"/>
              </a:ext>
            </a:extLst>
          </p:cNvPr>
          <p:cNvGrpSpPr/>
          <p:nvPr/>
        </p:nvGrpSpPr>
        <p:grpSpPr>
          <a:xfrm>
            <a:off x="5341680" y="1195691"/>
            <a:ext cx="1387141" cy="1105487"/>
            <a:chOff x="332936" y="2720099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1B945A-D8B9-5418-753B-5B2ED0D5EE1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6787929-F3D0-A1EC-9017-6679FA6493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1711A2A-097B-3717-E363-6D581C24E7A1}"/>
              </a:ext>
            </a:extLst>
          </p:cNvPr>
          <p:cNvGrpSpPr/>
          <p:nvPr/>
        </p:nvGrpSpPr>
        <p:grpSpPr>
          <a:xfrm>
            <a:off x="7688278" y="4811417"/>
            <a:ext cx="1387141" cy="1105487"/>
            <a:chOff x="332936" y="2720099"/>
            <a:chExt cx="2926080" cy="110548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428C1EC-672A-16E8-C864-0BE0F219E2A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F260525-0A85-5208-C3C5-5F4F4F2AE9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8B5980F-4592-9E05-AA0E-B0F33584A8A9}"/>
              </a:ext>
            </a:extLst>
          </p:cNvPr>
          <p:cNvGrpSpPr/>
          <p:nvPr/>
        </p:nvGrpSpPr>
        <p:grpSpPr>
          <a:xfrm>
            <a:off x="6906079" y="1195691"/>
            <a:ext cx="1387141" cy="1105487"/>
            <a:chOff x="332936" y="2720099"/>
            <a:chExt cx="2926080" cy="110548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A7FF0F3-BD48-E664-2EB7-DE209708E9B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2284BB7-F474-0D0A-4E83-B9FF884544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1EC01FE-924C-EE1C-30DC-B3E97DC074D5}"/>
              </a:ext>
            </a:extLst>
          </p:cNvPr>
          <p:cNvGrpSpPr/>
          <p:nvPr/>
        </p:nvGrpSpPr>
        <p:grpSpPr>
          <a:xfrm>
            <a:off x="9252679" y="4811417"/>
            <a:ext cx="1387141" cy="1105487"/>
            <a:chOff x="332936" y="2720099"/>
            <a:chExt cx="2926080" cy="11054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12F59E-5277-6619-2041-810E0F6CF67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5296350-9753-F463-D45A-CCAAC8DBA2D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9AF20E1-BBCE-092B-AACB-8E8FDCBC0CE8}"/>
              </a:ext>
            </a:extLst>
          </p:cNvPr>
          <p:cNvGrpSpPr/>
          <p:nvPr/>
        </p:nvGrpSpPr>
        <p:grpSpPr>
          <a:xfrm>
            <a:off x="8470477" y="1195691"/>
            <a:ext cx="1387141" cy="1105487"/>
            <a:chOff x="332936" y="2720099"/>
            <a:chExt cx="2926080" cy="110548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8FB3950-442D-B64A-0362-92FEFDFA940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FDAFB15-792C-951F-74AD-872F22AD76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1102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28C50-2DFB-449E-C5F8-D23C43F64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C421-2FF8-7784-9C2C-77F0D4633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11-Step Arrow Diamond Process – Slide Template</a:t>
            </a:r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DF5A17F-096E-4D24-224F-66E6E1940DC4}"/>
              </a:ext>
            </a:extLst>
          </p:cNvPr>
          <p:cNvGrpSpPr/>
          <p:nvPr/>
        </p:nvGrpSpPr>
        <p:grpSpPr>
          <a:xfrm>
            <a:off x="1430684" y="4811417"/>
            <a:ext cx="1387141" cy="1105487"/>
            <a:chOff x="332936" y="2720099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1598D7-1C94-BF7B-333C-B6298952A8E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AF3B88A-8742-03A1-BAA1-668F028945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8D3B04F-8E55-58D4-B54B-8108BB2A3E08}"/>
              </a:ext>
            </a:extLst>
          </p:cNvPr>
          <p:cNvGrpSpPr/>
          <p:nvPr/>
        </p:nvGrpSpPr>
        <p:grpSpPr>
          <a:xfrm>
            <a:off x="2995082" y="4811417"/>
            <a:ext cx="1387141" cy="1105487"/>
            <a:chOff x="332936" y="2720099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D5854CB-6149-E4E8-49DD-0D96AD780F4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2954A79-F933-9074-D22D-9AD3491DCB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EB844E8-A06C-D5FE-E74F-2286BD7408EB}"/>
              </a:ext>
            </a:extLst>
          </p:cNvPr>
          <p:cNvGrpSpPr/>
          <p:nvPr/>
        </p:nvGrpSpPr>
        <p:grpSpPr>
          <a:xfrm>
            <a:off x="4559480" y="4811417"/>
            <a:ext cx="1387141" cy="1105487"/>
            <a:chOff x="332936" y="2720099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BDC1DD-CA62-D5D2-39DB-BD961357C8E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2865B76-B90A-7BF8-8427-EDD31C3F11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3E9CA52-0350-5D05-E0F3-0F0F47C513E3}"/>
              </a:ext>
            </a:extLst>
          </p:cNvPr>
          <p:cNvGrpSpPr/>
          <p:nvPr/>
        </p:nvGrpSpPr>
        <p:grpSpPr>
          <a:xfrm>
            <a:off x="2212883" y="1195691"/>
            <a:ext cx="1387141" cy="1105487"/>
            <a:chOff x="332936" y="2720099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DD6B8C0-B882-267C-B701-9AC4541A54F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A85AF36-E527-8940-1171-82FA4C00BA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4474943-A5A3-43E9-C495-6E0C48F482D0}"/>
              </a:ext>
            </a:extLst>
          </p:cNvPr>
          <p:cNvGrpSpPr/>
          <p:nvPr/>
        </p:nvGrpSpPr>
        <p:grpSpPr>
          <a:xfrm>
            <a:off x="3777281" y="1195691"/>
            <a:ext cx="1387141" cy="1105487"/>
            <a:chOff x="332936" y="2720099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6EC7439-E6B6-4FBE-A791-4E29015187B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46C372B-F7BB-06B0-1298-C86576A407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4020B8F-587D-22FB-BB02-CC7D6C8888C1}"/>
              </a:ext>
            </a:extLst>
          </p:cNvPr>
          <p:cNvGrpSpPr/>
          <p:nvPr/>
        </p:nvGrpSpPr>
        <p:grpSpPr>
          <a:xfrm>
            <a:off x="6123879" y="4811417"/>
            <a:ext cx="1387141" cy="1105487"/>
            <a:chOff x="332936" y="2720099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A86955-D3C5-B7C3-C1D9-459059EB273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5A8B920-97A3-D79D-2348-703C022FCB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31BB600-B3C6-7F45-8DDF-375C91C1E900}"/>
              </a:ext>
            </a:extLst>
          </p:cNvPr>
          <p:cNvGrpSpPr/>
          <p:nvPr/>
        </p:nvGrpSpPr>
        <p:grpSpPr>
          <a:xfrm>
            <a:off x="5341680" y="1195691"/>
            <a:ext cx="1387141" cy="1105487"/>
            <a:chOff x="332936" y="2720099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E3FCED-02C2-AC6E-3952-7B99CB984EE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6292D9-0FD0-248B-3B41-B39A4A38E7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0121D69-610D-5199-48B1-A356948FF828}"/>
              </a:ext>
            </a:extLst>
          </p:cNvPr>
          <p:cNvGrpSpPr/>
          <p:nvPr/>
        </p:nvGrpSpPr>
        <p:grpSpPr>
          <a:xfrm>
            <a:off x="7688278" y="4811417"/>
            <a:ext cx="1387141" cy="1105487"/>
            <a:chOff x="332936" y="2720099"/>
            <a:chExt cx="2926080" cy="110548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79FEE18-0120-9DCA-2422-3839BD50A70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EC38DAD-E029-9E90-758A-20C9C369CE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4F1AB16-F131-380F-8C69-D94F51735E68}"/>
              </a:ext>
            </a:extLst>
          </p:cNvPr>
          <p:cNvGrpSpPr/>
          <p:nvPr/>
        </p:nvGrpSpPr>
        <p:grpSpPr>
          <a:xfrm>
            <a:off x="6906079" y="1195691"/>
            <a:ext cx="1387141" cy="1105487"/>
            <a:chOff x="332936" y="2720099"/>
            <a:chExt cx="2926080" cy="110548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A4E3FA8-6A46-24FD-56E5-B5FBE07F611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C3A1CCB-2F16-42CC-FA25-DEA91E13C2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2E01B74-49BF-737D-558C-1B4DF3D385E1}"/>
              </a:ext>
            </a:extLst>
          </p:cNvPr>
          <p:cNvGrpSpPr/>
          <p:nvPr/>
        </p:nvGrpSpPr>
        <p:grpSpPr>
          <a:xfrm>
            <a:off x="9252679" y="4811417"/>
            <a:ext cx="1387141" cy="1105487"/>
            <a:chOff x="332936" y="2720099"/>
            <a:chExt cx="2926080" cy="110548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685F156-AF09-CCAC-C312-9BDC18F9263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8E4BF1B-E362-445C-B00F-658ACDA691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AB105E28-7BA2-8057-F262-1B7734A4274B}"/>
              </a:ext>
            </a:extLst>
          </p:cNvPr>
          <p:cNvGrpSpPr/>
          <p:nvPr/>
        </p:nvGrpSpPr>
        <p:grpSpPr>
          <a:xfrm>
            <a:off x="8470477" y="1195691"/>
            <a:ext cx="1387141" cy="1105487"/>
            <a:chOff x="332936" y="2720099"/>
            <a:chExt cx="2926080" cy="1105487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5E4D748-8BEF-8663-F8AF-13395FA3AE7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B18F834-CEC3-5D07-0425-849800F37C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A1B25ED-0BD0-B2B5-941E-73B11CA7772E}"/>
              </a:ext>
            </a:extLst>
          </p:cNvPr>
          <p:cNvGrpSpPr/>
          <p:nvPr/>
        </p:nvGrpSpPr>
        <p:grpSpPr>
          <a:xfrm>
            <a:off x="630165" y="2285091"/>
            <a:ext cx="10931673" cy="2287818"/>
            <a:chOff x="630165" y="2285091"/>
            <a:chExt cx="10931673" cy="2287818"/>
          </a:xfrm>
        </p:grpSpPr>
        <p:sp>
          <p:nvSpPr>
            <p:cNvPr id="129" name="Forme libre 10">
              <a:extLst>
                <a:ext uri="{FF2B5EF4-FFF2-40B4-BE49-F238E27FC236}">
                  <a16:creationId xmlns:a16="http://schemas.microsoft.com/office/drawing/2014/main" id="{07E26B05-8F80-9EC9-BC3B-CAC7870D855F}"/>
                </a:ext>
              </a:extLst>
            </p:cNvPr>
            <p:cNvSpPr/>
            <p:nvPr/>
          </p:nvSpPr>
          <p:spPr>
            <a:xfrm>
              <a:off x="5255947" y="2446012"/>
              <a:ext cx="1571861" cy="1454296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4400 w 1794253"/>
                <a:gd name="connsiteY2" fmla="*/ 79644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601 w 1794253"/>
                <a:gd name="connsiteY2" fmla="*/ 81129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0926 w 1794253"/>
                <a:gd name="connsiteY2" fmla="*/ 1625539 h 1668954"/>
                <a:gd name="connsiteX3" fmla="*/ 4601 w 1794253"/>
                <a:gd name="connsiteY3" fmla="*/ 811290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3602 w 1794253"/>
                <a:gd name="connsiteY2" fmla="*/ 1665137 h 1668954"/>
                <a:gd name="connsiteX3" fmla="*/ 4601 w 1794253"/>
                <a:gd name="connsiteY3" fmla="*/ 811290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947548 w 1794253"/>
                <a:gd name="connsiteY1" fmla="*/ 1625539 h 1668954"/>
                <a:gd name="connsiteX2" fmla="*/ 897127 w 1794253"/>
                <a:gd name="connsiteY2" fmla="*/ 1668954 h 1668954"/>
                <a:gd name="connsiteX3" fmla="*/ 843602 w 1794253"/>
                <a:gd name="connsiteY3" fmla="*/ 1665137 h 1668954"/>
                <a:gd name="connsiteX4" fmla="*/ 4601 w 1794253"/>
                <a:gd name="connsiteY4" fmla="*/ 811290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68954"/>
                <a:gd name="connsiteX1" fmla="*/ 954972 w 1794253"/>
                <a:gd name="connsiteY1" fmla="*/ 1662663 h 1668954"/>
                <a:gd name="connsiteX2" fmla="*/ 897127 w 1794253"/>
                <a:gd name="connsiteY2" fmla="*/ 1668954 h 1668954"/>
                <a:gd name="connsiteX3" fmla="*/ 843602 w 1794253"/>
                <a:gd name="connsiteY3" fmla="*/ 1665137 h 1668954"/>
                <a:gd name="connsiteX4" fmla="*/ 4601 w 1794253"/>
                <a:gd name="connsiteY4" fmla="*/ 811290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68954"/>
                <a:gd name="connsiteX1" fmla="*/ 1756848 w 1794253"/>
                <a:gd name="connsiteY1" fmla="*/ 816239 h 1668954"/>
                <a:gd name="connsiteX2" fmla="*/ 954972 w 1794253"/>
                <a:gd name="connsiteY2" fmla="*/ 1662663 h 1668954"/>
                <a:gd name="connsiteX3" fmla="*/ 897127 w 1794253"/>
                <a:gd name="connsiteY3" fmla="*/ 1668954 h 1668954"/>
                <a:gd name="connsiteX4" fmla="*/ 843602 w 1794253"/>
                <a:gd name="connsiteY4" fmla="*/ 1665137 h 1668954"/>
                <a:gd name="connsiteX5" fmla="*/ 4601 w 1794253"/>
                <a:gd name="connsiteY5" fmla="*/ 811290 h 1668954"/>
                <a:gd name="connsiteX6" fmla="*/ 0 w 1794253"/>
                <a:gd name="connsiteY6" fmla="*/ 772033 h 1668954"/>
                <a:gd name="connsiteX7" fmla="*/ 683860 w 1794253"/>
                <a:gd name="connsiteY7" fmla="*/ 88328 h 1668954"/>
                <a:gd name="connsiteX8" fmla="*/ 1110393 w 1794253"/>
                <a:gd name="connsiteY8" fmla="*/ 88328 h 1668954"/>
                <a:gd name="connsiteX9" fmla="*/ 1794253 w 1794253"/>
                <a:gd name="connsiteY9" fmla="*/ 772033 h 1668954"/>
                <a:gd name="connsiteX0" fmla="*/ 1794253 w 1803872"/>
                <a:gd name="connsiteY0" fmla="*/ 772033 h 1668954"/>
                <a:gd name="connsiteX1" fmla="*/ 1803872 w 1803872"/>
                <a:gd name="connsiteY1" fmla="*/ 843463 h 1668954"/>
                <a:gd name="connsiteX2" fmla="*/ 954972 w 1803872"/>
                <a:gd name="connsiteY2" fmla="*/ 1662663 h 1668954"/>
                <a:gd name="connsiteX3" fmla="*/ 897127 w 1803872"/>
                <a:gd name="connsiteY3" fmla="*/ 1668954 h 1668954"/>
                <a:gd name="connsiteX4" fmla="*/ 843602 w 1803872"/>
                <a:gd name="connsiteY4" fmla="*/ 1665137 h 1668954"/>
                <a:gd name="connsiteX5" fmla="*/ 4601 w 1803872"/>
                <a:gd name="connsiteY5" fmla="*/ 811290 h 1668954"/>
                <a:gd name="connsiteX6" fmla="*/ 0 w 1803872"/>
                <a:gd name="connsiteY6" fmla="*/ 772033 h 1668954"/>
                <a:gd name="connsiteX7" fmla="*/ 683860 w 1803872"/>
                <a:gd name="connsiteY7" fmla="*/ 88328 h 1668954"/>
                <a:gd name="connsiteX8" fmla="*/ 1110393 w 1803872"/>
                <a:gd name="connsiteY8" fmla="*/ 88328 h 1668954"/>
                <a:gd name="connsiteX9" fmla="*/ 1794253 w 1803872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3872" h="1668954">
                  <a:moveTo>
                    <a:pt x="1794253" y="772033"/>
                  </a:moveTo>
                  <a:lnTo>
                    <a:pt x="1803872" y="843463"/>
                  </a:lnTo>
                  <a:lnTo>
                    <a:pt x="954972" y="1662663"/>
                  </a:lnTo>
                  <a:lnTo>
                    <a:pt x="897127" y="1668954"/>
                  </a:lnTo>
                  <a:lnTo>
                    <a:pt x="843602" y="1665137"/>
                  </a:lnTo>
                  <a:lnTo>
                    <a:pt x="4601" y="811290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0" name="Forme libre 14">
              <a:extLst>
                <a:ext uri="{FF2B5EF4-FFF2-40B4-BE49-F238E27FC236}">
                  <a16:creationId xmlns:a16="http://schemas.microsoft.com/office/drawing/2014/main" id="{D1BAED11-E84E-AAC9-6F50-FE730EC7B680}"/>
                </a:ext>
              </a:extLst>
            </p:cNvPr>
            <p:cNvSpPr/>
            <p:nvPr/>
          </p:nvSpPr>
          <p:spPr>
            <a:xfrm>
              <a:off x="8382773" y="2446012"/>
              <a:ext cx="1563479" cy="1455284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19738 w 1794253"/>
                <a:gd name="connsiteY2" fmla="*/ 791491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413 w 1794253"/>
                <a:gd name="connsiteY2" fmla="*/ 828615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61212 w 1794253"/>
                <a:gd name="connsiteY2" fmla="*/ 1640389 h 1668954"/>
                <a:gd name="connsiteX3" fmla="*/ 2413 w 1794253"/>
                <a:gd name="connsiteY3" fmla="*/ 828615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1412 w 1794253"/>
                <a:gd name="connsiteY2" fmla="*/ 1660189 h 1668954"/>
                <a:gd name="connsiteX3" fmla="*/ 2413 w 1794253"/>
                <a:gd name="connsiteY3" fmla="*/ 828615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68954"/>
                <a:gd name="connsiteX1" fmla="*/ 935459 w 1794253"/>
                <a:gd name="connsiteY1" fmla="*/ 1635439 h 1668954"/>
                <a:gd name="connsiteX2" fmla="*/ 897127 w 1794253"/>
                <a:gd name="connsiteY2" fmla="*/ 1668954 h 1668954"/>
                <a:gd name="connsiteX3" fmla="*/ 841412 w 1794253"/>
                <a:gd name="connsiteY3" fmla="*/ 1660189 h 1668954"/>
                <a:gd name="connsiteX4" fmla="*/ 2413 w 1794253"/>
                <a:gd name="connsiteY4" fmla="*/ 828615 h 1668954"/>
                <a:gd name="connsiteX5" fmla="*/ 0 w 1794253"/>
                <a:gd name="connsiteY5" fmla="*/ 772033 h 1668954"/>
                <a:gd name="connsiteX6" fmla="*/ 683860 w 1794253"/>
                <a:gd name="connsiteY6" fmla="*/ 88328 h 1668954"/>
                <a:gd name="connsiteX7" fmla="*/ 1110393 w 1794253"/>
                <a:gd name="connsiteY7" fmla="*/ 88328 h 1668954"/>
                <a:gd name="connsiteX8" fmla="*/ 1794253 w 1794253"/>
                <a:gd name="connsiteY8" fmla="*/ 772033 h 1668954"/>
                <a:gd name="connsiteX0" fmla="*/ 1794253 w 1794253"/>
                <a:gd name="connsiteY0" fmla="*/ 772033 h 1670088"/>
                <a:gd name="connsiteX1" fmla="*/ 960210 w 1794253"/>
                <a:gd name="connsiteY1" fmla="*/ 1670088 h 1670088"/>
                <a:gd name="connsiteX2" fmla="*/ 897127 w 1794253"/>
                <a:gd name="connsiteY2" fmla="*/ 1668954 h 1670088"/>
                <a:gd name="connsiteX3" fmla="*/ 841412 w 1794253"/>
                <a:gd name="connsiteY3" fmla="*/ 1660189 h 1670088"/>
                <a:gd name="connsiteX4" fmla="*/ 2413 w 1794253"/>
                <a:gd name="connsiteY4" fmla="*/ 828615 h 1670088"/>
                <a:gd name="connsiteX5" fmla="*/ 0 w 1794253"/>
                <a:gd name="connsiteY5" fmla="*/ 772033 h 1670088"/>
                <a:gd name="connsiteX6" fmla="*/ 683860 w 1794253"/>
                <a:gd name="connsiteY6" fmla="*/ 88328 h 1670088"/>
                <a:gd name="connsiteX7" fmla="*/ 1110393 w 1794253"/>
                <a:gd name="connsiteY7" fmla="*/ 88328 h 1670088"/>
                <a:gd name="connsiteX8" fmla="*/ 1794253 w 1794253"/>
                <a:gd name="connsiteY8" fmla="*/ 772033 h 1670088"/>
                <a:gd name="connsiteX0" fmla="*/ 1794253 w 1794253"/>
                <a:gd name="connsiteY0" fmla="*/ 772033 h 1670088"/>
                <a:gd name="connsiteX1" fmla="*/ 1764559 w 1794253"/>
                <a:gd name="connsiteY1" fmla="*/ 798915 h 1670088"/>
                <a:gd name="connsiteX2" fmla="*/ 960210 w 1794253"/>
                <a:gd name="connsiteY2" fmla="*/ 1670088 h 1670088"/>
                <a:gd name="connsiteX3" fmla="*/ 897127 w 1794253"/>
                <a:gd name="connsiteY3" fmla="*/ 1668954 h 1670088"/>
                <a:gd name="connsiteX4" fmla="*/ 841412 w 1794253"/>
                <a:gd name="connsiteY4" fmla="*/ 1660189 h 1670088"/>
                <a:gd name="connsiteX5" fmla="*/ 2413 w 1794253"/>
                <a:gd name="connsiteY5" fmla="*/ 828615 h 1670088"/>
                <a:gd name="connsiteX6" fmla="*/ 0 w 1794253"/>
                <a:gd name="connsiteY6" fmla="*/ 772033 h 1670088"/>
                <a:gd name="connsiteX7" fmla="*/ 683860 w 1794253"/>
                <a:gd name="connsiteY7" fmla="*/ 88328 h 1670088"/>
                <a:gd name="connsiteX8" fmla="*/ 1110393 w 1794253"/>
                <a:gd name="connsiteY8" fmla="*/ 88328 h 1670088"/>
                <a:gd name="connsiteX9" fmla="*/ 1794253 w 1794253"/>
                <a:gd name="connsiteY9" fmla="*/ 772033 h 1670088"/>
                <a:gd name="connsiteX0" fmla="*/ 1794253 w 1794253"/>
                <a:gd name="connsiteY0" fmla="*/ 772033 h 1670088"/>
                <a:gd name="connsiteX1" fmla="*/ 1789308 w 1794253"/>
                <a:gd name="connsiteY1" fmla="*/ 821190 h 1670088"/>
                <a:gd name="connsiteX2" fmla="*/ 960210 w 1794253"/>
                <a:gd name="connsiteY2" fmla="*/ 1670088 h 1670088"/>
                <a:gd name="connsiteX3" fmla="*/ 897127 w 1794253"/>
                <a:gd name="connsiteY3" fmla="*/ 1668954 h 1670088"/>
                <a:gd name="connsiteX4" fmla="*/ 841412 w 1794253"/>
                <a:gd name="connsiteY4" fmla="*/ 1660189 h 1670088"/>
                <a:gd name="connsiteX5" fmla="*/ 2413 w 1794253"/>
                <a:gd name="connsiteY5" fmla="*/ 828615 h 1670088"/>
                <a:gd name="connsiteX6" fmla="*/ 0 w 1794253"/>
                <a:gd name="connsiteY6" fmla="*/ 772033 h 1670088"/>
                <a:gd name="connsiteX7" fmla="*/ 683860 w 1794253"/>
                <a:gd name="connsiteY7" fmla="*/ 88328 h 1670088"/>
                <a:gd name="connsiteX8" fmla="*/ 1110393 w 1794253"/>
                <a:gd name="connsiteY8" fmla="*/ 88328 h 1670088"/>
                <a:gd name="connsiteX9" fmla="*/ 1794253 w 1794253"/>
                <a:gd name="connsiteY9" fmla="*/ 772033 h 16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4253" h="1670088">
                  <a:moveTo>
                    <a:pt x="1794253" y="772033"/>
                  </a:moveTo>
                  <a:lnTo>
                    <a:pt x="1789308" y="821190"/>
                  </a:lnTo>
                  <a:lnTo>
                    <a:pt x="960210" y="1670088"/>
                  </a:lnTo>
                  <a:lnTo>
                    <a:pt x="897127" y="1668954"/>
                  </a:lnTo>
                  <a:lnTo>
                    <a:pt x="841412" y="1660189"/>
                  </a:lnTo>
                  <a:lnTo>
                    <a:pt x="2413" y="828615"/>
                  </a:lnTo>
                  <a:cubicBezTo>
                    <a:pt x="1609" y="809754"/>
                    <a:pt x="804" y="790894"/>
                    <a:pt x="0" y="772033"/>
                  </a:cubicBezTo>
                  <a:lnTo>
                    <a:pt x="683860" y="88328"/>
                  </a:lnTo>
                  <a:cubicBezTo>
                    <a:pt x="801659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1" name="Forme libre 12">
              <a:extLst>
                <a:ext uri="{FF2B5EF4-FFF2-40B4-BE49-F238E27FC236}">
                  <a16:creationId xmlns:a16="http://schemas.microsoft.com/office/drawing/2014/main" id="{5D3CA394-098A-BC43-E21F-F74C0E84D23C}"/>
                </a:ext>
              </a:extLst>
            </p:cNvPr>
            <p:cNvSpPr/>
            <p:nvPr/>
          </p:nvSpPr>
          <p:spPr>
            <a:xfrm>
              <a:off x="6799772" y="2446012"/>
              <a:ext cx="1583001" cy="1454296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24618 w 1794252"/>
                <a:gd name="connsiteY2" fmla="*/ 7964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0 w 1816657"/>
                <a:gd name="connsiteY2" fmla="*/ 826140 h 1668954"/>
                <a:gd name="connsiteX3" fmla="*/ 22405 w 1816657"/>
                <a:gd name="connsiteY3" fmla="*/ 772033 h 1668954"/>
                <a:gd name="connsiteX4" fmla="*/ 706265 w 1816657"/>
                <a:gd name="connsiteY4" fmla="*/ 88328 h 1668954"/>
                <a:gd name="connsiteX5" fmla="*/ 1132797 w 1816657"/>
                <a:gd name="connsiteY5" fmla="*/ 88328 h 1668954"/>
                <a:gd name="connsiteX6" fmla="*/ 1816657 w 1816657"/>
                <a:gd name="connsiteY6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876123 w 1816657"/>
                <a:gd name="connsiteY2" fmla="*/ 1625539 h 1668954"/>
                <a:gd name="connsiteX3" fmla="*/ 0 w 1816657"/>
                <a:gd name="connsiteY3" fmla="*/ 826140 h 1668954"/>
                <a:gd name="connsiteX4" fmla="*/ 22405 w 1816657"/>
                <a:gd name="connsiteY4" fmla="*/ 772033 h 1668954"/>
                <a:gd name="connsiteX5" fmla="*/ 706265 w 1816657"/>
                <a:gd name="connsiteY5" fmla="*/ 88328 h 1668954"/>
                <a:gd name="connsiteX6" fmla="*/ 1132797 w 1816657"/>
                <a:gd name="connsiteY6" fmla="*/ 88328 h 1668954"/>
                <a:gd name="connsiteX7" fmla="*/ 1816657 w 1816657"/>
                <a:gd name="connsiteY7" fmla="*/ 772033 h 1668954"/>
                <a:gd name="connsiteX0" fmla="*/ 1816657 w 1816657"/>
                <a:gd name="connsiteY0" fmla="*/ 772033 h 1668954"/>
                <a:gd name="connsiteX1" fmla="*/ 919531 w 1816657"/>
                <a:gd name="connsiteY1" fmla="*/ 1668954 h 1668954"/>
                <a:gd name="connsiteX2" fmla="*/ 851374 w 1816657"/>
                <a:gd name="connsiteY2" fmla="*/ 1655238 h 1668954"/>
                <a:gd name="connsiteX3" fmla="*/ 0 w 1816657"/>
                <a:gd name="connsiteY3" fmla="*/ 826140 h 1668954"/>
                <a:gd name="connsiteX4" fmla="*/ 22405 w 1816657"/>
                <a:gd name="connsiteY4" fmla="*/ 772033 h 1668954"/>
                <a:gd name="connsiteX5" fmla="*/ 706265 w 1816657"/>
                <a:gd name="connsiteY5" fmla="*/ 88328 h 1668954"/>
                <a:gd name="connsiteX6" fmla="*/ 1132797 w 1816657"/>
                <a:gd name="connsiteY6" fmla="*/ 88328 h 1668954"/>
                <a:gd name="connsiteX7" fmla="*/ 1816657 w 1816657"/>
                <a:gd name="connsiteY7" fmla="*/ 772033 h 1668954"/>
                <a:gd name="connsiteX0" fmla="*/ 1816657 w 1816657"/>
                <a:gd name="connsiteY0" fmla="*/ 772033 h 1668954"/>
                <a:gd name="connsiteX1" fmla="*/ 950372 w 1816657"/>
                <a:gd name="connsiteY1" fmla="*/ 1640389 h 1668954"/>
                <a:gd name="connsiteX2" fmla="*/ 919531 w 1816657"/>
                <a:gd name="connsiteY2" fmla="*/ 1668954 h 1668954"/>
                <a:gd name="connsiteX3" fmla="*/ 851374 w 1816657"/>
                <a:gd name="connsiteY3" fmla="*/ 1655238 h 1668954"/>
                <a:gd name="connsiteX4" fmla="*/ 0 w 1816657"/>
                <a:gd name="connsiteY4" fmla="*/ 826140 h 1668954"/>
                <a:gd name="connsiteX5" fmla="*/ 22405 w 1816657"/>
                <a:gd name="connsiteY5" fmla="*/ 772033 h 1668954"/>
                <a:gd name="connsiteX6" fmla="*/ 706265 w 1816657"/>
                <a:gd name="connsiteY6" fmla="*/ 88328 h 1668954"/>
                <a:gd name="connsiteX7" fmla="*/ 1132797 w 1816657"/>
                <a:gd name="connsiteY7" fmla="*/ 88328 h 1668954"/>
                <a:gd name="connsiteX8" fmla="*/ 1816657 w 1816657"/>
                <a:gd name="connsiteY8" fmla="*/ 772033 h 1668954"/>
                <a:gd name="connsiteX0" fmla="*/ 1816657 w 1816657"/>
                <a:gd name="connsiteY0" fmla="*/ 772033 h 1668954"/>
                <a:gd name="connsiteX1" fmla="*/ 970171 w 1816657"/>
                <a:gd name="connsiteY1" fmla="*/ 1662664 h 1668954"/>
                <a:gd name="connsiteX2" fmla="*/ 919531 w 1816657"/>
                <a:gd name="connsiteY2" fmla="*/ 1668954 h 1668954"/>
                <a:gd name="connsiteX3" fmla="*/ 851374 w 1816657"/>
                <a:gd name="connsiteY3" fmla="*/ 1655238 h 1668954"/>
                <a:gd name="connsiteX4" fmla="*/ 0 w 1816657"/>
                <a:gd name="connsiteY4" fmla="*/ 826140 h 1668954"/>
                <a:gd name="connsiteX5" fmla="*/ 22405 w 1816657"/>
                <a:gd name="connsiteY5" fmla="*/ 772033 h 1668954"/>
                <a:gd name="connsiteX6" fmla="*/ 706265 w 1816657"/>
                <a:gd name="connsiteY6" fmla="*/ 88328 h 1668954"/>
                <a:gd name="connsiteX7" fmla="*/ 1132797 w 1816657"/>
                <a:gd name="connsiteY7" fmla="*/ 88328 h 1668954"/>
                <a:gd name="connsiteX8" fmla="*/ 1816657 w 1816657"/>
                <a:gd name="connsiteY8" fmla="*/ 772033 h 1668954"/>
                <a:gd name="connsiteX0" fmla="*/ 1816657 w 1816657"/>
                <a:gd name="connsiteY0" fmla="*/ 772033 h 1668954"/>
                <a:gd name="connsiteX1" fmla="*/ 1794320 w 1816657"/>
                <a:gd name="connsiteY1" fmla="*/ 791490 h 1668954"/>
                <a:gd name="connsiteX2" fmla="*/ 970171 w 1816657"/>
                <a:gd name="connsiteY2" fmla="*/ 1662664 h 1668954"/>
                <a:gd name="connsiteX3" fmla="*/ 919531 w 1816657"/>
                <a:gd name="connsiteY3" fmla="*/ 1668954 h 1668954"/>
                <a:gd name="connsiteX4" fmla="*/ 851374 w 1816657"/>
                <a:gd name="connsiteY4" fmla="*/ 1655238 h 1668954"/>
                <a:gd name="connsiteX5" fmla="*/ 0 w 1816657"/>
                <a:gd name="connsiteY5" fmla="*/ 826140 h 1668954"/>
                <a:gd name="connsiteX6" fmla="*/ 22405 w 1816657"/>
                <a:gd name="connsiteY6" fmla="*/ 772033 h 1668954"/>
                <a:gd name="connsiteX7" fmla="*/ 706265 w 1816657"/>
                <a:gd name="connsiteY7" fmla="*/ 88328 h 1668954"/>
                <a:gd name="connsiteX8" fmla="*/ 1132797 w 1816657"/>
                <a:gd name="connsiteY8" fmla="*/ 88328 h 1668954"/>
                <a:gd name="connsiteX9" fmla="*/ 1816657 w 1816657"/>
                <a:gd name="connsiteY9" fmla="*/ 772033 h 1668954"/>
                <a:gd name="connsiteX0" fmla="*/ 1816657 w 1816657"/>
                <a:gd name="connsiteY0" fmla="*/ 772033 h 1668954"/>
                <a:gd name="connsiteX1" fmla="*/ 1811644 w 1816657"/>
                <a:gd name="connsiteY1" fmla="*/ 833564 h 1668954"/>
                <a:gd name="connsiteX2" fmla="*/ 970171 w 1816657"/>
                <a:gd name="connsiteY2" fmla="*/ 1662664 h 1668954"/>
                <a:gd name="connsiteX3" fmla="*/ 919531 w 1816657"/>
                <a:gd name="connsiteY3" fmla="*/ 1668954 h 1668954"/>
                <a:gd name="connsiteX4" fmla="*/ 851374 w 1816657"/>
                <a:gd name="connsiteY4" fmla="*/ 1655238 h 1668954"/>
                <a:gd name="connsiteX5" fmla="*/ 0 w 1816657"/>
                <a:gd name="connsiteY5" fmla="*/ 826140 h 1668954"/>
                <a:gd name="connsiteX6" fmla="*/ 22405 w 1816657"/>
                <a:gd name="connsiteY6" fmla="*/ 772033 h 1668954"/>
                <a:gd name="connsiteX7" fmla="*/ 706265 w 1816657"/>
                <a:gd name="connsiteY7" fmla="*/ 88328 h 1668954"/>
                <a:gd name="connsiteX8" fmla="*/ 1132797 w 1816657"/>
                <a:gd name="connsiteY8" fmla="*/ 88328 h 1668954"/>
                <a:gd name="connsiteX9" fmla="*/ 1816657 w 1816657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16657" h="1668954">
                  <a:moveTo>
                    <a:pt x="1816657" y="772033"/>
                  </a:moveTo>
                  <a:lnTo>
                    <a:pt x="1811644" y="833564"/>
                  </a:lnTo>
                  <a:lnTo>
                    <a:pt x="970171" y="1662664"/>
                  </a:lnTo>
                  <a:lnTo>
                    <a:pt x="919531" y="1668954"/>
                  </a:lnTo>
                  <a:lnTo>
                    <a:pt x="851374" y="1655238"/>
                  </a:lnTo>
                  <a:lnTo>
                    <a:pt x="0" y="826140"/>
                  </a:lnTo>
                  <a:lnTo>
                    <a:pt x="22405" y="772033"/>
                  </a:lnTo>
                  <a:lnTo>
                    <a:pt x="706265" y="88328"/>
                  </a:lnTo>
                  <a:cubicBezTo>
                    <a:pt x="824063" y="-29443"/>
                    <a:pt x="1014998" y="-29443"/>
                    <a:pt x="1132797" y="88328"/>
                  </a:cubicBezTo>
                  <a:lnTo>
                    <a:pt x="1816657" y="772033"/>
                  </a:lnTo>
                  <a:close/>
                </a:path>
              </a:pathLst>
            </a:custGeom>
            <a:solidFill>
              <a:srgbClr val="D0BA9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2" name="Forme libre 8">
              <a:extLst>
                <a:ext uri="{FF2B5EF4-FFF2-40B4-BE49-F238E27FC236}">
                  <a16:creationId xmlns:a16="http://schemas.microsoft.com/office/drawing/2014/main" id="{CD3853A7-FACD-A202-11EC-56D03FBCBEF3}"/>
                </a:ext>
              </a:extLst>
            </p:cNvPr>
            <p:cNvSpPr/>
            <p:nvPr/>
          </p:nvSpPr>
          <p:spPr>
            <a:xfrm>
              <a:off x="3692470" y="2446012"/>
              <a:ext cx="1563478" cy="145528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07 w 1794252"/>
                <a:gd name="connsiteY2" fmla="*/ 8063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9483 w 1794252"/>
                <a:gd name="connsiteY2" fmla="*/ 81871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878180 w 1794252"/>
                <a:gd name="connsiteY2" fmla="*/ 1645339 h 1668954"/>
                <a:gd name="connsiteX3" fmla="*/ 9483 w 1794252"/>
                <a:gd name="connsiteY3" fmla="*/ 818716 h 1668954"/>
                <a:gd name="connsiteX4" fmla="*/ 0 w 1794252"/>
                <a:gd name="connsiteY4" fmla="*/ 772033 h 1668954"/>
                <a:gd name="connsiteX5" fmla="*/ 683860 w 1794252"/>
                <a:gd name="connsiteY5" fmla="*/ 88328 h 1668954"/>
                <a:gd name="connsiteX6" fmla="*/ 1110392 w 1794252"/>
                <a:gd name="connsiteY6" fmla="*/ 88328 h 1668954"/>
                <a:gd name="connsiteX7" fmla="*/ 1794252 w 1794252"/>
                <a:gd name="connsiteY7" fmla="*/ 772033 h 1668954"/>
                <a:gd name="connsiteX0" fmla="*/ 1794252 w 1794252"/>
                <a:gd name="connsiteY0" fmla="*/ 772033 h 1670088"/>
                <a:gd name="connsiteX1" fmla="*/ 897126 w 1794252"/>
                <a:gd name="connsiteY1" fmla="*/ 1668954 h 1670088"/>
                <a:gd name="connsiteX2" fmla="*/ 855905 w 1794252"/>
                <a:gd name="connsiteY2" fmla="*/ 1670088 h 1670088"/>
                <a:gd name="connsiteX3" fmla="*/ 9483 w 1794252"/>
                <a:gd name="connsiteY3" fmla="*/ 818716 h 1670088"/>
                <a:gd name="connsiteX4" fmla="*/ 0 w 1794252"/>
                <a:gd name="connsiteY4" fmla="*/ 772033 h 1670088"/>
                <a:gd name="connsiteX5" fmla="*/ 683860 w 1794252"/>
                <a:gd name="connsiteY5" fmla="*/ 88328 h 1670088"/>
                <a:gd name="connsiteX6" fmla="*/ 1110392 w 1794252"/>
                <a:gd name="connsiteY6" fmla="*/ 88328 h 1670088"/>
                <a:gd name="connsiteX7" fmla="*/ 1794252 w 1794252"/>
                <a:gd name="connsiteY7" fmla="*/ 772033 h 1670088"/>
                <a:gd name="connsiteX0" fmla="*/ 1794252 w 1794252"/>
                <a:gd name="connsiteY0" fmla="*/ 772033 h 1670088"/>
                <a:gd name="connsiteX1" fmla="*/ 935104 w 1794252"/>
                <a:gd name="connsiteY1" fmla="*/ 1625539 h 1670088"/>
                <a:gd name="connsiteX2" fmla="*/ 897126 w 1794252"/>
                <a:gd name="connsiteY2" fmla="*/ 1668954 h 1670088"/>
                <a:gd name="connsiteX3" fmla="*/ 855905 w 1794252"/>
                <a:gd name="connsiteY3" fmla="*/ 1670088 h 1670088"/>
                <a:gd name="connsiteX4" fmla="*/ 9483 w 1794252"/>
                <a:gd name="connsiteY4" fmla="*/ 818716 h 1670088"/>
                <a:gd name="connsiteX5" fmla="*/ 0 w 1794252"/>
                <a:gd name="connsiteY5" fmla="*/ 772033 h 1670088"/>
                <a:gd name="connsiteX6" fmla="*/ 683860 w 1794252"/>
                <a:gd name="connsiteY6" fmla="*/ 88328 h 1670088"/>
                <a:gd name="connsiteX7" fmla="*/ 1110392 w 1794252"/>
                <a:gd name="connsiteY7" fmla="*/ 88328 h 1670088"/>
                <a:gd name="connsiteX8" fmla="*/ 1794252 w 1794252"/>
                <a:gd name="connsiteY8" fmla="*/ 772033 h 1670088"/>
                <a:gd name="connsiteX0" fmla="*/ 1794252 w 1794252"/>
                <a:gd name="connsiteY0" fmla="*/ 772033 h 1670088"/>
                <a:gd name="connsiteX1" fmla="*/ 949954 w 1794252"/>
                <a:gd name="connsiteY1" fmla="*/ 1650288 h 1670088"/>
                <a:gd name="connsiteX2" fmla="*/ 897126 w 1794252"/>
                <a:gd name="connsiteY2" fmla="*/ 1668954 h 1670088"/>
                <a:gd name="connsiteX3" fmla="*/ 855905 w 1794252"/>
                <a:gd name="connsiteY3" fmla="*/ 1670088 h 1670088"/>
                <a:gd name="connsiteX4" fmla="*/ 9483 w 1794252"/>
                <a:gd name="connsiteY4" fmla="*/ 818716 h 1670088"/>
                <a:gd name="connsiteX5" fmla="*/ 0 w 1794252"/>
                <a:gd name="connsiteY5" fmla="*/ 772033 h 1670088"/>
                <a:gd name="connsiteX6" fmla="*/ 683860 w 1794252"/>
                <a:gd name="connsiteY6" fmla="*/ 88328 h 1670088"/>
                <a:gd name="connsiteX7" fmla="*/ 1110392 w 1794252"/>
                <a:gd name="connsiteY7" fmla="*/ 88328 h 1670088"/>
                <a:gd name="connsiteX8" fmla="*/ 1794252 w 1794252"/>
                <a:gd name="connsiteY8" fmla="*/ 772033 h 1670088"/>
                <a:gd name="connsiteX0" fmla="*/ 1794252 w 1794252"/>
                <a:gd name="connsiteY0" fmla="*/ 772033 h 1670088"/>
                <a:gd name="connsiteX1" fmla="*/ 1764203 w 1794252"/>
                <a:gd name="connsiteY1" fmla="*/ 798915 h 1670088"/>
                <a:gd name="connsiteX2" fmla="*/ 949954 w 1794252"/>
                <a:gd name="connsiteY2" fmla="*/ 1650288 h 1670088"/>
                <a:gd name="connsiteX3" fmla="*/ 897126 w 1794252"/>
                <a:gd name="connsiteY3" fmla="*/ 1668954 h 1670088"/>
                <a:gd name="connsiteX4" fmla="*/ 855905 w 1794252"/>
                <a:gd name="connsiteY4" fmla="*/ 1670088 h 1670088"/>
                <a:gd name="connsiteX5" fmla="*/ 9483 w 1794252"/>
                <a:gd name="connsiteY5" fmla="*/ 818716 h 1670088"/>
                <a:gd name="connsiteX6" fmla="*/ 0 w 1794252"/>
                <a:gd name="connsiteY6" fmla="*/ 772033 h 1670088"/>
                <a:gd name="connsiteX7" fmla="*/ 683860 w 1794252"/>
                <a:gd name="connsiteY7" fmla="*/ 88328 h 1670088"/>
                <a:gd name="connsiteX8" fmla="*/ 1110392 w 1794252"/>
                <a:gd name="connsiteY8" fmla="*/ 88328 h 1670088"/>
                <a:gd name="connsiteX9" fmla="*/ 1794252 w 1794252"/>
                <a:gd name="connsiteY9" fmla="*/ 772033 h 1670088"/>
                <a:gd name="connsiteX0" fmla="*/ 1794252 w 1794252"/>
                <a:gd name="connsiteY0" fmla="*/ 772033 h 1670088"/>
                <a:gd name="connsiteX1" fmla="*/ 1788952 w 1794252"/>
                <a:gd name="connsiteY1" fmla="*/ 818715 h 1670088"/>
                <a:gd name="connsiteX2" fmla="*/ 949954 w 1794252"/>
                <a:gd name="connsiteY2" fmla="*/ 1650288 h 1670088"/>
                <a:gd name="connsiteX3" fmla="*/ 897126 w 1794252"/>
                <a:gd name="connsiteY3" fmla="*/ 1668954 h 1670088"/>
                <a:gd name="connsiteX4" fmla="*/ 855905 w 1794252"/>
                <a:gd name="connsiteY4" fmla="*/ 1670088 h 1670088"/>
                <a:gd name="connsiteX5" fmla="*/ 9483 w 1794252"/>
                <a:gd name="connsiteY5" fmla="*/ 818716 h 1670088"/>
                <a:gd name="connsiteX6" fmla="*/ 0 w 1794252"/>
                <a:gd name="connsiteY6" fmla="*/ 772033 h 1670088"/>
                <a:gd name="connsiteX7" fmla="*/ 683860 w 1794252"/>
                <a:gd name="connsiteY7" fmla="*/ 88328 h 1670088"/>
                <a:gd name="connsiteX8" fmla="*/ 1110392 w 1794252"/>
                <a:gd name="connsiteY8" fmla="*/ 88328 h 1670088"/>
                <a:gd name="connsiteX9" fmla="*/ 1794252 w 1794252"/>
                <a:gd name="connsiteY9" fmla="*/ 772033 h 16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4252" h="1670088">
                  <a:moveTo>
                    <a:pt x="1794252" y="772033"/>
                  </a:moveTo>
                  <a:lnTo>
                    <a:pt x="1788952" y="818715"/>
                  </a:lnTo>
                  <a:lnTo>
                    <a:pt x="949954" y="1650288"/>
                  </a:lnTo>
                  <a:lnTo>
                    <a:pt x="897126" y="1668954"/>
                  </a:lnTo>
                  <a:lnTo>
                    <a:pt x="855905" y="1670088"/>
                  </a:lnTo>
                  <a:lnTo>
                    <a:pt x="9483" y="818716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3" y="-29443"/>
                    <a:pt x="1110392" y="88328"/>
                  </a:cubicBezTo>
                  <a:lnTo>
                    <a:pt x="1794252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3" name="Forme libre 5">
              <a:extLst>
                <a:ext uri="{FF2B5EF4-FFF2-40B4-BE49-F238E27FC236}">
                  <a16:creationId xmlns:a16="http://schemas.microsoft.com/office/drawing/2014/main" id="{9AF69480-D32F-83A5-B096-23783AB956DD}"/>
                </a:ext>
              </a:extLst>
            </p:cNvPr>
            <p:cNvSpPr/>
            <p:nvPr/>
          </p:nvSpPr>
          <p:spPr>
            <a:xfrm>
              <a:off x="2124255" y="2446012"/>
              <a:ext cx="1568214" cy="1454296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19314 w 1794252"/>
                <a:gd name="connsiteY2" fmla="*/ 793966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0 w 1799687"/>
                <a:gd name="connsiteY2" fmla="*/ 816239 h 1668954"/>
                <a:gd name="connsiteX3" fmla="*/ 5435 w 1799687"/>
                <a:gd name="connsiteY3" fmla="*/ 772033 h 1668954"/>
                <a:gd name="connsiteX4" fmla="*/ 689295 w 1799687"/>
                <a:gd name="connsiteY4" fmla="*/ 88328 h 1668954"/>
                <a:gd name="connsiteX5" fmla="*/ 1115827 w 1799687"/>
                <a:gd name="connsiteY5" fmla="*/ 88328 h 1668954"/>
                <a:gd name="connsiteX6" fmla="*/ 1799687 w 1799687"/>
                <a:gd name="connsiteY6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856324 w 1799687"/>
                <a:gd name="connsiteY2" fmla="*/ 1625539 h 1668954"/>
                <a:gd name="connsiteX3" fmla="*/ 0 w 1799687"/>
                <a:gd name="connsiteY3" fmla="*/ 816239 h 1668954"/>
                <a:gd name="connsiteX4" fmla="*/ 5435 w 1799687"/>
                <a:gd name="connsiteY4" fmla="*/ 772033 h 1668954"/>
                <a:gd name="connsiteX5" fmla="*/ 689295 w 1799687"/>
                <a:gd name="connsiteY5" fmla="*/ 88328 h 1668954"/>
                <a:gd name="connsiteX6" fmla="*/ 1115827 w 1799687"/>
                <a:gd name="connsiteY6" fmla="*/ 88328 h 1668954"/>
                <a:gd name="connsiteX7" fmla="*/ 1799687 w 1799687"/>
                <a:gd name="connsiteY7" fmla="*/ 772033 h 1668954"/>
                <a:gd name="connsiteX0" fmla="*/ 1799687 w 1799687"/>
                <a:gd name="connsiteY0" fmla="*/ 772033 h 1668954"/>
                <a:gd name="connsiteX1" fmla="*/ 902561 w 1799687"/>
                <a:gd name="connsiteY1" fmla="*/ 1668954 h 1668954"/>
                <a:gd name="connsiteX2" fmla="*/ 858798 w 1799687"/>
                <a:gd name="connsiteY2" fmla="*/ 1665138 h 1668954"/>
                <a:gd name="connsiteX3" fmla="*/ 0 w 1799687"/>
                <a:gd name="connsiteY3" fmla="*/ 816239 h 1668954"/>
                <a:gd name="connsiteX4" fmla="*/ 5435 w 1799687"/>
                <a:gd name="connsiteY4" fmla="*/ 772033 h 1668954"/>
                <a:gd name="connsiteX5" fmla="*/ 689295 w 1799687"/>
                <a:gd name="connsiteY5" fmla="*/ 88328 h 1668954"/>
                <a:gd name="connsiteX6" fmla="*/ 1115827 w 1799687"/>
                <a:gd name="connsiteY6" fmla="*/ 88328 h 1668954"/>
                <a:gd name="connsiteX7" fmla="*/ 1799687 w 1799687"/>
                <a:gd name="connsiteY7" fmla="*/ 772033 h 1668954"/>
                <a:gd name="connsiteX0" fmla="*/ 1799687 w 1799687"/>
                <a:gd name="connsiteY0" fmla="*/ 772033 h 1668954"/>
                <a:gd name="connsiteX1" fmla="*/ 937997 w 1799687"/>
                <a:gd name="connsiteY1" fmla="*/ 1632964 h 1668954"/>
                <a:gd name="connsiteX2" fmla="*/ 902561 w 1799687"/>
                <a:gd name="connsiteY2" fmla="*/ 1668954 h 1668954"/>
                <a:gd name="connsiteX3" fmla="*/ 858798 w 1799687"/>
                <a:gd name="connsiteY3" fmla="*/ 1665138 h 1668954"/>
                <a:gd name="connsiteX4" fmla="*/ 0 w 1799687"/>
                <a:gd name="connsiteY4" fmla="*/ 816239 h 1668954"/>
                <a:gd name="connsiteX5" fmla="*/ 5435 w 1799687"/>
                <a:gd name="connsiteY5" fmla="*/ 772033 h 1668954"/>
                <a:gd name="connsiteX6" fmla="*/ 689295 w 1799687"/>
                <a:gd name="connsiteY6" fmla="*/ 88328 h 1668954"/>
                <a:gd name="connsiteX7" fmla="*/ 1115827 w 1799687"/>
                <a:gd name="connsiteY7" fmla="*/ 88328 h 1668954"/>
                <a:gd name="connsiteX8" fmla="*/ 1799687 w 1799687"/>
                <a:gd name="connsiteY8" fmla="*/ 772033 h 1668954"/>
                <a:gd name="connsiteX0" fmla="*/ 1799687 w 1799687"/>
                <a:gd name="connsiteY0" fmla="*/ 772033 h 1668954"/>
                <a:gd name="connsiteX1" fmla="*/ 965221 w 1799687"/>
                <a:gd name="connsiteY1" fmla="*/ 1665138 h 1668954"/>
                <a:gd name="connsiteX2" fmla="*/ 902561 w 1799687"/>
                <a:gd name="connsiteY2" fmla="*/ 1668954 h 1668954"/>
                <a:gd name="connsiteX3" fmla="*/ 858798 w 1799687"/>
                <a:gd name="connsiteY3" fmla="*/ 1665138 h 1668954"/>
                <a:gd name="connsiteX4" fmla="*/ 0 w 1799687"/>
                <a:gd name="connsiteY4" fmla="*/ 816239 h 1668954"/>
                <a:gd name="connsiteX5" fmla="*/ 5435 w 1799687"/>
                <a:gd name="connsiteY5" fmla="*/ 772033 h 1668954"/>
                <a:gd name="connsiteX6" fmla="*/ 689295 w 1799687"/>
                <a:gd name="connsiteY6" fmla="*/ 88328 h 1668954"/>
                <a:gd name="connsiteX7" fmla="*/ 1115827 w 1799687"/>
                <a:gd name="connsiteY7" fmla="*/ 88328 h 1668954"/>
                <a:gd name="connsiteX8" fmla="*/ 1799687 w 1799687"/>
                <a:gd name="connsiteY8" fmla="*/ 772033 h 1668954"/>
                <a:gd name="connsiteX0" fmla="*/ 1799687 w 1799687"/>
                <a:gd name="connsiteY0" fmla="*/ 772033 h 1668954"/>
                <a:gd name="connsiteX1" fmla="*/ 1762147 w 1799687"/>
                <a:gd name="connsiteY1" fmla="*/ 808814 h 1668954"/>
                <a:gd name="connsiteX2" fmla="*/ 965221 w 1799687"/>
                <a:gd name="connsiteY2" fmla="*/ 1665138 h 1668954"/>
                <a:gd name="connsiteX3" fmla="*/ 902561 w 1799687"/>
                <a:gd name="connsiteY3" fmla="*/ 1668954 h 1668954"/>
                <a:gd name="connsiteX4" fmla="*/ 858798 w 1799687"/>
                <a:gd name="connsiteY4" fmla="*/ 1665138 h 1668954"/>
                <a:gd name="connsiteX5" fmla="*/ 0 w 1799687"/>
                <a:gd name="connsiteY5" fmla="*/ 816239 h 1668954"/>
                <a:gd name="connsiteX6" fmla="*/ 5435 w 1799687"/>
                <a:gd name="connsiteY6" fmla="*/ 772033 h 1668954"/>
                <a:gd name="connsiteX7" fmla="*/ 689295 w 1799687"/>
                <a:gd name="connsiteY7" fmla="*/ 88328 h 1668954"/>
                <a:gd name="connsiteX8" fmla="*/ 1115827 w 1799687"/>
                <a:gd name="connsiteY8" fmla="*/ 88328 h 1668954"/>
                <a:gd name="connsiteX9" fmla="*/ 1799687 w 1799687"/>
                <a:gd name="connsiteY9" fmla="*/ 772033 h 1668954"/>
                <a:gd name="connsiteX0" fmla="*/ 1799687 w 1799687"/>
                <a:gd name="connsiteY0" fmla="*/ 772033 h 1668954"/>
                <a:gd name="connsiteX1" fmla="*/ 1794321 w 1799687"/>
                <a:gd name="connsiteY1" fmla="*/ 833564 h 1668954"/>
                <a:gd name="connsiteX2" fmla="*/ 965221 w 1799687"/>
                <a:gd name="connsiteY2" fmla="*/ 1665138 h 1668954"/>
                <a:gd name="connsiteX3" fmla="*/ 902561 w 1799687"/>
                <a:gd name="connsiteY3" fmla="*/ 1668954 h 1668954"/>
                <a:gd name="connsiteX4" fmla="*/ 858798 w 1799687"/>
                <a:gd name="connsiteY4" fmla="*/ 1665138 h 1668954"/>
                <a:gd name="connsiteX5" fmla="*/ 0 w 1799687"/>
                <a:gd name="connsiteY5" fmla="*/ 816239 h 1668954"/>
                <a:gd name="connsiteX6" fmla="*/ 5435 w 1799687"/>
                <a:gd name="connsiteY6" fmla="*/ 772033 h 1668954"/>
                <a:gd name="connsiteX7" fmla="*/ 689295 w 1799687"/>
                <a:gd name="connsiteY7" fmla="*/ 88328 h 1668954"/>
                <a:gd name="connsiteX8" fmla="*/ 1115827 w 1799687"/>
                <a:gd name="connsiteY8" fmla="*/ 88328 h 1668954"/>
                <a:gd name="connsiteX9" fmla="*/ 1799687 w 1799687"/>
                <a:gd name="connsiteY9" fmla="*/ 772033 h 1668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99687" h="1668954">
                  <a:moveTo>
                    <a:pt x="1799687" y="772033"/>
                  </a:moveTo>
                  <a:lnTo>
                    <a:pt x="1794321" y="833564"/>
                  </a:lnTo>
                  <a:lnTo>
                    <a:pt x="965221" y="1665138"/>
                  </a:lnTo>
                  <a:lnTo>
                    <a:pt x="902561" y="1668954"/>
                  </a:lnTo>
                  <a:lnTo>
                    <a:pt x="858798" y="1665138"/>
                  </a:lnTo>
                  <a:lnTo>
                    <a:pt x="0" y="816239"/>
                  </a:lnTo>
                  <a:lnTo>
                    <a:pt x="5435" y="772033"/>
                  </a:lnTo>
                  <a:lnTo>
                    <a:pt x="689295" y="88328"/>
                  </a:lnTo>
                  <a:cubicBezTo>
                    <a:pt x="807093" y="-29443"/>
                    <a:pt x="998028" y="-29443"/>
                    <a:pt x="1115827" y="88328"/>
                  </a:cubicBezTo>
                  <a:lnTo>
                    <a:pt x="1799687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4" name="Forme libre 3">
              <a:extLst>
                <a:ext uri="{FF2B5EF4-FFF2-40B4-BE49-F238E27FC236}">
                  <a16:creationId xmlns:a16="http://schemas.microsoft.com/office/drawing/2014/main" id="{E0D05F01-E246-17C2-69AC-8386E06EC6FE}"/>
                </a:ext>
              </a:extLst>
            </p:cNvPr>
            <p:cNvSpPr/>
            <p:nvPr/>
          </p:nvSpPr>
          <p:spPr>
            <a:xfrm>
              <a:off x="630165" y="2401736"/>
              <a:ext cx="1498958" cy="1508187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48399 w 1720208"/>
                <a:gd name="connsiteY1" fmla="*/ 169367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30799"/>
                <a:gd name="connsiteX1" fmla="*/ 873149 w 1720208"/>
                <a:gd name="connsiteY1" fmla="*/ 1730799 h 1730799"/>
                <a:gd name="connsiteX2" fmla="*/ 823082 w 1720208"/>
                <a:gd name="connsiteY2" fmla="*/ 1719763 h 1730799"/>
                <a:gd name="connsiteX3" fmla="*/ 15428 w 1720208"/>
                <a:gd name="connsiteY3" fmla="*/ 912294 h 1730799"/>
                <a:gd name="connsiteX4" fmla="*/ 52446 w 1720208"/>
                <a:gd name="connsiteY4" fmla="*/ 822842 h 1730799"/>
                <a:gd name="connsiteX5" fmla="*/ 822932 w 1720208"/>
                <a:gd name="connsiteY5" fmla="*/ 822842 h 1730799"/>
                <a:gd name="connsiteX6" fmla="*/ 822932 w 1720208"/>
                <a:gd name="connsiteY6" fmla="*/ 52532 h 1730799"/>
                <a:gd name="connsiteX7" fmla="*/ 912405 w 1720208"/>
                <a:gd name="connsiteY7" fmla="*/ 15523 h 1730799"/>
                <a:gd name="connsiteX8" fmla="*/ 1720058 w 1720208"/>
                <a:gd name="connsiteY8" fmla="*/ 822992 h 1730799"/>
                <a:gd name="connsiteX9" fmla="*/ 1720208 w 1720208"/>
                <a:gd name="connsiteY9" fmla="*/ 822842 h 1730799"/>
                <a:gd name="connsiteX0" fmla="*/ 1720208 w 1720208"/>
                <a:gd name="connsiteY0" fmla="*/ 822842 h 1730799"/>
                <a:gd name="connsiteX1" fmla="*/ 1689872 w 1720208"/>
                <a:gd name="connsiteY1" fmla="*/ 857151 h 1730799"/>
                <a:gd name="connsiteX2" fmla="*/ 873149 w 1720208"/>
                <a:gd name="connsiteY2" fmla="*/ 1730799 h 1730799"/>
                <a:gd name="connsiteX3" fmla="*/ 823082 w 1720208"/>
                <a:gd name="connsiteY3" fmla="*/ 1719763 h 1730799"/>
                <a:gd name="connsiteX4" fmla="*/ 15428 w 1720208"/>
                <a:gd name="connsiteY4" fmla="*/ 912294 h 1730799"/>
                <a:gd name="connsiteX5" fmla="*/ 52446 w 1720208"/>
                <a:gd name="connsiteY5" fmla="*/ 822842 h 1730799"/>
                <a:gd name="connsiteX6" fmla="*/ 822932 w 1720208"/>
                <a:gd name="connsiteY6" fmla="*/ 822842 h 1730799"/>
                <a:gd name="connsiteX7" fmla="*/ 822932 w 1720208"/>
                <a:gd name="connsiteY7" fmla="*/ 52532 h 1730799"/>
                <a:gd name="connsiteX8" fmla="*/ 912405 w 1720208"/>
                <a:gd name="connsiteY8" fmla="*/ 15523 h 1730799"/>
                <a:gd name="connsiteX9" fmla="*/ 1720058 w 1720208"/>
                <a:gd name="connsiteY9" fmla="*/ 822992 h 1730799"/>
                <a:gd name="connsiteX10" fmla="*/ 1720208 w 1720208"/>
                <a:gd name="connsiteY10" fmla="*/ 822842 h 1730799"/>
                <a:gd name="connsiteX0" fmla="*/ 1720208 w 1720208"/>
                <a:gd name="connsiteY0" fmla="*/ 822842 h 1730799"/>
                <a:gd name="connsiteX1" fmla="*/ 1704722 w 1720208"/>
                <a:gd name="connsiteY1" fmla="*/ 872000 h 1730799"/>
                <a:gd name="connsiteX2" fmla="*/ 873149 w 1720208"/>
                <a:gd name="connsiteY2" fmla="*/ 1730799 h 1730799"/>
                <a:gd name="connsiteX3" fmla="*/ 823082 w 1720208"/>
                <a:gd name="connsiteY3" fmla="*/ 1719763 h 1730799"/>
                <a:gd name="connsiteX4" fmla="*/ 15428 w 1720208"/>
                <a:gd name="connsiteY4" fmla="*/ 912294 h 1730799"/>
                <a:gd name="connsiteX5" fmla="*/ 52446 w 1720208"/>
                <a:gd name="connsiteY5" fmla="*/ 822842 h 1730799"/>
                <a:gd name="connsiteX6" fmla="*/ 822932 w 1720208"/>
                <a:gd name="connsiteY6" fmla="*/ 822842 h 1730799"/>
                <a:gd name="connsiteX7" fmla="*/ 822932 w 1720208"/>
                <a:gd name="connsiteY7" fmla="*/ 52532 h 1730799"/>
                <a:gd name="connsiteX8" fmla="*/ 912405 w 1720208"/>
                <a:gd name="connsiteY8" fmla="*/ 15523 h 1730799"/>
                <a:gd name="connsiteX9" fmla="*/ 1720058 w 1720208"/>
                <a:gd name="connsiteY9" fmla="*/ 822992 h 1730799"/>
                <a:gd name="connsiteX10" fmla="*/ 1720208 w 1720208"/>
                <a:gd name="connsiteY10" fmla="*/ 822842 h 1730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0208" h="1730799">
                  <a:moveTo>
                    <a:pt x="1720208" y="822842"/>
                  </a:moveTo>
                  <a:lnTo>
                    <a:pt x="1704722" y="872000"/>
                  </a:lnTo>
                  <a:lnTo>
                    <a:pt x="873149" y="1730799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5" name="Forme libre 4">
              <a:extLst>
                <a:ext uri="{FF2B5EF4-FFF2-40B4-BE49-F238E27FC236}">
                  <a16:creationId xmlns:a16="http://schemas.microsoft.com/office/drawing/2014/main" id="{365E79AE-5323-533F-C005-9344ABEB2630}"/>
                </a:ext>
              </a:extLst>
            </p:cNvPr>
            <p:cNvSpPr/>
            <p:nvPr/>
          </p:nvSpPr>
          <p:spPr>
            <a:xfrm>
              <a:off x="1347382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6" name="Forme libre 6">
              <a:extLst>
                <a:ext uri="{FF2B5EF4-FFF2-40B4-BE49-F238E27FC236}">
                  <a16:creationId xmlns:a16="http://schemas.microsoft.com/office/drawing/2014/main" id="{A565F1EF-8FDF-273E-44EF-CB877CE54379}"/>
                </a:ext>
              </a:extLst>
            </p:cNvPr>
            <p:cNvSpPr/>
            <p:nvPr/>
          </p:nvSpPr>
          <p:spPr>
            <a:xfrm>
              <a:off x="2615391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7" name="Forme libre 7">
              <a:extLst>
                <a:ext uri="{FF2B5EF4-FFF2-40B4-BE49-F238E27FC236}">
                  <a16:creationId xmlns:a16="http://schemas.microsoft.com/office/drawing/2014/main" id="{AA494E5E-5C34-E027-8493-CF06FBE47C4C}"/>
                </a:ext>
              </a:extLst>
            </p:cNvPr>
            <p:cNvSpPr/>
            <p:nvPr/>
          </p:nvSpPr>
          <p:spPr>
            <a:xfrm>
              <a:off x="291073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8" name="Forme libre 9">
              <a:extLst>
                <a:ext uri="{FF2B5EF4-FFF2-40B4-BE49-F238E27FC236}">
                  <a16:creationId xmlns:a16="http://schemas.microsoft.com/office/drawing/2014/main" id="{8C2EE671-4FFA-6E1E-A362-85D7528069A0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9" name="Forme libre 11">
              <a:extLst>
                <a:ext uri="{FF2B5EF4-FFF2-40B4-BE49-F238E27FC236}">
                  <a16:creationId xmlns:a16="http://schemas.microsoft.com/office/drawing/2014/main" id="{78B6C800-B644-ADBF-7C0D-5CCBD1F53FCA}"/>
                </a:ext>
              </a:extLst>
            </p:cNvPr>
            <p:cNvSpPr/>
            <p:nvPr/>
          </p:nvSpPr>
          <p:spPr>
            <a:xfrm>
              <a:off x="6037556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0" name="Forme libre 13">
              <a:extLst>
                <a:ext uri="{FF2B5EF4-FFF2-40B4-BE49-F238E27FC236}">
                  <a16:creationId xmlns:a16="http://schemas.microsoft.com/office/drawing/2014/main" id="{B3CA2D9C-49C8-43CF-B308-8FA446CF40EF}"/>
                </a:ext>
              </a:extLst>
            </p:cNvPr>
            <p:cNvSpPr/>
            <p:nvPr/>
          </p:nvSpPr>
          <p:spPr>
            <a:xfrm>
              <a:off x="7601034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1" name="Forme libre 15">
              <a:extLst>
                <a:ext uri="{FF2B5EF4-FFF2-40B4-BE49-F238E27FC236}">
                  <a16:creationId xmlns:a16="http://schemas.microsoft.com/office/drawing/2014/main" id="{6D8F9911-7E77-3CB0-34D8-411765C22347}"/>
                </a:ext>
              </a:extLst>
            </p:cNvPr>
            <p:cNvSpPr/>
            <p:nvPr/>
          </p:nvSpPr>
          <p:spPr>
            <a:xfrm>
              <a:off x="9946252" y="2285091"/>
              <a:ext cx="1615586" cy="1615216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27230 w 1854051"/>
                <a:gd name="connsiteY3" fmla="*/ 978639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7431 w 1854051"/>
                <a:gd name="connsiteY3" fmla="*/ 100586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58804 w 1854051"/>
                <a:gd name="connsiteY3" fmla="*/ 1810213 h 1853627"/>
                <a:gd name="connsiteX4" fmla="*/ 7431 w 1854051"/>
                <a:gd name="connsiteY4" fmla="*/ 1005864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846429 w 1854051"/>
                <a:gd name="connsiteY3" fmla="*/ 1849812 h 1853627"/>
                <a:gd name="connsiteX4" fmla="*/ 7431 w 1854051"/>
                <a:gd name="connsiteY4" fmla="*/ 1005864 h 1853627"/>
                <a:gd name="connsiteX5" fmla="*/ 0 w 1854051"/>
                <a:gd name="connsiteY5" fmla="*/ 956706 h 1853627"/>
                <a:gd name="connsiteX6" fmla="*/ 629607 w 1854051"/>
                <a:gd name="connsiteY6" fmla="*/ 327242 h 1853627"/>
                <a:gd name="connsiteX7" fmla="*/ 302289 w 1854051"/>
                <a:gd name="connsiteY7" fmla="*/ 0 h 1853627"/>
                <a:gd name="connsiteX8" fmla="*/ 1485219 w 1854051"/>
                <a:gd name="connsiteY8" fmla="*/ 0 h 1853627"/>
                <a:gd name="connsiteX9" fmla="*/ 1854051 w 1854051"/>
                <a:gd name="connsiteY9" fmla="*/ 368747 h 1853627"/>
                <a:gd name="connsiteX10" fmla="*/ 1854051 w 1854051"/>
                <a:gd name="connsiteY10" fmla="*/ 1551408 h 185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54051" h="1853627">
                  <a:moveTo>
                    <a:pt x="1854051" y="1551408"/>
                  </a:moveTo>
                  <a:lnTo>
                    <a:pt x="1526732" y="1224164"/>
                  </a:lnTo>
                  <a:lnTo>
                    <a:pt x="897126" y="1853627"/>
                  </a:lnTo>
                  <a:lnTo>
                    <a:pt x="846429" y="1849812"/>
                  </a:lnTo>
                  <a:lnTo>
                    <a:pt x="7431" y="1005864"/>
                  </a:lnTo>
                  <a:lnTo>
                    <a:pt x="0" y="956706"/>
                  </a:lnTo>
                  <a:lnTo>
                    <a:pt x="629607" y="327242"/>
                  </a:lnTo>
                  <a:lnTo>
                    <a:pt x="302289" y="0"/>
                  </a:lnTo>
                  <a:lnTo>
                    <a:pt x="1485219" y="0"/>
                  </a:lnTo>
                  <a:cubicBezTo>
                    <a:pt x="1688893" y="0"/>
                    <a:pt x="1854051" y="165120"/>
                    <a:pt x="1854051" y="368747"/>
                  </a:cubicBezTo>
                  <a:lnTo>
                    <a:pt x="1854051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2" name="Forme libre 16">
              <a:extLst>
                <a:ext uri="{FF2B5EF4-FFF2-40B4-BE49-F238E27FC236}">
                  <a16:creationId xmlns:a16="http://schemas.microsoft.com/office/drawing/2014/main" id="{46052E02-1460-5D1D-B5B0-36E6EAE60FD3}"/>
                </a:ext>
              </a:extLst>
            </p:cNvPr>
            <p:cNvSpPr/>
            <p:nvPr/>
          </p:nvSpPr>
          <p:spPr>
            <a:xfrm>
              <a:off x="9164512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3" name="Forme libre 17">
              <a:extLst>
                <a:ext uri="{FF2B5EF4-FFF2-40B4-BE49-F238E27FC236}">
                  <a16:creationId xmlns:a16="http://schemas.microsoft.com/office/drawing/2014/main" id="{B4531A6C-DE63-87AD-5C6B-9D87FC4825E9}"/>
                </a:ext>
              </a:extLst>
            </p:cNvPr>
            <p:cNvSpPr/>
            <p:nvPr/>
          </p:nvSpPr>
          <p:spPr>
            <a:xfrm>
              <a:off x="4178868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4" name="Forme libre 18">
              <a:extLst>
                <a:ext uri="{FF2B5EF4-FFF2-40B4-BE49-F238E27FC236}">
                  <a16:creationId xmlns:a16="http://schemas.microsoft.com/office/drawing/2014/main" id="{0FCA454A-C853-01B4-F653-3E8EAD46339B}"/>
                </a:ext>
              </a:extLst>
            </p:cNvPr>
            <p:cNvSpPr/>
            <p:nvPr/>
          </p:nvSpPr>
          <p:spPr>
            <a:xfrm>
              <a:off x="5742347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5" name="Forme libre 19">
              <a:extLst>
                <a:ext uri="{FF2B5EF4-FFF2-40B4-BE49-F238E27FC236}">
                  <a16:creationId xmlns:a16="http://schemas.microsoft.com/office/drawing/2014/main" id="{7330067D-EF68-7153-5886-94F7702E36DB}"/>
                </a:ext>
              </a:extLst>
            </p:cNvPr>
            <p:cNvSpPr/>
            <p:nvPr/>
          </p:nvSpPr>
          <p:spPr>
            <a:xfrm>
              <a:off x="7305694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7 w 677864"/>
                <a:gd name="connsiteY2" fmla="*/ 385567 h 461872"/>
                <a:gd name="connsiteX3" fmla="*/ 0 w 677864"/>
                <a:gd name="connsiteY3" fmla="*/ 230937 h 461872"/>
                <a:gd name="connsiteX4" fmla="*/ 154667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6" name="Forme libre 20">
              <a:extLst>
                <a:ext uri="{FF2B5EF4-FFF2-40B4-BE49-F238E27FC236}">
                  <a16:creationId xmlns:a16="http://schemas.microsoft.com/office/drawing/2014/main" id="{73F5F65B-272B-7287-1D35-F2CAA57BAB65}"/>
                </a:ext>
              </a:extLst>
            </p:cNvPr>
            <p:cNvSpPr/>
            <p:nvPr/>
          </p:nvSpPr>
          <p:spPr>
            <a:xfrm>
              <a:off x="8869173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7" name="Forme libre 21">
              <a:extLst>
                <a:ext uri="{FF2B5EF4-FFF2-40B4-BE49-F238E27FC236}">
                  <a16:creationId xmlns:a16="http://schemas.microsoft.com/office/drawing/2014/main" id="{DAB88416-D0CE-E74C-131B-6324BEA3390A}"/>
                </a:ext>
              </a:extLst>
            </p:cNvPr>
            <p:cNvSpPr/>
            <p:nvPr/>
          </p:nvSpPr>
          <p:spPr>
            <a:xfrm>
              <a:off x="1833782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8" name="Forme libre 22">
              <a:extLst>
                <a:ext uri="{FF2B5EF4-FFF2-40B4-BE49-F238E27FC236}">
                  <a16:creationId xmlns:a16="http://schemas.microsoft.com/office/drawing/2014/main" id="{7F302CF9-1EDB-EF99-1A42-507564BB5EA6}"/>
                </a:ext>
              </a:extLst>
            </p:cNvPr>
            <p:cNvSpPr/>
            <p:nvPr/>
          </p:nvSpPr>
          <p:spPr>
            <a:xfrm>
              <a:off x="339713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9" name="Forme libre 23">
              <a:extLst>
                <a:ext uri="{FF2B5EF4-FFF2-40B4-BE49-F238E27FC236}">
                  <a16:creationId xmlns:a16="http://schemas.microsoft.com/office/drawing/2014/main" id="{8FD77C62-1FF5-BB45-069B-897F65E13207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0" name="Forme libre 24">
              <a:extLst>
                <a:ext uri="{FF2B5EF4-FFF2-40B4-BE49-F238E27FC236}">
                  <a16:creationId xmlns:a16="http://schemas.microsoft.com/office/drawing/2014/main" id="{EC94D470-0800-CA97-BCA8-716838DD3D43}"/>
                </a:ext>
              </a:extLst>
            </p:cNvPr>
            <p:cNvSpPr/>
            <p:nvPr/>
          </p:nvSpPr>
          <p:spPr>
            <a:xfrm>
              <a:off x="6523955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1" name="Forme libre 25">
              <a:extLst>
                <a:ext uri="{FF2B5EF4-FFF2-40B4-BE49-F238E27FC236}">
                  <a16:creationId xmlns:a16="http://schemas.microsoft.com/office/drawing/2014/main" id="{611165AF-1FEB-0E63-B7EB-DF1131BE3E56}"/>
                </a:ext>
              </a:extLst>
            </p:cNvPr>
            <p:cNvSpPr/>
            <p:nvPr/>
          </p:nvSpPr>
          <p:spPr>
            <a:xfrm>
              <a:off x="8087434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9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9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2" name="Forme libre 26">
              <a:extLst>
                <a:ext uri="{FF2B5EF4-FFF2-40B4-BE49-F238E27FC236}">
                  <a16:creationId xmlns:a16="http://schemas.microsoft.com/office/drawing/2014/main" id="{24BF70AD-AA0B-7A85-6F44-747E0181EFE1}"/>
                </a:ext>
              </a:extLst>
            </p:cNvPr>
            <p:cNvSpPr/>
            <p:nvPr/>
          </p:nvSpPr>
          <p:spPr>
            <a:xfrm>
              <a:off x="9650911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3" name="ZoneTexte 27">
              <a:extLst>
                <a:ext uri="{FF2B5EF4-FFF2-40B4-BE49-F238E27FC236}">
                  <a16:creationId xmlns:a16="http://schemas.microsoft.com/office/drawing/2014/main" id="{F5D7236F-16D1-85C3-D377-EE620A9BD61B}"/>
                </a:ext>
              </a:extLst>
            </p:cNvPr>
            <p:cNvSpPr txBox="1"/>
            <p:nvPr/>
          </p:nvSpPr>
          <p:spPr>
            <a:xfrm>
              <a:off x="2701378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54" name="ZoneTexte 28">
              <a:extLst>
                <a:ext uri="{FF2B5EF4-FFF2-40B4-BE49-F238E27FC236}">
                  <a16:creationId xmlns:a16="http://schemas.microsoft.com/office/drawing/2014/main" id="{731C5778-1A81-BE19-797B-3DBEB685141A}"/>
                </a:ext>
              </a:extLst>
            </p:cNvPr>
            <p:cNvSpPr txBox="1"/>
            <p:nvPr/>
          </p:nvSpPr>
          <p:spPr>
            <a:xfrm>
              <a:off x="4264855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55" name="ZoneTexte 54">
              <a:extLst>
                <a:ext uri="{FF2B5EF4-FFF2-40B4-BE49-F238E27FC236}">
                  <a16:creationId xmlns:a16="http://schemas.microsoft.com/office/drawing/2014/main" id="{A474A6AA-9571-9029-035F-28B931E7B1D8}"/>
                </a:ext>
              </a:extLst>
            </p:cNvPr>
            <p:cNvSpPr txBox="1"/>
            <p:nvPr/>
          </p:nvSpPr>
          <p:spPr>
            <a:xfrm>
              <a:off x="5828334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156" name="ZoneTexte 55">
              <a:extLst>
                <a:ext uri="{FF2B5EF4-FFF2-40B4-BE49-F238E27FC236}">
                  <a16:creationId xmlns:a16="http://schemas.microsoft.com/office/drawing/2014/main" id="{716D0778-63EB-46CA-DF3E-EB085BBC997D}"/>
                </a:ext>
              </a:extLst>
            </p:cNvPr>
            <p:cNvSpPr txBox="1"/>
            <p:nvPr/>
          </p:nvSpPr>
          <p:spPr>
            <a:xfrm>
              <a:off x="7391681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57" name="ZoneTexte 56">
              <a:extLst>
                <a:ext uri="{FF2B5EF4-FFF2-40B4-BE49-F238E27FC236}">
                  <a16:creationId xmlns:a16="http://schemas.microsoft.com/office/drawing/2014/main" id="{677F18B4-1EA7-32CA-ED44-C4C659CF2C8C}"/>
                </a:ext>
              </a:extLst>
            </p:cNvPr>
            <p:cNvSpPr txBox="1"/>
            <p:nvPr/>
          </p:nvSpPr>
          <p:spPr>
            <a:xfrm>
              <a:off x="8955160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58" name="ZoneTexte 57">
              <a:extLst>
                <a:ext uri="{FF2B5EF4-FFF2-40B4-BE49-F238E27FC236}">
                  <a16:creationId xmlns:a16="http://schemas.microsoft.com/office/drawing/2014/main" id="{D520F56D-C947-9565-E852-D827FE920F11}"/>
                </a:ext>
              </a:extLst>
            </p:cNvPr>
            <p:cNvSpPr txBox="1"/>
            <p:nvPr/>
          </p:nvSpPr>
          <p:spPr>
            <a:xfrm>
              <a:off x="1919769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59" name="ZoneTexte 58">
              <a:extLst>
                <a:ext uri="{FF2B5EF4-FFF2-40B4-BE49-F238E27FC236}">
                  <a16:creationId xmlns:a16="http://schemas.microsoft.com/office/drawing/2014/main" id="{7E3E66E0-2AC5-3EFD-244E-EBC11D7C69E9}"/>
                </a:ext>
              </a:extLst>
            </p:cNvPr>
            <p:cNvSpPr txBox="1"/>
            <p:nvPr/>
          </p:nvSpPr>
          <p:spPr>
            <a:xfrm>
              <a:off x="3483117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60" name="ZoneTexte 59">
              <a:extLst>
                <a:ext uri="{FF2B5EF4-FFF2-40B4-BE49-F238E27FC236}">
                  <a16:creationId xmlns:a16="http://schemas.microsoft.com/office/drawing/2014/main" id="{B1B12BAC-F4EC-8593-DA1F-20BB6F8B01AB}"/>
                </a:ext>
              </a:extLst>
            </p:cNvPr>
            <p:cNvSpPr txBox="1"/>
            <p:nvPr/>
          </p:nvSpPr>
          <p:spPr>
            <a:xfrm>
              <a:off x="5046595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161" name="ZoneTexte 60">
              <a:extLst>
                <a:ext uri="{FF2B5EF4-FFF2-40B4-BE49-F238E27FC236}">
                  <a16:creationId xmlns:a16="http://schemas.microsoft.com/office/drawing/2014/main" id="{3C939203-E627-927D-196E-8D3D6D554C79}"/>
                </a:ext>
              </a:extLst>
            </p:cNvPr>
            <p:cNvSpPr txBox="1"/>
            <p:nvPr/>
          </p:nvSpPr>
          <p:spPr>
            <a:xfrm>
              <a:off x="6609942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07</a:t>
              </a:r>
            </a:p>
          </p:txBody>
        </p:sp>
        <p:sp>
          <p:nvSpPr>
            <p:cNvPr id="162" name="ZoneTexte 61">
              <a:extLst>
                <a:ext uri="{FF2B5EF4-FFF2-40B4-BE49-F238E27FC236}">
                  <a16:creationId xmlns:a16="http://schemas.microsoft.com/office/drawing/2014/main" id="{C8853BC7-11E5-2D2C-E48C-394AAF1AFBA0}"/>
                </a:ext>
              </a:extLst>
            </p:cNvPr>
            <p:cNvSpPr txBox="1"/>
            <p:nvPr/>
          </p:nvSpPr>
          <p:spPr>
            <a:xfrm>
              <a:off x="8173421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09</a:t>
              </a:r>
            </a:p>
          </p:txBody>
        </p:sp>
        <p:sp>
          <p:nvSpPr>
            <p:cNvPr id="163" name="ZoneTexte 62">
              <a:extLst>
                <a:ext uri="{FF2B5EF4-FFF2-40B4-BE49-F238E27FC236}">
                  <a16:creationId xmlns:a16="http://schemas.microsoft.com/office/drawing/2014/main" id="{6C44D07C-8173-872A-06F1-181559E09D1A}"/>
                </a:ext>
              </a:extLst>
            </p:cNvPr>
            <p:cNvSpPr txBox="1"/>
            <p:nvPr/>
          </p:nvSpPr>
          <p:spPr>
            <a:xfrm>
              <a:off x="9736898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11</a:t>
              </a:r>
            </a:p>
          </p:txBody>
        </p:sp>
      </p:grpSp>
      <p:pic>
        <p:nvPicPr>
          <p:cNvPr id="164" name="Graphic 12" descr="Brainstorm with solid fill">
            <a:extLst>
              <a:ext uri="{FF2B5EF4-FFF2-40B4-BE49-F238E27FC236}">
                <a16:creationId xmlns:a16="http://schemas.microsoft.com/office/drawing/2014/main" id="{0110EDAF-D814-4230-6C82-AA1FEF56F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423" y="2937518"/>
            <a:ext cx="581220" cy="581220"/>
          </a:xfrm>
          <a:prstGeom prst="rect">
            <a:avLst/>
          </a:prstGeom>
        </p:spPr>
      </p:pic>
      <p:pic>
        <p:nvPicPr>
          <p:cNvPr id="165" name="Graphic 13" descr="Bullseye with solid fill">
            <a:extLst>
              <a:ext uri="{FF2B5EF4-FFF2-40B4-BE49-F238E27FC236}">
                <a16:creationId xmlns:a16="http://schemas.microsoft.com/office/drawing/2014/main" id="{5559ADD5-55A4-A18C-1823-582C504960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1859" y="3423888"/>
            <a:ext cx="581220" cy="581220"/>
          </a:xfrm>
          <a:prstGeom prst="rect">
            <a:avLst/>
          </a:prstGeom>
        </p:spPr>
      </p:pic>
      <p:pic>
        <p:nvPicPr>
          <p:cNvPr id="166" name="Graphic 14" descr="Database with solid fill">
            <a:extLst>
              <a:ext uri="{FF2B5EF4-FFF2-40B4-BE49-F238E27FC236}">
                <a16:creationId xmlns:a16="http://schemas.microsoft.com/office/drawing/2014/main" id="{FC973861-A144-B36A-6C8E-61E89D7C8B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28684" y="3423888"/>
            <a:ext cx="581220" cy="581220"/>
          </a:xfrm>
          <a:prstGeom prst="rect">
            <a:avLst/>
          </a:prstGeom>
        </p:spPr>
      </p:pic>
      <p:pic>
        <p:nvPicPr>
          <p:cNvPr id="167" name="Graphic 15" descr="Gears with solid fill">
            <a:extLst>
              <a:ext uri="{FF2B5EF4-FFF2-40B4-BE49-F238E27FC236}">
                <a16:creationId xmlns:a16="http://schemas.microsoft.com/office/drawing/2014/main" id="{8392EE31-209A-5E09-9D25-337659CC8E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7076" y="2937518"/>
            <a:ext cx="581220" cy="581220"/>
          </a:xfrm>
          <a:prstGeom prst="rect">
            <a:avLst/>
          </a:prstGeom>
        </p:spPr>
      </p:pic>
      <p:pic>
        <p:nvPicPr>
          <p:cNvPr id="168" name="Graphic 16" descr="Hourglass 30% with solid fill">
            <a:extLst>
              <a:ext uri="{FF2B5EF4-FFF2-40B4-BE49-F238E27FC236}">
                <a16:creationId xmlns:a16="http://schemas.microsoft.com/office/drawing/2014/main" id="{4C928BE6-F93B-0218-D25C-6A688FB229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83597" y="2937518"/>
            <a:ext cx="581220" cy="581220"/>
          </a:xfrm>
          <a:prstGeom prst="rect">
            <a:avLst/>
          </a:prstGeom>
        </p:spPr>
      </p:pic>
      <p:pic>
        <p:nvPicPr>
          <p:cNvPr id="169" name="Graphic 17" descr="Lightbulb with solid fill">
            <a:extLst>
              <a:ext uri="{FF2B5EF4-FFF2-40B4-BE49-F238E27FC236}">
                <a16:creationId xmlns:a16="http://schemas.microsoft.com/office/drawing/2014/main" id="{C8A3F8F1-D15C-897D-47A7-6A349C5200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838511" y="3423888"/>
            <a:ext cx="581220" cy="581220"/>
          </a:xfrm>
          <a:prstGeom prst="rect">
            <a:avLst/>
          </a:prstGeom>
        </p:spPr>
      </p:pic>
      <p:pic>
        <p:nvPicPr>
          <p:cNvPr id="170" name="Graphic 18" descr="Research with solid fill">
            <a:extLst>
              <a:ext uri="{FF2B5EF4-FFF2-40B4-BE49-F238E27FC236}">
                <a16:creationId xmlns:a16="http://schemas.microsoft.com/office/drawing/2014/main" id="{41869E56-A283-283C-8467-252224ECDB3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65337" y="3423888"/>
            <a:ext cx="581220" cy="581220"/>
          </a:xfrm>
          <a:prstGeom prst="rect">
            <a:avLst/>
          </a:prstGeom>
        </p:spPr>
      </p:pic>
      <p:pic>
        <p:nvPicPr>
          <p:cNvPr id="171" name="Graphic 19" descr="Eye with solid fill">
            <a:extLst>
              <a:ext uri="{FF2B5EF4-FFF2-40B4-BE49-F238E27FC236}">
                <a16:creationId xmlns:a16="http://schemas.microsoft.com/office/drawing/2014/main" id="{4B06ACD7-7870-D60D-C7A0-4E3A610FC6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550221" y="2867619"/>
            <a:ext cx="721019" cy="721019"/>
          </a:xfrm>
          <a:prstGeom prst="rect">
            <a:avLst/>
          </a:prstGeom>
        </p:spPr>
      </p:pic>
      <p:pic>
        <p:nvPicPr>
          <p:cNvPr id="172" name="Graphic 13" descr="Bullseye with solid fill">
            <a:extLst>
              <a:ext uri="{FF2B5EF4-FFF2-40B4-BE49-F238E27FC236}">
                <a16:creationId xmlns:a16="http://schemas.microsoft.com/office/drawing/2014/main" id="{1965CACB-912D-5FF4-5CFF-29F6FA24B0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92163" y="3423888"/>
            <a:ext cx="581220" cy="581220"/>
          </a:xfrm>
          <a:prstGeom prst="rect">
            <a:avLst/>
          </a:prstGeom>
        </p:spPr>
      </p:pic>
      <p:pic>
        <p:nvPicPr>
          <p:cNvPr id="173" name="Graphic 16" descr="Hourglass 30% with solid fill">
            <a:extLst>
              <a:ext uri="{FF2B5EF4-FFF2-40B4-BE49-F238E27FC236}">
                <a16:creationId xmlns:a16="http://schemas.microsoft.com/office/drawing/2014/main" id="{43BDF8DA-270F-4EA0-DB28-2691894F4A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73902" y="2937518"/>
            <a:ext cx="581220" cy="581220"/>
          </a:xfrm>
          <a:prstGeom prst="rect">
            <a:avLst/>
          </a:prstGeom>
        </p:spPr>
      </p:pic>
      <p:pic>
        <p:nvPicPr>
          <p:cNvPr id="174" name="Graphic 18" descr="Research with solid fill">
            <a:extLst>
              <a:ext uri="{FF2B5EF4-FFF2-40B4-BE49-F238E27FC236}">
                <a16:creationId xmlns:a16="http://schemas.microsoft.com/office/drawing/2014/main" id="{7DA13779-24FB-AE68-C811-591A65153DA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655640" y="3423888"/>
            <a:ext cx="581220" cy="58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84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9654</TotalTime>
  <Words>602</Words>
  <Application>Microsoft Office PowerPoint</Application>
  <PresentationFormat>Widescreen</PresentationFormat>
  <Paragraphs>75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11-Step Arrow Diamond Process – Slide Template</vt:lpstr>
      <vt:lpstr>11-Step Arrow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Diamond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2025-09-22T16:17:24Z</dcterms:modified>
  <cp:category>Charts &amp; Diagrams</cp:category>
</cp:coreProperties>
</file>