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2" r:id="rId4"/>
    <p:sldId id="4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40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C75CC-5C2B-701D-A8C1-C76F01F6A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2B5F3-3E7F-B921-E560-317CFE125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2B95D-602D-F5AD-C029-FDEF78684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21849-6A1B-D127-B185-3C63071D0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62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1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7.svg"/><Relationship Id="rId9" Type="http://schemas.openxmlformats.org/officeDocument/2006/relationships/image" Target="../media/image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9-Step Arrow Diamond Process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569CA3F-87C3-0856-358F-3AD95249C5EC}"/>
              </a:ext>
            </a:extLst>
          </p:cNvPr>
          <p:cNvGrpSpPr/>
          <p:nvPr/>
        </p:nvGrpSpPr>
        <p:grpSpPr>
          <a:xfrm>
            <a:off x="1058929" y="2674973"/>
            <a:ext cx="7026145" cy="1715864"/>
            <a:chOff x="1411905" y="2285091"/>
            <a:chExt cx="9368193" cy="2287818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3CE00CC-4995-70A2-BEE2-69DD929C3200}"/>
                </a:ext>
              </a:extLst>
            </p:cNvPr>
            <p:cNvSpPr/>
            <p:nvPr/>
          </p:nvSpPr>
          <p:spPr>
            <a:xfrm>
              <a:off x="7599872" y="2446012"/>
              <a:ext cx="1567851" cy="1459597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0840 w 1794252"/>
                <a:gd name="connsiteY2" fmla="*/ 7989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0 w 1795587"/>
                <a:gd name="connsiteY2" fmla="*/ 826140 h 1668954"/>
                <a:gd name="connsiteX3" fmla="*/ 1335 w 1795587"/>
                <a:gd name="connsiteY3" fmla="*/ 772033 h 1668954"/>
                <a:gd name="connsiteX4" fmla="*/ 685195 w 1795587"/>
                <a:gd name="connsiteY4" fmla="*/ 88328 h 1668954"/>
                <a:gd name="connsiteX5" fmla="*/ 1111727 w 1795587"/>
                <a:gd name="connsiteY5" fmla="*/ 88328 h 1668954"/>
                <a:gd name="connsiteX6" fmla="*/ 1795587 w 1795587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871173 w 1795587"/>
                <a:gd name="connsiteY2" fmla="*/ 1647814 h 1668954"/>
                <a:gd name="connsiteX3" fmla="*/ 0 w 1795587"/>
                <a:gd name="connsiteY3" fmla="*/ 826140 h 1668954"/>
                <a:gd name="connsiteX4" fmla="*/ 1335 w 1795587"/>
                <a:gd name="connsiteY4" fmla="*/ 772033 h 1668954"/>
                <a:gd name="connsiteX5" fmla="*/ 685195 w 1795587"/>
                <a:gd name="connsiteY5" fmla="*/ 88328 h 1668954"/>
                <a:gd name="connsiteX6" fmla="*/ 1111727 w 1795587"/>
                <a:gd name="connsiteY6" fmla="*/ 88328 h 1668954"/>
                <a:gd name="connsiteX7" fmla="*/ 1795587 w 1795587"/>
                <a:gd name="connsiteY7" fmla="*/ 772033 h 1668954"/>
                <a:gd name="connsiteX0" fmla="*/ 1795587 w 1795587"/>
                <a:gd name="connsiteY0" fmla="*/ 772033 h 1675037"/>
                <a:gd name="connsiteX1" fmla="*/ 898461 w 1795587"/>
                <a:gd name="connsiteY1" fmla="*/ 1668954 h 1675037"/>
                <a:gd name="connsiteX2" fmla="*/ 836524 w 1795587"/>
                <a:gd name="connsiteY2" fmla="*/ 1675037 h 1675037"/>
                <a:gd name="connsiteX3" fmla="*/ 0 w 1795587"/>
                <a:gd name="connsiteY3" fmla="*/ 826140 h 1675037"/>
                <a:gd name="connsiteX4" fmla="*/ 1335 w 1795587"/>
                <a:gd name="connsiteY4" fmla="*/ 772033 h 1675037"/>
                <a:gd name="connsiteX5" fmla="*/ 685195 w 1795587"/>
                <a:gd name="connsiteY5" fmla="*/ 88328 h 1675037"/>
                <a:gd name="connsiteX6" fmla="*/ 1111727 w 1795587"/>
                <a:gd name="connsiteY6" fmla="*/ 88328 h 1675037"/>
                <a:gd name="connsiteX7" fmla="*/ 1795587 w 1795587"/>
                <a:gd name="connsiteY7" fmla="*/ 772033 h 1675037"/>
                <a:gd name="connsiteX0" fmla="*/ 1795587 w 1795587"/>
                <a:gd name="connsiteY0" fmla="*/ 772033 h 1675037"/>
                <a:gd name="connsiteX1" fmla="*/ 935522 w 1795587"/>
                <a:gd name="connsiteY1" fmla="*/ 1630489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965220 w 1795587"/>
                <a:gd name="connsiteY1" fmla="*/ 1657714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1759672 w 1795587"/>
                <a:gd name="connsiteY1" fmla="*/ 801389 h 1675037"/>
                <a:gd name="connsiteX2" fmla="*/ 965220 w 1795587"/>
                <a:gd name="connsiteY2" fmla="*/ 1657714 h 1675037"/>
                <a:gd name="connsiteX3" fmla="*/ 898461 w 1795587"/>
                <a:gd name="connsiteY3" fmla="*/ 1668954 h 1675037"/>
                <a:gd name="connsiteX4" fmla="*/ 836524 w 1795587"/>
                <a:gd name="connsiteY4" fmla="*/ 1675037 h 1675037"/>
                <a:gd name="connsiteX5" fmla="*/ 0 w 1795587"/>
                <a:gd name="connsiteY5" fmla="*/ 826140 h 1675037"/>
                <a:gd name="connsiteX6" fmla="*/ 1335 w 1795587"/>
                <a:gd name="connsiteY6" fmla="*/ 772033 h 1675037"/>
                <a:gd name="connsiteX7" fmla="*/ 685195 w 1795587"/>
                <a:gd name="connsiteY7" fmla="*/ 88328 h 1675037"/>
                <a:gd name="connsiteX8" fmla="*/ 1111727 w 1795587"/>
                <a:gd name="connsiteY8" fmla="*/ 88328 h 1675037"/>
                <a:gd name="connsiteX9" fmla="*/ 1795587 w 1795587"/>
                <a:gd name="connsiteY9" fmla="*/ 772033 h 1675037"/>
                <a:gd name="connsiteX0" fmla="*/ 1795587 w 1799271"/>
                <a:gd name="connsiteY0" fmla="*/ 772033 h 1675037"/>
                <a:gd name="connsiteX1" fmla="*/ 1799271 w 1799271"/>
                <a:gd name="connsiteY1" fmla="*/ 836039 h 1675037"/>
                <a:gd name="connsiteX2" fmla="*/ 965220 w 1799271"/>
                <a:gd name="connsiteY2" fmla="*/ 1657714 h 1675037"/>
                <a:gd name="connsiteX3" fmla="*/ 898461 w 1799271"/>
                <a:gd name="connsiteY3" fmla="*/ 1668954 h 1675037"/>
                <a:gd name="connsiteX4" fmla="*/ 836524 w 1799271"/>
                <a:gd name="connsiteY4" fmla="*/ 1675037 h 1675037"/>
                <a:gd name="connsiteX5" fmla="*/ 0 w 1799271"/>
                <a:gd name="connsiteY5" fmla="*/ 826140 h 1675037"/>
                <a:gd name="connsiteX6" fmla="*/ 1335 w 1799271"/>
                <a:gd name="connsiteY6" fmla="*/ 772033 h 1675037"/>
                <a:gd name="connsiteX7" fmla="*/ 685195 w 1799271"/>
                <a:gd name="connsiteY7" fmla="*/ 88328 h 1675037"/>
                <a:gd name="connsiteX8" fmla="*/ 1111727 w 1799271"/>
                <a:gd name="connsiteY8" fmla="*/ 88328 h 1675037"/>
                <a:gd name="connsiteX9" fmla="*/ 1795587 w 1799271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271" h="1675037">
                  <a:moveTo>
                    <a:pt x="1795587" y="772033"/>
                  </a:moveTo>
                  <a:lnTo>
                    <a:pt x="1799271" y="836039"/>
                  </a:lnTo>
                  <a:lnTo>
                    <a:pt x="965220" y="1657714"/>
                  </a:lnTo>
                  <a:lnTo>
                    <a:pt x="898461" y="1668954"/>
                  </a:lnTo>
                  <a:lnTo>
                    <a:pt x="836524" y="1675037"/>
                  </a:lnTo>
                  <a:lnTo>
                    <a:pt x="0" y="826140"/>
                  </a:lnTo>
                  <a:lnTo>
                    <a:pt x="1335" y="772033"/>
                  </a:lnTo>
                  <a:lnTo>
                    <a:pt x="685195" y="88328"/>
                  </a:lnTo>
                  <a:cubicBezTo>
                    <a:pt x="802993" y="-29443"/>
                    <a:pt x="993928" y="-29443"/>
                    <a:pt x="1111727" y="88328"/>
                  </a:cubicBezTo>
                  <a:lnTo>
                    <a:pt x="179558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6037688" y="2446012"/>
              <a:ext cx="1564342" cy="145744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30621 w 1794253"/>
                <a:gd name="connsiteY2" fmla="*/ 798916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347 w 1794253"/>
                <a:gd name="connsiteY2" fmla="*/ 8261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4671 w 1794253"/>
                <a:gd name="connsiteY2" fmla="*/ 1635439 h 1668954"/>
                <a:gd name="connsiteX3" fmla="*/ 8347 w 1794253"/>
                <a:gd name="connsiteY3" fmla="*/ 826141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72563"/>
                <a:gd name="connsiteX1" fmla="*/ 897127 w 1794253"/>
                <a:gd name="connsiteY1" fmla="*/ 1668954 h 1672563"/>
                <a:gd name="connsiteX2" fmla="*/ 859721 w 1794253"/>
                <a:gd name="connsiteY2" fmla="*/ 1672563 h 1672563"/>
                <a:gd name="connsiteX3" fmla="*/ 8347 w 1794253"/>
                <a:gd name="connsiteY3" fmla="*/ 826141 h 1672563"/>
                <a:gd name="connsiteX4" fmla="*/ 0 w 1794253"/>
                <a:gd name="connsiteY4" fmla="*/ 772033 h 1672563"/>
                <a:gd name="connsiteX5" fmla="*/ 683860 w 1794253"/>
                <a:gd name="connsiteY5" fmla="*/ 88328 h 1672563"/>
                <a:gd name="connsiteX6" fmla="*/ 1110393 w 1794253"/>
                <a:gd name="connsiteY6" fmla="*/ 88328 h 1672563"/>
                <a:gd name="connsiteX7" fmla="*/ 1794253 w 1794253"/>
                <a:gd name="connsiteY7" fmla="*/ 772033 h 1672563"/>
                <a:gd name="connsiteX0" fmla="*/ 1794253 w 1794253"/>
                <a:gd name="connsiteY0" fmla="*/ 772033 h 1672563"/>
                <a:gd name="connsiteX1" fmla="*/ 938918 w 1794253"/>
                <a:gd name="connsiteY1" fmla="*/ 1632964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958718 w 1794253"/>
                <a:gd name="connsiteY1" fmla="*/ 1667612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1765543 w 1794253"/>
                <a:gd name="connsiteY1" fmla="*/ 796440 h 1672563"/>
                <a:gd name="connsiteX2" fmla="*/ 958718 w 1794253"/>
                <a:gd name="connsiteY2" fmla="*/ 1667612 h 1672563"/>
                <a:gd name="connsiteX3" fmla="*/ 897127 w 1794253"/>
                <a:gd name="connsiteY3" fmla="*/ 1668954 h 1672563"/>
                <a:gd name="connsiteX4" fmla="*/ 859721 w 1794253"/>
                <a:gd name="connsiteY4" fmla="*/ 1672563 h 1672563"/>
                <a:gd name="connsiteX5" fmla="*/ 8347 w 1794253"/>
                <a:gd name="connsiteY5" fmla="*/ 826141 h 1672563"/>
                <a:gd name="connsiteX6" fmla="*/ 0 w 1794253"/>
                <a:gd name="connsiteY6" fmla="*/ 772033 h 1672563"/>
                <a:gd name="connsiteX7" fmla="*/ 683860 w 1794253"/>
                <a:gd name="connsiteY7" fmla="*/ 88328 h 1672563"/>
                <a:gd name="connsiteX8" fmla="*/ 1110393 w 1794253"/>
                <a:gd name="connsiteY8" fmla="*/ 88328 h 1672563"/>
                <a:gd name="connsiteX9" fmla="*/ 1794253 w 1794253"/>
                <a:gd name="connsiteY9" fmla="*/ 772033 h 1672563"/>
                <a:gd name="connsiteX0" fmla="*/ 1794253 w 1795243"/>
                <a:gd name="connsiteY0" fmla="*/ 772033 h 1672563"/>
                <a:gd name="connsiteX1" fmla="*/ 1795243 w 1795243"/>
                <a:gd name="connsiteY1" fmla="*/ 823664 h 1672563"/>
                <a:gd name="connsiteX2" fmla="*/ 958718 w 1795243"/>
                <a:gd name="connsiteY2" fmla="*/ 1667612 h 1672563"/>
                <a:gd name="connsiteX3" fmla="*/ 897127 w 1795243"/>
                <a:gd name="connsiteY3" fmla="*/ 1668954 h 1672563"/>
                <a:gd name="connsiteX4" fmla="*/ 859721 w 1795243"/>
                <a:gd name="connsiteY4" fmla="*/ 1672563 h 1672563"/>
                <a:gd name="connsiteX5" fmla="*/ 8347 w 1795243"/>
                <a:gd name="connsiteY5" fmla="*/ 826141 h 1672563"/>
                <a:gd name="connsiteX6" fmla="*/ 0 w 1795243"/>
                <a:gd name="connsiteY6" fmla="*/ 772033 h 1672563"/>
                <a:gd name="connsiteX7" fmla="*/ 683860 w 1795243"/>
                <a:gd name="connsiteY7" fmla="*/ 88328 h 1672563"/>
                <a:gd name="connsiteX8" fmla="*/ 1110393 w 1795243"/>
                <a:gd name="connsiteY8" fmla="*/ 88328 h 1672563"/>
                <a:gd name="connsiteX9" fmla="*/ 1794253 w 1795243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243" h="1672563">
                  <a:moveTo>
                    <a:pt x="1794253" y="772033"/>
                  </a:moveTo>
                  <a:lnTo>
                    <a:pt x="1795243" y="823664"/>
                  </a:lnTo>
                  <a:lnTo>
                    <a:pt x="958718" y="1667612"/>
                  </a:lnTo>
                  <a:lnTo>
                    <a:pt x="897127" y="1668954"/>
                  </a:lnTo>
                  <a:lnTo>
                    <a:pt x="859721" y="1672563"/>
                  </a:lnTo>
                  <a:lnTo>
                    <a:pt x="8347" y="826141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4472797" y="2446012"/>
              <a:ext cx="1572164" cy="1457441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502 w 1794252"/>
                <a:gd name="connsiteY2" fmla="*/ 80139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0 w 1795874"/>
                <a:gd name="connsiteY2" fmla="*/ 823664 h 1668954"/>
                <a:gd name="connsiteX3" fmla="*/ 1622 w 1795874"/>
                <a:gd name="connsiteY3" fmla="*/ 772033 h 1668954"/>
                <a:gd name="connsiteX4" fmla="*/ 685482 w 1795874"/>
                <a:gd name="connsiteY4" fmla="*/ 88328 h 1668954"/>
                <a:gd name="connsiteX5" fmla="*/ 1112014 w 1795874"/>
                <a:gd name="connsiteY5" fmla="*/ 88328 h 1668954"/>
                <a:gd name="connsiteX6" fmla="*/ 1795874 w 1795874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858800 w 1795874"/>
                <a:gd name="connsiteY2" fmla="*/ 1637914 h 1668954"/>
                <a:gd name="connsiteX3" fmla="*/ 0 w 1795874"/>
                <a:gd name="connsiteY3" fmla="*/ 823664 h 1668954"/>
                <a:gd name="connsiteX4" fmla="*/ 1622 w 1795874"/>
                <a:gd name="connsiteY4" fmla="*/ 772033 h 1668954"/>
                <a:gd name="connsiteX5" fmla="*/ 685482 w 1795874"/>
                <a:gd name="connsiteY5" fmla="*/ 88328 h 1668954"/>
                <a:gd name="connsiteX6" fmla="*/ 1112014 w 1795874"/>
                <a:gd name="connsiteY6" fmla="*/ 88328 h 1668954"/>
                <a:gd name="connsiteX7" fmla="*/ 1795874 w 1795874"/>
                <a:gd name="connsiteY7" fmla="*/ 772033 h 1668954"/>
                <a:gd name="connsiteX0" fmla="*/ 1795874 w 1795874"/>
                <a:gd name="connsiteY0" fmla="*/ 772033 h 1672562"/>
                <a:gd name="connsiteX1" fmla="*/ 898748 w 1795874"/>
                <a:gd name="connsiteY1" fmla="*/ 1668954 h 1672562"/>
                <a:gd name="connsiteX2" fmla="*/ 834051 w 1795874"/>
                <a:gd name="connsiteY2" fmla="*/ 1672562 h 1672562"/>
                <a:gd name="connsiteX3" fmla="*/ 0 w 1795874"/>
                <a:gd name="connsiteY3" fmla="*/ 823664 h 1672562"/>
                <a:gd name="connsiteX4" fmla="*/ 1622 w 1795874"/>
                <a:gd name="connsiteY4" fmla="*/ 772033 h 1672562"/>
                <a:gd name="connsiteX5" fmla="*/ 685482 w 1795874"/>
                <a:gd name="connsiteY5" fmla="*/ 88328 h 1672562"/>
                <a:gd name="connsiteX6" fmla="*/ 1112014 w 1795874"/>
                <a:gd name="connsiteY6" fmla="*/ 88328 h 1672562"/>
                <a:gd name="connsiteX7" fmla="*/ 1795874 w 1795874"/>
                <a:gd name="connsiteY7" fmla="*/ 772033 h 1672562"/>
                <a:gd name="connsiteX0" fmla="*/ 1795874 w 1795874"/>
                <a:gd name="connsiteY0" fmla="*/ 772033 h 1672562"/>
                <a:gd name="connsiteX1" fmla="*/ 925622 w 1795874"/>
                <a:gd name="connsiteY1" fmla="*/ 1645339 h 1672562"/>
                <a:gd name="connsiteX2" fmla="*/ 898748 w 1795874"/>
                <a:gd name="connsiteY2" fmla="*/ 1668954 h 1672562"/>
                <a:gd name="connsiteX3" fmla="*/ 834051 w 1795874"/>
                <a:gd name="connsiteY3" fmla="*/ 1672562 h 1672562"/>
                <a:gd name="connsiteX4" fmla="*/ 0 w 1795874"/>
                <a:gd name="connsiteY4" fmla="*/ 823664 h 1672562"/>
                <a:gd name="connsiteX5" fmla="*/ 1622 w 1795874"/>
                <a:gd name="connsiteY5" fmla="*/ 772033 h 1672562"/>
                <a:gd name="connsiteX6" fmla="*/ 685482 w 1795874"/>
                <a:gd name="connsiteY6" fmla="*/ 88328 h 1672562"/>
                <a:gd name="connsiteX7" fmla="*/ 1112014 w 1795874"/>
                <a:gd name="connsiteY7" fmla="*/ 88328 h 1672562"/>
                <a:gd name="connsiteX8" fmla="*/ 1795874 w 1795874"/>
                <a:gd name="connsiteY8" fmla="*/ 772033 h 1672562"/>
                <a:gd name="connsiteX0" fmla="*/ 1795874 w 1795874"/>
                <a:gd name="connsiteY0" fmla="*/ 772033 h 1672563"/>
                <a:gd name="connsiteX1" fmla="*/ 962746 w 1795874"/>
                <a:gd name="connsiteY1" fmla="*/ 1672563 h 1672563"/>
                <a:gd name="connsiteX2" fmla="*/ 898748 w 1795874"/>
                <a:gd name="connsiteY2" fmla="*/ 1668954 h 1672563"/>
                <a:gd name="connsiteX3" fmla="*/ 834051 w 1795874"/>
                <a:gd name="connsiteY3" fmla="*/ 1672562 h 1672563"/>
                <a:gd name="connsiteX4" fmla="*/ 0 w 1795874"/>
                <a:gd name="connsiteY4" fmla="*/ 823664 h 1672563"/>
                <a:gd name="connsiteX5" fmla="*/ 1622 w 1795874"/>
                <a:gd name="connsiteY5" fmla="*/ 772033 h 1672563"/>
                <a:gd name="connsiteX6" fmla="*/ 685482 w 1795874"/>
                <a:gd name="connsiteY6" fmla="*/ 88328 h 1672563"/>
                <a:gd name="connsiteX7" fmla="*/ 1112014 w 1795874"/>
                <a:gd name="connsiteY7" fmla="*/ 88328 h 1672563"/>
                <a:gd name="connsiteX8" fmla="*/ 1795874 w 1795874"/>
                <a:gd name="connsiteY8" fmla="*/ 772033 h 1672563"/>
                <a:gd name="connsiteX0" fmla="*/ 1795874 w 1795874"/>
                <a:gd name="connsiteY0" fmla="*/ 772033 h 1672563"/>
                <a:gd name="connsiteX1" fmla="*/ 1769572 w 1795874"/>
                <a:gd name="connsiteY1" fmla="*/ 803865 h 1672563"/>
                <a:gd name="connsiteX2" fmla="*/ 962746 w 1795874"/>
                <a:gd name="connsiteY2" fmla="*/ 1672563 h 1672563"/>
                <a:gd name="connsiteX3" fmla="*/ 898748 w 1795874"/>
                <a:gd name="connsiteY3" fmla="*/ 1668954 h 1672563"/>
                <a:gd name="connsiteX4" fmla="*/ 834051 w 1795874"/>
                <a:gd name="connsiteY4" fmla="*/ 1672562 h 1672563"/>
                <a:gd name="connsiteX5" fmla="*/ 0 w 1795874"/>
                <a:gd name="connsiteY5" fmla="*/ 823664 h 1672563"/>
                <a:gd name="connsiteX6" fmla="*/ 1622 w 1795874"/>
                <a:gd name="connsiteY6" fmla="*/ 772033 h 1672563"/>
                <a:gd name="connsiteX7" fmla="*/ 685482 w 1795874"/>
                <a:gd name="connsiteY7" fmla="*/ 88328 h 1672563"/>
                <a:gd name="connsiteX8" fmla="*/ 1112014 w 1795874"/>
                <a:gd name="connsiteY8" fmla="*/ 88328 h 1672563"/>
                <a:gd name="connsiteX9" fmla="*/ 1795874 w 1795874"/>
                <a:gd name="connsiteY9" fmla="*/ 772033 h 1672563"/>
                <a:gd name="connsiteX0" fmla="*/ 1795874 w 1804221"/>
                <a:gd name="connsiteY0" fmla="*/ 772033 h 1672563"/>
                <a:gd name="connsiteX1" fmla="*/ 1804221 w 1804221"/>
                <a:gd name="connsiteY1" fmla="*/ 821189 h 1672563"/>
                <a:gd name="connsiteX2" fmla="*/ 962746 w 1804221"/>
                <a:gd name="connsiteY2" fmla="*/ 1672563 h 1672563"/>
                <a:gd name="connsiteX3" fmla="*/ 898748 w 1804221"/>
                <a:gd name="connsiteY3" fmla="*/ 1668954 h 1672563"/>
                <a:gd name="connsiteX4" fmla="*/ 834051 w 1804221"/>
                <a:gd name="connsiteY4" fmla="*/ 1672562 h 1672563"/>
                <a:gd name="connsiteX5" fmla="*/ 0 w 1804221"/>
                <a:gd name="connsiteY5" fmla="*/ 823664 h 1672563"/>
                <a:gd name="connsiteX6" fmla="*/ 1622 w 1804221"/>
                <a:gd name="connsiteY6" fmla="*/ 772033 h 1672563"/>
                <a:gd name="connsiteX7" fmla="*/ 685482 w 1804221"/>
                <a:gd name="connsiteY7" fmla="*/ 88328 h 1672563"/>
                <a:gd name="connsiteX8" fmla="*/ 1112014 w 1804221"/>
                <a:gd name="connsiteY8" fmla="*/ 88328 h 1672563"/>
                <a:gd name="connsiteX9" fmla="*/ 1795874 w 1804221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221" h="1672563">
                  <a:moveTo>
                    <a:pt x="1795874" y="772033"/>
                  </a:moveTo>
                  <a:lnTo>
                    <a:pt x="1804221" y="821189"/>
                  </a:lnTo>
                  <a:lnTo>
                    <a:pt x="962746" y="1672563"/>
                  </a:lnTo>
                  <a:lnTo>
                    <a:pt x="898748" y="1668954"/>
                  </a:lnTo>
                  <a:lnTo>
                    <a:pt x="834051" y="1672562"/>
                  </a:lnTo>
                  <a:lnTo>
                    <a:pt x="0" y="823664"/>
                  </a:lnTo>
                  <a:cubicBezTo>
                    <a:pt x="541" y="806454"/>
                    <a:pt x="1081" y="789243"/>
                    <a:pt x="1622" y="772033"/>
                  </a:cubicBezTo>
                  <a:lnTo>
                    <a:pt x="685482" y="88328"/>
                  </a:lnTo>
                  <a:cubicBezTo>
                    <a:pt x="803280" y="-29443"/>
                    <a:pt x="994215" y="-29443"/>
                    <a:pt x="1112014" y="88328"/>
                  </a:cubicBezTo>
                  <a:lnTo>
                    <a:pt x="1795874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2881223" y="2446012"/>
              <a:ext cx="1595886" cy="1459597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435 w 1794252"/>
                <a:gd name="connsiteY2" fmla="*/ 8038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0 w 1828115"/>
                <a:gd name="connsiteY2" fmla="*/ 826140 h 1668954"/>
                <a:gd name="connsiteX3" fmla="*/ 33863 w 1828115"/>
                <a:gd name="connsiteY3" fmla="*/ 772033 h 1668954"/>
                <a:gd name="connsiteX4" fmla="*/ 717723 w 1828115"/>
                <a:gd name="connsiteY4" fmla="*/ 88328 h 1668954"/>
                <a:gd name="connsiteX5" fmla="*/ 1144255 w 1828115"/>
                <a:gd name="connsiteY5" fmla="*/ 88328 h 1668954"/>
                <a:gd name="connsiteX6" fmla="*/ 1828115 w 1828115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908297 w 1828115"/>
                <a:gd name="connsiteY2" fmla="*/ 1650288 h 1668954"/>
                <a:gd name="connsiteX3" fmla="*/ 0 w 1828115"/>
                <a:gd name="connsiteY3" fmla="*/ 826140 h 1668954"/>
                <a:gd name="connsiteX4" fmla="*/ 33863 w 1828115"/>
                <a:gd name="connsiteY4" fmla="*/ 772033 h 1668954"/>
                <a:gd name="connsiteX5" fmla="*/ 717723 w 1828115"/>
                <a:gd name="connsiteY5" fmla="*/ 88328 h 1668954"/>
                <a:gd name="connsiteX6" fmla="*/ 1144255 w 1828115"/>
                <a:gd name="connsiteY6" fmla="*/ 88328 h 1668954"/>
                <a:gd name="connsiteX7" fmla="*/ 1828115 w 1828115"/>
                <a:gd name="connsiteY7" fmla="*/ 772033 h 1668954"/>
                <a:gd name="connsiteX0" fmla="*/ 1828115 w 1828115"/>
                <a:gd name="connsiteY0" fmla="*/ 772033 h 1675037"/>
                <a:gd name="connsiteX1" fmla="*/ 930989 w 1828115"/>
                <a:gd name="connsiteY1" fmla="*/ 1668954 h 1675037"/>
                <a:gd name="connsiteX2" fmla="*/ 871173 w 1828115"/>
                <a:gd name="connsiteY2" fmla="*/ 1675037 h 1675037"/>
                <a:gd name="connsiteX3" fmla="*/ 0 w 1828115"/>
                <a:gd name="connsiteY3" fmla="*/ 826140 h 1675037"/>
                <a:gd name="connsiteX4" fmla="*/ 33863 w 1828115"/>
                <a:gd name="connsiteY4" fmla="*/ 772033 h 1675037"/>
                <a:gd name="connsiteX5" fmla="*/ 717723 w 1828115"/>
                <a:gd name="connsiteY5" fmla="*/ 88328 h 1675037"/>
                <a:gd name="connsiteX6" fmla="*/ 1144255 w 1828115"/>
                <a:gd name="connsiteY6" fmla="*/ 88328 h 1675037"/>
                <a:gd name="connsiteX7" fmla="*/ 1828115 w 1828115"/>
                <a:gd name="connsiteY7" fmla="*/ 772033 h 1675037"/>
                <a:gd name="connsiteX0" fmla="*/ 1828115 w 1828115"/>
                <a:gd name="connsiteY0" fmla="*/ 772033 h 1675037"/>
                <a:gd name="connsiteX1" fmla="*/ 975120 w 1828115"/>
                <a:gd name="connsiteY1" fmla="*/ 1628014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002344 w 1828115"/>
                <a:gd name="connsiteY1" fmla="*/ 1660188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801744 w 1828115"/>
                <a:gd name="connsiteY1" fmla="*/ 801389 h 1675037"/>
                <a:gd name="connsiteX2" fmla="*/ 1002344 w 1828115"/>
                <a:gd name="connsiteY2" fmla="*/ 1660188 h 1675037"/>
                <a:gd name="connsiteX3" fmla="*/ 930989 w 1828115"/>
                <a:gd name="connsiteY3" fmla="*/ 1668954 h 1675037"/>
                <a:gd name="connsiteX4" fmla="*/ 871173 w 1828115"/>
                <a:gd name="connsiteY4" fmla="*/ 1675037 h 1675037"/>
                <a:gd name="connsiteX5" fmla="*/ 0 w 1828115"/>
                <a:gd name="connsiteY5" fmla="*/ 826140 h 1675037"/>
                <a:gd name="connsiteX6" fmla="*/ 33863 w 1828115"/>
                <a:gd name="connsiteY6" fmla="*/ 772033 h 1675037"/>
                <a:gd name="connsiteX7" fmla="*/ 717723 w 1828115"/>
                <a:gd name="connsiteY7" fmla="*/ 88328 h 1675037"/>
                <a:gd name="connsiteX8" fmla="*/ 1144255 w 1828115"/>
                <a:gd name="connsiteY8" fmla="*/ 88328 h 1675037"/>
                <a:gd name="connsiteX9" fmla="*/ 1828115 w 1828115"/>
                <a:gd name="connsiteY9" fmla="*/ 772033 h 1675037"/>
                <a:gd name="connsiteX0" fmla="*/ 1828115 w 1831443"/>
                <a:gd name="connsiteY0" fmla="*/ 772033 h 1675037"/>
                <a:gd name="connsiteX1" fmla="*/ 1831443 w 1831443"/>
                <a:gd name="connsiteY1" fmla="*/ 836039 h 1675037"/>
                <a:gd name="connsiteX2" fmla="*/ 1002344 w 1831443"/>
                <a:gd name="connsiteY2" fmla="*/ 1660188 h 1675037"/>
                <a:gd name="connsiteX3" fmla="*/ 930989 w 1831443"/>
                <a:gd name="connsiteY3" fmla="*/ 1668954 h 1675037"/>
                <a:gd name="connsiteX4" fmla="*/ 871173 w 1831443"/>
                <a:gd name="connsiteY4" fmla="*/ 1675037 h 1675037"/>
                <a:gd name="connsiteX5" fmla="*/ 0 w 1831443"/>
                <a:gd name="connsiteY5" fmla="*/ 826140 h 1675037"/>
                <a:gd name="connsiteX6" fmla="*/ 33863 w 1831443"/>
                <a:gd name="connsiteY6" fmla="*/ 772033 h 1675037"/>
                <a:gd name="connsiteX7" fmla="*/ 717723 w 1831443"/>
                <a:gd name="connsiteY7" fmla="*/ 88328 h 1675037"/>
                <a:gd name="connsiteX8" fmla="*/ 1144255 w 1831443"/>
                <a:gd name="connsiteY8" fmla="*/ 88328 h 1675037"/>
                <a:gd name="connsiteX9" fmla="*/ 1828115 w 1831443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443" h="1675037">
                  <a:moveTo>
                    <a:pt x="1828115" y="772033"/>
                  </a:moveTo>
                  <a:lnTo>
                    <a:pt x="1831443" y="836039"/>
                  </a:lnTo>
                  <a:lnTo>
                    <a:pt x="1002344" y="1660188"/>
                  </a:lnTo>
                  <a:lnTo>
                    <a:pt x="930989" y="1668954"/>
                  </a:lnTo>
                  <a:lnTo>
                    <a:pt x="871173" y="1675037"/>
                  </a:lnTo>
                  <a:lnTo>
                    <a:pt x="0" y="826140"/>
                  </a:lnTo>
                  <a:lnTo>
                    <a:pt x="33863" y="772033"/>
                  </a:lnTo>
                  <a:lnTo>
                    <a:pt x="717723" y="88328"/>
                  </a:lnTo>
                  <a:cubicBezTo>
                    <a:pt x="835521" y="-29443"/>
                    <a:pt x="1026456" y="-29443"/>
                    <a:pt x="1144255" y="88328"/>
                  </a:cubicBezTo>
                  <a:lnTo>
                    <a:pt x="1828115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1411905" y="2401736"/>
              <a:ext cx="1498958" cy="150171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4519 w 1720208"/>
                <a:gd name="connsiteY1" fmla="*/ 1683775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23375"/>
                <a:gd name="connsiteX1" fmla="*/ 876893 w 1720208"/>
                <a:gd name="connsiteY1" fmla="*/ 1723375 h 1723375"/>
                <a:gd name="connsiteX2" fmla="*/ 823082 w 1720208"/>
                <a:gd name="connsiteY2" fmla="*/ 1719763 h 1723375"/>
                <a:gd name="connsiteX3" fmla="*/ 15428 w 1720208"/>
                <a:gd name="connsiteY3" fmla="*/ 912294 h 1723375"/>
                <a:gd name="connsiteX4" fmla="*/ 52446 w 1720208"/>
                <a:gd name="connsiteY4" fmla="*/ 822842 h 1723375"/>
                <a:gd name="connsiteX5" fmla="*/ 822932 w 1720208"/>
                <a:gd name="connsiteY5" fmla="*/ 822842 h 1723375"/>
                <a:gd name="connsiteX6" fmla="*/ 822932 w 1720208"/>
                <a:gd name="connsiteY6" fmla="*/ 52532 h 1723375"/>
                <a:gd name="connsiteX7" fmla="*/ 912405 w 1720208"/>
                <a:gd name="connsiteY7" fmla="*/ 15523 h 1723375"/>
                <a:gd name="connsiteX8" fmla="*/ 1720058 w 1720208"/>
                <a:gd name="connsiteY8" fmla="*/ 822992 h 1723375"/>
                <a:gd name="connsiteX9" fmla="*/ 1720208 w 1720208"/>
                <a:gd name="connsiteY9" fmla="*/ 822842 h 1723375"/>
                <a:gd name="connsiteX0" fmla="*/ 1720208 w 1720208"/>
                <a:gd name="connsiteY0" fmla="*/ 822842 h 1723375"/>
                <a:gd name="connsiteX1" fmla="*/ 1683718 w 1720208"/>
                <a:gd name="connsiteY1" fmla="*/ 857152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  <a:gd name="connsiteX0" fmla="*/ 1720208 w 1720208"/>
                <a:gd name="connsiteY0" fmla="*/ 822842 h 1723375"/>
                <a:gd name="connsiteX1" fmla="*/ 1713416 w 1720208"/>
                <a:gd name="connsiteY1" fmla="*/ 884375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23375">
                  <a:moveTo>
                    <a:pt x="1720208" y="822842"/>
                  </a:moveTo>
                  <a:lnTo>
                    <a:pt x="1713416" y="884375"/>
                  </a:lnTo>
                  <a:lnTo>
                    <a:pt x="876893" y="1723375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212912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339713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369247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525594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C0D0CCA-8B2F-3B77-82E6-9486AD8C97F2}"/>
                </a:ext>
              </a:extLst>
            </p:cNvPr>
            <p:cNvSpPr/>
            <p:nvPr/>
          </p:nvSpPr>
          <p:spPr>
            <a:xfrm>
              <a:off x="681929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9164512" y="2285091"/>
              <a:ext cx="1615586" cy="1618361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5960 w 1854051"/>
                <a:gd name="connsiteY3" fmla="*/ 9860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686 w 1854051"/>
                <a:gd name="connsiteY3" fmla="*/ 1018238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5159 w 1854051"/>
                <a:gd name="connsiteY3" fmla="*/ 1805264 h 1853627"/>
                <a:gd name="connsiteX4" fmla="*/ 3686 w 1854051"/>
                <a:gd name="connsiteY4" fmla="*/ 1018238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7236"/>
                <a:gd name="connsiteX1" fmla="*/ 1526732 w 1854051"/>
                <a:gd name="connsiteY1" fmla="*/ 1224164 h 1857236"/>
                <a:gd name="connsiteX2" fmla="*/ 897126 w 1854051"/>
                <a:gd name="connsiteY2" fmla="*/ 1853627 h 1857236"/>
                <a:gd name="connsiteX3" fmla="*/ 842684 w 1854051"/>
                <a:gd name="connsiteY3" fmla="*/ 1857236 h 1857236"/>
                <a:gd name="connsiteX4" fmla="*/ 3686 w 1854051"/>
                <a:gd name="connsiteY4" fmla="*/ 1018238 h 1857236"/>
                <a:gd name="connsiteX5" fmla="*/ 0 w 1854051"/>
                <a:gd name="connsiteY5" fmla="*/ 956706 h 1857236"/>
                <a:gd name="connsiteX6" fmla="*/ 629607 w 1854051"/>
                <a:gd name="connsiteY6" fmla="*/ 327242 h 1857236"/>
                <a:gd name="connsiteX7" fmla="*/ 302289 w 1854051"/>
                <a:gd name="connsiteY7" fmla="*/ 0 h 1857236"/>
                <a:gd name="connsiteX8" fmla="*/ 1485219 w 1854051"/>
                <a:gd name="connsiteY8" fmla="*/ 0 h 1857236"/>
                <a:gd name="connsiteX9" fmla="*/ 1854051 w 1854051"/>
                <a:gd name="connsiteY9" fmla="*/ 368747 h 1857236"/>
                <a:gd name="connsiteX10" fmla="*/ 1854051 w 1854051"/>
                <a:gd name="connsiteY10" fmla="*/ 1551408 h 185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7236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2684" y="1857236"/>
                  </a:lnTo>
                  <a:lnTo>
                    <a:pt x="3686" y="1018238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838277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652408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05CD140-752F-0726-5187-C53E29FD3A38}"/>
                </a:ext>
              </a:extLst>
            </p:cNvPr>
            <p:cNvSpPr/>
            <p:nvPr/>
          </p:nvSpPr>
          <p:spPr>
            <a:xfrm>
              <a:off x="808743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261552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417887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574234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009723C-7F33-1B40-9E5D-29364F701CAA}"/>
                </a:ext>
              </a:extLst>
            </p:cNvPr>
            <p:cNvSpPr/>
            <p:nvPr/>
          </p:nvSpPr>
          <p:spPr>
            <a:xfrm>
              <a:off x="730569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886917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77A9856-82AB-1029-4652-2941F0AFD464}"/>
                </a:ext>
              </a:extLst>
            </p:cNvPr>
            <p:cNvSpPr txBox="1"/>
            <p:nvPr/>
          </p:nvSpPr>
          <p:spPr>
            <a:xfrm>
              <a:off x="3451805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86BE897-7A18-2CA1-CA10-8DB99721B0FA}"/>
                </a:ext>
              </a:extLst>
            </p:cNvPr>
            <p:cNvSpPr txBox="1"/>
            <p:nvPr/>
          </p:nvSpPr>
          <p:spPr>
            <a:xfrm>
              <a:off x="501528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C3A4031-46CC-5D95-C4D9-3E7E00A307B5}"/>
                </a:ext>
              </a:extLst>
            </p:cNvPr>
            <p:cNvSpPr txBox="1"/>
            <p:nvPr/>
          </p:nvSpPr>
          <p:spPr>
            <a:xfrm>
              <a:off x="6578761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3711276-0BF9-8360-3ED6-0AA214876200}"/>
                </a:ext>
              </a:extLst>
            </p:cNvPr>
            <p:cNvSpPr txBox="1"/>
            <p:nvPr/>
          </p:nvSpPr>
          <p:spPr>
            <a:xfrm>
              <a:off x="814210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A1AC11C-9021-70A9-8CF0-4C8D30086044}"/>
                </a:ext>
              </a:extLst>
            </p:cNvPr>
            <p:cNvSpPr txBox="1"/>
            <p:nvPr/>
          </p:nvSpPr>
          <p:spPr>
            <a:xfrm>
              <a:off x="2670197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6467818-A39F-6139-259E-590F78F1AFAC}"/>
                </a:ext>
              </a:extLst>
            </p:cNvPr>
            <p:cNvSpPr txBox="1"/>
            <p:nvPr/>
          </p:nvSpPr>
          <p:spPr>
            <a:xfrm>
              <a:off x="423354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CB7701A-8B63-1103-F29C-6702187EE6BD}"/>
                </a:ext>
              </a:extLst>
            </p:cNvPr>
            <p:cNvSpPr txBox="1"/>
            <p:nvPr/>
          </p:nvSpPr>
          <p:spPr>
            <a:xfrm>
              <a:off x="579702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E2A90E4-21FC-16E6-5E61-0686CFE37CCB}"/>
                </a:ext>
              </a:extLst>
            </p:cNvPr>
            <p:cNvSpPr txBox="1"/>
            <p:nvPr/>
          </p:nvSpPr>
          <p:spPr>
            <a:xfrm>
              <a:off x="736036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4456E38-89A8-7AF7-B2DC-C7359DB88BB7}"/>
                </a:ext>
              </a:extLst>
            </p:cNvPr>
            <p:cNvSpPr txBox="1"/>
            <p:nvPr/>
          </p:nvSpPr>
          <p:spPr>
            <a:xfrm>
              <a:off x="892384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>
                  <a:solidFill>
                    <a:schemeClr val="bg1"/>
                  </a:solidFill>
                </a:rPr>
                <a:t>09</a:t>
              </a:r>
              <a:endParaRPr lang="fr-FR" sz="135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Graphic 12" descr="Brainstorm with solid fill">
            <a:extLst>
              <a:ext uri="{FF2B5EF4-FFF2-40B4-BE49-F238E27FC236}">
                <a16:creationId xmlns:a16="http://schemas.microsoft.com/office/drawing/2014/main" id="{996AC129-C2E7-0C4F-59FC-7AB2E9C2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9122" y="3164294"/>
            <a:ext cx="435915" cy="435915"/>
          </a:xfrm>
          <a:prstGeom prst="rect">
            <a:avLst/>
          </a:prstGeom>
        </p:spPr>
      </p:pic>
      <p:pic>
        <p:nvPicPr>
          <p:cNvPr id="36" name="Graphic 13" descr="Bullseye with solid fill">
            <a:extLst>
              <a:ext uri="{FF2B5EF4-FFF2-40B4-BE49-F238E27FC236}">
                <a16:creationId xmlns:a16="http://schemas.microsoft.com/office/drawing/2014/main" id="{745B4507-1D21-E210-39BD-F02D5A31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7699" y="3508290"/>
            <a:ext cx="435915" cy="435915"/>
          </a:xfrm>
          <a:prstGeom prst="rect">
            <a:avLst/>
          </a:prstGeom>
        </p:spPr>
      </p:pic>
      <p:pic>
        <p:nvPicPr>
          <p:cNvPr id="37" name="Graphic 14" descr="Database with solid fill">
            <a:extLst>
              <a:ext uri="{FF2B5EF4-FFF2-40B4-BE49-F238E27FC236}">
                <a16:creationId xmlns:a16="http://schemas.microsoft.com/office/drawing/2014/main" id="{6467C352-4C44-CAF8-EC3B-96AC3D59D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2818" y="3508290"/>
            <a:ext cx="435915" cy="435915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1C0B4AEB-7631-4ADA-7674-D307D2B454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6612" y="3164294"/>
            <a:ext cx="435915" cy="435915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BCFB6AC4-4520-EE8A-C6A2-7EEC4F404D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24003" y="3164294"/>
            <a:ext cx="435915" cy="435915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25A11B8B-A7EC-E7C5-0CDD-F825D324C2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65188" y="3508290"/>
            <a:ext cx="435915" cy="435915"/>
          </a:xfrm>
          <a:prstGeom prst="rect">
            <a:avLst/>
          </a:prstGeom>
        </p:spPr>
      </p:pic>
      <p:pic>
        <p:nvPicPr>
          <p:cNvPr id="41" name="Graphic 18" descr="Research with solid fill">
            <a:extLst>
              <a:ext uri="{FF2B5EF4-FFF2-40B4-BE49-F238E27FC236}">
                <a16:creationId xmlns:a16="http://schemas.microsoft.com/office/drawing/2014/main" id="{5A85DEAA-02EB-E4C8-E31A-F63F718E60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10308" y="3508290"/>
            <a:ext cx="435915" cy="435915"/>
          </a:xfrm>
          <a:prstGeom prst="rect">
            <a:avLst/>
          </a:prstGeom>
        </p:spPr>
      </p:pic>
      <p:pic>
        <p:nvPicPr>
          <p:cNvPr id="42" name="Graphic 19" descr="Eye with solid fill">
            <a:extLst>
              <a:ext uri="{FF2B5EF4-FFF2-40B4-BE49-F238E27FC236}">
                <a16:creationId xmlns:a16="http://schemas.microsoft.com/office/drawing/2014/main" id="{FE0A109B-0DD3-27F9-5096-1C040AB7AF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98971" y="3111870"/>
            <a:ext cx="540764" cy="540764"/>
          </a:xfrm>
          <a:prstGeom prst="rect">
            <a:avLst/>
          </a:prstGeom>
        </p:spPr>
      </p:pic>
      <p:pic>
        <p:nvPicPr>
          <p:cNvPr id="28" name="Graphic 17" descr="Lightbulb with solid fill">
            <a:extLst>
              <a:ext uri="{FF2B5EF4-FFF2-40B4-BE49-F238E27FC236}">
                <a16:creationId xmlns:a16="http://schemas.microsoft.com/office/drawing/2014/main" id="{0BFB9D50-F8C0-9248-797C-413EA10A2B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55425" y="3508290"/>
            <a:ext cx="435915" cy="435915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EFD8431-042F-CACE-CB66-53529D6338B5}"/>
              </a:ext>
            </a:extLst>
          </p:cNvPr>
          <p:cNvGrpSpPr/>
          <p:nvPr/>
        </p:nvGrpSpPr>
        <p:grpSpPr>
          <a:xfrm>
            <a:off x="1662968" y="4546635"/>
            <a:ext cx="1040356" cy="875538"/>
            <a:chOff x="332936" y="2689322"/>
            <a:chExt cx="2926080" cy="116738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AFB58F6-3471-495B-3FC0-4087B198DDD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D67738-455D-0FF4-09C0-589B7988AC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1C909B7-5A41-B973-4771-2B3BC5DFC54F}"/>
              </a:ext>
            </a:extLst>
          </p:cNvPr>
          <p:cNvGrpSpPr/>
          <p:nvPr/>
        </p:nvGrpSpPr>
        <p:grpSpPr>
          <a:xfrm>
            <a:off x="2835527" y="4546635"/>
            <a:ext cx="1040356" cy="875538"/>
            <a:chOff x="332936" y="2689322"/>
            <a:chExt cx="2926080" cy="116738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0100B6-1067-A3AD-7E1C-02F9DF7FCEE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63BB5E-8C4F-E894-D192-985F0F9440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40123B5-4208-6373-5E69-52E5F3E524D2}"/>
              </a:ext>
            </a:extLst>
          </p:cNvPr>
          <p:cNvGrpSpPr/>
          <p:nvPr/>
        </p:nvGrpSpPr>
        <p:grpSpPr>
          <a:xfrm>
            <a:off x="4008086" y="4546635"/>
            <a:ext cx="1040356" cy="875538"/>
            <a:chOff x="332936" y="2689322"/>
            <a:chExt cx="2926080" cy="116738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5DB8C56-D12E-4BDE-A3DD-121FA9E2B60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203B6DE-5D82-2356-D073-2F8E0E9DBB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12A64C5-D9D8-14C2-068F-D028CFDC1E2A}"/>
              </a:ext>
            </a:extLst>
          </p:cNvPr>
          <p:cNvGrpSpPr/>
          <p:nvPr/>
        </p:nvGrpSpPr>
        <p:grpSpPr>
          <a:xfrm>
            <a:off x="2249247" y="1834841"/>
            <a:ext cx="1040356" cy="875538"/>
            <a:chOff x="332936" y="2689322"/>
            <a:chExt cx="2926080" cy="116738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7BCD112-065D-9C39-A374-CC52148CCE2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E85B63-E881-1031-2DB7-A5E726DE9D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909E647-5A9C-C602-E010-0912899FA0D9}"/>
              </a:ext>
            </a:extLst>
          </p:cNvPr>
          <p:cNvGrpSpPr/>
          <p:nvPr/>
        </p:nvGrpSpPr>
        <p:grpSpPr>
          <a:xfrm>
            <a:off x="3421806" y="1834841"/>
            <a:ext cx="1040356" cy="875538"/>
            <a:chOff x="332936" y="2689322"/>
            <a:chExt cx="2926080" cy="116738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1ED60B-0B36-4C94-F818-6DB4317A79E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F75D2C-5005-8CDA-AFBE-35CF0F42E5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4608F3-3552-4D46-5976-8E9EA1D69713}"/>
              </a:ext>
            </a:extLst>
          </p:cNvPr>
          <p:cNvGrpSpPr/>
          <p:nvPr/>
        </p:nvGrpSpPr>
        <p:grpSpPr>
          <a:xfrm>
            <a:off x="5180645" y="4546635"/>
            <a:ext cx="1040356" cy="875538"/>
            <a:chOff x="332936" y="2689322"/>
            <a:chExt cx="2926080" cy="116738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58299D2-D912-EF67-4802-74F9F78618D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4343B64-E29A-3556-FC32-386F88C397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5A3A5DD-FC05-894C-E594-D53C2F4E83BC}"/>
              </a:ext>
            </a:extLst>
          </p:cNvPr>
          <p:cNvGrpSpPr/>
          <p:nvPr/>
        </p:nvGrpSpPr>
        <p:grpSpPr>
          <a:xfrm>
            <a:off x="4594365" y="1834841"/>
            <a:ext cx="1040356" cy="875538"/>
            <a:chOff x="332936" y="2689322"/>
            <a:chExt cx="2926080" cy="116738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CF9842C-DBE0-9143-85C3-E93771FB3D0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F72C8F9-B76C-A5B3-0D94-FE9E3A8AE3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2925CC8-8B7F-8FA3-247D-58220DBD801B}"/>
              </a:ext>
            </a:extLst>
          </p:cNvPr>
          <p:cNvGrpSpPr/>
          <p:nvPr/>
        </p:nvGrpSpPr>
        <p:grpSpPr>
          <a:xfrm>
            <a:off x="6353205" y="4546635"/>
            <a:ext cx="1040356" cy="875538"/>
            <a:chOff x="332936" y="2689322"/>
            <a:chExt cx="2926080" cy="116738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FF0432-D8E1-DA0F-0727-B97D15DC08F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4CEF2CF-6AEA-BA74-F840-A6BD2B01F2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29E76D9-8EBD-CC73-6417-F4B90B15E309}"/>
              </a:ext>
            </a:extLst>
          </p:cNvPr>
          <p:cNvGrpSpPr/>
          <p:nvPr/>
        </p:nvGrpSpPr>
        <p:grpSpPr>
          <a:xfrm>
            <a:off x="5766924" y="1834841"/>
            <a:ext cx="1040356" cy="875538"/>
            <a:chOff x="332936" y="2689322"/>
            <a:chExt cx="2926080" cy="116738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01ED3BB-0A57-33F1-A19B-88005B2A04B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9349FD6-936C-C7BB-97C8-BBB91BB886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951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9050-127F-2D7B-883B-1750D38D9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EDCA-7BCB-F833-DC4A-4EB59306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9-Step Arrow Diamond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B2668E6-461C-A898-2CCA-7378FB00DCF8}"/>
              </a:ext>
            </a:extLst>
          </p:cNvPr>
          <p:cNvGrpSpPr/>
          <p:nvPr/>
        </p:nvGrpSpPr>
        <p:grpSpPr>
          <a:xfrm>
            <a:off x="1662968" y="4546635"/>
            <a:ext cx="1040356" cy="875538"/>
            <a:chOff x="332936" y="2689322"/>
            <a:chExt cx="2926080" cy="116738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DF80FC-6179-702A-970C-34F43EE1D3B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3966A8-F8CD-57E8-614F-A81DF42114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38541D4-C4A9-9B43-4A45-4F5E2F67AEE9}"/>
              </a:ext>
            </a:extLst>
          </p:cNvPr>
          <p:cNvGrpSpPr/>
          <p:nvPr/>
        </p:nvGrpSpPr>
        <p:grpSpPr>
          <a:xfrm>
            <a:off x="2835527" y="4546635"/>
            <a:ext cx="1040356" cy="875538"/>
            <a:chOff x="332936" y="2689322"/>
            <a:chExt cx="2926080" cy="116738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793A33-7495-8312-5316-A71863BD6AF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2226C2-75EE-DE8C-ABF8-1E0FC2C9CF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DDB6140-19B9-1B5A-1D20-EE80C16F5DF6}"/>
              </a:ext>
            </a:extLst>
          </p:cNvPr>
          <p:cNvGrpSpPr/>
          <p:nvPr/>
        </p:nvGrpSpPr>
        <p:grpSpPr>
          <a:xfrm>
            <a:off x="4008086" y="4546635"/>
            <a:ext cx="1040356" cy="875538"/>
            <a:chOff x="332936" y="2689322"/>
            <a:chExt cx="2926080" cy="116738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4B6F93-5FDE-3D19-CF9C-2ACA9E8C0EB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C7718B9-1644-C949-45FB-B624C5E850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1FCF8E2-4955-81F0-0F6C-3928A65A9F76}"/>
              </a:ext>
            </a:extLst>
          </p:cNvPr>
          <p:cNvGrpSpPr/>
          <p:nvPr/>
        </p:nvGrpSpPr>
        <p:grpSpPr>
          <a:xfrm>
            <a:off x="2249247" y="1834841"/>
            <a:ext cx="1040356" cy="875538"/>
            <a:chOff x="332936" y="2689322"/>
            <a:chExt cx="2926080" cy="116738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954AAE0-D635-2CDE-F1A7-BD6DB0DB3A5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CB2F8C0-5205-C30C-CD86-4186F0AD9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8BA5F1-D15D-FA63-2CBD-40CBE7745D28}"/>
              </a:ext>
            </a:extLst>
          </p:cNvPr>
          <p:cNvGrpSpPr/>
          <p:nvPr/>
        </p:nvGrpSpPr>
        <p:grpSpPr>
          <a:xfrm>
            <a:off x="3421806" y="1834841"/>
            <a:ext cx="1040356" cy="875538"/>
            <a:chOff x="332936" y="2689322"/>
            <a:chExt cx="2926080" cy="116738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D7D8217-AE9A-192C-BDA9-644B301F506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0567B1D-2649-FEC7-D2D7-7F54611D54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7F3C6E0-C232-90E5-E56A-7C0A74307A8F}"/>
              </a:ext>
            </a:extLst>
          </p:cNvPr>
          <p:cNvGrpSpPr/>
          <p:nvPr/>
        </p:nvGrpSpPr>
        <p:grpSpPr>
          <a:xfrm>
            <a:off x="5180645" y="4546635"/>
            <a:ext cx="1040356" cy="875538"/>
            <a:chOff x="332936" y="2689322"/>
            <a:chExt cx="2926080" cy="116738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35D6B4D-038C-8A75-92FC-FFDC2A37855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063ADC-A7C4-2EFD-C33E-8FB2E686AA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25AAFC8-2228-2F95-B7A2-B3F2530F204B}"/>
              </a:ext>
            </a:extLst>
          </p:cNvPr>
          <p:cNvGrpSpPr/>
          <p:nvPr/>
        </p:nvGrpSpPr>
        <p:grpSpPr>
          <a:xfrm>
            <a:off x="4594365" y="1834841"/>
            <a:ext cx="1040356" cy="875538"/>
            <a:chOff x="332936" y="2689322"/>
            <a:chExt cx="2926080" cy="116738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584DE33-ABE7-086E-BB67-E8645104E13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2D43A4-B654-6A5B-958B-24FB7CDADB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A209CFA-4031-0AA4-57E4-AC0393BB9FD2}"/>
              </a:ext>
            </a:extLst>
          </p:cNvPr>
          <p:cNvGrpSpPr/>
          <p:nvPr/>
        </p:nvGrpSpPr>
        <p:grpSpPr>
          <a:xfrm>
            <a:off x="6353205" y="4546635"/>
            <a:ext cx="1040356" cy="875538"/>
            <a:chOff x="332936" y="2689322"/>
            <a:chExt cx="2926080" cy="1167384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A08764F-3706-5B21-AE7B-2E08B942A8C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DD1C86-D8F8-95FB-91C9-215AE47895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720445E-EE10-8801-E05C-9A2C1844C796}"/>
              </a:ext>
            </a:extLst>
          </p:cNvPr>
          <p:cNvGrpSpPr/>
          <p:nvPr/>
        </p:nvGrpSpPr>
        <p:grpSpPr>
          <a:xfrm>
            <a:off x="5766924" y="1834841"/>
            <a:ext cx="1040356" cy="875538"/>
            <a:chOff x="332936" y="2689322"/>
            <a:chExt cx="2926080" cy="116738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D30FADD-33D7-790D-917E-D78CF35316D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07ADF91-A16D-CACE-35B7-E59E44C628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CB50D04-0E49-DD7E-93EC-F075DFFEBAEB}"/>
              </a:ext>
            </a:extLst>
          </p:cNvPr>
          <p:cNvGrpSpPr/>
          <p:nvPr/>
        </p:nvGrpSpPr>
        <p:grpSpPr>
          <a:xfrm>
            <a:off x="1058929" y="2674973"/>
            <a:ext cx="7026145" cy="1715864"/>
            <a:chOff x="1411905" y="2285091"/>
            <a:chExt cx="9368193" cy="2287818"/>
          </a:xfrm>
        </p:grpSpPr>
        <p:sp>
          <p:nvSpPr>
            <p:cNvPr id="107" name="Forme libre 12">
              <a:extLst>
                <a:ext uri="{FF2B5EF4-FFF2-40B4-BE49-F238E27FC236}">
                  <a16:creationId xmlns:a16="http://schemas.microsoft.com/office/drawing/2014/main" id="{7649C1E4-A8C9-FC2E-DC19-B43C0A0BA01E}"/>
                </a:ext>
              </a:extLst>
            </p:cNvPr>
            <p:cNvSpPr/>
            <p:nvPr/>
          </p:nvSpPr>
          <p:spPr>
            <a:xfrm>
              <a:off x="7599872" y="2446012"/>
              <a:ext cx="1567851" cy="1459597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0840 w 1794252"/>
                <a:gd name="connsiteY2" fmla="*/ 7989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0 w 1795587"/>
                <a:gd name="connsiteY2" fmla="*/ 826140 h 1668954"/>
                <a:gd name="connsiteX3" fmla="*/ 1335 w 1795587"/>
                <a:gd name="connsiteY3" fmla="*/ 772033 h 1668954"/>
                <a:gd name="connsiteX4" fmla="*/ 685195 w 1795587"/>
                <a:gd name="connsiteY4" fmla="*/ 88328 h 1668954"/>
                <a:gd name="connsiteX5" fmla="*/ 1111727 w 1795587"/>
                <a:gd name="connsiteY5" fmla="*/ 88328 h 1668954"/>
                <a:gd name="connsiteX6" fmla="*/ 1795587 w 1795587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871173 w 1795587"/>
                <a:gd name="connsiteY2" fmla="*/ 1647814 h 1668954"/>
                <a:gd name="connsiteX3" fmla="*/ 0 w 1795587"/>
                <a:gd name="connsiteY3" fmla="*/ 826140 h 1668954"/>
                <a:gd name="connsiteX4" fmla="*/ 1335 w 1795587"/>
                <a:gd name="connsiteY4" fmla="*/ 772033 h 1668954"/>
                <a:gd name="connsiteX5" fmla="*/ 685195 w 1795587"/>
                <a:gd name="connsiteY5" fmla="*/ 88328 h 1668954"/>
                <a:gd name="connsiteX6" fmla="*/ 1111727 w 1795587"/>
                <a:gd name="connsiteY6" fmla="*/ 88328 h 1668954"/>
                <a:gd name="connsiteX7" fmla="*/ 1795587 w 1795587"/>
                <a:gd name="connsiteY7" fmla="*/ 772033 h 1668954"/>
                <a:gd name="connsiteX0" fmla="*/ 1795587 w 1795587"/>
                <a:gd name="connsiteY0" fmla="*/ 772033 h 1675037"/>
                <a:gd name="connsiteX1" fmla="*/ 898461 w 1795587"/>
                <a:gd name="connsiteY1" fmla="*/ 1668954 h 1675037"/>
                <a:gd name="connsiteX2" fmla="*/ 836524 w 1795587"/>
                <a:gd name="connsiteY2" fmla="*/ 1675037 h 1675037"/>
                <a:gd name="connsiteX3" fmla="*/ 0 w 1795587"/>
                <a:gd name="connsiteY3" fmla="*/ 826140 h 1675037"/>
                <a:gd name="connsiteX4" fmla="*/ 1335 w 1795587"/>
                <a:gd name="connsiteY4" fmla="*/ 772033 h 1675037"/>
                <a:gd name="connsiteX5" fmla="*/ 685195 w 1795587"/>
                <a:gd name="connsiteY5" fmla="*/ 88328 h 1675037"/>
                <a:gd name="connsiteX6" fmla="*/ 1111727 w 1795587"/>
                <a:gd name="connsiteY6" fmla="*/ 88328 h 1675037"/>
                <a:gd name="connsiteX7" fmla="*/ 1795587 w 1795587"/>
                <a:gd name="connsiteY7" fmla="*/ 772033 h 1675037"/>
                <a:gd name="connsiteX0" fmla="*/ 1795587 w 1795587"/>
                <a:gd name="connsiteY0" fmla="*/ 772033 h 1675037"/>
                <a:gd name="connsiteX1" fmla="*/ 935522 w 1795587"/>
                <a:gd name="connsiteY1" fmla="*/ 1630489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965220 w 1795587"/>
                <a:gd name="connsiteY1" fmla="*/ 1657714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1759672 w 1795587"/>
                <a:gd name="connsiteY1" fmla="*/ 801389 h 1675037"/>
                <a:gd name="connsiteX2" fmla="*/ 965220 w 1795587"/>
                <a:gd name="connsiteY2" fmla="*/ 1657714 h 1675037"/>
                <a:gd name="connsiteX3" fmla="*/ 898461 w 1795587"/>
                <a:gd name="connsiteY3" fmla="*/ 1668954 h 1675037"/>
                <a:gd name="connsiteX4" fmla="*/ 836524 w 1795587"/>
                <a:gd name="connsiteY4" fmla="*/ 1675037 h 1675037"/>
                <a:gd name="connsiteX5" fmla="*/ 0 w 1795587"/>
                <a:gd name="connsiteY5" fmla="*/ 826140 h 1675037"/>
                <a:gd name="connsiteX6" fmla="*/ 1335 w 1795587"/>
                <a:gd name="connsiteY6" fmla="*/ 772033 h 1675037"/>
                <a:gd name="connsiteX7" fmla="*/ 685195 w 1795587"/>
                <a:gd name="connsiteY7" fmla="*/ 88328 h 1675037"/>
                <a:gd name="connsiteX8" fmla="*/ 1111727 w 1795587"/>
                <a:gd name="connsiteY8" fmla="*/ 88328 h 1675037"/>
                <a:gd name="connsiteX9" fmla="*/ 1795587 w 1795587"/>
                <a:gd name="connsiteY9" fmla="*/ 772033 h 1675037"/>
                <a:gd name="connsiteX0" fmla="*/ 1795587 w 1799271"/>
                <a:gd name="connsiteY0" fmla="*/ 772033 h 1675037"/>
                <a:gd name="connsiteX1" fmla="*/ 1799271 w 1799271"/>
                <a:gd name="connsiteY1" fmla="*/ 836039 h 1675037"/>
                <a:gd name="connsiteX2" fmla="*/ 965220 w 1799271"/>
                <a:gd name="connsiteY2" fmla="*/ 1657714 h 1675037"/>
                <a:gd name="connsiteX3" fmla="*/ 898461 w 1799271"/>
                <a:gd name="connsiteY3" fmla="*/ 1668954 h 1675037"/>
                <a:gd name="connsiteX4" fmla="*/ 836524 w 1799271"/>
                <a:gd name="connsiteY4" fmla="*/ 1675037 h 1675037"/>
                <a:gd name="connsiteX5" fmla="*/ 0 w 1799271"/>
                <a:gd name="connsiteY5" fmla="*/ 826140 h 1675037"/>
                <a:gd name="connsiteX6" fmla="*/ 1335 w 1799271"/>
                <a:gd name="connsiteY6" fmla="*/ 772033 h 1675037"/>
                <a:gd name="connsiteX7" fmla="*/ 685195 w 1799271"/>
                <a:gd name="connsiteY7" fmla="*/ 88328 h 1675037"/>
                <a:gd name="connsiteX8" fmla="*/ 1111727 w 1799271"/>
                <a:gd name="connsiteY8" fmla="*/ 88328 h 1675037"/>
                <a:gd name="connsiteX9" fmla="*/ 1795587 w 1799271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271" h="1675037">
                  <a:moveTo>
                    <a:pt x="1795587" y="772033"/>
                  </a:moveTo>
                  <a:lnTo>
                    <a:pt x="1799271" y="836039"/>
                  </a:lnTo>
                  <a:lnTo>
                    <a:pt x="965220" y="1657714"/>
                  </a:lnTo>
                  <a:lnTo>
                    <a:pt x="898461" y="1668954"/>
                  </a:lnTo>
                  <a:lnTo>
                    <a:pt x="836524" y="1675037"/>
                  </a:lnTo>
                  <a:lnTo>
                    <a:pt x="0" y="826140"/>
                  </a:lnTo>
                  <a:lnTo>
                    <a:pt x="1335" y="772033"/>
                  </a:lnTo>
                  <a:lnTo>
                    <a:pt x="685195" y="88328"/>
                  </a:lnTo>
                  <a:cubicBezTo>
                    <a:pt x="802993" y="-29443"/>
                    <a:pt x="993928" y="-29443"/>
                    <a:pt x="1111727" y="88328"/>
                  </a:cubicBezTo>
                  <a:lnTo>
                    <a:pt x="179558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8" name="Forme libre 10">
              <a:extLst>
                <a:ext uri="{FF2B5EF4-FFF2-40B4-BE49-F238E27FC236}">
                  <a16:creationId xmlns:a16="http://schemas.microsoft.com/office/drawing/2014/main" id="{A765C74B-4D29-ECD9-CE75-E070C3892FA9}"/>
                </a:ext>
              </a:extLst>
            </p:cNvPr>
            <p:cNvSpPr/>
            <p:nvPr/>
          </p:nvSpPr>
          <p:spPr>
            <a:xfrm>
              <a:off x="6037688" y="2446012"/>
              <a:ext cx="1564342" cy="145744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30621 w 1794253"/>
                <a:gd name="connsiteY2" fmla="*/ 798916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347 w 1794253"/>
                <a:gd name="connsiteY2" fmla="*/ 8261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4671 w 1794253"/>
                <a:gd name="connsiteY2" fmla="*/ 1635439 h 1668954"/>
                <a:gd name="connsiteX3" fmla="*/ 8347 w 1794253"/>
                <a:gd name="connsiteY3" fmla="*/ 826141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72563"/>
                <a:gd name="connsiteX1" fmla="*/ 897127 w 1794253"/>
                <a:gd name="connsiteY1" fmla="*/ 1668954 h 1672563"/>
                <a:gd name="connsiteX2" fmla="*/ 859721 w 1794253"/>
                <a:gd name="connsiteY2" fmla="*/ 1672563 h 1672563"/>
                <a:gd name="connsiteX3" fmla="*/ 8347 w 1794253"/>
                <a:gd name="connsiteY3" fmla="*/ 826141 h 1672563"/>
                <a:gd name="connsiteX4" fmla="*/ 0 w 1794253"/>
                <a:gd name="connsiteY4" fmla="*/ 772033 h 1672563"/>
                <a:gd name="connsiteX5" fmla="*/ 683860 w 1794253"/>
                <a:gd name="connsiteY5" fmla="*/ 88328 h 1672563"/>
                <a:gd name="connsiteX6" fmla="*/ 1110393 w 1794253"/>
                <a:gd name="connsiteY6" fmla="*/ 88328 h 1672563"/>
                <a:gd name="connsiteX7" fmla="*/ 1794253 w 1794253"/>
                <a:gd name="connsiteY7" fmla="*/ 772033 h 1672563"/>
                <a:gd name="connsiteX0" fmla="*/ 1794253 w 1794253"/>
                <a:gd name="connsiteY0" fmla="*/ 772033 h 1672563"/>
                <a:gd name="connsiteX1" fmla="*/ 938918 w 1794253"/>
                <a:gd name="connsiteY1" fmla="*/ 1632964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958718 w 1794253"/>
                <a:gd name="connsiteY1" fmla="*/ 1667612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1765543 w 1794253"/>
                <a:gd name="connsiteY1" fmla="*/ 796440 h 1672563"/>
                <a:gd name="connsiteX2" fmla="*/ 958718 w 1794253"/>
                <a:gd name="connsiteY2" fmla="*/ 1667612 h 1672563"/>
                <a:gd name="connsiteX3" fmla="*/ 897127 w 1794253"/>
                <a:gd name="connsiteY3" fmla="*/ 1668954 h 1672563"/>
                <a:gd name="connsiteX4" fmla="*/ 859721 w 1794253"/>
                <a:gd name="connsiteY4" fmla="*/ 1672563 h 1672563"/>
                <a:gd name="connsiteX5" fmla="*/ 8347 w 1794253"/>
                <a:gd name="connsiteY5" fmla="*/ 826141 h 1672563"/>
                <a:gd name="connsiteX6" fmla="*/ 0 w 1794253"/>
                <a:gd name="connsiteY6" fmla="*/ 772033 h 1672563"/>
                <a:gd name="connsiteX7" fmla="*/ 683860 w 1794253"/>
                <a:gd name="connsiteY7" fmla="*/ 88328 h 1672563"/>
                <a:gd name="connsiteX8" fmla="*/ 1110393 w 1794253"/>
                <a:gd name="connsiteY8" fmla="*/ 88328 h 1672563"/>
                <a:gd name="connsiteX9" fmla="*/ 1794253 w 1794253"/>
                <a:gd name="connsiteY9" fmla="*/ 772033 h 1672563"/>
                <a:gd name="connsiteX0" fmla="*/ 1794253 w 1795243"/>
                <a:gd name="connsiteY0" fmla="*/ 772033 h 1672563"/>
                <a:gd name="connsiteX1" fmla="*/ 1795243 w 1795243"/>
                <a:gd name="connsiteY1" fmla="*/ 823664 h 1672563"/>
                <a:gd name="connsiteX2" fmla="*/ 958718 w 1795243"/>
                <a:gd name="connsiteY2" fmla="*/ 1667612 h 1672563"/>
                <a:gd name="connsiteX3" fmla="*/ 897127 w 1795243"/>
                <a:gd name="connsiteY3" fmla="*/ 1668954 h 1672563"/>
                <a:gd name="connsiteX4" fmla="*/ 859721 w 1795243"/>
                <a:gd name="connsiteY4" fmla="*/ 1672563 h 1672563"/>
                <a:gd name="connsiteX5" fmla="*/ 8347 w 1795243"/>
                <a:gd name="connsiteY5" fmla="*/ 826141 h 1672563"/>
                <a:gd name="connsiteX6" fmla="*/ 0 w 1795243"/>
                <a:gd name="connsiteY6" fmla="*/ 772033 h 1672563"/>
                <a:gd name="connsiteX7" fmla="*/ 683860 w 1795243"/>
                <a:gd name="connsiteY7" fmla="*/ 88328 h 1672563"/>
                <a:gd name="connsiteX8" fmla="*/ 1110393 w 1795243"/>
                <a:gd name="connsiteY8" fmla="*/ 88328 h 1672563"/>
                <a:gd name="connsiteX9" fmla="*/ 1794253 w 1795243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243" h="1672563">
                  <a:moveTo>
                    <a:pt x="1794253" y="772033"/>
                  </a:moveTo>
                  <a:lnTo>
                    <a:pt x="1795243" y="823664"/>
                  </a:lnTo>
                  <a:lnTo>
                    <a:pt x="958718" y="1667612"/>
                  </a:lnTo>
                  <a:lnTo>
                    <a:pt x="897127" y="1668954"/>
                  </a:lnTo>
                  <a:lnTo>
                    <a:pt x="859721" y="1672563"/>
                  </a:lnTo>
                  <a:lnTo>
                    <a:pt x="8347" y="826141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9" name="Forme libre 8">
              <a:extLst>
                <a:ext uri="{FF2B5EF4-FFF2-40B4-BE49-F238E27FC236}">
                  <a16:creationId xmlns:a16="http://schemas.microsoft.com/office/drawing/2014/main" id="{E9EDEEB4-2E5E-6953-084E-EEDB748210F7}"/>
                </a:ext>
              </a:extLst>
            </p:cNvPr>
            <p:cNvSpPr/>
            <p:nvPr/>
          </p:nvSpPr>
          <p:spPr>
            <a:xfrm>
              <a:off x="4472797" y="2446012"/>
              <a:ext cx="1572164" cy="1457441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502 w 1794252"/>
                <a:gd name="connsiteY2" fmla="*/ 80139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0 w 1795874"/>
                <a:gd name="connsiteY2" fmla="*/ 823664 h 1668954"/>
                <a:gd name="connsiteX3" fmla="*/ 1622 w 1795874"/>
                <a:gd name="connsiteY3" fmla="*/ 772033 h 1668954"/>
                <a:gd name="connsiteX4" fmla="*/ 685482 w 1795874"/>
                <a:gd name="connsiteY4" fmla="*/ 88328 h 1668954"/>
                <a:gd name="connsiteX5" fmla="*/ 1112014 w 1795874"/>
                <a:gd name="connsiteY5" fmla="*/ 88328 h 1668954"/>
                <a:gd name="connsiteX6" fmla="*/ 1795874 w 1795874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858800 w 1795874"/>
                <a:gd name="connsiteY2" fmla="*/ 1637914 h 1668954"/>
                <a:gd name="connsiteX3" fmla="*/ 0 w 1795874"/>
                <a:gd name="connsiteY3" fmla="*/ 823664 h 1668954"/>
                <a:gd name="connsiteX4" fmla="*/ 1622 w 1795874"/>
                <a:gd name="connsiteY4" fmla="*/ 772033 h 1668954"/>
                <a:gd name="connsiteX5" fmla="*/ 685482 w 1795874"/>
                <a:gd name="connsiteY5" fmla="*/ 88328 h 1668954"/>
                <a:gd name="connsiteX6" fmla="*/ 1112014 w 1795874"/>
                <a:gd name="connsiteY6" fmla="*/ 88328 h 1668954"/>
                <a:gd name="connsiteX7" fmla="*/ 1795874 w 1795874"/>
                <a:gd name="connsiteY7" fmla="*/ 772033 h 1668954"/>
                <a:gd name="connsiteX0" fmla="*/ 1795874 w 1795874"/>
                <a:gd name="connsiteY0" fmla="*/ 772033 h 1672562"/>
                <a:gd name="connsiteX1" fmla="*/ 898748 w 1795874"/>
                <a:gd name="connsiteY1" fmla="*/ 1668954 h 1672562"/>
                <a:gd name="connsiteX2" fmla="*/ 834051 w 1795874"/>
                <a:gd name="connsiteY2" fmla="*/ 1672562 h 1672562"/>
                <a:gd name="connsiteX3" fmla="*/ 0 w 1795874"/>
                <a:gd name="connsiteY3" fmla="*/ 823664 h 1672562"/>
                <a:gd name="connsiteX4" fmla="*/ 1622 w 1795874"/>
                <a:gd name="connsiteY4" fmla="*/ 772033 h 1672562"/>
                <a:gd name="connsiteX5" fmla="*/ 685482 w 1795874"/>
                <a:gd name="connsiteY5" fmla="*/ 88328 h 1672562"/>
                <a:gd name="connsiteX6" fmla="*/ 1112014 w 1795874"/>
                <a:gd name="connsiteY6" fmla="*/ 88328 h 1672562"/>
                <a:gd name="connsiteX7" fmla="*/ 1795874 w 1795874"/>
                <a:gd name="connsiteY7" fmla="*/ 772033 h 1672562"/>
                <a:gd name="connsiteX0" fmla="*/ 1795874 w 1795874"/>
                <a:gd name="connsiteY0" fmla="*/ 772033 h 1672562"/>
                <a:gd name="connsiteX1" fmla="*/ 925622 w 1795874"/>
                <a:gd name="connsiteY1" fmla="*/ 1645339 h 1672562"/>
                <a:gd name="connsiteX2" fmla="*/ 898748 w 1795874"/>
                <a:gd name="connsiteY2" fmla="*/ 1668954 h 1672562"/>
                <a:gd name="connsiteX3" fmla="*/ 834051 w 1795874"/>
                <a:gd name="connsiteY3" fmla="*/ 1672562 h 1672562"/>
                <a:gd name="connsiteX4" fmla="*/ 0 w 1795874"/>
                <a:gd name="connsiteY4" fmla="*/ 823664 h 1672562"/>
                <a:gd name="connsiteX5" fmla="*/ 1622 w 1795874"/>
                <a:gd name="connsiteY5" fmla="*/ 772033 h 1672562"/>
                <a:gd name="connsiteX6" fmla="*/ 685482 w 1795874"/>
                <a:gd name="connsiteY6" fmla="*/ 88328 h 1672562"/>
                <a:gd name="connsiteX7" fmla="*/ 1112014 w 1795874"/>
                <a:gd name="connsiteY7" fmla="*/ 88328 h 1672562"/>
                <a:gd name="connsiteX8" fmla="*/ 1795874 w 1795874"/>
                <a:gd name="connsiteY8" fmla="*/ 772033 h 1672562"/>
                <a:gd name="connsiteX0" fmla="*/ 1795874 w 1795874"/>
                <a:gd name="connsiteY0" fmla="*/ 772033 h 1672563"/>
                <a:gd name="connsiteX1" fmla="*/ 962746 w 1795874"/>
                <a:gd name="connsiteY1" fmla="*/ 1672563 h 1672563"/>
                <a:gd name="connsiteX2" fmla="*/ 898748 w 1795874"/>
                <a:gd name="connsiteY2" fmla="*/ 1668954 h 1672563"/>
                <a:gd name="connsiteX3" fmla="*/ 834051 w 1795874"/>
                <a:gd name="connsiteY3" fmla="*/ 1672562 h 1672563"/>
                <a:gd name="connsiteX4" fmla="*/ 0 w 1795874"/>
                <a:gd name="connsiteY4" fmla="*/ 823664 h 1672563"/>
                <a:gd name="connsiteX5" fmla="*/ 1622 w 1795874"/>
                <a:gd name="connsiteY5" fmla="*/ 772033 h 1672563"/>
                <a:gd name="connsiteX6" fmla="*/ 685482 w 1795874"/>
                <a:gd name="connsiteY6" fmla="*/ 88328 h 1672563"/>
                <a:gd name="connsiteX7" fmla="*/ 1112014 w 1795874"/>
                <a:gd name="connsiteY7" fmla="*/ 88328 h 1672563"/>
                <a:gd name="connsiteX8" fmla="*/ 1795874 w 1795874"/>
                <a:gd name="connsiteY8" fmla="*/ 772033 h 1672563"/>
                <a:gd name="connsiteX0" fmla="*/ 1795874 w 1795874"/>
                <a:gd name="connsiteY0" fmla="*/ 772033 h 1672563"/>
                <a:gd name="connsiteX1" fmla="*/ 1769572 w 1795874"/>
                <a:gd name="connsiteY1" fmla="*/ 803865 h 1672563"/>
                <a:gd name="connsiteX2" fmla="*/ 962746 w 1795874"/>
                <a:gd name="connsiteY2" fmla="*/ 1672563 h 1672563"/>
                <a:gd name="connsiteX3" fmla="*/ 898748 w 1795874"/>
                <a:gd name="connsiteY3" fmla="*/ 1668954 h 1672563"/>
                <a:gd name="connsiteX4" fmla="*/ 834051 w 1795874"/>
                <a:gd name="connsiteY4" fmla="*/ 1672562 h 1672563"/>
                <a:gd name="connsiteX5" fmla="*/ 0 w 1795874"/>
                <a:gd name="connsiteY5" fmla="*/ 823664 h 1672563"/>
                <a:gd name="connsiteX6" fmla="*/ 1622 w 1795874"/>
                <a:gd name="connsiteY6" fmla="*/ 772033 h 1672563"/>
                <a:gd name="connsiteX7" fmla="*/ 685482 w 1795874"/>
                <a:gd name="connsiteY7" fmla="*/ 88328 h 1672563"/>
                <a:gd name="connsiteX8" fmla="*/ 1112014 w 1795874"/>
                <a:gd name="connsiteY8" fmla="*/ 88328 h 1672563"/>
                <a:gd name="connsiteX9" fmla="*/ 1795874 w 1795874"/>
                <a:gd name="connsiteY9" fmla="*/ 772033 h 1672563"/>
                <a:gd name="connsiteX0" fmla="*/ 1795874 w 1804221"/>
                <a:gd name="connsiteY0" fmla="*/ 772033 h 1672563"/>
                <a:gd name="connsiteX1" fmla="*/ 1804221 w 1804221"/>
                <a:gd name="connsiteY1" fmla="*/ 821189 h 1672563"/>
                <a:gd name="connsiteX2" fmla="*/ 962746 w 1804221"/>
                <a:gd name="connsiteY2" fmla="*/ 1672563 h 1672563"/>
                <a:gd name="connsiteX3" fmla="*/ 898748 w 1804221"/>
                <a:gd name="connsiteY3" fmla="*/ 1668954 h 1672563"/>
                <a:gd name="connsiteX4" fmla="*/ 834051 w 1804221"/>
                <a:gd name="connsiteY4" fmla="*/ 1672562 h 1672563"/>
                <a:gd name="connsiteX5" fmla="*/ 0 w 1804221"/>
                <a:gd name="connsiteY5" fmla="*/ 823664 h 1672563"/>
                <a:gd name="connsiteX6" fmla="*/ 1622 w 1804221"/>
                <a:gd name="connsiteY6" fmla="*/ 772033 h 1672563"/>
                <a:gd name="connsiteX7" fmla="*/ 685482 w 1804221"/>
                <a:gd name="connsiteY7" fmla="*/ 88328 h 1672563"/>
                <a:gd name="connsiteX8" fmla="*/ 1112014 w 1804221"/>
                <a:gd name="connsiteY8" fmla="*/ 88328 h 1672563"/>
                <a:gd name="connsiteX9" fmla="*/ 1795874 w 1804221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221" h="1672563">
                  <a:moveTo>
                    <a:pt x="1795874" y="772033"/>
                  </a:moveTo>
                  <a:lnTo>
                    <a:pt x="1804221" y="821189"/>
                  </a:lnTo>
                  <a:lnTo>
                    <a:pt x="962746" y="1672563"/>
                  </a:lnTo>
                  <a:lnTo>
                    <a:pt x="898748" y="1668954"/>
                  </a:lnTo>
                  <a:lnTo>
                    <a:pt x="834051" y="1672562"/>
                  </a:lnTo>
                  <a:lnTo>
                    <a:pt x="0" y="823664"/>
                  </a:lnTo>
                  <a:cubicBezTo>
                    <a:pt x="541" y="806454"/>
                    <a:pt x="1081" y="789243"/>
                    <a:pt x="1622" y="772033"/>
                  </a:cubicBezTo>
                  <a:lnTo>
                    <a:pt x="685482" y="88328"/>
                  </a:lnTo>
                  <a:cubicBezTo>
                    <a:pt x="803280" y="-29443"/>
                    <a:pt x="994215" y="-29443"/>
                    <a:pt x="1112014" y="88328"/>
                  </a:cubicBezTo>
                  <a:lnTo>
                    <a:pt x="1795874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0" name="Forme libre 5">
              <a:extLst>
                <a:ext uri="{FF2B5EF4-FFF2-40B4-BE49-F238E27FC236}">
                  <a16:creationId xmlns:a16="http://schemas.microsoft.com/office/drawing/2014/main" id="{32F5398F-B42A-1FFB-501C-0D1B7E638F6A}"/>
                </a:ext>
              </a:extLst>
            </p:cNvPr>
            <p:cNvSpPr/>
            <p:nvPr/>
          </p:nvSpPr>
          <p:spPr>
            <a:xfrm>
              <a:off x="2881223" y="2446012"/>
              <a:ext cx="1595886" cy="1459597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435 w 1794252"/>
                <a:gd name="connsiteY2" fmla="*/ 8038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0 w 1828115"/>
                <a:gd name="connsiteY2" fmla="*/ 826140 h 1668954"/>
                <a:gd name="connsiteX3" fmla="*/ 33863 w 1828115"/>
                <a:gd name="connsiteY3" fmla="*/ 772033 h 1668954"/>
                <a:gd name="connsiteX4" fmla="*/ 717723 w 1828115"/>
                <a:gd name="connsiteY4" fmla="*/ 88328 h 1668954"/>
                <a:gd name="connsiteX5" fmla="*/ 1144255 w 1828115"/>
                <a:gd name="connsiteY5" fmla="*/ 88328 h 1668954"/>
                <a:gd name="connsiteX6" fmla="*/ 1828115 w 1828115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908297 w 1828115"/>
                <a:gd name="connsiteY2" fmla="*/ 1650288 h 1668954"/>
                <a:gd name="connsiteX3" fmla="*/ 0 w 1828115"/>
                <a:gd name="connsiteY3" fmla="*/ 826140 h 1668954"/>
                <a:gd name="connsiteX4" fmla="*/ 33863 w 1828115"/>
                <a:gd name="connsiteY4" fmla="*/ 772033 h 1668954"/>
                <a:gd name="connsiteX5" fmla="*/ 717723 w 1828115"/>
                <a:gd name="connsiteY5" fmla="*/ 88328 h 1668954"/>
                <a:gd name="connsiteX6" fmla="*/ 1144255 w 1828115"/>
                <a:gd name="connsiteY6" fmla="*/ 88328 h 1668954"/>
                <a:gd name="connsiteX7" fmla="*/ 1828115 w 1828115"/>
                <a:gd name="connsiteY7" fmla="*/ 772033 h 1668954"/>
                <a:gd name="connsiteX0" fmla="*/ 1828115 w 1828115"/>
                <a:gd name="connsiteY0" fmla="*/ 772033 h 1675037"/>
                <a:gd name="connsiteX1" fmla="*/ 930989 w 1828115"/>
                <a:gd name="connsiteY1" fmla="*/ 1668954 h 1675037"/>
                <a:gd name="connsiteX2" fmla="*/ 871173 w 1828115"/>
                <a:gd name="connsiteY2" fmla="*/ 1675037 h 1675037"/>
                <a:gd name="connsiteX3" fmla="*/ 0 w 1828115"/>
                <a:gd name="connsiteY3" fmla="*/ 826140 h 1675037"/>
                <a:gd name="connsiteX4" fmla="*/ 33863 w 1828115"/>
                <a:gd name="connsiteY4" fmla="*/ 772033 h 1675037"/>
                <a:gd name="connsiteX5" fmla="*/ 717723 w 1828115"/>
                <a:gd name="connsiteY5" fmla="*/ 88328 h 1675037"/>
                <a:gd name="connsiteX6" fmla="*/ 1144255 w 1828115"/>
                <a:gd name="connsiteY6" fmla="*/ 88328 h 1675037"/>
                <a:gd name="connsiteX7" fmla="*/ 1828115 w 1828115"/>
                <a:gd name="connsiteY7" fmla="*/ 772033 h 1675037"/>
                <a:gd name="connsiteX0" fmla="*/ 1828115 w 1828115"/>
                <a:gd name="connsiteY0" fmla="*/ 772033 h 1675037"/>
                <a:gd name="connsiteX1" fmla="*/ 975120 w 1828115"/>
                <a:gd name="connsiteY1" fmla="*/ 1628014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002344 w 1828115"/>
                <a:gd name="connsiteY1" fmla="*/ 1660188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801744 w 1828115"/>
                <a:gd name="connsiteY1" fmla="*/ 801389 h 1675037"/>
                <a:gd name="connsiteX2" fmla="*/ 1002344 w 1828115"/>
                <a:gd name="connsiteY2" fmla="*/ 1660188 h 1675037"/>
                <a:gd name="connsiteX3" fmla="*/ 930989 w 1828115"/>
                <a:gd name="connsiteY3" fmla="*/ 1668954 h 1675037"/>
                <a:gd name="connsiteX4" fmla="*/ 871173 w 1828115"/>
                <a:gd name="connsiteY4" fmla="*/ 1675037 h 1675037"/>
                <a:gd name="connsiteX5" fmla="*/ 0 w 1828115"/>
                <a:gd name="connsiteY5" fmla="*/ 826140 h 1675037"/>
                <a:gd name="connsiteX6" fmla="*/ 33863 w 1828115"/>
                <a:gd name="connsiteY6" fmla="*/ 772033 h 1675037"/>
                <a:gd name="connsiteX7" fmla="*/ 717723 w 1828115"/>
                <a:gd name="connsiteY7" fmla="*/ 88328 h 1675037"/>
                <a:gd name="connsiteX8" fmla="*/ 1144255 w 1828115"/>
                <a:gd name="connsiteY8" fmla="*/ 88328 h 1675037"/>
                <a:gd name="connsiteX9" fmla="*/ 1828115 w 1828115"/>
                <a:gd name="connsiteY9" fmla="*/ 772033 h 1675037"/>
                <a:gd name="connsiteX0" fmla="*/ 1828115 w 1831443"/>
                <a:gd name="connsiteY0" fmla="*/ 772033 h 1675037"/>
                <a:gd name="connsiteX1" fmla="*/ 1831443 w 1831443"/>
                <a:gd name="connsiteY1" fmla="*/ 836039 h 1675037"/>
                <a:gd name="connsiteX2" fmla="*/ 1002344 w 1831443"/>
                <a:gd name="connsiteY2" fmla="*/ 1660188 h 1675037"/>
                <a:gd name="connsiteX3" fmla="*/ 930989 w 1831443"/>
                <a:gd name="connsiteY3" fmla="*/ 1668954 h 1675037"/>
                <a:gd name="connsiteX4" fmla="*/ 871173 w 1831443"/>
                <a:gd name="connsiteY4" fmla="*/ 1675037 h 1675037"/>
                <a:gd name="connsiteX5" fmla="*/ 0 w 1831443"/>
                <a:gd name="connsiteY5" fmla="*/ 826140 h 1675037"/>
                <a:gd name="connsiteX6" fmla="*/ 33863 w 1831443"/>
                <a:gd name="connsiteY6" fmla="*/ 772033 h 1675037"/>
                <a:gd name="connsiteX7" fmla="*/ 717723 w 1831443"/>
                <a:gd name="connsiteY7" fmla="*/ 88328 h 1675037"/>
                <a:gd name="connsiteX8" fmla="*/ 1144255 w 1831443"/>
                <a:gd name="connsiteY8" fmla="*/ 88328 h 1675037"/>
                <a:gd name="connsiteX9" fmla="*/ 1828115 w 1831443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443" h="1675037">
                  <a:moveTo>
                    <a:pt x="1828115" y="772033"/>
                  </a:moveTo>
                  <a:lnTo>
                    <a:pt x="1831443" y="836039"/>
                  </a:lnTo>
                  <a:lnTo>
                    <a:pt x="1002344" y="1660188"/>
                  </a:lnTo>
                  <a:lnTo>
                    <a:pt x="930989" y="1668954"/>
                  </a:lnTo>
                  <a:lnTo>
                    <a:pt x="871173" y="1675037"/>
                  </a:lnTo>
                  <a:lnTo>
                    <a:pt x="0" y="826140"/>
                  </a:lnTo>
                  <a:lnTo>
                    <a:pt x="33863" y="772033"/>
                  </a:lnTo>
                  <a:lnTo>
                    <a:pt x="717723" y="88328"/>
                  </a:lnTo>
                  <a:cubicBezTo>
                    <a:pt x="835521" y="-29443"/>
                    <a:pt x="1026456" y="-29443"/>
                    <a:pt x="1144255" y="88328"/>
                  </a:cubicBezTo>
                  <a:lnTo>
                    <a:pt x="1828115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1" name="Forme libre 3">
              <a:extLst>
                <a:ext uri="{FF2B5EF4-FFF2-40B4-BE49-F238E27FC236}">
                  <a16:creationId xmlns:a16="http://schemas.microsoft.com/office/drawing/2014/main" id="{B192F181-08C7-DA45-419A-45C5593E1A0C}"/>
                </a:ext>
              </a:extLst>
            </p:cNvPr>
            <p:cNvSpPr/>
            <p:nvPr/>
          </p:nvSpPr>
          <p:spPr>
            <a:xfrm>
              <a:off x="1411905" y="2401736"/>
              <a:ext cx="1498958" cy="150171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4519 w 1720208"/>
                <a:gd name="connsiteY1" fmla="*/ 1683775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23375"/>
                <a:gd name="connsiteX1" fmla="*/ 876893 w 1720208"/>
                <a:gd name="connsiteY1" fmla="*/ 1723375 h 1723375"/>
                <a:gd name="connsiteX2" fmla="*/ 823082 w 1720208"/>
                <a:gd name="connsiteY2" fmla="*/ 1719763 h 1723375"/>
                <a:gd name="connsiteX3" fmla="*/ 15428 w 1720208"/>
                <a:gd name="connsiteY3" fmla="*/ 912294 h 1723375"/>
                <a:gd name="connsiteX4" fmla="*/ 52446 w 1720208"/>
                <a:gd name="connsiteY4" fmla="*/ 822842 h 1723375"/>
                <a:gd name="connsiteX5" fmla="*/ 822932 w 1720208"/>
                <a:gd name="connsiteY5" fmla="*/ 822842 h 1723375"/>
                <a:gd name="connsiteX6" fmla="*/ 822932 w 1720208"/>
                <a:gd name="connsiteY6" fmla="*/ 52532 h 1723375"/>
                <a:gd name="connsiteX7" fmla="*/ 912405 w 1720208"/>
                <a:gd name="connsiteY7" fmla="*/ 15523 h 1723375"/>
                <a:gd name="connsiteX8" fmla="*/ 1720058 w 1720208"/>
                <a:gd name="connsiteY8" fmla="*/ 822992 h 1723375"/>
                <a:gd name="connsiteX9" fmla="*/ 1720208 w 1720208"/>
                <a:gd name="connsiteY9" fmla="*/ 822842 h 1723375"/>
                <a:gd name="connsiteX0" fmla="*/ 1720208 w 1720208"/>
                <a:gd name="connsiteY0" fmla="*/ 822842 h 1723375"/>
                <a:gd name="connsiteX1" fmla="*/ 1683718 w 1720208"/>
                <a:gd name="connsiteY1" fmla="*/ 857152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  <a:gd name="connsiteX0" fmla="*/ 1720208 w 1720208"/>
                <a:gd name="connsiteY0" fmla="*/ 822842 h 1723375"/>
                <a:gd name="connsiteX1" fmla="*/ 1713416 w 1720208"/>
                <a:gd name="connsiteY1" fmla="*/ 884375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23375">
                  <a:moveTo>
                    <a:pt x="1720208" y="822842"/>
                  </a:moveTo>
                  <a:lnTo>
                    <a:pt x="1713416" y="884375"/>
                  </a:lnTo>
                  <a:lnTo>
                    <a:pt x="876893" y="1723375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2" name="Forme libre 4">
              <a:extLst>
                <a:ext uri="{FF2B5EF4-FFF2-40B4-BE49-F238E27FC236}">
                  <a16:creationId xmlns:a16="http://schemas.microsoft.com/office/drawing/2014/main" id="{7D974B3B-3A9E-8C2D-529F-AC797DA9A928}"/>
                </a:ext>
              </a:extLst>
            </p:cNvPr>
            <p:cNvSpPr/>
            <p:nvPr/>
          </p:nvSpPr>
          <p:spPr>
            <a:xfrm>
              <a:off x="212912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3" name="Forme libre 6">
              <a:extLst>
                <a:ext uri="{FF2B5EF4-FFF2-40B4-BE49-F238E27FC236}">
                  <a16:creationId xmlns:a16="http://schemas.microsoft.com/office/drawing/2014/main" id="{AFE471E6-97FE-1D58-3944-52608DE6E8DA}"/>
                </a:ext>
              </a:extLst>
            </p:cNvPr>
            <p:cNvSpPr/>
            <p:nvPr/>
          </p:nvSpPr>
          <p:spPr>
            <a:xfrm>
              <a:off x="339713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4" name="Forme libre 7">
              <a:extLst>
                <a:ext uri="{FF2B5EF4-FFF2-40B4-BE49-F238E27FC236}">
                  <a16:creationId xmlns:a16="http://schemas.microsoft.com/office/drawing/2014/main" id="{4D1EE964-1213-760B-6C76-DBFE2DBCBCF8}"/>
                </a:ext>
              </a:extLst>
            </p:cNvPr>
            <p:cNvSpPr/>
            <p:nvPr/>
          </p:nvSpPr>
          <p:spPr>
            <a:xfrm>
              <a:off x="369247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5" name="Forme libre 9">
              <a:extLst>
                <a:ext uri="{FF2B5EF4-FFF2-40B4-BE49-F238E27FC236}">
                  <a16:creationId xmlns:a16="http://schemas.microsoft.com/office/drawing/2014/main" id="{5FD4B6F0-B00D-B3D5-6F95-AA0EF0396BF0}"/>
                </a:ext>
              </a:extLst>
            </p:cNvPr>
            <p:cNvSpPr/>
            <p:nvPr/>
          </p:nvSpPr>
          <p:spPr>
            <a:xfrm>
              <a:off x="525594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6" name="Forme libre 11">
              <a:extLst>
                <a:ext uri="{FF2B5EF4-FFF2-40B4-BE49-F238E27FC236}">
                  <a16:creationId xmlns:a16="http://schemas.microsoft.com/office/drawing/2014/main" id="{18A13E03-E772-B07D-DE25-6D36880682F7}"/>
                </a:ext>
              </a:extLst>
            </p:cNvPr>
            <p:cNvSpPr/>
            <p:nvPr/>
          </p:nvSpPr>
          <p:spPr>
            <a:xfrm>
              <a:off x="681929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7" name="Forme libre 15">
              <a:extLst>
                <a:ext uri="{FF2B5EF4-FFF2-40B4-BE49-F238E27FC236}">
                  <a16:creationId xmlns:a16="http://schemas.microsoft.com/office/drawing/2014/main" id="{54C9DA30-6A69-8F84-9D8F-94147EB12E39}"/>
                </a:ext>
              </a:extLst>
            </p:cNvPr>
            <p:cNvSpPr/>
            <p:nvPr/>
          </p:nvSpPr>
          <p:spPr>
            <a:xfrm>
              <a:off x="9164512" y="2285091"/>
              <a:ext cx="1615586" cy="1618361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5960 w 1854051"/>
                <a:gd name="connsiteY3" fmla="*/ 9860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686 w 1854051"/>
                <a:gd name="connsiteY3" fmla="*/ 1018238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5159 w 1854051"/>
                <a:gd name="connsiteY3" fmla="*/ 1805264 h 1853627"/>
                <a:gd name="connsiteX4" fmla="*/ 3686 w 1854051"/>
                <a:gd name="connsiteY4" fmla="*/ 1018238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7236"/>
                <a:gd name="connsiteX1" fmla="*/ 1526732 w 1854051"/>
                <a:gd name="connsiteY1" fmla="*/ 1224164 h 1857236"/>
                <a:gd name="connsiteX2" fmla="*/ 897126 w 1854051"/>
                <a:gd name="connsiteY2" fmla="*/ 1853627 h 1857236"/>
                <a:gd name="connsiteX3" fmla="*/ 842684 w 1854051"/>
                <a:gd name="connsiteY3" fmla="*/ 1857236 h 1857236"/>
                <a:gd name="connsiteX4" fmla="*/ 3686 w 1854051"/>
                <a:gd name="connsiteY4" fmla="*/ 1018238 h 1857236"/>
                <a:gd name="connsiteX5" fmla="*/ 0 w 1854051"/>
                <a:gd name="connsiteY5" fmla="*/ 956706 h 1857236"/>
                <a:gd name="connsiteX6" fmla="*/ 629607 w 1854051"/>
                <a:gd name="connsiteY6" fmla="*/ 327242 h 1857236"/>
                <a:gd name="connsiteX7" fmla="*/ 302289 w 1854051"/>
                <a:gd name="connsiteY7" fmla="*/ 0 h 1857236"/>
                <a:gd name="connsiteX8" fmla="*/ 1485219 w 1854051"/>
                <a:gd name="connsiteY8" fmla="*/ 0 h 1857236"/>
                <a:gd name="connsiteX9" fmla="*/ 1854051 w 1854051"/>
                <a:gd name="connsiteY9" fmla="*/ 368747 h 1857236"/>
                <a:gd name="connsiteX10" fmla="*/ 1854051 w 1854051"/>
                <a:gd name="connsiteY10" fmla="*/ 1551408 h 185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7236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2684" y="1857236"/>
                  </a:lnTo>
                  <a:lnTo>
                    <a:pt x="3686" y="1018238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8" name="Forme libre 16">
              <a:extLst>
                <a:ext uri="{FF2B5EF4-FFF2-40B4-BE49-F238E27FC236}">
                  <a16:creationId xmlns:a16="http://schemas.microsoft.com/office/drawing/2014/main" id="{2E0A9F02-A09E-B190-B19D-C74E35835483}"/>
                </a:ext>
              </a:extLst>
            </p:cNvPr>
            <p:cNvSpPr/>
            <p:nvPr/>
          </p:nvSpPr>
          <p:spPr>
            <a:xfrm>
              <a:off x="838277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19" name="Forme libre 17">
              <a:extLst>
                <a:ext uri="{FF2B5EF4-FFF2-40B4-BE49-F238E27FC236}">
                  <a16:creationId xmlns:a16="http://schemas.microsoft.com/office/drawing/2014/main" id="{A6032732-BCB6-63B2-2B91-8B7A061D7EA8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0" name="Forme libre 18">
              <a:extLst>
                <a:ext uri="{FF2B5EF4-FFF2-40B4-BE49-F238E27FC236}">
                  <a16:creationId xmlns:a16="http://schemas.microsoft.com/office/drawing/2014/main" id="{5093800A-458C-3BEB-B519-A8300A374CF1}"/>
                </a:ext>
              </a:extLst>
            </p:cNvPr>
            <p:cNvSpPr/>
            <p:nvPr/>
          </p:nvSpPr>
          <p:spPr>
            <a:xfrm>
              <a:off x="652408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1" name="Forme libre 19">
              <a:extLst>
                <a:ext uri="{FF2B5EF4-FFF2-40B4-BE49-F238E27FC236}">
                  <a16:creationId xmlns:a16="http://schemas.microsoft.com/office/drawing/2014/main" id="{235BDE83-0FDA-401F-060F-29F2CA7DB875}"/>
                </a:ext>
              </a:extLst>
            </p:cNvPr>
            <p:cNvSpPr/>
            <p:nvPr/>
          </p:nvSpPr>
          <p:spPr>
            <a:xfrm>
              <a:off x="808743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2" name="Forme libre 21">
              <a:extLst>
                <a:ext uri="{FF2B5EF4-FFF2-40B4-BE49-F238E27FC236}">
                  <a16:creationId xmlns:a16="http://schemas.microsoft.com/office/drawing/2014/main" id="{70C08EA8-0BB6-5C10-7FD2-0A88FE01E283}"/>
                </a:ext>
              </a:extLst>
            </p:cNvPr>
            <p:cNvSpPr/>
            <p:nvPr/>
          </p:nvSpPr>
          <p:spPr>
            <a:xfrm>
              <a:off x="261552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3" name="Forme libre 22">
              <a:extLst>
                <a:ext uri="{FF2B5EF4-FFF2-40B4-BE49-F238E27FC236}">
                  <a16:creationId xmlns:a16="http://schemas.microsoft.com/office/drawing/2014/main" id="{D55FD1AA-9227-6177-A478-C8F9C1AAB429}"/>
                </a:ext>
              </a:extLst>
            </p:cNvPr>
            <p:cNvSpPr/>
            <p:nvPr/>
          </p:nvSpPr>
          <p:spPr>
            <a:xfrm>
              <a:off x="417887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4" name="Forme libre 23">
              <a:extLst>
                <a:ext uri="{FF2B5EF4-FFF2-40B4-BE49-F238E27FC236}">
                  <a16:creationId xmlns:a16="http://schemas.microsoft.com/office/drawing/2014/main" id="{E43A48C5-9F1E-84CC-37F5-A9338FFDCDD3}"/>
                </a:ext>
              </a:extLst>
            </p:cNvPr>
            <p:cNvSpPr/>
            <p:nvPr/>
          </p:nvSpPr>
          <p:spPr>
            <a:xfrm>
              <a:off x="574234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5" name="Forme libre 24">
              <a:extLst>
                <a:ext uri="{FF2B5EF4-FFF2-40B4-BE49-F238E27FC236}">
                  <a16:creationId xmlns:a16="http://schemas.microsoft.com/office/drawing/2014/main" id="{0EFAF861-301F-95FC-A66B-92AAF5FB3796}"/>
                </a:ext>
              </a:extLst>
            </p:cNvPr>
            <p:cNvSpPr/>
            <p:nvPr/>
          </p:nvSpPr>
          <p:spPr>
            <a:xfrm>
              <a:off x="730569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6" name="Forme libre 26">
              <a:extLst>
                <a:ext uri="{FF2B5EF4-FFF2-40B4-BE49-F238E27FC236}">
                  <a16:creationId xmlns:a16="http://schemas.microsoft.com/office/drawing/2014/main" id="{06A2969E-254A-A7E0-CBC3-B5A7529BDDC1}"/>
                </a:ext>
              </a:extLst>
            </p:cNvPr>
            <p:cNvSpPr/>
            <p:nvPr/>
          </p:nvSpPr>
          <p:spPr>
            <a:xfrm>
              <a:off x="886917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7" name="ZoneTexte 13">
              <a:extLst>
                <a:ext uri="{FF2B5EF4-FFF2-40B4-BE49-F238E27FC236}">
                  <a16:creationId xmlns:a16="http://schemas.microsoft.com/office/drawing/2014/main" id="{796AC507-4703-609A-C58B-22EC72FEBB00}"/>
                </a:ext>
              </a:extLst>
            </p:cNvPr>
            <p:cNvSpPr txBox="1"/>
            <p:nvPr/>
          </p:nvSpPr>
          <p:spPr>
            <a:xfrm>
              <a:off x="3451805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8" name="ZoneTexte 14">
              <a:extLst>
                <a:ext uri="{FF2B5EF4-FFF2-40B4-BE49-F238E27FC236}">
                  <a16:creationId xmlns:a16="http://schemas.microsoft.com/office/drawing/2014/main" id="{CF90045C-DA32-B6BF-D8EE-DAC846402D62}"/>
                </a:ext>
              </a:extLst>
            </p:cNvPr>
            <p:cNvSpPr txBox="1"/>
            <p:nvPr/>
          </p:nvSpPr>
          <p:spPr>
            <a:xfrm>
              <a:off x="501528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29" name="ZoneTexte 20">
              <a:extLst>
                <a:ext uri="{FF2B5EF4-FFF2-40B4-BE49-F238E27FC236}">
                  <a16:creationId xmlns:a16="http://schemas.microsoft.com/office/drawing/2014/main" id="{72FBD857-496E-1E9E-62BB-53E6B0B89B92}"/>
                </a:ext>
              </a:extLst>
            </p:cNvPr>
            <p:cNvSpPr txBox="1"/>
            <p:nvPr/>
          </p:nvSpPr>
          <p:spPr>
            <a:xfrm>
              <a:off x="6578761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130" name="ZoneTexte 25">
              <a:extLst>
                <a:ext uri="{FF2B5EF4-FFF2-40B4-BE49-F238E27FC236}">
                  <a16:creationId xmlns:a16="http://schemas.microsoft.com/office/drawing/2014/main" id="{616225A4-19AE-E170-3AFE-DFDACE05E051}"/>
                </a:ext>
              </a:extLst>
            </p:cNvPr>
            <p:cNvSpPr txBox="1"/>
            <p:nvPr/>
          </p:nvSpPr>
          <p:spPr>
            <a:xfrm>
              <a:off x="814210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31" name="ZoneTexte 28">
              <a:extLst>
                <a:ext uri="{FF2B5EF4-FFF2-40B4-BE49-F238E27FC236}">
                  <a16:creationId xmlns:a16="http://schemas.microsoft.com/office/drawing/2014/main" id="{45BBE378-AEDC-1672-B3D1-5D7309F3A46C}"/>
                </a:ext>
              </a:extLst>
            </p:cNvPr>
            <p:cNvSpPr txBox="1"/>
            <p:nvPr/>
          </p:nvSpPr>
          <p:spPr>
            <a:xfrm>
              <a:off x="2670197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2" name="ZoneTexte 29">
              <a:extLst>
                <a:ext uri="{FF2B5EF4-FFF2-40B4-BE49-F238E27FC236}">
                  <a16:creationId xmlns:a16="http://schemas.microsoft.com/office/drawing/2014/main" id="{81351C42-7F2E-440A-F961-979206BC6F3E}"/>
                </a:ext>
              </a:extLst>
            </p:cNvPr>
            <p:cNvSpPr txBox="1"/>
            <p:nvPr/>
          </p:nvSpPr>
          <p:spPr>
            <a:xfrm>
              <a:off x="423354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3" name="ZoneTexte 30">
              <a:extLst>
                <a:ext uri="{FF2B5EF4-FFF2-40B4-BE49-F238E27FC236}">
                  <a16:creationId xmlns:a16="http://schemas.microsoft.com/office/drawing/2014/main" id="{F01D401B-AB26-DD05-8013-03ADE7AD94B8}"/>
                </a:ext>
              </a:extLst>
            </p:cNvPr>
            <p:cNvSpPr txBox="1"/>
            <p:nvPr/>
          </p:nvSpPr>
          <p:spPr>
            <a:xfrm>
              <a:off x="579702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34" name="ZoneTexte 31">
              <a:extLst>
                <a:ext uri="{FF2B5EF4-FFF2-40B4-BE49-F238E27FC236}">
                  <a16:creationId xmlns:a16="http://schemas.microsoft.com/office/drawing/2014/main" id="{FDB19BF0-18AB-5792-9191-EE43BEED2F1A}"/>
                </a:ext>
              </a:extLst>
            </p:cNvPr>
            <p:cNvSpPr txBox="1"/>
            <p:nvPr/>
          </p:nvSpPr>
          <p:spPr>
            <a:xfrm>
              <a:off x="736036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135" name="ZoneTexte 32">
              <a:extLst>
                <a:ext uri="{FF2B5EF4-FFF2-40B4-BE49-F238E27FC236}">
                  <a16:creationId xmlns:a16="http://schemas.microsoft.com/office/drawing/2014/main" id="{AAD71401-905A-503B-8D9D-70C75D0E0A03}"/>
                </a:ext>
              </a:extLst>
            </p:cNvPr>
            <p:cNvSpPr txBox="1"/>
            <p:nvPr/>
          </p:nvSpPr>
          <p:spPr>
            <a:xfrm>
              <a:off x="892384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>
                  <a:solidFill>
                    <a:schemeClr val="bg1"/>
                  </a:solidFill>
                </a:rPr>
                <a:t>09</a:t>
              </a:r>
              <a:endParaRPr lang="fr-FR" sz="135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6" name="Graphic 12" descr="Brainstorm with solid fill">
            <a:extLst>
              <a:ext uri="{FF2B5EF4-FFF2-40B4-BE49-F238E27FC236}">
                <a16:creationId xmlns:a16="http://schemas.microsoft.com/office/drawing/2014/main" id="{E1F6C982-3151-C2F0-607A-71CD470CC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9122" y="3164294"/>
            <a:ext cx="435915" cy="435915"/>
          </a:xfrm>
          <a:prstGeom prst="rect">
            <a:avLst/>
          </a:prstGeom>
        </p:spPr>
      </p:pic>
      <p:pic>
        <p:nvPicPr>
          <p:cNvPr id="137" name="Graphic 13" descr="Bullseye with solid fill">
            <a:extLst>
              <a:ext uri="{FF2B5EF4-FFF2-40B4-BE49-F238E27FC236}">
                <a16:creationId xmlns:a16="http://schemas.microsoft.com/office/drawing/2014/main" id="{7699A13F-4524-1524-B54E-23F209E47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7699" y="3508290"/>
            <a:ext cx="435915" cy="435915"/>
          </a:xfrm>
          <a:prstGeom prst="rect">
            <a:avLst/>
          </a:prstGeom>
        </p:spPr>
      </p:pic>
      <p:pic>
        <p:nvPicPr>
          <p:cNvPr id="138" name="Graphic 14" descr="Database with solid fill">
            <a:extLst>
              <a:ext uri="{FF2B5EF4-FFF2-40B4-BE49-F238E27FC236}">
                <a16:creationId xmlns:a16="http://schemas.microsoft.com/office/drawing/2014/main" id="{E6AF8A00-C125-57ED-97F2-18920A6542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2818" y="3508290"/>
            <a:ext cx="435915" cy="435915"/>
          </a:xfrm>
          <a:prstGeom prst="rect">
            <a:avLst/>
          </a:prstGeom>
        </p:spPr>
      </p:pic>
      <p:pic>
        <p:nvPicPr>
          <p:cNvPr id="139" name="Graphic 15" descr="Gears with solid fill">
            <a:extLst>
              <a:ext uri="{FF2B5EF4-FFF2-40B4-BE49-F238E27FC236}">
                <a16:creationId xmlns:a16="http://schemas.microsoft.com/office/drawing/2014/main" id="{E42C7373-6478-40F2-8483-87A9AF52A9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6612" y="3164294"/>
            <a:ext cx="435915" cy="435915"/>
          </a:xfrm>
          <a:prstGeom prst="rect">
            <a:avLst/>
          </a:prstGeom>
        </p:spPr>
      </p:pic>
      <p:pic>
        <p:nvPicPr>
          <p:cNvPr id="140" name="Graphic 16" descr="Hourglass 30% with solid fill">
            <a:extLst>
              <a:ext uri="{FF2B5EF4-FFF2-40B4-BE49-F238E27FC236}">
                <a16:creationId xmlns:a16="http://schemas.microsoft.com/office/drawing/2014/main" id="{2D559D92-0E6A-9448-F291-2D0F9DB0A5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24003" y="3164294"/>
            <a:ext cx="435915" cy="435915"/>
          </a:xfrm>
          <a:prstGeom prst="rect">
            <a:avLst/>
          </a:prstGeom>
        </p:spPr>
      </p:pic>
      <p:pic>
        <p:nvPicPr>
          <p:cNvPr id="141" name="Graphic 17" descr="Lightbulb with solid fill">
            <a:extLst>
              <a:ext uri="{FF2B5EF4-FFF2-40B4-BE49-F238E27FC236}">
                <a16:creationId xmlns:a16="http://schemas.microsoft.com/office/drawing/2014/main" id="{277FBEBD-1DCD-54F8-16A4-42927D60C1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65188" y="3508290"/>
            <a:ext cx="435915" cy="435915"/>
          </a:xfrm>
          <a:prstGeom prst="rect">
            <a:avLst/>
          </a:prstGeom>
        </p:spPr>
      </p:pic>
      <p:pic>
        <p:nvPicPr>
          <p:cNvPr id="142" name="Graphic 18" descr="Research with solid fill">
            <a:extLst>
              <a:ext uri="{FF2B5EF4-FFF2-40B4-BE49-F238E27FC236}">
                <a16:creationId xmlns:a16="http://schemas.microsoft.com/office/drawing/2014/main" id="{D81BB221-6D64-DB4F-E0F7-4A3A473EDB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10308" y="3508290"/>
            <a:ext cx="435915" cy="435915"/>
          </a:xfrm>
          <a:prstGeom prst="rect">
            <a:avLst/>
          </a:prstGeom>
        </p:spPr>
      </p:pic>
      <p:pic>
        <p:nvPicPr>
          <p:cNvPr id="143" name="Graphic 19" descr="Eye with solid fill">
            <a:extLst>
              <a:ext uri="{FF2B5EF4-FFF2-40B4-BE49-F238E27FC236}">
                <a16:creationId xmlns:a16="http://schemas.microsoft.com/office/drawing/2014/main" id="{2B9D8BD9-ED15-1479-EB4F-35A367CB7F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98971" y="3111870"/>
            <a:ext cx="540764" cy="540764"/>
          </a:xfrm>
          <a:prstGeom prst="rect">
            <a:avLst/>
          </a:prstGeom>
        </p:spPr>
      </p:pic>
      <p:pic>
        <p:nvPicPr>
          <p:cNvPr id="144" name="Graphic 17" descr="Lightbulb with solid fill">
            <a:extLst>
              <a:ext uri="{FF2B5EF4-FFF2-40B4-BE49-F238E27FC236}">
                <a16:creationId xmlns:a16="http://schemas.microsoft.com/office/drawing/2014/main" id="{A8427091-BBD2-0D4A-56E7-63510AD81B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55425" y="3508290"/>
            <a:ext cx="435915" cy="43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2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10613</TotalTime>
  <Words>506</Words>
  <Application>Microsoft Office PowerPoint</Application>
  <PresentationFormat>On-screen Show (4:3)</PresentationFormat>
  <Paragraphs>63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9-Step Arrow Diamond Process – Slide Template</vt:lpstr>
      <vt:lpstr>9-Step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2025-09-22T16:16:49Z</dcterms:modified>
  <cp:category>Charts &amp; Diagrams</cp:category>
</cp:coreProperties>
</file>