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2" r:id="rId4"/>
    <p:sldId id="4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17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81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511F6-4C15-FEF3-74BD-99A2ADFA5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1E6D1-34CF-A0E2-56F7-4F6594FA7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8AE620-134B-0617-932C-6A4B4902A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D7126-33EC-FDFF-A552-934F3F2B6E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632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5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Arrow Diamond Process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C2AA045-7DE1-3147-F3CD-3DCFAC53EFDA}"/>
              </a:ext>
            </a:extLst>
          </p:cNvPr>
          <p:cNvGrpSpPr/>
          <p:nvPr/>
        </p:nvGrpSpPr>
        <p:grpSpPr>
          <a:xfrm>
            <a:off x="2193643" y="2285091"/>
            <a:ext cx="7804715" cy="2287818"/>
            <a:chOff x="2193643" y="2285091"/>
            <a:chExt cx="7804715" cy="2287818"/>
          </a:xfrm>
        </p:grpSpPr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3FA90499-C197-556D-A875-7B919DE82678}"/>
                </a:ext>
              </a:extLst>
            </p:cNvPr>
            <p:cNvSpPr/>
            <p:nvPr/>
          </p:nvSpPr>
          <p:spPr>
            <a:xfrm>
              <a:off x="6819425" y="2446012"/>
              <a:ext cx="1574077" cy="147038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7568 w 1794253"/>
                <a:gd name="connsiteY2" fmla="*/ 81954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7770 w 1794253"/>
                <a:gd name="connsiteY2" fmla="*/ 869038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6145 w 1794253"/>
                <a:gd name="connsiteY2" fmla="*/ 1621415 h 1668954"/>
                <a:gd name="connsiteX3" fmla="*/ 27770 w 1794253"/>
                <a:gd name="connsiteY3" fmla="*/ 869038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87413"/>
                <a:gd name="connsiteX1" fmla="*/ 897127 w 1794253"/>
                <a:gd name="connsiteY1" fmla="*/ 1668954 h 1687413"/>
                <a:gd name="connsiteX2" fmla="*/ 829646 w 1794253"/>
                <a:gd name="connsiteY2" fmla="*/ 1687413 h 1687413"/>
                <a:gd name="connsiteX3" fmla="*/ 27770 w 1794253"/>
                <a:gd name="connsiteY3" fmla="*/ 869038 h 1687413"/>
                <a:gd name="connsiteX4" fmla="*/ 0 w 1794253"/>
                <a:gd name="connsiteY4" fmla="*/ 772033 h 1687413"/>
                <a:gd name="connsiteX5" fmla="*/ 683860 w 1794253"/>
                <a:gd name="connsiteY5" fmla="*/ 88328 h 1687413"/>
                <a:gd name="connsiteX6" fmla="*/ 1110393 w 1794253"/>
                <a:gd name="connsiteY6" fmla="*/ 88328 h 1687413"/>
                <a:gd name="connsiteX7" fmla="*/ 1794253 w 1794253"/>
                <a:gd name="connsiteY7" fmla="*/ 772033 h 1687413"/>
                <a:gd name="connsiteX0" fmla="*/ 1794253 w 1794253"/>
                <a:gd name="connsiteY0" fmla="*/ 772033 h 1687413"/>
                <a:gd name="connsiteX1" fmla="*/ 945142 w 1794253"/>
                <a:gd name="connsiteY1" fmla="*/ 1628014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961641 w 1794253"/>
                <a:gd name="connsiteY1" fmla="*/ 1687412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1753616 w 1794253"/>
                <a:gd name="connsiteY1" fmla="*/ 819539 h 1687413"/>
                <a:gd name="connsiteX2" fmla="*/ 961641 w 1794253"/>
                <a:gd name="connsiteY2" fmla="*/ 1687412 h 1687413"/>
                <a:gd name="connsiteX3" fmla="*/ 897127 w 1794253"/>
                <a:gd name="connsiteY3" fmla="*/ 1668954 h 1687413"/>
                <a:gd name="connsiteX4" fmla="*/ 829646 w 1794253"/>
                <a:gd name="connsiteY4" fmla="*/ 1687413 h 1687413"/>
                <a:gd name="connsiteX5" fmla="*/ 27770 w 1794253"/>
                <a:gd name="connsiteY5" fmla="*/ 869038 h 1687413"/>
                <a:gd name="connsiteX6" fmla="*/ 0 w 1794253"/>
                <a:gd name="connsiteY6" fmla="*/ 772033 h 1687413"/>
                <a:gd name="connsiteX7" fmla="*/ 683860 w 1794253"/>
                <a:gd name="connsiteY7" fmla="*/ 88328 h 1687413"/>
                <a:gd name="connsiteX8" fmla="*/ 1110393 w 1794253"/>
                <a:gd name="connsiteY8" fmla="*/ 88328 h 1687413"/>
                <a:gd name="connsiteX9" fmla="*/ 1794253 w 1794253"/>
                <a:gd name="connsiteY9" fmla="*/ 772033 h 1687413"/>
                <a:gd name="connsiteX0" fmla="*/ 1794253 w 1806415"/>
                <a:gd name="connsiteY0" fmla="*/ 772033 h 1687413"/>
                <a:gd name="connsiteX1" fmla="*/ 1806415 w 1806415"/>
                <a:gd name="connsiteY1" fmla="*/ 832738 h 1687413"/>
                <a:gd name="connsiteX2" fmla="*/ 961641 w 1806415"/>
                <a:gd name="connsiteY2" fmla="*/ 1687412 h 1687413"/>
                <a:gd name="connsiteX3" fmla="*/ 897127 w 1806415"/>
                <a:gd name="connsiteY3" fmla="*/ 1668954 h 1687413"/>
                <a:gd name="connsiteX4" fmla="*/ 829646 w 1806415"/>
                <a:gd name="connsiteY4" fmla="*/ 1687413 h 1687413"/>
                <a:gd name="connsiteX5" fmla="*/ 27770 w 1806415"/>
                <a:gd name="connsiteY5" fmla="*/ 869038 h 1687413"/>
                <a:gd name="connsiteX6" fmla="*/ 0 w 1806415"/>
                <a:gd name="connsiteY6" fmla="*/ 772033 h 1687413"/>
                <a:gd name="connsiteX7" fmla="*/ 683860 w 1806415"/>
                <a:gd name="connsiteY7" fmla="*/ 88328 h 1687413"/>
                <a:gd name="connsiteX8" fmla="*/ 1110393 w 1806415"/>
                <a:gd name="connsiteY8" fmla="*/ 88328 h 1687413"/>
                <a:gd name="connsiteX9" fmla="*/ 1794253 w 1806415"/>
                <a:gd name="connsiteY9" fmla="*/ 772033 h 168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6415" h="1687413">
                  <a:moveTo>
                    <a:pt x="1794253" y="772033"/>
                  </a:moveTo>
                  <a:lnTo>
                    <a:pt x="1806415" y="832738"/>
                  </a:lnTo>
                  <a:lnTo>
                    <a:pt x="961641" y="1687412"/>
                  </a:lnTo>
                  <a:lnTo>
                    <a:pt x="897127" y="1668954"/>
                  </a:lnTo>
                  <a:lnTo>
                    <a:pt x="829646" y="1687413"/>
                  </a:lnTo>
                  <a:lnTo>
                    <a:pt x="27770" y="869038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D74AB0B7-2030-FEA4-0981-9AFE6882C1A5}"/>
                </a:ext>
              </a:extLst>
            </p:cNvPr>
            <p:cNvSpPr/>
            <p:nvPr/>
          </p:nvSpPr>
          <p:spPr>
            <a:xfrm>
              <a:off x="5247736" y="2446012"/>
              <a:ext cx="1571690" cy="146750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75 w 1794252"/>
                <a:gd name="connsiteY2" fmla="*/ 8096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0 w 1803676"/>
                <a:gd name="connsiteY2" fmla="*/ 829440 h 1668954"/>
                <a:gd name="connsiteX3" fmla="*/ 9424 w 1803676"/>
                <a:gd name="connsiteY3" fmla="*/ 772033 h 1668954"/>
                <a:gd name="connsiteX4" fmla="*/ 693284 w 1803676"/>
                <a:gd name="connsiteY4" fmla="*/ 88328 h 1668954"/>
                <a:gd name="connsiteX5" fmla="*/ 1119816 w 1803676"/>
                <a:gd name="connsiteY5" fmla="*/ 88328 h 1668954"/>
                <a:gd name="connsiteX6" fmla="*/ 1803676 w 1803676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877773 w 1803676"/>
                <a:gd name="connsiteY2" fmla="*/ 1637914 h 1668954"/>
                <a:gd name="connsiteX3" fmla="*/ 0 w 1803676"/>
                <a:gd name="connsiteY3" fmla="*/ 829440 h 1668954"/>
                <a:gd name="connsiteX4" fmla="*/ 9424 w 1803676"/>
                <a:gd name="connsiteY4" fmla="*/ 772033 h 1668954"/>
                <a:gd name="connsiteX5" fmla="*/ 693284 w 1803676"/>
                <a:gd name="connsiteY5" fmla="*/ 88328 h 1668954"/>
                <a:gd name="connsiteX6" fmla="*/ 1119816 w 1803676"/>
                <a:gd name="connsiteY6" fmla="*/ 88328 h 1668954"/>
                <a:gd name="connsiteX7" fmla="*/ 1803676 w 1803676"/>
                <a:gd name="connsiteY7" fmla="*/ 772033 h 1668954"/>
                <a:gd name="connsiteX0" fmla="*/ 1803676 w 1803676"/>
                <a:gd name="connsiteY0" fmla="*/ 772033 h 1684112"/>
                <a:gd name="connsiteX1" fmla="*/ 906550 w 1803676"/>
                <a:gd name="connsiteY1" fmla="*/ 1668954 h 1684112"/>
                <a:gd name="connsiteX2" fmla="*/ 848074 w 1803676"/>
                <a:gd name="connsiteY2" fmla="*/ 1684112 h 1684112"/>
                <a:gd name="connsiteX3" fmla="*/ 0 w 1803676"/>
                <a:gd name="connsiteY3" fmla="*/ 829440 h 1684112"/>
                <a:gd name="connsiteX4" fmla="*/ 9424 w 1803676"/>
                <a:gd name="connsiteY4" fmla="*/ 772033 h 1684112"/>
                <a:gd name="connsiteX5" fmla="*/ 693284 w 1803676"/>
                <a:gd name="connsiteY5" fmla="*/ 88328 h 1684112"/>
                <a:gd name="connsiteX6" fmla="*/ 1119816 w 1803676"/>
                <a:gd name="connsiteY6" fmla="*/ 88328 h 1684112"/>
                <a:gd name="connsiteX7" fmla="*/ 1803676 w 1803676"/>
                <a:gd name="connsiteY7" fmla="*/ 772033 h 168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3676" h="1684112">
                  <a:moveTo>
                    <a:pt x="1803676" y="772033"/>
                  </a:moveTo>
                  <a:lnTo>
                    <a:pt x="906550" y="1668954"/>
                  </a:lnTo>
                  <a:lnTo>
                    <a:pt x="848074" y="1684112"/>
                  </a:lnTo>
                  <a:lnTo>
                    <a:pt x="0" y="829440"/>
                  </a:lnTo>
                  <a:lnTo>
                    <a:pt x="9424" y="772033"/>
                  </a:lnTo>
                  <a:lnTo>
                    <a:pt x="693284" y="88328"/>
                  </a:lnTo>
                  <a:cubicBezTo>
                    <a:pt x="811082" y="-29443"/>
                    <a:pt x="1002017" y="-29443"/>
                    <a:pt x="1119816" y="88328"/>
                  </a:cubicBezTo>
                  <a:lnTo>
                    <a:pt x="1803676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242A6F5F-6994-434A-7090-451A828137BC}"/>
                </a:ext>
              </a:extLst>
            </p:cNvPr>
            <p:cNvSpPr/>
            <p:nvPr/>
          </p:nvSpPr>
          <p:spPr>
            <a:xfrm>
              <a:off x="3677727" y="2446012"/>
              <a:ext cx="1601639" cy="1467505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9181 w 1794252"/>
                <a:gd name="connsiteY2" fmla="*/ 8162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0 w 1811169"/>
                <a:gd name="connsiteY2" fmla="*/ 836041 h 1668954"/>
                <a:gd name="connsiteX3" fmla="*/ 16917 w 1811169"/>
                <a:gd name="connsiteY3" fmla="*/ 772033 h 1668954"/>
                <a:gd name="connsiteX4" fmla="*/ 700777 w 1811169"/>
                <a:gd name="connsiteY4" fmla="*/ 88328 h 1668954"/>
                <a:gd name="connsiteX5" fmla="*/ 1127309 w 1811169"/>
                <a:gd name="connsiteY5" fmla="*/ 88328 h 1668954"/>
                <a:gd name="connsiteX6" fmla="*/ 1811169 w 1811169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871175 w 1811169"/>
                <a:gd name="connsiteY2" fmla="*/ 1621415 h 1668954"/>
                <a:gd name="connsiteX3" fmla="*/ 0 w 1811169"/>
                <a:gd name="connsiteY3" fmla="*/ 836041 h 1668954"/>
                <a:gd name="connsiteX4" fmla="*/ 16917 w 1811169"/>
                <a:gd name="connsiteY4" fmla="*/ 772033 h 1668954"/>
                <a:gd name="connsiteX5" fmla="*/ 700777 w 1811169"/>
                <a:gd name="connsiteY5" fmla="*/ 88328 h 1668954"/>
                <a:gd name="connsiteX6" fmla="*/ 1127309 w 1811169"/>
                <a:gd name="connsiteY6" fmla="*/ 88328 h 1668954"/>
                <a:gd name="connsiteX7" fmla="*/ 1811169 w 1811169"/>
                <a:gd name="connsiteY7" fmla="*/ 772033 h 1668954"/>
                <a:gd name="connsiteX0" fmla="*/ 1811169 w 1811169"/>
                <a:gd name="connsiteY0" fmla="*/ 772033 h 1684113"/>
                <a:gd name="connsiteX1" fmla="*/ 914043 w 1811169"/>
                <a:gd name="connsiteY1" fmla="*/ 1668954 h 1684113"/>
                <a:gd name="connsiteX2" fmla="*/ 834877 w 1811169"/>
                <a:gd name="connsiteY2" fmla="*/ 1684113 h 1684113"/>
                <a:gd name="connsiteX3" fmla="*/ 0 w 1811169"/>
                <a:gd name="connsiteY3" fmla="*/ 836041 h 1684113"/>
                <a:gd name="connsiteX4" fmla="*/ 16917 w 1811169"/>
                <a:gd name="connsiteY4" fmla="*/ 772033 h 1684113"/>
                <a:gd name="connsiteX5" fmla="*/ 700777 w 1811169"/>
                <a:gd name="connsiteY5" fmla="*/ 88328 h 1684113"/>
                <a:gd name="connsiteX6" fmla="*/ 1127309 w 1811169"/>
                <a:gd name="connsiteY6" fmla="*/ 88328 h 1684113"/>
                <a:gd name="connsiteX7" fmla="*/ 1811169 w 1811169"/>
                <a:gd name="connsiteY7" fmla="*/ 772033 h 1684113"/>
                <a:gd name="connsiteX0" fmla="*/ 1811169 w 1811169"/>
                <a:gd name="connsiteY0" fmla="*/ 772033 h 1684113"/>
                <a:gd name="connsiteX1" fmla="*/ 947073 w 1811169"/>
                <a:gd name="connsiteY1" fmla="*/ 1637914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983372 w 1811169"/>
                <a:gd name="connsiteY1" fmla="*/ 1684112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1772048 w 1811169"/>
                <a:gd name="connsiteY1" fmla="*/ 816239 h 1684113"/>
                <a:gd name="connsiteX2" fmla="*/ 983372 w 1811169"/>
                <a:gd name="connsiteY2" fmla="*/ 1684112 h 1684113"/>
                <a:gd name="connsiteX3" fmla="*/ 914043 w 1811169"/>
                <a:gd name="connsiteY3" fmla="*/ 1668954 h 1684113"/>
                <a:gd name="connsiteX4" fmla="*/ 834877 w 1811169"/>
                <a:gd name="connsiteY4" fmla="*/ 1684113 h 1684113"/>
                <a:gd name="connsiteX5" fmla="*/ 0 w 1811169"/>
                <a:gd name="connsiteY5" fmla="*/ 836041 h 1684113"/>
                <a:gd name="connsiteX6" fmla="*/ 16917 w 1811169"/>
                <a:gd name="connsiteY6" fmla="*/ 772033 h 1684113"/>
                <a:gd name="connsiteX7" fmla="*/ 700777 w 1811169"/>
                <a:gd name="connsiteY7" fmla="*/ 88328 h 1684113"/>
                <a:gd name="connsiteX8" fmla="*/ 1127309 w 1811169"/>
                <a:gd name="connsiteY8" fmla="*/ 88328 h 1684113"/>
                <a:gd name="connsiteX9" fmla="*/ 1811169 w 1811169"/>
                <a:gd name="connsiteY9" fmla="*/ 772033 h 1684113"/>
                <a:gd name="connsiteX0" fmla="*/ 1811169 w 1838046"/>
                <a:gd name="connsiteY0" fmla="*/ 772033 h 1684113"/>
                <a:gd name="connsiteX1" fmla="*/ 1838046 w 1838046"/>
                <a:gd name="connsiteY1" fmla="*/ 849239 h 1684113"/>
                <a:gd name="connsiteX2" fmla="*/ 983372 w 1838046"/>
                <a:gd name="connsiteY2" fmla="*/ 1684112 h 1684113"/>
                <a:gd name="connsiteX3" fmla="*/ 914043 w 1838046"/>
                <a:gd name="connsiteY3" fmla="*/ 1668954 h 1684113"/>
                <a:gd name="connsiteX4" fmla="*/ 834877 w 1838046"/>
                <a:gd name="connsiteY4" fmla="*/ 1684113 h 1684113"/>
                <a:gd name="connsiteX5" fmla="*/ 0 w 1838046"/>
                <a:gd name="connsiteY5" fmla="*/ 836041 h 1684113"/>
                <a:gd name="connsiteX6" fmla="*/ 16917 w 1838046"/>
                <a:gd name="connsiteY6" fmla="*/ 772033 h 1684113"/>
                <a:gd name="connsiteX7" fmla="*/ 700777 w 1838046"/>
                <a:gd name="connsiteY7" fmla="*/ 88328 h 1684113"/>
                <a:gd name="connsiteX8" fmla="*/ 1127309 w 1838046"/>
                <a:gd name="connsiteY8" fmla="*/ 88328 h 1684113"/>
                <a:gd name="connsiteX9" fmla="*/ 1811169 w 1838046"/>
                <a:gd name="connsiteY9" fmla="*/ 772033 h 168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8046" h="1684113">
                  <a:moveTo>
                    <a:pt x="1811169" y="772033"/>
                  </a:moveTo>
                  <a:lnTo>
                    <a:pt x="1838046" y="849239"/>
                  </a:lnTo>
                  <a:lnTo>
                    <a:pt x="983372" y="1684112"/>
                  </a:lnTo>
                  <a:lnTo>
                    <a:pt x="914043" y="1668954"/>
                  </a:lnTo>
                  <a:lnTo>
                    <a:pt x="834877" y="1684113"/>
                  </a:lnTo>
                  <a:lnTo>
                    <a:pt x="0" y="836041"/>
                  </a:lnTo>
                  <a:lnTo>
                    <a:pt x="16917" y="772033"/>
                  </a:lnTo>
                  <a:lnTo>
                    <a:pt x="700777" y="88328"/>
                  </a:lnTo>
                  <a:cubicBezTo>
                    <a:pt x="818575" y="-29443"/>
                    <a:pt x="1009510" y="-29443"/>
                    <a:pt x="1127309" y="88328"/>
                  </a:cubicBezTo>
                  <a:lnTo>
                    <a:pt x="1811169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E5AC4E31-87E9-5835-7CB1-542DADC0C511}"/>
                </a:ext>
              </a:extLst>
            </p:cNvPr>
            <p:cNvSpPr/>
            <p:nvPr/>
          </p:nvSpPr>
          <p:spPr>
            <a:xfrm>
              <a:off x="2193643" y="2401736"/>
              <a:ext cx="1524342" cy="152328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8267 w 1720208"/>
                <a:gd name="connsiteY1" fmla="*/ 166562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76741 w 1720208"/>
                <a:gd name="connsiteY1" fmla="*/ 873650 h 1719763"/>
                <a:gd name="connsiteX2" fmla="*/ 868267 w 1720208"/>
                <a:gd name="connsiteY2" fmla="*/ 1665626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48124"/>
                <a:gd name="connsiteX1" fmla="*/ 1676741 w 1720208"/>
                <a:gd name="connsiteY1" fmla="*/ 873650 h 1748124"/>
                <a:gd name="connsiteX2" fmla="*/ 897967 w 1720208"/>
                <a:gd name="connsiteY2" fmla="*/ 1748124 h 1748124"/>
                <a:gd name="connsiteX3" fmla="*/ 823082 w 1720208"/>
                <a:gd name="connsiteY3" fmla="*/ 1719763 h 1748124"/>
                <a:gd name="connsiteX4" fmla="*/ 15428 w 1720208"/>
                <a:gd name="connsiteY4" fmla="*/ 912294 h 1748124"/>
                <a:gd name="connsiteX5" fmla="*/ 52446 w 1720208"/>
                <a:gd name="connsiteY5" fmla="*/ 822842 h 1748124"/>
                <a:gd name="connsiteX6" fmla="*/ 822932 w 1720208"/>
                <a:gd name="connsiteY6" fmla="*/ 822842 h 1748124"/>
                <a:gd name="connsiteX7" fmla="*/ 822932 w 1720208"/>
                <a:gd name="connsiteY7" fmla="*/ 52532 h 1748124"/>
                <a:gd name="connsiteX8" fmla="*/ 912405 w 1720208"/>
                <a:gd name="connsiteY8" fmla="*/ 15523 h 1748124"/>
                <a:gd name="connsiteX9" fmla="*/ 1720058 w 1720208"/>
                <a:gd name="connsiteY9" fmla="*/ 822992 h 1748124"/>
                <a:gd name="connsiteX10" fmla="*/ 1720208 w 1720208"/>
                <a:gd name="connsiteY10" fmla="*/ 822842 h 1748124"/>
                <a:gd name="connsiteX0" fmla="*/ 1720208 w 1749339"/>
                <a:gd name="connsiteY0" fmla="*/ 822842 h 1748124"/>
                <a:gd name="connsiteX1" fmla="*/ 1749339 w 1749339"/>
                <a:gd name="connsiteY1" fmla="*/ 906650 h 1748124"/>
                <a:gd name="connsiteX2" fmla="*/ 897967 w 1749339"/>
                <a:gd name="connsiteY2" fmla="*/ 1748124 h 1748124"/>
                <a:gd name="connsiteX3" fmla="*/ 823082 w 1749339"/>
                <a:gd name="connsiteY3" fmla="*/ 1719763 h 1748124"/>
                <a:gd name="connsiteX4" fmla="*/ 15428 w 1749339"/>
                <a:gd name="connsiteY4" fmla="*/ 912294 h 1748124"/>
                <a:gd name="connsiteX5" fmla="*/ 52446 w 1749339"/>
                <a:gd name="connsiteY5" fmla="*/ 822842 h 1748124"/>
                <a:gd name="connsiteX6" fmla="*/ 822932 w 1749339"/>
                <a:gd name="connsiteY6" fmla="*/ 822842 h 1748124"/>
                <a:gd name="connsiteX7" fmla="*/ 822932 w 1749339"/>
                <a:gd name="connsiteY7" fmla="*/ 52532 h 1748124"/>
                <a:gd name="connsiteX8" fmla="*/ 912405 w 1749339"/>
                <a:gd name="connsiteY8" fmla="*/ 15523 h 1748124"/>
                <a:gd name="connsiteX9" fmla="*/ 1720058 w 1749339"/>
                <a:gd name="connsiteY9" fmla="*/ 822992 h 1748124"/>
                <a:gd name="connsiteX10" fmla="*/ 1720208 w 1749339"/>
                <a:gd name="connsiteY10" fmla="*/ 822842 h 174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339" h="1748124">
                  <a:moveTo>
                    <a:pt x="1720208" y="822842"/>
                  </a:moveTo>
                  <a:lnTo>
                    <a:pt x="1749339" y="906650"/>
                  </a:lnTo>
                  <a:lnTo>
                    <a:pt x="897967" y="1748124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BFB0D21-E31B-11EA-6FE5-C04B8C6DD8D9}"/>
                </a:ext>
              </a:extLst>
            </p:cNvPr>
            <p:cNvSpPr/>
            <p:nvPr/>
          </p:nvSpPr>
          <p:spPr>
            <a:xfrm>
              <a:off x="291086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63923B4-9F27-9C24-D6F1-374952CB870D}"/>
                </a:ext>
              </a:extLst>
            </p:cNvPr>
            <p:cNvSpPr/>
            <p:nvPr/>
          </p:nvSpPr>
          <p:spPr>
            <a:xfrm>
              <a:off x="4178869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F155B6C-BEE4-CE6E-A06E-3EDB33648DBE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A73C3C62-EEEA-FA68-447E-1BF5FEF0CFAB}"/>
                </a:ext>
              </a:extLst>
            </p:cNvPr>
            <p:cNvSpPr/>
            <p:nvPr/>
          </p:nvSpPr>
          <p:spPr>
            <a:xfrm>
              <a:off x="6037686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E76C03BB-FFFB-0F73-ADCD-A123C5A2C5F9}"/>
                </a:ext>
              </a:extLst>
            </p:cNvPr>
            <p:cNvSpPr/>
            <p:nvPr/>
          </p:nvSpPr>
          <p:spPr>
            <a:xfrm>
              <a:off x="8361871" y="2285091"/>
              <a:ext cx="1636487" cy="1639928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48612 w 1854051"/>
                <a:gd name="connsiteY3" fmla="*/ 100751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0 w 1878037"/>
                <a:gd name="connsiteY3" fmla="*/ 1063612 h 1853627"/>
                <a:gd name="connsiteX4" fmla="*/ 23986 w 1878037"/>
                <a:gd name="connsiteY4" fmla="*/ 956706 h 1853627"/>
                <a:gd name="connsiteX5" fmla="*/ 653593 w 1878037"/>
                <a:gd name="connsiteY5" fmla="*/ 327242 h 1853627"/>
                <a:gd name="connsiteX6" fmla="*/ 326275 w 1878037"/>
                <a:gd name="connsiteY6" fmla="*/ 0 h 1853627"/>
                <a:gd name="connsiteX7" fmla="*/ 1509205 w 1878037"/>
                <a:gd name="connsiteY7" fmla="*/ 0 h 1853627"/>
                <a:gd name="connsiteX8" fmla="*/ 1878037 w 1878037"/>
                <a:gd name="connsiteY8" fmla="*/ 368747 h 1853627"/>
                <a:gd name="connsiteX9" fmla="*/ 1878037 w 1878037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851374 w 1878037"/>
                <a:gd name="connsiteY3" fmla="*/ 1799489 h 1853627"/>
                <a:gd name="connsiteX4" fmla="*/ 0 w 1878037"/>
                <a:gd name="connsiteY4" fmla="*/ 1063612 h 1853627"/>
                <a:gd name="connsiteX5" fmla="*/ 23986 w 1878037"/>
                <a:gd name="connsiteY5" fmla="*/ 956706 h 1853627"/>
                <a:gd name="connsiteX6" fmla="*/ 653593 w 1878037"/>
                <a:gd name="connsiteY6" fmla="*/ 327242 h 1853627"/>
                <a:gd name="connsiteX7" fmla="*/ 326275 w 1878037"/>
                <a:gd name="connsiteY7" fmla="*/ 0 h 1853627"/>
                <a:gd name="connsiteX8" fmla="*/ 1509205 w 1878037"/>
                <a:gd name="connsiteY8" fmla="*/ 0 h 1853627"/>
                <a:gd name="connsiteX9" fmla="*/ 1878037 w 1878037"/>
                <a:gd name="connsiteY9" fmla="*/ 368747 h 1853627"/>
                <a:gd name="connsiteX10" fmla="*/ 1878037 w 1878037"/>
                <a:gd name="connsiteY10" fmla="*/ 1551408 h 1853627"/>
                <a:gd name="connsiteX0" fmla="*/ 1878037 w 1878037"/>
                <a:gd name="connsiteY0" fmla="*/ 1551408 h 1881987"/>
                <a:gd name="connsiteX1" fmla="*/ 1550718 w 1878037"/>
                <a:gd name="connsiteY1" fmla="*/ 1224164 h 1881987"/>
                <a:gd name="connsiteX2" fmla="*/ 921112 w 1878037"/>
                <a:gd name="connsiteY2" fmla="*/ 1853627 h 1881987"/>
                <a:gd name="connsiteX3" fmla="*/ 854674 w 1878037"/>
                <a:gd name="connsiteY3" fmla="*/ 1881987 h 1881987"/>
                <a:gd name="connsiteX4" fmla="*/ 0 w 1878037"/>
                <a:gd name="connsiteY4" fmla="*/ 1063612 h 1881987"/>
                <a:gd name="connsiteX5" fmla="*/ 23986 w 1878037"/>
                <a:gd name="connsiteY5" fmla="*/ 956706 h 1881987"/>
                <a:gd name="connsiteX6" fmla="*/ 653593 w 1878037"/>
                <a:gd name="connsiteY6" fmla="*/ 327242 h 1881987"/>
                <a:gd name="connsiteX7" fmla="*/ 326275 w 1878037"/>
                <a:gd name="connsiteY7" fmla="*/ 0 h 1881987"/>
                <a:gd name="connsiteX8" fmla="*/ 1509205 w 1878037"/>
                <a:gd name="connsiteY8" fmla="*/ 0 h 1881987"/>
                <a:gd name="connsiteX9" fmla="*/ 1878037 w 1878037"/>
                <a:gd name="connsiteY9" fmla="*/ 368747 h 1881987"/>
                <a:gd name="connsiteX10" fmla="*/ 1878037 w 1878037"/>
                <a:gd name="connsiteY10" fmla="*/ 1551408 h 188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8037" h="1881987">
                  <a:moveTo>
                    <a:pt x="1878037" y="1551408"/>
                  </a:moveTo>
                  <a:lnTo>
                    <a:pt x="1550718" y="1224164"/>
                  </a:lnTo>
                  <a:lnTo>
                    <a:pt x="921112" y="1853627"/>
                  </a:lnTo>
                  <a:lnTo>
                    <a:pt x="854674" y="1881987"/>
                  </a:lnTo>
                  <a:lnTo>
                    <a:pt x="0" y="1063612"/>
                  </a:lnTo>
                  <a:lnTo>
                    <a:pt x="23986" y="956706"/>
                  </a:lnTo>
                  <a:lnTo>
                    <a:pt x="653593" y="327242"/>
                  </a:lnTo>
                  <a:lnTo>
                    <a:pt x="326275" y="0"/>
                  </a:lnTo>
                  <a:lnTo>
                    <a:pt x="1509205" y="0"/>
                  </a:lnTo>
                  <a:cubicBezTo>
                    <a:pt x="1712879" y="0"/>
                    <a:pt x="1878037" y="165120"/>
                    <a:pt x="1878037" y="368747"/>
                  </a:cubicBezTo>
                  <a:lnTo>
                    <a:pt x="1878037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3C1F1CA-074B-5976-EC9F-E0EBC4C1D2BA}"/>
                </a:ext>
              </a:extLst>
            </p:cNvPr>
            <p:cNvSpPr/>
            <p:nvPr/>
          </p:nvSpPr>
          <p:spPr>
            <a:xfrm>
              <a:off x="7601033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36647B8F-00CD-AFC9-5658-6E8368938CC8}"/>
                </a:ext>
              </a:extLst>
            </p:cNvPr>
            <p:cNvSpPr/>
            <p:nvPr/>
          </p:nvSpPr>
          <p:spPr>
            <a:xfrm>
              <a:off x="5742346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2ACAA59-CE20-2290-7F48-6FF7DD373B33}"/>
                </a:ext>
              </a:extLst>
            </p:cNvPr>
            <p:cNvSpPr/>
            <p:nvPr/>
          </p:nvSpPr>
          <p:spPr>
            <a:xfrm>
              <a:off x="7305825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1559AD59-0E99-CBDF-AF73-A5B7D133787E}"/>
                </a:ext>
              </a:extLst>
            </p:cNvPr>
            <p:cNvSpPr/>
            <p:nvPr/>
          </p:nvSpPr>
          <p:spPr>
            <a:xfrm>
              <a:off x="339726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D7D7FD1B-04E7-66E3-7C1D-7B820A92BE80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C9267103-F105-85BA-63E8-3C5D84C79D65}"/>
                </a:ext>
              </a:extLst>
            </p:cNvPr>
            <p:cNvSpPr/>
            <p:nvPr/>
          </p:nvSpPr>
          <p:spPr>
            <a:xfrm>
              <a:off x="6524086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0AC6AA5-F8BD-3206-4B09-E6CD8FB8017A}"/>
                </a:ext>
              </a:extLst>
            </p:cNvPr>
            <p:cNvSpPr/>
            <p:nvPr/>
          </p:nvSpPr>
          <p:spPr>
            <a:xfrm>
              <a:off x="8087432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EDD38B2-C859-8BC5-F34F-51E1DFF52ACD}"/>
                </a:ext>
              </a:extLst>
            </p:cNvPr>
            <p:cNvSpPr txBox="1"/>
            <p:nvPr/>
          </p:nvSpPr>
          <p:spPr>
            <a:xfrm>
              <a:off x="4264856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CFB5219-E6C9-F1E4-64A5-FDFD5AEB8DC4}"/>
                </a:ext>
              </a:extLst>
            </p:cNvPr>
            <p:cNvSpPr txBox="1"/>
            <p:nvPr/>
          </p:nvSpPr>
          <p:spPr>
            <a:xfrm>
              <a:off x="5828333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ED27BB52-A6B6-8FC4-1D2B-8F075299EB9C}"/>
                </a:ext>
              </a:extLst>
            </p:cNvPr>
            <p:cNvSpPr txBox="1"/>
            <p:nvPr/>
          </p:nvSpPr>
          <p:spPr>
            <a:xfrm>
              <a:off x="7391812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20FFA633-E901-3F22-769A-DABC1C7932D1}"/>
                </a:ext>
              </a:extLst>
            </p:cNvPr>
            <p:cNvSpPr txBox="1"/>
            <p:nvPr/>
          </p:nvSpPr>
          <p:spPr>
            <a:xfrm>
              <a:off x="3483247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0D42E797-2960-75FA-D844-6378C0DAAD64}"/>
                </a:ext>
              </a:extLst>
            </p:cNvPr>
            <p:cNvSpPr txBox="1"/>
            <p:nvPr/>
          </p:nvSpPr>
          <p:spPr>
            <a:xfrm>
              <a:off x="5046595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43325DA3-FBD4-42C4-94D0-79309D07DAFF}"/>
                </a:ext>
              </a:extLst>
            </p:cNvPr>
            <p:cNvSpPr txBox="1"/>
            <p:nvPr/>
          </p:nvSpPr>
          <p:spPr>
            <a:xfrm>
              <a:off x="6610073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422A499-538E-2751-F7AA-CE3266208659}"/>
                </a:ext>
              </a:extLst>
            </p:cNvPr>
            <p:cNvSpPr txBox="1"/>
            <p:nvPr/>
          </p:nvSpPr>
          <p:spPr>
            <a:xfrm>
              <a:off x="8173419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pic>
        <p:nvPicPr>
          <p:cNvPr id="32" name="Graphic 13" descr="Bullseye with solid fill">
            <a:extLst>
              <a:ext uri="{FF2B5EF4-FFF2-40B4-BE49-F238E27FC236}">
                <a16:creationId xmlns:a16="http://schemas.microsoft.com/office/drawing/2014/main" id="{20C6232F-3C6A-E17D-FF57-513CE9E5C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5337" y="3413641"/>
            <a:ext cx="581220" cy="581220"/>
          </a:xfrm>
          <a:prstGeom prst="rect">
            <a:avLst/>
          </a:prstGeom>
        </p:spPr>
      </p:pic>
      <p:pic>
        <p:nvPicPr>
          <p:cNvPr id="33" name="Graphic 14" descr="Database with solid fill">
            <a:extLst>
              <a:ext uri="{FF2B5EF4-FFF2-40B4-BE49-F238E27FC236}">
                <a16:creationId xmlns:a16="http://schemas.microsoft.com/office/drawing/2014/main" id="{BCDD22E3-4E4F-E7F1-FC83-E03A06FE4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0554" y="2923155"/>
            <a:ext cx="581220" cy="581220"/>
          </a:xfrm>
          <a:prstGeom prst="rect">
            <a:avLst/>
          </a:prstGeom>
        </p:spPr>
      </p:pic>
      <p:pic>
        <p:nvPicPr>
          <p:cNvPr id="34" name="Graphic 15" descr="Gears with solid fill">
            <a:extLst>
              <a:ext uri="{FF2B5EF4-FFF2-40B4-BE49-F238E27FC236}">
                <a16:creationId xmlns:a16="http://schemas.microsoft.com/office/drawing/2014/main" id="{39D20AA8-AD51-6794-C7A4-65E781C1C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2161" y="3413641"/>
            <a:ext cx="581220" cy="581220"/>
          </a:xfrm>
          <a:prstGeom prst="rect">
            <a:avLst/>
          </a:prstGeom>
        </p:spPr>
      </p:pic>
      <p:pic>
        <p:nvPicPr>
          <p:cNvPr id="35" name="Graphic 16" descr="Hourglass 30% with solid fill">
            <a:extLst>
              <a:ext uri="{FF2B5EF4-FFF2-40B4-BE49-F238E27FC236}">
                <a16:creationId xmlns:a16="http://schemas.microsoft.com/office/drawing/2014/main" id="{C4059FA5-F073-74F7-B429-C2FD0BCCE2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7075" y="2923155"/>
            <a:ext cx="581220" cy="581220"/>
          </a:xfrm>
          <a:prstGeom prst="rect">
            <a:avLst/>
          </a:prstGeom>
        </p:spPr>
      </p:pic>
      <p:pic>
        <p:nvPicPr>
          <p:cNvPr id="36" name="Graphic 17" descr="Lightbulb with solid fill">
            <a:extLst>
              <a:ext uri="{FF2B5EF4-FFF2-40B4-BE49-F238E27FC236}">
                <a16:creationId xmlns:a16="http://schemas.microsoft.com/office/drawing/2014/main" id="{44E8C8E5-3FE0-4D2A-3FCF-08C7728FDA3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01989" y="3413641"/>
            <a:ext cx="581220" cy="581220"/>
          </a:xfrm>
          <a:prstGeom prst="rect">
            <a:avLst/>
          </a:prstGeom>
        </p:spPr>
      </p:pic>
      <p:pic>
        <p:nvPicPr>
          <p:cNvPr id="37" name="Graphic 18" descr="Research with solid fill">
            <a:extLst>
              <a:ext uri="{FF2B5EF4-FFF2-40B4-BE49-F238E27FC236}">
                <a16:creationId xmlns:a16="http://schemas.microsoft.com/office/drawing/2014/main" id="{D102466C-0EA6-A2D7-0046-3A0149C16C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28815" y="3413641"/>
            <a:ext cx="581220" cy="581220"/>
          </a:xfrm>
          <a:prstGeom prst="rect">
            <a:avLst/>
          </a:prstGeom>
        </p:spPr>
      </p:pic>
      <p:pic>
        <p:nvPicPr>
          <p:cNvPr id="38" name="Graphic 19" descr="Eye with solid fill">
            <a:extLst>
              <a:ext uri="{FF2B5EF4-FFF2-40B4-BE49-F238E27FC236}">
                <a16:creationId xmlns:a16="http://schemas.microsoft.com/office/drawing/2014/main" id="{1445AB4F-AF75-3915-C21F-2E8F69BF44D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13699" y="2853256"/>
            <a:ext cx="721019" cy="72101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C131221-2B28-95EC-5D7D-3E112436FA5C}"/>
              </a:ext>
            </a:extLst>
          </p:cNvPr>
          <p:cNvGrpSpPr/>
          <p:nvPr/>
        </p:nvGrpSpPr>
        <p:grpSpPr>
          <a:xfrm>
            <a:off x="2984156" y="4811417"/>
            <a:ext cx="1387141" cy="1105487"/>
            <a:chOff x="332936" y="2720099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C1A8C62-126D-281B-410C-E318493052E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D732062-E6EF-14BA-3510-7A8504B598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82D5AD9-F72A-DC7C-0367-8D66A3DF6930}"/>
              </a:ext>
            </a:extLst>
          </p:cNvPr>
          <p:cNvGrpSpPr/>
          <p:nvPr/>
        </p:nvGrpSpPr>
        <p:grpSpPr>
          <a:xfrm>
            <a:off x="4555198" y="4811417"/>
            <a:ext cx="1387141" cy="1105487"/>
            <a:chOff x="332936" y="2720099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4F4035-A5BC-5898-B328-58386E013D9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93242CA-CC95-D28C-917A-8E147DEB4D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09149D-8637-01CE-2527-9D7B99EC3DEF}"/>
              </a:ext>
            </a:extLst>
          </p:cNvPr>
          <p:cNvGrpSpPr/>
          <p:nvPr/>
        </p:nvGrpSpPr>
        <p:grpSpPr>
          <a:xfrm>
            <a:off x="6126240" y="4811417"/>
            <a:ext cx="1387141" cy="1105487"/>
            <a:chOff x="332936" y="2720099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DBB4F13-D843-1C28-9D14-2A5B33F176C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5F1A5BE-E4BF-9448-1836-1168F9D014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139CE2A-8E43-9941-D964-04FDFB82B0AC}"/>
              </a:ext>
            </a:extLst>
          </p:cNvPr>
          <p:cNvGrpSpPr/>
          <p:nvPr/>
        </p:nvGrpSpPr>
        <p:grpSpPr>
          <a:xfrm>
            <a:off x="3769677" y="1195691"/>
            <a:ext cx="1387141" cy="1105487"/>
            <a:chOff x="332936" y="2720099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12D50A9-1754-1547-2094-0C1FBCE9658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772F50A-FB72-8F81-382F-21ED30B3F0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236C67F-5F7D-1404-8A5C-03AAC782EFD6}"/>
              </a:ext>
            </a:extLst>
          </p:cNvPr>
          <p:cNvGrpSpPr/>
          <p:nvPr/>
        </p:nvGrpSpPr>
        <p:grpSpPr>
          <a:xfrm>
            <a:off x="5340719" y="1195691"/>
            <a:ext cx="1387141" cy="1105487"/>
            <a:chOff x="332936" y="2720099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998ECEA-D118-50D7-C40A-F7EBFD447B5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8113007-C667-956D-2963-F1902E7F26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CF6BE51-6B0F-17BC-41D1-46230D15D1A9}"/>
              </a:ext>
            </a:extLst>
          </p:cNvPr>
          <p:cNvGrpSpPr/>
          <p:nvPr/>
        </p:nvGrpSpPr>
        <p:grpSpPr>
          <a:xfrm>
            <a:off x="7697283" y="4811417"/>
            <a:ext cx="1387141" cy="1105487"/>
            <a:chOff x="332936" y="2720099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445650E-B8CD-70A2-67AB-EE53AC1C914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7B8F1DF-6118-A972-8E32-B9D77229E1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E118664-C05D-83B7-5ABD-A3117332919C}"/>
              </a:ext>
            </a:extLst>
          </p:cNvPr>
          <p:cNvGrpSpPr/>
          <p:nvPr/>
        </p:nvGrpSpPr>
        <p:grpSpPr>
          <a:xfrm>
            <a:off x="6911761" y="1195691"/>
            <a:ext cx="1387141" cy="1105487"/>
            <a:chOff x="332936" y="2720099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7FD4212-353E-F1B9-108E-07CD4F64C72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F7DCEF9-422D-D268-11E3-A8D671D681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8401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11EE2-39C7-E013-965D-7EC106F71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4BC45-CC76-E2A0-29DA-669FD28A1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Arrow Diamond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4F21F1F-E74A-37B5-EC5F-0EE1EA959507}"/>
              </a:ext>
            </a:extLst>
          </p:cNvPr>
          <p:cNvGrpSpPr/>
          <p:nvPr/>
        </p:nvGrpSpPr>
        <p:grpSpPr>
          <a:xfrm>
            <a:off x="2984156" y="4811417"/>
            <a:ext cx="1387141" cy="1105487"/>
            <a:chOff x="332936" y="2720099"/>
            <a:chExt cx="2926080" cy="110548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248DB9D-CD9F-C356-0097-F931319A2F8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E74D0C2-0675-3C0E-37E7-895BCEEB47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8836DF-CE68-EEBF-37A8-D28240E1DA5B}"/>
              </a:ext>
            </a:extLst>
          </p:cNvPr>
          <p:cNvGrpSpPr/>
          <p:nvPr/>
        </p:nvGrpSpPr>
        <p:grpSpPr>
          <a:xfrm>
            <a:off x="4555198" y="4811417"/>
            <a:ext cx="1387141" cy="1105487"/>
            <a:chOff x="332936" y="2720099"/>
            <a:chExt cx="2926080" cy="110548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2DED3F6-AB68-9332-0468-565A167086C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80B1A84-9C6C-5A5D-EFA8-F3E48FDFD2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E3042A7-5211-2898-218E-C35FB92CD227}"/>
              </a:ext>
            </a:extLst>
          </p:cNvPr>
          <p:cNvGrpSpPr/>
          <p:nvPr/>
        </p:nvGrpSpPr>
        <p:grpSpPr>
          <a:xfrm>
            <a:off x="6126240" y="4811417"/>
            <a:ext cx="1387141" cy="1105487"/>
            <a:chOff x="332936" y="2720099"/>
            <a:chExt cx="2926080" cy="110548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EABF70C-91A5-A894-70A4-072805320AC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3EB6C5C-8289-8196-42C2-CE99B268D26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9F6F256-21E8-9D83-0793-2DA3EDF5020A}"/>
              </a:ext>
            </a:extLst>
          </p:cNvPr>
          <p:cNvGrpSpPr/>
          <p:nvPr/>
        </p:nvGrpSpPr>
        <p:grpSpPr>
          <a:xfrm>
            <a:off x="3769677" y="1195691"/>
            <a:ext cx="1387141" cy="1105487"/>
            <a:chOff x="332936" y="2720099"/>
            <a:chExt cx="2926080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8BA025D-4735-3319-8AAF-8930252746E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621237F-C240-C6BA-BB08-B579A0B7E09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CA010D2C-B12A-55CD-55B4-AF12961FEF72}"/>
              </a:ext>
            </a:extLst>
          </p:cNvPr>
          <p:cNvGrpSpPr/>
          <p:nvPr/>
        </p:nvGrpSpPr>
        <p:grpSpPr>
          <a:xfrm>
            <a:off x="5340719" y="1195691"/>
            <a:ext cx="1387141" cy="1105487"/>
            <a:chOff x="332936" y="2720099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742C1AD-D224-E205-B734-AD6EEFC8359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BC80DC9-9C7A-040A-3DC9-939EA4A62CF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3DAA6AA-4551-5E39-1362-A24158774790}"/>
              </a:ext>
            </a:extLst>
          </p:cNvPr>
          <p:cNvGrpSpPr/>
          <p:nvPr/>
        </p:nvGrpSpPr>
        <p:grpSpPr>
          <a:xfrm>
            <a:off x="7697283" y="4811417"/>
            <a:ext cx="1387141" cy="1105487"/>
            <a:chOff x="332936" y="2720099"/>
            <a:chExt cx="2926080" cy="110548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AFD3D4C-8B35-7EC7-6081-F46FB59E447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BA5E353-DA12-6C20-54E9-709EF4DAE7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4CADFF8-7244-F875-9BC0-5CD07EAB35DB}"/>
              </a:ext>
            </a:extLst>
          </p:cNvPr>
          <p:cNvGrpSpPr/>
          <p:nvPr/>
        </p:nvGrpSpPr>
        <p:grpSpPr>
          <a:xfrm>
            <a:off x="6911761" y="1195691"/>
            <a:ext cx="1387141" cy="1105487"/>
            <a:chOff x="332936" y="2720099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9E66AC6-611C-3591-E842-D967F5049B8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0FCCAA5-1D3C-8F38-BA87-EB2824D07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D6AA0BB-A7CC-FB0C-2E57-6567A2109B54}"/>
              </a:ext>
            </a:extLst>
          </p:cNvPr>
          <p:cNvGrpSpPr/>
          <p:nvPr/>
        </p:nvGrpSpPr>
        <p:grpSpPr>
          <a:xfrm>
            <a:off x="2193643" y="2285091"/>
            <a:ext cx="7804715" cy="2287818"/>
            <a:chOff x="2193643" y="2285091"/>
            <a:chExt cx="7804715" cy="2287818"/>
          </a:xfrm>
        </p:grpSpPr>
        <p:sp>
          <p:nvSpPr>
            <p:cNvPr id="39" name="Forme libre 10">
              <a:extLst>
                <a:ext uri="{FF2B5EF4-FFF2-40B4-BE49-F238E27FC236}">
                  <a16:creationId xmlns:a16="http://schemas.microsoft.com/office/drawing/2014/main" id="{9C7D4488-EDE8-C7FC-69C8-A3E412544FD8}"/>
                </a:ext>
              </a:extLst>
            </p:cNvPr>
            <p:cNvSpPr/>
            <p:nvPr/>
          </p:nvSpPr>
          <p:spPr>
            <a:xfrm>
              <a:off x="6819425" y="2446012"/>
              <a:ext cx="1574077" cy="1470381"/>
            </a:xfrm>
            <a:custGeom>
              <a:avLst/>
              <a:gdLst>
                <a:gd name="connsiteX0" fmla="*/ 1794253 w 1794252"/>
                <a:gd name="connsiteY0" fmla="*/ 772033 h 1668953"/>
                <a:gd name="connsiteX1" fmla="*/ 897127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3 w 1794252"/>
                <a:gd name="connsiteY4" fmla="*/ 88328 h 1668953"/>
                <a:gd name="connsiteX5" fmla="*/ 1794253 w 1794252"/>
                <a:gd name="connsiteY5" fmla="*/ 772033 h 1668953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47568 w 1794253"/>
                <a:gd name="connsiteY2" fmla="*/ 819540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27770 w 1794253"/>
                <a:gd name="connsiteY2" fmla="*/ 869038 h 1668954"/>
                <a:gd name="connsiteX3" fmla="*/ 0 w 1794253"/>
                <a:gd name="connsiteY3" fmla="*/ 772033 h 1668954"/>
                <a:gd name="connsiteX4" fmla="*/ 683860 w 1794253"/>
                <a:gd name="connsiteY4" fmla="*/ 88328 h 1668954"/>
                <a:gd name="connsiteX5" fmla="*/ 1110393 w 1794253"/>
                <a:gd name="connsiteY5" fmla="*/ 88328 h 1668954"/>
                <a:gd name="connsiteX6" fmla="*/ 1794253 w 1794253"/>
                <a:gd name="connsiteY6" fmla="*/ 772033 h 1668954"/>
                <a:gd name="connsiteX0" fmla="*/ 1794253 w 1794253"/>
                <a:gd name="connsiteY0" fmla="*/ 772033 h 1668954"/>
                <a:gd name="connsiteX1" fmla="*/ 897127 w 1794253"/>
                <a:gd name="connsiteY1" fmla="*/ 1668954 h 1668954"/>
                <a:gd name="connsiteX2" fmla="*/ 846145 w 1794253"/>
                <a:gd name="connsiteY2" fmla="*/ 1621415 h 1668954"/>
                <a:gd name="connsiteX3" fmla="*/ 27770 w 1794253"/>
                <a:gd name="connsiteY3" fmla="*/ 869038 h 1668954"/>
                <a:gd name="connsiteX4" fmla="*/ 0 w 1794253"/>
                <a:gd name="connsiteY4" fmla="*/ 772033 h 1668954"/>
                <a:gd name="connsiteX5" fmla="*/ 683860 w 1794253"/>
                <a:gd name="connsiteY5" fmla="*/ 88328 h 1668954"/>
                <a:gd name="connsiteX6" fmla="*/ 1110393 w 1794253"/>
                <a:gd name="connsiteY6" fmla="*/ 88328 h 1668954"/>
                <a:gd name="connsiteX7" fmla="*/ 1794253 w 1794253"/>
                <a:gd name="connsiteY7" fmla="*/ 772033 h 1668954"/>
                <a:gd name="connsiteX0" fmla="*/ 1794253 w 1794253"/>
                <a:gd name="connsiteY0" fmla="*/ 772033 h 1687413"/>
                <a:gd name="connsiteX1" fmla="*/ 897127 w 1794253"/>
                <a:gd name="connsiteY1" fmla="*/ 1668954 h 1687413"/>
                <a:gd name="connsiteX2" fmla="*/ 829646 w 1794253"/>
                <a:gd name="connsiteY2" fmla="*/ 1687413 h 1687413"/>
                <a:gd name="connsiteX3" fmla="*/ 27770 w 1794253"/>
                <a:gd name="connsiteY3" fmla="*/ 869038 h 1687413"/>
                <a:gd name="connsiteX4" fmla="*/ 0 w 1794253"/>
                <a:gd name="connsiteY4" fmla="*/ 772033 h 1687413"/>
                <a:gd name="connsiteX5" fmla="*/ 683860 w 1794253"/>
                <a:gd name="connsiteY5" fmla="*/ 88328 h 1687413"/>
                <a:gd name="connsiteX6" fmla="*/ 1110393 w 1794253"/>
                <a:gd name="connsiteY6" fmla="*/ 88328 h 1687413"/>
                <a:gd name="connsiteX7" fmla="*/ 1794253 w 1794253"/>
                <a:gd name="connsiteY7" fmla="*/ 772033 h 1687413"/>
                <a:gd name="connsiteX0" fmla="*/ 1794253 w 1794253"/>
                <a:gd name="connsiteY0" fmla="*/ 772033 h 1687413"/>
                <a:gd name="connsiteX1" fmla="*/ 945142 w 1794253"/>
                <a:gd name="connsiteY1" fmla="*/ 1628014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961641 w 1794253"/>
                <a:gd name="connsiteY1" fmla="*/ 1687412 h 1687413"/>
                <a:gd name="connsiteX2" fmla="*/ 897127 w 1794253"/>
                <a:gd name="connsiteY2" fmla="*/ 1668954 h 1687413"/>
                <a:gd name="connsiteX3" fmla="*/ 829646 w 1794253"/>
                <a:gd name="connsiteY3" fmla="*/ 1687413 h 1687413"/>
                <a:gd name="connsiteX4" fmla="*/ 27770 w 1794253"/>
                <a:gd name="connsiteY4" fmla="*/ 869038 h 1687413"/>
                <a:gd name="connsiteX5" fmla="*/ 0 w 1794253"/>
                <a:gd name="connsiteY5" fmla="*/ 772033 h 1687413"/>
                <a:gd name="connsiteX6" fmla="*/ 683860 w 1794253"/>
                <a:gd name="connsiteY6" fmla="*/ 88328 h 1687413"/>
                <a:gd name="connsiteX7" fmla="*/ 1110393 w 1794253"/>
                <a:gd name="connsiteY7" fmla="*/ 88328 h 1687413"/>
                <a:gd name="connsiteX8" fmla="*/ 1794253 w 1794253"/>
                <a:gd name="connsiteY8" fmla="*/ 772033 h 1687413"/>
                <a:gd name="connsiteX0" fmla="*/ 1794253 w 1794253"/>
                <a:gd name="connsiteY0" fmla="*/ 772033 h 1687413"/>
                <a:gd name="connsiteX1" fmla="*/ 1753616 w 1794253"/>
                <a:gd name="connsiteY1" fmla="*/ 819539 h 1687413"/>
                <a:gd name="connsiteX2" fmla="*/ 961641 w 1794253"/>
                <a:gd name="connsiteY2" fmla="*/ 1687412 h 1687413"/>
                <a:gd name="connsiteX3" fmla="*/ 897127 w 1794253"/>
                <a:gd name="connsiteY3" fmla="*/ 1668954 h 1687413"/>
                <a:gd name="connsiteX4" fmla="*/ 829646 w 1794253"/>
                <a:gd name="connsiteY4" fmla="*/ 1687413 h 1687413"/>
                <a:gd name="connsiteX5" fmla="*/ 27770 w 1794253"/>
                <a:gd name="connsiteY5" fmla="*/ 869038 h 1687413"/>
                <a:gd name="connsiteX6" fmla="*/ 0 w 1794253"/>
                <a:gd name="connsiteY6" fmla="*/ 772033 h 1687413"/>
                <a:gd name="connsiteX7" fmla="*/ 683860 w 1794253"/>
                <a:gd name="connsiteY7" fmla="*/ 88328 h 1687413"/>
                <a:gd name="connsiteX8" fmla="*/ 1110393 w 1794253"/>
                <a:gd name="connsiteY8" fmla="*/ 88328 h 1687413"/>
                <a:gd name="connsiteX9" fmla="*/ 1794253 w 1794253"/>
                <a:gd name="connsiteY9" fmla="*/ 772033 h 1687413"/>
                <a:gd name="connsiteX0" fmla="*/ 1794253 w 1806415"/>
                <a:gd name="connsiteY0" fmla="*/ 772033 h 1687413"/>
                <a:gd name="connsiteX1" fmla="*/ 1806415 w 1806415"/>
                <a:gd name="connsiteY1" fmla="*/ 832738 h 1687413"/>
                <a:gd name="connsiteX2" fmla="*/ 961641 w 1806415"/>
                <a:gd name="connsiteY2" fmla="*/ 1687412 h 1687413"/>
                <a:gd name="connsiteX3" fmla="*/ 897127 w 1806415"/>
                <a:gd name="connsiteY3" fmla="*/ 1668954 h 1687413"/>
                <a:gd name="connsiteX4" fmla="*/ 829646 w 1806415"/>
                <a:gd name="connsiteY4" fmla="*/ 1687413 h 1687413"/>
                <a:gd name="connsiteX5" fmla="*/ 27770 w 1806415"/>
                <a:gd name="connsiteY5" fmla="*/ 869038 h 1687413"/>
                <a:gd name="connsiteX6" fmla="*/ 0 w 1806415"/>
                <a:gd name="connsiteY6" fmla="*/ 772033 h 1687413"/>
                <a:gd name="connsiteX7" fmla="*/ 683860 w 1806415"/>
                <a:gd name="connsiteY7" fmla="*/ 88328 h 1687413"/>
                <a:gd name="connsiteX8" fmla="*/ 1110393 w 1806415"/>
                <a:gd name="connsiteY8" fmla="*/ 88328 h 1687413"/>
                <a:gd name="connsiteX9" fmla="*/ 1794253 w 1806415"/>
                <a:gd name="connsiteY9" fmla="*/ 772033 h 1687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6415" h="1687413">
                  <a:moveTo>
                    <a:pt x="1794253" y="772033"/>
                  </a:moveTo>
                  <a:lnTo>
                    <a:pt x="1806415" y="832738"/>
                  </a:lnTo>
                  <a:lnTo>
                    <a:pt x="961641" y="1687412"/>
                  </a:lnTo>
                  <a:lnTo>
                    <a:pt x="897127" y="1668954"/>
                  </a:lnTo>
                  <a:lnTo>
                    <a:pt x="829646" y="1687413"/>
                  </a:lnTo>
                  <a:lnTo>
                    <a:pt x="27770" y="869038"/>
                  </a:lnTo>
                  <a:lnTo>
                    <a:pt x="0" y="772033"/>
                  </a:lnTo>
                  <a:lnTo>
                    <a:pt x="683860" y="88328"/>
                  </a:lnTo>
                  <a:cubicBezTo>
                    <a:pt x="801658" y="-29443"/>
                    <a:pt x="992594" y="-29443"/>
                    <a:pt x="1110393" y="88328"/>
                  </a:cubicBezTo>
                  <a:lnTo>
                    <a:pt x="1794253" y="772033"/>
                  </a:ln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8">
              <a:extLst>
                <a:ext uri="{FF2B5EF4-FFF2-40B4-BE49-F238E27FC236}">
                  <a16:creationId xmlns:a16="http://schemas.microsoft.com/office/drawing/2014/main" id="{BB50A3E8-1DFE-50BC-068C-DCEB7692D179}"/>
                </a:ext>
              </a:extLst>
            </p:cNvPr>
            <p:cNvSpPr/>
            <p:nvPr/>
          </p:nvSpPr>
          <p:spPr>
            <a:xfrm>
              <a:off x="5247736" y="2446012"/>
              <a:ext cx="1571690" cy="1467504"/>
            </a:xfrm>
            <a:custGeom>
              <a:avLst/>
              <a:gdLst>
                <a:gd name="connsiteX0" fmla="*/ 1794252 w 1794251"/>
                <a:gd name="connsiteY0" fmla="*/ 772033 h 1668953"/>
                <a:gd name="connsiteX1" fmla="*/ 897126 w 1794251"/>
                <a:gd name="connsiteY1" fmla="*/ 1668954 h 1668953"/>
                <a:gd name="connsiteX2" fmla="*/ 0 w 1794251"/>
                <a:gd name="connsiteY2" fmla="*/ 772033 h 1668953"/>
                <a:gd name="connsiteX3" fmla="*/ 683860 w 1794251"/>
                <a:gd name="connsiteY3" fmla="*/ 88328 h 1668953"/>
                <a:gd name="connsiteX4" fmla="*/ 1110392 w 1794251"/>
                <a:gd name="connsiteY4" fmla="*/ 88328 h 1668953"/>
                <a:gd name="connsiteX5" fmla="*/ 1794252 w 1794251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6775 w 1794252"/>
                <a:gd name="connsiteY2" fmla="*/ 8096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0 w 1803676"/>
                <a:gd name="connsiteY2" fmla="*/ 829440 h 1668954"/>
                <a:gd name="connsiteX3" fmla="*/ 9424 w 1803676"/>
                <a:gd name="connsiteY3" fmla="*/ 772033 h 1668954"/>
                <a:gd name="connsiteX4" fmla="*/ 693284 w 1803676"/>
                <a:gd name="connsiteY4" fmla="*/ 88328 h 1668954"/>
                <a:gd name="connsiteX5" fmla="*/ 1119816 w 1803676"/>
                <a:gd name="connsiteY5" fmla="*/ 88328 h 1668954"/>
                <a:gd name="connsiteX6" fmla="*/ 1803676 w 1803676"/>
                <a:gd name="connsiteY6" fmla="*/ 772033 h 1668954"/>
                <a:gd name="connsiteX0" fmla="*/ 1803676 w 1803676"/>
                <a:gd name="connsiteY0" fmla="*/ 772033 h 1668954"/>
                <a:gd name="connsiteX1" fmla="*/ 906550 w 1803676"/>
                <a:gd name="connsiteY1" fmla="*/ 1668954 h 1668954"/>
                <a:gd name="connsiteX2" fmla="*/ 877773 w 1803676"/>
                <a:gd name="connsiteY2" fmla="*/ 1637914 h 1668954"/>
                <a:gd name="connsiteX3" fmla="*/ 0 w 1803676"/>
                <a:gd name="connsiteY3" fmla="*/ 829440 h 1668954"/>
                <a:gd name="connsiteX4" fmla="*/ 9424 w 1803676"/>
                <a:gd name="connsiteY4" fmla="*/ 772033 h 1668954"/>
                <a:gd name="connsiteX5" fmla="*/ 693284 w 1803676"/>
                <a:gd name="connsiteY5" fmla="*/ 88328 h 1668954"/>
                <a:gd name="connsiteX6" fmla="*/ 1119816 w 1803676"/>
                <a:gd name="connsiteY6" fmla="*/ 88328 h 1668954"/>
                <a:gd name="connsiteX7" fmla="*/ 1803676 w 1803676"/>
                <a:gd name="connsiteY7" fmla="*/ 772033 h 1668954"/>
                <a:gd name="connsiteX0" fmla="*/ 1803676 w 1803676"/>
                <a:gd name="connsiteY0" fmla="*/ 772033 h 1684112"/>
                <a:gd name="connsiteX1" fmla="*/ 906550 w 1803676"/>
                <a:gd name="connsiteY1" fmla="*/ 1668954 h 1684112"/>
                <a:gd name="connsiteX2" fmla="*/ 848074 w 1803676"/>
                <a:gd name="connsiteY2" fmla="*/ 1684112 h 1684112"/>
                <a:gd name="connsiteX3" fmla="*/ 0 w 1803676"/>
                <a:gd name="connsiteY3" fmla="*/ 829440 h 1684112"/>
                <a:gd name="connsiteX4" fmla="*/ 9424 w 1803676"/>
                <a:gd name="connsiteY4" fmla="*/ 772033 h 1684112"/>
                <a:gd name="connsiteX5" fmla="*/ 693284 w 1803676"/>
                <a:gd name="connsiteY5" fmla="*/ 88328 h 1684112"/>
                <a:gd name="connsiteX6" fmla="*/ 1119816 w 1803676"/>
                <a:gd name="connsiteY6" fmla="*/ 88328 h 1684112"/>
                <a:gd name="connsiteX7" fmla="*/ 1803676 w 1803676"/>
                <a:gd name="connsiteY7" fmla="*/ 772033 h 168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03676" h="1684112">
                  <a:moveTo>
                    <a:pt x="1803676" y="772033"/>
                  </a:moveTo>
                  <a:lnTo>
                    <a:pt x="906550" y="1668954"/>
                  </a:lnTo>
                  <a:lnTo>
                    <a:pt x="848074" y="1684112"/>
                  </a:lnTo>
                  <a:lnTo>
                    <a:pt x="0" y="829440"/>
                  </a:lnTo>
                  <a:lnTo>
                    <a:pt x="9424" y="772033"/>
                  </a:lnTo>
                  <a:lnTo>
                    <a:pt x="693284" y="88328"/>
                  </a:lnTo>
                  <a:cubicBezTo>
                    <a:pt x="811082" y="-29443"/>
                    <a:pt x="1002017" y="-29443"/>
                    <a:pt x="1119816" y="88328"/>
                  </a:cubicBezTo>
                  <a:lnTo>
                    <a:pt x="1803676" y="772033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5">
              <a:extLst>
                <a:ext uri="{FF2B5EF4-FFF2-40B4-BE49-F238E27FC236}">
                  <a16:creationId xmlns:a16="http://schemas.microsoft.com/office/drawing/2014/main" id="{4990F0C8-59AE-ED01-B93E-5B4619C9DC26}"/>
                </a:ext>
              </a:extLst>
            </p:cNvPr>
            <p:cNvSpPr/>
            <p:nvPr/>
          </p:nvSpPr>
          <p:spPr>
            <a:xfrm>
              <a:off x="3677727" y="2446012"/>
              <a:ext cx="1601639" cy="1467505"/>
            </a:xfrm>
            <a:custGeom>
              <a:avLst/>
              <a:gdLst>
                <a:gd name="connsiteX0" fmla="*/ 1794252 w 1794252"/>
                <a:gd name="connsiteY0" fmla="*/ 772033 h 1668953"/>
                <a:gd name="connsiteX1" fmla="*/ 897126 w 1794252"/>
                <a:gd name="connsiteY1" fmla="*/ 1668954 h 1668953"/>
                <a:gd name="connsiteX2" fmla="*/ 0 w 1794252"/>
                <a:gd name="connsiteY2" fmla="*/ 772033 h 1668953"/>
                <a:gd name="connsiteX3" fmla="*/ 683860 w 1794252"/>
                <a:gd name="connsiteY3" fmla="*/ 88328 h 1668953"/>
                <a:gd name="connsiteX4" fmla="*/ 1110392 w 1794252"/>
                <a:gd name="connsiteY4" fmla="*/ 88328 h 1668953"/>
                <a:gd name="connsiteX5" fmla="*/ 1794252 w 1794252"/>
                <a:gd name="connsiteY5" fmla="*/ 772033 h 1668953"/>
                <a:gd name="connsiteX0" fmla="*/ 1794252 w 1794252"/>
                <a:gd name="connsiteY0" fmla="*/ 772033 h 1668954"/>
                <a:gd name="connsiteX1" fmla="*/ 897126 w 1794252"/>
                <a:gd name="connsiteY1" fmla="*/ 1668954 h 1668954"/>
                <a:gd name="connsiteX2" fmla="*/ 39181 w 1794252"/>
                <a:gd name="connsiteY2" fmla="*/ 816241 h 1668954"/>
                <a:gd name="connsiteX3" fmla="*/ 0 w 1794252"/>
                <a:gd name="connsiteY3" fmla="*/ 772033 h 1668954"/>
                <a:gd name="connsiteX4" fmla="*/ 683860 w 1794252"/>
                <a:gd name="connsiteY4" fmla="*/ 88328 h 1668954"/>
                <a:gd name="connsiteX5" fmla="*/ 1110392 w 1794252"/>
                <a:gd name="connsiteY5" fmla="*/ 88328 h 1668954"/>
                <a:gd name="connsiteX6" fmla="*/ 1794252 w 1794252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0 w 1811169"/>
                <a:gd name="connsiteY2" fmla="*/ 836041 h 1668954"/>
                <a:gd name="connsiteX3" fmla="*/ 16917 w 1811169"/>
                <a:gd name="connsiteY3" fmla="*/ 772033 h 1668954"/>
                <a:gd name="connsiteX4" fmla="*/ 700777 w 1811169"/>
                <a:gd name="connsiteY4" fmla="*/ 88328 h 1668954"/>
                <a:gd name="connsiteX5" fmla="*/ 1127309 w 1811169"/>
                <a:gd name="connsiteY5" fmla="*/ 88328 h 1668954"/>
                <a:gd name="connsiteX6" fmla="*/ 1811169 w 1811169"/>
                <a:gd name="connsiteY6" fmla="*/ 772033 h 1668954"/>
                <a:gd name="connsiteX0" fmla="*/ 1811169 w 1811169"/>
                <a:gd name="connsiteY0" fmla="*/ 772033 h 1668954"/>
                <a:gd name="connsiteX1" fmla="*/ 914043 w 1811169"/>
                <a:gd name="connsiteY1" fmla="*/ 1668954 h 1668954"/>
                <a:gd name="connsiteX2" fmla="*/ 871175 w 1811169"/>
                <a:gd name="connsiteY2" fmla="*/ 1621415 h 1668954"/>
                <a:gd name="connsiteX3" fmla="*/ 0 w 1811169"/>
                <a:gd name="connsiteY3" fmla="*/ 836041 h 1668954"/>
                <a:gd name="connsiteX4" fmla="*/ 16917 w 1811169"/>
                <a:gd name="connsiteY4" fmla="*/ 772033 h 1668954"/>
                <a:gd name="connsiteX5" fmla="*/ 700777 w 1811169"/>
                <a:gd name="connsiteY5" fmla="*/ 88328 h 1668954"/>
                <a:gd name="connsiteX6" fmla="*/ 1127309 w 1811169"/>
                <a:gd name="connsiteY6" fmla="*/ 88328 h 1668954"/>
                <a:gd name="connsiteX7" fmla="*/ 1811169 w 1811169"/>
                <a:gd name="connsiteY7" fmla="*/ 772033 h 1668954"/>
                <a:gd name="connsiteX0" fmla="*/ 1811169 w 1811169"/>
                <a:gd name="connsiteY0" fmla="*/ 772033 h 1684113"/>
                <a:gd name="connsiteX1" fmla="*/ 914043 w 1811169"/>
                <a:gd name="connsiteY1" fmla="*/ 1668954 h 1684113"/>
                <a:gd name="connsiteX2" fmla="*/ 834877 w 1811169"/>
                <a:gd name="connsiteY2" fmla="*/ 1684113 h 1684113"/>
                <a:gd name="connsiteX3" fmla="*/ 0 w 1811169"/>
                <a:gd name="connsiteY3" fmla="*/ 836041 h 1684113"/>
                <a:gd name="connsiteX4" fmla="*/ 16917 w 1811169"/>
                <a:gd name="connsiteY4" fmla="*/ 772033 h 1684113"/>
                <a:gd name="connsiteX5" fmla="*/ 700777 w 1811169"/>
                <a:gd name="connsiteY5" fmla="*/ 88328 h 1684113"/>
                <a:gd name="connsiteX6" fmla="*/ 1127309 w 1811169"/>
                <a:gd name="connsiteY6" fmla="*/ 88328 h 1684113"/>
                <a:gd name="connsiteX7" fmla="*/ 1811169 w 1811169"/>
                <a:gd name="connsiteY7" fmla="*/ 772033 h 1684113"/>
                <a:gd name="connsiteX0" fmla="*/ 1811169 w 1811169"/>
                <a:gd name="connsiteY0" fmla="*/ 772033 h 1684113"/>
                <a:gd name="connsiteX1" fmla="*/ 947073 w 1811169"/>
                <a:gd name="connsiteY1" fmla="*/ 1637914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983372 w 1811169"/>
                <a:gd name="connsiteY1" fmla="*/ 1684112 h 1684113"/>
                <a:gd name="connsiteX2" fmla="*/ 914043 w 1811169"/>
                <a:gd name="connsiteY2" fmla="*/ 1668954 h 1684113"/>
                <a:gd name="connsiteX3" fmla="*/ 834877 w 1811169"/>
                <a:gd name="connsiteY3" fmla="*/ 1684113 h 1684113"/>
                <a:gd name="connsiteX4" fmla="*/ 0 w 1811169"/>
                <a:gd name="connsiteY4" fmla="*/ 836041 h 1684113"/>
                <a:gd name="connsiteX5" fmla="*/ 16917 w 1811169"/>
                <a:gd name="connsiteY5" fmla="*/ 772033 h 1684113"/>
                <a:gd name="connsiteX6" fmla="*/ 700777 w 1811169"/>
                <a:gd name="connsiteY6" fmla="*/ 88328 h 1684113"/>
                <a:gd name="connsiteX7" fmla="*/ 1127309 w 1811169"/>
                <a:gd name="connsiteY7" fmla="*/ 88328 h 1684113"/>
                <a:gd name="connsiteX8" fmla="*/ 1811169 w 1811169"/>
                <a:gd name="connsiteY8" fmla="*/ 772033 h 1684113"/>
                <a:gd name="connsiteX0" fmla="*/ 1811169 w 1811169"/>
                <a:gd name="connsiteY0" fmla="*/ 772033 h 1684113"/>
                <a:gd name="connsiteX1" fmla="*/ 1772048 w 1811169"/>
                <a:gd name="connsiteY1" fmla="*/ 816239 h 1684113"/>
                <a:gd name="connsiteX2" fmla="*/ 983372 w 1811169"/>
                <a:gd name="connsiteY2" fmla="*/ 1684112 h 1684113"/>
                <a:gd name="connsiteX3" fmla="*/ 914043 w 1811169"/>
                <a:gd name="connsiteY3" fmla="*/ 1668954 h 1684113"/>
                <a:gd name="connsiteX4" fmla="*/ 834877 w 1811169"/>
                <a:gd name="connsiteY4" fmla="*/ 1684113 h 1684113"/>
                <a:gd name="connsiteX5" fmla="*/ 0 w 1811169"/>
                <a:gd name="connsiteY5" fmla="*/ 836041 h 1684113"/>
                <a:gd name="connsiteX6" fmla="*/ 16917 w 1811169"/>
                <a:gd name="connsiteY6" fmla="*/ 772033 h 1684113"/>
                <a:gd name="connsiteX7" fmla="*/ 700777 w 1811169"/>
                <a:gd name="connsiteY7" fmla="*/ 88328 h 1684113"/>
                <a:gd name="connsiteX8" fmla="*/ 1127309 w 1811169"/>
                <a:gd name="connsiteY8" fmla="*/ 88328 h 1684113"/>
                <a:gd name="connsiteX9" fmla="*/ 1811169 w 1811169"/>
                <a:gd name="connsiteY9" fmla="*/ 772033 h 1684113"/>
                <a:gd name="connsiteX0" fmla="*/ 1811169 w 1838046"/>
                <a:gd name="connsiteY0" fmla="*/ 772033 h 1684113"/>
                <a:gd name="connsiteX1" fmla="*/ 1838046 w 1838046"/>
                <a:gd name="connsiteY1" fmla="*/ 849239 h 1684113"/>
                <a:gd name="connsiteX2" fmla="*/ 983372 w 1838046"/>
                <a:gd name="connsiteY2" fmla="*/ 1684112 h 1684113"/>
                <a:gd name="connsiteX3" fmla="*/ 914043 w 1838046"/>
                <a:gd name="connsiteY3" fmla="*/ 1668954 h 1684113"/>
                <a:gd name="connsiteX4" fmla="*/ 834877 w 1838046"/>
                <a:gd name="connsiteY4" fmla="*/ 1684113 h 1684113"/>
                <a:gd name="connsiteX5" fmla="*/ 0 w 1838046"/>
                <a:gd name="connsiteY5" fmla="*/ 836041 h 1684113"/>
                <a:gd name="connsiteX6" fmla="*/ 16917 w 1838046"/>
                <a:gd name="connsiteY6" fmla="*/ 772033 h 1684113"/>
                <a:gd name="connsiteX7" fmla="*/ 700777 w 1838046"/>
                <a:gd name="connsiteY7" fmla="*/ 88328 h 1684113"/>
                <a:gd name="connsiteX8" fmla="*/ 1127309 w 1838046"/>
                <a:gd name="connsiteY8" fmla="*/ 88328 h 1684113"/>
                <a:gd name="connsiteX9" fmla="*/ 1811169 w 1838046"/>
                <a:gd name="connsiteY9" fmla="*/ 772033 h 168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38046" h="1684113">
                  <a:moveTo>
                    <a:pt x="1811169" y="772033"/>
                  </a:moveTo>
                  <a:lnTo>
                    <a:pt x="1838046" y="849239"/>
                  </a:lnTo>
                  <a:lnTo>
                    <a:pt x="983372" y="1684112"/>
                  </a:lnTo>
                  <a:lnTo>
                    <a:pt x="914043" y="1668954"/>
                  </a:lnTo>
                  <a:lnTo>
                    <a:pt x="834877" y="1684113"/>
                  </a:lnTo>
                  <a:lnTo>
                    <a:pt x="0" y="836041"/>
                  </a:lnTo>
                  <a:lnTo>
                    <a:pt x="16917" y="772033"/>
                  </a:lnTo>
                  <a:lnTo>
                    <a:pt x="700777" y="88328"/>
                  </a:lnTo>
                  <a:cubicBezTo>
                    <a:pt x="818575" y="-29443"/>
                    <a:pt x="1009510" y="-29443"/>
                    <a:pt x="1127309" y="88328"/>
                  </a:cubicBezTo>
                  <a:lnTo>
                    <a:pt x="1811169" y="772033"/>
                  </a:ln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3">
              <a:extLst>
                <a:ext uri="{FF2B5EF4-FFF2-40B4-BE49-F238E27FC236}">
                  <a16:creationId xmlns:a16="http://schemas.microsoft.com/office/drawing/2014/main" id="{79748631-D5F1-9364-D828-36430B1DFE77}"/>
                </a:ext>
              </a:extLst>
            </p:cNvPr>
            <p:cNvSpPr/>
            <p:nvPr/>
          </p:nvSpPr>
          <p:spPr>
            <a:xfrm>
              <a:off x="2193643" y="2401736"/>
              <a:ext cx="1524342" cy="1523283"/>
            </a:xfrm>
            <a:custGeom>
              <a:avLst/>
              <a:gdLst>
                <a:gd name="connsiteX0" fmla="*/ 1720208 w 1720207"/>
                <a:gd name="connsiteY0" fmla="*/ 822842 h 1719763"/>
                <a:gd name="connsiteX1" fmla="*/ 823082 w 1720207"/>
                <a:gd name="connsiteY1" fmla="*/ 1719763 h 1719763"/>
                <a:gd name="connsiteX2" fmla="*/ 15428 w 1720207"/>
                <a:gd name="connsiteY2" fmla="*/ 912294 h 1719763"/>
                <a:gd name="connsiteX3" fmla="*/ 52446 w 1720207"/>
                <a:gd name="connsiteY3" fmla="*/ 822842 h 1719763"/>
                <a:gd name="connsiteX4" fmla="*/ 822932 w 1720207"/>
                <a:gd name="connsiteY4" fmla="*/ 822842 h 1719763"/>
                <a:gd name="connsiteX5" fmla="*/ 822932 w 1720207"/>
                <a:gd name="connsiteY5" fmla="*/ 52532 h 1719763"/>
                <a:gd name="connsiteX6" fmla="*/ 912405 w 1720207"/>
                <a:gd name="connsiteY6" fmla="*/ 15523 h 1719763"/>
                <a:gd name="connsiteX7" fmla="*/ 1720058 w 1720207"/>
                <a:gd name="connsiteY7" fmla="*/ 822992 h 1719763"/>
                <a:gd name="connsiteX0" fmla="*/ 1720208 w 1720208"/>
                <a:gd name="connsiteY0" fmla="*/ 822842 h 1719763"/>
                <a:gd name="connsiteX1" fmla="*/ 868267 w 1720208"/>
                <a:gd name="connsiteY1" fmla="*/ 1665626 h 1719763"/>
                <a:gd name="connsiteX2" fmla="*/ 823082 w 1720208"/>
                <a:gd name="connsiteY2" fmla="*/ 1719763 h 1719763"/>
                <a:gd name="connsiteX3" fmla="*/ 15428 w 1720208"/>
                <a:gd name="connsiteY3" fmla="*/ 912294 h 1719763"/>
                <a:gd name="connsiteX4" fmla="*/ 52446 w 1720208"/>
                <a:gd name="connsiteY4" fmla="*/ 822842 h 1719763"/>
                <a:gd name="connsiteX5" fmla="*/ 822932 w 1720208"/>
                <a:gd name="connsiteY5" fmla="*/ 822842 h 1719763"/>
                <a:gd name="connsiteX6" fmla="*/ 822932 w 1720208"/>
                <a:gd name="connsiteY6" fmla="*/ 52532 h 1719763"/>
                <a:gd name="connsiteX7" fmla="*/ 912405 w 1720208"/>
                <a:gd name="connsiteY7" fmla="*/ 15523 h 1719763"/>
                <a:gd name="connsiteX8" fmla="*/ 1720058 w 1720208"/>
                <a:gd name="connsiteY8" fmla="*/ 822992 h 1719763"/>
                <a:gd name="connsiteX9" fmla="*/ 1720208 w 1720208"/>
                <a:gd name="connsiteY9" fmla="*/ 822842 h 1719763"/>
                <a:gd name="connsiteX0" fmla="*/ 1720208 w 1720208"/>
                <a:gd name="connsiteY0" fmla="*/ 822842 h 1719763"/>
                <a:gd name="connsiteX1" fmla="*/ 1676741 w 1720208"/>
                <a:gd name="connsiteY1" fmla="*/ 873650 h 1719763"/>
                <a:gd name="connsiteX2" fmla="*/ 868267 w 1720208"/>
                <a:gd name="connsiteY2" fmla="*/ 1665626 h 1719763"/>
                <a:gd name="connsiteX3" fmla="*/ 823082 w 1720208"/>
                <a:gd name="connsiteY3" fmla="*/ 1719763 h 1719763"/>
                <a:gd name="connsiteX4" fmla="*/ 15428 w 1720208"/>
                <a:gd name="connsiteY4" fmla="*/ 912294 h 1719763"/>
                <a:gd name="connsiteX5" fmla="*/ 52446 w 1720208"/>
                <a:gd name="connsiteY5" fmla="*/ 822842 h 1719763"/>
                <a:gd name="connsiteX6" fmla="*/ 822932 w 1720208"/>
                <a:gd name="connsiteY6" fmla="*/ 822842 h 1719763"/>
                <a:gd name="connsiteX7" fmla="*/ 822932 w 1720208"/>
                <a:gd name="connsiteY7" fmla="*/ 52532 h 1719763"/>
                <a:gd name="connsiteX8" fmla="*/ 912405 w 1720208"/>
                <a:gd name="connsiteY8" fmla="*/ 15523 h 1719763"/>
                <a:gd name="connsiteX9" fmla="*/ 1720058 w 1720208"/>
                <a:gd name="connsiteY9" fmla="*/ 822992 h 1719763"/>
                <a:gd name="connsiteX10" fmla="*/ 1720208 w 1720208"/>
                <a:gd name="connsiteY10" fmla="*/ 822842 h 1719763"/>
                <a:gd name="connsiteX0" fmla="*/ 1720208 w 1720208"/>
                <a:gd name="connsiteY0" fmla="*/ 822842 h 1748124"/>
                <a:gd name="connsiteX1" fmla="*/ 1676741 w 1720208"/>
                <a:gd name="connsiteY1" fmla="*/ 873650 h 1748124"/>
                <a:gd name="connsiteX2" fmla="*/ 897967 w 1720208"/>
                <a:gd name="connsiteY2" fmla="*/ 1748124 h 1748124"/>
                <a:gd name="connsiteX3" fmla="*/ 823082 w 1720208"/>
                <a:gd name="connsiteY3" fmla="*/ 1719763 h 1748124"/>
                <a:gd name="connsiteX4" fmla="*/ 15428 w 1720208"/>
                <a:gd name="connsiteY4" fmla="*/ 912294 h 1748124"/>
                <a:gd name="connsiteX5" fmla="*/ 52446 w 1720208"/>
                <a:gd name="connsiteY5" fmla="*/ 822842 h 1748124"/>
                <a:gd name="connsiteX6" fmla="*/ 822932 w 1720208"/>
                <a:gd name="connsiteY6" fmla="*/ 822842 h 1748124"/>
                <a:gd name="connsiteX7" fmla="*/ 822932 w 1720208"/>
                <a:gd name="connsiteY7" fmla="*/ 52532 h 1748124"/>
                <a:gd name="connsiteX8" fmla="*/ 912405 w 1720208"/>
                <a:gd name="connsiteY8" fmla="*/ 15523 h 1748124"/>
                <a:gd name="connsiteX9" fmla="*/ 1720058 w 1720208"/>
                <a:gd name="connsiteY9" fmla="*/ 822992 h 1748124"/>
                <a:gd name="connsiteX10" fmla="*/ 1720208 w 1720208"/>
                <a:gd name="connsiteY10" fmla="*/ 822842 h 1748124"/>
                <a:gd name="connsiteX0" fmla="*/ 1720208 w 1749339"/>
                <a:gd name="connsiteY0" fmla="*/ 822842 h 1748124"/>
                <a:gd name="connsiteX1" fmla="*/ 1749339 w 1749339"/>
                <a:gd name="connsiteY1" fmla="*/ 906650 h 1748124"/>
                <a:gd name="connsiteX2" fmla="*/ 897967 w 1749339"/>
                <a:gd name="connsiteY2" fmla="*/ 1748124 h 1748124"/>
                <a:gd name="connsiteX3" fmla="*/ 823082 w 1749339"/>
                <a:gd name="connsiteY3" fmla="*/ 1719763 h 1748124"/>
                <a:gd name="connsiteX4" fmla="*/ 15428 w 1749339"/>
                <a:gd name="connsiteY4" fmla="*/ 912294 h 1748124"/>
                <a:gd name="connsiteX5" fmla="*/ 52446 w 1749339"/>
                <a:gd name="connsiteY5" fmla="*/ 822842 h 1748124"/>
                <a:gd name="connsiteX6" fmla="*/ 822932 w 1749339"/>
                <a:gd name="connsiteY6" fmla="*/ 822842 h 1748124"/>
                <a:gd name="connsiteX7" fmla="*/ 822932 w 1749339"/>
                <a:gd name="connsiteY7" fmla="*/ 52532 h 1748124"/>
                <a:gd name="connsiteX8" fmla="*/ 912405 w 1749339"/>
                <a:gd name="connsiteY8" fmla="*/ 15523 h 1748124"/>
                <a:gd name="connsiteX9" fmla="*/ 1720058 w 1749339"/>
                <a:gd name="connsiteY9" fmla="*/ 822992 h 1748124"/>
                <a:gd name="connsiteX10" fmla="*/ 1720208 w 1749339"/>
                <a:gd name="connsiteY10" fmla="*/ 822842 h 1748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49339" h="1748124">
                  <a:moveTo>
                    <a:pt x="1720208" y="822842"/>
                  </a:moveTo>
                  <a:lnTo>
                    <a:pt x="1749339" y="906650"/>
                  </a:lnTo>
                  <a:lnTo>
                    <a:pt x="897967" y="1748124"/>
                  </a:lnTo>
                  <a:lnTo>
                    <a:pt x="823082" y="1719763"/>
                  </a:lnTo>
                  <a:lnTo>
                    <a:pt x="15428" y="912294"/>
                  </a:lnTo>
                  <a:cubicBezTo>
                    <a:pt x="-17543" y="879331"/>
                    <a:pt x="5837" y="822842"/>
                    <a:pt x="52446" y="822842"/>
                  </a:cubicBezTo>
                  <a:lnTo>
                    <a:pt x="822932" y="822842"/>
                  </a:lnTo>
                  <a:lnTo>
                    <a:pt x="822932" y="52532"/>
                  </a:lnTo>
                  <a:cubicBezTo>
                    <a:pt x="822932" y="5783"/>
                    <a:pt x="879433" y="-17590"/>
                    <a:pt x="912405" y="15523"/>
                  </a:cubicBezTo>
                  <a:lnTo>
                    <a:pt x="1720058" y="822992"/>
                  </a:lnTo>
                  <a:lnTo>
                    <a:pt x="1720208" y="822842"/>
                  </a:ln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4">
              <a:extLst>
                <a:ext uri="{FF2B5EF4-FFF2-40B4-BE49-F238E27FC236}">
                  <a16:creationId xmlns:a16="http://schemas.microsoft.com/office/drawing/2014/main" id="{C5A84500-756C-5AC6-5A1C-5F3764E42CDB}"/>
                </a:ext>
              </a:extLst>
            </p:cNvPr>
            <p:cNvSpPr/>
            <p:nvPr/>
          </p:nvSpPr>
          <p:spPr>
            <a:xfrm>
              <a:off x="2910860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6">
              <a:extLst>
                <a:ext uri="{FF2B5EF4-FFF2-40B4-BE49-F238E27FC236}">
                  <a16:creationId xmlns:a16="http://schemas.microsoft.com/office/drawing/2014/main" id="{18EA960F-4A3A-4E2B-14F4-552E7AAA7E1F}"/>
                </a:ext>
              </a:extLst>
            </p:cNvPr>
            <p:cNvSpPr/>
            <p:nvPr/>
          </p:nvSpPr>
          <p:spPr>
            <a:xfrm>
              <a:off x="4178869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9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9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9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9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7">
              <a:extLst>
                <a:ext uri="{FF2B5EF4-FFF2-40B4-BE49-F238E27FC236}">
                  <a16:creationId xmlns:a16="http://schemas.microsoft.com/office/drawing/2014/main" id="{B00CD7BC-AD80-E775-1EDC-0DC7F1348394}"/>
                </a:ext>
              </a:extLst>
            </p:cNvPr>
            <p:cNvSpPr/>
            <p:nvPr/>
          </p:nvSpPr>
          <p:spPr>
            <a:xfrm>
              <a:off x="4474208" y="3118614"/>
              <a:ext cx="1563478" cy="1454295"/>
            </a:xfrm>
            <a:custGeom>
              <a:avLst/>
              <a:gdLst>
                <a:gd name="connsiteX0" fmla="*/ 1794252 w 1794252"/>
                <a:gd name="connsiteY0" fmla="*/ 896921 h 1668953"/>
                <a:gd name="connsiteX1" fmla="*/ 1110392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2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4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9">
              <a:extLst>
                <a:ext uri="{FF2B5EF4-FFF2-40B4-BE49-F238E27FC236}">
                  <a16:creationId xmlns:a16="http://schemas.microsoft.com/office/drawing/2014/main" id="{C7AF3BF1-1376-A99F-E0A9-0B7D90FCCFF1}"/>
                </a:ext>
              </a:extLst>
            </p:cNvPr>
            <p:cNvSpPr/>
            <p:nvPr/>
          </p:nvSpPr>
          <p:spPr>
            <a:xfrm>
              <a:off x="6037686" y="3118614"/>
              <a:ext cx="1563478" cy="1454295"/>
            </a:xfrm>
            <a:custGeom>
              <a:avLst/>
              <a:gdLst>
                <a:gd name="connsiteX0" fmla="*/ 1794253 w 1794252"/>
                <a:gd name="connsiteY0" fmla="*/ 896921 h 1668953"/>
                <a:gd name="connsiteX1" fmla="*/ 1110393 w 1794252"/>
                <a:gd name="connsiteY1" fmla="*/ 1580625 h 1668953"/>
                <a:gd name="connsiteX2" fmla="*/ 683860 w 1794252"/>
                <a:gd name="connsiteY2" fmla="*/ 1580625 h 1668953"/>
                <a:gd name="connsiteX3" fmla="*/ 0 w 1794252"/>
                <a:gd name="connsiteY3" fmla="*/ 896921 h 1668953"/>
                <a:gd name="connsiteX4" fmla="*/ 897126 w 1794252"/>
                <a:gd name="connsiteY4" fmla="*/ 0 h 1668953"/>
                <a:gd name="connsiteX5" fmla="*/ 1794253 w 1794252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2" h="1668953">
                  <a:moveTo>
                    <a:pt x="1794253" y="896921"/>
                  </a:moveTo>
                  <a:lnTo>
                    <a:pt x="1110393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3" y="896921"/>
                  </a:ln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15">
              <a:extLst>
                <a:ext uri="{FF2B5EF4-FFF2-40B4-BE49-F238E27FC236}">
                  <a16:creationId xmlns:a16="http://schemas.microsoft.com/office/drawing/2014/main" id="{8B517533-08C3-80A1-03AD-1BAF6D449642}"/>
                </a:ext>
              </a:extLst>
            </p:cNvPr>
            <p:cNvSpPr/>
            <p:nvPr/>
          </p:nvSpPr>
          <p:spPr>
            <a:xfrm>
              <a:off x="8361871" y="2285091"/>
              <a:ext cx="1636487" cy="1639928"/>
            </a:xfrm>
            <a:custGeom>
              <a:avLst/>
              <a:gdLst>
                <a:gd name="connsiteX0" fmla="*/ 1854051 w 1854050"/>
                <a:gd name="connsiteY0" fmla="*/ 1551408 h 1853626"/>
                <a:gd name="connsiteX1" fmla="*/ 1526732 w 1854050"/>
                <a:gd name="connsiteY1" fmla="*/ 1224164 h 1853626"/>
                <a:gd name="connsiteX2" fmla="*/ 897126 w 1854050"/>
                <a:gd name="connsiteY2" fmla="*/ 1853627 h 1853626"/>
                <a:gd name="connsiteX3" fmla="*/ 0 w 1854050"/>
                <a:gd name="connsiteY3" fmla="*/ 956706 h 1853626"/>
                <a:gd name="connsiteX4" fmla="*/ 629607 w 1854050"/>
                <a:gd name="connsiteY4" fmla="*/ 327242 h 1853626"/>
                <a:gd name="connsiteX5" fmla="*/ 302289 w 1854050"/>
                <a:gd name="connsiteY5" fmla="*/ 0 h 1853626"/>
                <a:gd name="connsiteX6" fmla="*/ 1485219 w 1854050"/>
                <a:gd name="connsiteY6" fmla="*/ 0 h 1853626"/>
                <a:gd name="connsiteX7" fmla="*/ 1854051 w 1854050"/>
                <a:gd name="connsiteY7" fmla="*/ 368747 h 1853626"/>
                <a:gd name="connsiteX8" fmla="*/ 1854051 w 1854050"/>
                <a:gd name="connsiteY8" fmla="*/ 1551408 h 1853626"/>
                <a:gd name="connsiteX0" fmla="*/ 1854051 w 1854051"/>
                <a:gd name="connsiteY0" fmla="*/ 1551408 h 1853627"/>
                <a:gd name="connsiteX1" fmla="*/ 1526732 w 1854051"/>
                <a:gd name="connsiteY1" fmla="*/ 1224164 h 1853627"/>
                <a:gd name="connsiteX2" fmla="*/ 897126 w 1854051"/>
                <a:gd name="connsiteY2" fmla="*/ 1853627 h 1853627"/>
                <a:gd name="connsiteX3" fmla="*/ 48612 w 1854051"/>
                <a:gd name="connsiteY3" fmla="*/ 1007514 h 1853627"/>
                <a:gd name="connsiteX4" fmla="*/ 0 w 1854051"/>
                <a:gd name="connsiteY4" fmla="*/ 956706 h 1853627"/>
                <a:gd name="connsiteX5" fmla="*/ 629607 w 1854051"/>
                <a:gd name="connsiteY5" fmla="*/ 327242 h 1853627"/>
                <a:gd name="connsiteX6" fmla="*/ 302289 w 1854051"/>
                <a:gd name="connsiteY6" fmla="*/ 0 h 1853627"/>
                <a:gd name="connsiteX7" fmla="*/ 1485219 w 1854051"/>
                <a:gd name="connsiteY7" fmla="*/ 0 h 1853627"/>
                <a:gd name="connsiteX8" fmla="*/ 1854051 w 1854051"/>
                <a:gd name="connsiteY8" fmla="*/ 368747 h 1853627"/>
                <a:gd name="connsiteX9" fmla="*/ 1854051 w 1854051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0 w 1878037"/>
                <a:gd name="connsiteY3" fmla="*/ 1063612 h 1853627"/>
                <a:gd name="connsiteX4" fmla="*/ 23986 w 1878037"/>
                <a:gd name="connsiteY4" fmla="*/ 956706 h 1853627"/>
                <a:gd name="connsiteX5" fmla="*/ 653593 w 1878037"/>
                <a:gd name="connsiteY5" fmla="*/ 327242 h 1853627"/>
                <a:gd name="connsiteX6" fmla="*/ 326275 w 1878037"/>
                <a:gd name="connsiteY6" fmla="*/ 0 h 1853627"/>
                <a:gd name="connsiteX7" fmla="*/ 1509205 w 1878037"/>
                <a:gd name="connsiteY7" fmla="*/ 0 h 1853627"/>
                <a:gd name="connsiteX8" fmla="*/ 1878037 w 1878037"/>
                <a:gd name="connsiteY8" fmla="*/ 368747 h 1853627"/>
                <a:gd name="connsiteX9" fmla="*/ 1878037 w 1878037"/>
                <a:gd name="connsiteY9" fmla="*/ 1551408 h 1853627"/>
                <a:gd name="connsiteX0" fmla="*/ 1878037 w 1878037"/>
                <a:gd name="connsiteY0" fmla="*/ 1551408 h 1853627"/>
                <a:gd name="connsiteX1" fmla="*/ 1550718 w 1878037"/>
                <a:gd name="connsiteY1" fmla="*/ 1224164 h 1853627"/>
                <a:gd name="connsiteX2" fmla="*/ 921112 w 1878037"/>
                <a:gd name="connsiteY2" fmla="*/ 1853627 h 1853627"/>
                <a:gd name="connsiteX3" fmla="*/ 851374 w 1878037"/>
                <a:gd name="connsiteY3" fmla="*/ 1799489 h 1853627"/>
                <a:gd name="connsiteX4" fmla="*/ 0 w 1878037"/>
                <a:gd name="connsiteY4" fmla="*/ 1063612 h 1853627"/>
                <a:gd name="connsiteX5" fmla="*/ 23986 w 1878037"/>
                <a:gd name="connsiteY5" fmla="*/ 956706 h 1853627"/>
                <a:gd name="connsiteX6" fmla="*/ 653593 w 1878037"/>
                <a:gd name="connsiteY6" fmla="*/ 327242 h 1853627"/>
                <a:gd name="connsiteX7" fmla="*/ 326275 w 1878037"/>
                <a:gd name="connsiteY7" fmla="*/ 0 h 1853627"/>
                <a:gd name="connsiteX8" fmla="*/ 1509205 w 1878037"/>
                <a:gd name="connsiteY8" fmla="*/ 0 h 1853627"/>
                <a:gd name="connsiteX9" fmla="*/ 1878037 w 1878037"/>
                <a:gd name="connsiteY9" fmla="*/ 368747 h 1853627"/>
                <a:gd name="connsiteX10" fmla="*/ 1878037 w 1878037"/>
                <a:gd name="connsiteY10" fmla="*/ 1551408 h 1853627"/>
                <a:gd name="connsiteX0" fmla="*/ 1878037 w 1878037"/>
                <a:gd name="connsiteY0" fmla="*/ 1551408 h 1881987"/>
                <a:gd name="connsiteX1" fmla="*/ 1550718 w 1878037"/>
                <a:gd name="connsiteY1" fmla="*/ 1224164 h 1881987"/>
                <a:gd name="connsiteX2" fmla="*/ 921112 w 1878037"/>
                <a:gd name="connsiteY2" fmla="*/ 1853627 h 1881987"/>
                <a:gd name="connsiteX3" fmla="*/ 854674 w 1878037"/>
                <a:gd name="connsiteY3" fmla="*/ 1881987 h 1881987"/>
                <a:gd name="connsiteX4" fmla="*/ 0 w 1878037"/>
                <a:gd name="connsiteY4" fmla="*/ 1063612 h 1881987"/>
                <a:gd name="connsiteX5" fmla="*/ 23986 w 1878037"/>
                <a:gd name="connsiteY5" fmla="*/ 956706 h 1881987"/>
                <a:gd name="connsiteX6" fmla="*/ 653593 w 1878037"/>
                <a:gd name="connsiteY6" fmla="*/ 327242 h 1881987"/>
                <a:gd name="connsiteX7" fmla="*/ 326275 w 1878037"/>
                <a:gd name="connsiteY7" fmla="*/ 0 h 1881987"/>
                <a:gd name="connsiteX8" fmla="*/ 1509205 w 1878037"/>
                <a:gd name="connsiteY8" fmla="*/ 0 h 1881987"/>
                <a:gd name="connsiteX9" fmla="*/ 1878037 w 1878037"/>
                <a:gd name="connsiteY9" fmla="*/ 368747 h 1881987"/>
                <a:gd name="connsiteX10" fmla="*/ 1878037 w 1878037"/>
                <a:gd name="connsiteY10" fmla="*/ 1551408 h 188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78037" h="1881987">
                  <a:moveTo>
                    <a:pt x="1878037" y="1551408"/>
                  </a:moveTo>
                  <a:lnTo>
                    <a:pt x="1550718" y="1224164"/>
                  </a:lnTo>
                  <a:lnTo>
                    <a:pt x="921112" y="1853627"/>
                  </a:lnTo>
                  <a:lnTo>
                    <a:pt x="854674" y="1881987"/>
                  </a:lnTo>
                  <a:lnTo>
                    <a:pt x="0" y="1063612"/>
                  </a:lnTo>
                  <a:lnTo>
                    <a:pt x="23986" y="956706"/>
                  </a:lnTo>
                  <a:lnTo>
                    <a:pt x="653593" y="327242"/>
                  </a:lnTo>
                  <a:lnTo>
                    <a:pt x="326275" y="0"/>
                  </a:lnTo>
                  <a:lnTo>
                    <a:pt x="1509205" y="0"/>
                  </a:lnTo>
                  <a:cubicBezTo>
                    <a:pt x="1712879" y="0"/>
                    <a:pt x="1878037" y="165120"/>
                    <a:pt x="1878037" y="368747"/>
                  </a:cubicBezTo>
                  <a:lnTo>
                    <a:pt x="1878037" y="155140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16">
              <a:extLst>
                <a:ext uri="{FF2B5EF4-FFF2-40B4-BE49-F238E27FC236}">
                  <a16:creationId xmlns:a16="http://schemas.microsoft.com/office/drawing/2014/main" id="{136158C6-9347-6719-3998-0747AE12A3E9}"/>
                </a:ext>
              </a:extLst>
            </p:cNvPr>
            <p:cNvSpPr/>
            <p:nvPr/>
          </p:nvSpPr>
          <p:spPr>
            <a:xfrm>
              <a:off x="7601033" y="3118614"/>
              <a:ext cx="1563477" cy="1454295"/>
            </a:xfrm>
            <a:custGeom>
              <a:avLst/>
              <a:gdLst>
                <a:gd name="connsiteX0" fmla="*/ 1794252 w 1794251"/>
                <a:gd name="connsiteY0" fmla="*/ 896921 h 1668953"/>
                <a:gd name="connsiteX1" fmla="*/ 1110392 w 1794251"/>
                <a:gd name="connsiteY1" fmla="*/ 1580625 h 1668953"/>
                <a:gd name="connsiteX2" fmla="*/ 683860 w 1794251"/>
                <a:gd name="connsiteY2" fmla="*/ 1580625 h 1668953"/>
                <a:gd name="connsiteX3" fmla="*/ 0 w 1794251"/>
                <a:gd name="connsiteY3" fmla="*/ 896921 h 1668953"/>
                <a:gd name="connsiteX4" fmla="*/ 897126 w 1794251"/>
                <a:gd name="connsiteY4" fmla="*/ 0 h 1668953"/>
                <a:gd name="connsiteX5" fmla="*/ 1794252 w 1794251"/>
                <a:gd name="connsiteY5" fmla="*/ 896921 h 1668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4251" h="1668953">
                  <a:moveTo>
                    <a:pt x="1794252" y="896921"/>
                  </a:moveTo>
                  <a:lnTo>
                    <a:pt x="1110392" y="1580625"/>
                  </a:lnTo>
                  <a:cubicBezTo>
                    <a:pt x="992593" y="1698397"/>
                    <a:pt x="801658" y="1698397"/>
                    <a:pt x="683860" y="1580625"/>
                  </a:cubicBezTo>
                  <a:lnTo>
                    <a:pt x="0" y="896921"/>
                  </a:lnTo>
                  <a:lnTo>
                    <a:pt x="897126" y="0"/>
                  </a:lnTo>
                  <a:lnTo>
                    <a:pt x="1794252" y="8969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17">
              <a:extLst>
                <a:ext uri="{FF2B5EF4-FFF2-40B4-BE49-F238E27FC236}">
                  <a16:creationId xmlns:a16="http://schemas.microsoft.com/office/drawing/2014/main" id="{33FE92EE-09EE-32F7-4E51-6D279C86141A}"/>
                </a:ext>
              </a:extLst>
            </p:cNvPr>
            <p:cNvSpPr/>
            <p:nvPr/>
          </p:nvSpPr>
          <p:spPr>
            <a:xfrm>
              <a:off x="5742346" y="2474894"/>
              <a:ext cx="590678" cy="402467"/>
            </a:xfrm>
            <a:custGeom>
              <a:avLst/>
              <a:gdLst>
                <a:gd name="connsiteX0" fmla="*/ 677865 w 677864"/>
                <a:gd name="connsiteY0" fmla="*/ 230937 h 461872"/>
                <a:gd name="connsiteX1" fmla="*/ 523198 w 677864"/>
                <a:gd name="connsiteY1" fmla="*/ 385567 h 461872"/>
                <a:gd name="connsiteX2" fmla="*/ 154666 w 677864"/>
                <a:gd name="connsiteY2" fmla="*/ 385567 h 461872"/>
                <a:gd name="connsiteX3" fmla="*/ 0 w 677864"/>
                <a:gd name="connsiteY3" fmla="*/ 230937 h 461872"/>
                <a:gd name="connsiteX4" fmla="*/ 154666 w 677864"/>
                <a:gd name="connsiteY4" fmla="*/ 76305 h 461872"/>
                <a:gd name="connsiteX5" fmla="*/ 523198 w 677864"/>
                <a:gd name="connsiteY5" fmla="*/ 76305 h 461872"/>
                <a:gd name="connsiteX6" fmla="*/ 677865 w 677864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2">
                  <a:moveTo>
                    <a:pt x="677865" y="230937"/>
                  </a:moveTo>
                  <a:lnTo>
                    <a:pt x="523198" y="385567"/>
                  </a:lnTo>
                  <a:cubicBezTo>
                    <a:pt x="421436" y="487307"/>
                    <a:pt x="256429" y="487307"/>
                    <a:pt x="154666" y="385567"/>
                  </a:cubicBezTo>
                  <a:lnTo>
                    <a:pt x="0" y="230937"/>
                  </a:lnTo>
                  <a:lnTo>
                    <a:pt x="154666" y="76305"/>
                  </a:lnTo>
                  <a:cubicBezTo>
                    <a:pt x="256429" y="-25435"/>
                    <a:pt x="421436" y="-25435"/>
                    <a:pt x="523198" y="76305"/>
                  </a:cubicBezTo>
                  <a:lnTo>
                    <a:pt x="677865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18">
              <a:extLst>
                <a:ext uri="{FF2B5EF4-FFF2-40B4-BE49-F238E27FC236}">
                  <a16:creationId xmlns:a16="http://schemas.microsoft.com/office/drawing/2014/main" id="{ECC3FACB-6EF1-3087-30BE-AC7740D4F1C9}"/>
                </a:ext>
              </a:extLst>
            </p:cNvPr>
            <p:cNvSpPr/>
            <p:nvPr/>
          </p:nvSpPr>
          <p:spPr>
            <a:xfrm>
              <a:off x="7305825" y="2474894"/>
              <a:ext cx="590679" cy="402467"/>
            </a:xfrm>
            <a:custGeom>
              <a:avLst/>
              <a:gdLst>
                <a:gd name="connsiteX0" fmla="*/ 677866 w 677865"/>
                <a:gd name="connsiteY0" fmla="*/ 230937 h 461872"/>
                <a:gd name="connsiteX1" fmla="*/ 523199 w 677865"/>
                <a:gd name="connsiteY1" fmla="*/ 385567 h 461872"/>
                <a:gd name="connsiteX2" fmla="*/ 154667 w 677865"/>
                <a:gd name="connsiteY2" fmla="*/ 385567 h 461872"/>
                <a:gd name="connsiteX3" fmla="*/ 0 w 677865"/>
                <a:gd name="connsiteY3" fmla="*/ 230937 h 461872"/>
                <a:gd name="connsiteX4" fmla="*/ 154667 w 677865"/>
                <a:gd name="connsiteY4" fmla="*/ 76305 h 461872"/>
                <a:gd name="connsiteX5" fmla="*/ 523199 w 677865"/>
                <a:gd name="connsiteY5" fmla="*/ 76305 h 461872"/>
                <a:gd name="connsiteX6" fmla="*/ 677866 w 677865"/>
                <a:gd name="connsiteY6" fmla="*/ 230937 h 461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2">
                  <a:moveTo>
                    <a:pt x="677866" y="230937"/>
                  </a:moveTo>
                  <a:lnTo>
                    <a:pt x="523199" y="385567"/>
                  </a:lnTo>
                  <a:cubicBezTo>
                    <a:pt x="421437" y="487307"/>
                    <a:pt x="256429" y="487307"/>
                    <a:pt x="154667" y="385567"/>
                  </a:cubicBezTo>
                  <a:lnTo>
                    <a:pt x="0" y="230937"/>
                  </a:lnTo>
                  <a:lnTo>
                    <a:pt x="154667" y="76305"/>
                  </a:lnTo>
                  <a:cubicBezTo>
                    <a:pt x="256429" y="-25435"/>
                    <a:pt x="421437" y="-25435"/>
                    <a:pt x="523199" y="76305"/>
                  </a:cubicBezTo>
                  <a:lnTo>
                    <a:pt x="677866" y="230937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21">
              <a:extLst>
                <a:ext uri="{FF2B5EF4-FFF2-40B4-BE49-F238E27FC236}">
                  <a16:creationId xmlns:a16="http://schemas.microsoft.com/office/drawing/2014/main" id="{C7B59467-411F-46BA-EBC9-1C1AF36B72F6}"/>
                </a:ext>
              </a:extLst>
            </p:cNvPr>
            <p:cNvSpPr/>
            <p:nvPr/>
          </p:nvSpPr>
          <p:spPr>
            <a:xfrm>
              <a:off x="3397260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22">
              <a:extLst>
                <a:ext uri="{FF2B5EF4-FFF2-40B4-BE49-F238E27FC236}">
                  <a16:creationId xmlns:a16="http://schemas.microsoft.com/office/drawing/2014/main" id="{30731236-2E05-55D5-7E32-537455B6FE6A}"/>
                </a:ext>
              </a:extLst>
            </p:cNvPr>
            <p:cNvSpPr/>
            <p:nvPr/>
          </p:nvSpPr>
          <p:spPr>
            <a:xfrm>
              <a:off x="4960608" y="4135551"/>
              <a:ext cx="590679" cy="402465"/>
            </a:xfrm>
            <a:custGeom>
              <a:avLst/>
              <a:gdLst>
                <a:gd name="connsiteX0" fmla="*/ 677865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5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5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23">
              <a:extLst>
                <a:ext uri="{FF2B5EF4-FFF2-40B4-BE49-F238E27FC236}">
                  <a16:creationId xmlns:a16="http://schemas.microsoft.com/office/drawing/2014/main" id="{8274C9FD-CD61-AD9A-CA29-8BFBCE651063}"/>
                </a:ext>
              </a:extLst>
            </p:cNvPr>
            <p:cNvSpPr/>
            <p:nvPr/>
          </p:nvSpPr>
          <p:spPr>
            <a:xfrm>
              <a:off x="6524086" y="4135551"/>
              <a:ext cx="590679" cy="402465"/>
            </a:xfrm>
            <a:custGeom>
              <a:avLst/>
              <a:gdLst>
                <a:gd name="connsiteX0" fmla="*/ 677866 w 677865"/>
                <a:gd name="connsiteY0" fmla="*/ 230936 h 461870"/>
                <a:gd name="connsiteX1" fmla="*/ 523199 w 677865"/>
                <a:gd name="connsiteY1" fmla="*/ 385566 h 461870"/>
                <a:gd name="connsiteX2" fmla="*/ 154667 w 677865"/>
                <a:gd name="connsiteY2" fmla="*/ 385566 h 461870"/>
                <a:gd name="connsiteX3" fmla="*/ 0 w 677865"/>
                <a:gd name="connsiteY3" fmla="*/ 230936 h 461870"/>
                <a:gd name="connsiteX4" fmla="*/ 154667 w 677865"/>
                <a:gd name="connsiteY4" fmla="*/ 76303 h 461870"/>
                <a:gd name="connsiteX5" fmla="*/ 523199 w 677865"/>
                <a:gd name="connsiteY5" fmla="*/ 76303 h 461870"/>
                <a:gd name="connsiteX6" fmla="*/ 677866 w 677865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5" h="461870">
                  <a:moveTo>
                    <a:pt x="677866" y="230936"/>
                  </a:moveTo>
                  <a:lnTo>
                    <a:pt x="523199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9" y="76303"/>
                  </a:cubicBezTo>
                  <a:lnTo>
                    <a:pt x="677866" y="230936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26">
              <a:extLst>
                <a:ext uri="{FF2B5EF4-FFF2-40B4-BE49-F238E27FC236}">
                  <a16:creationId xmlns:a16="http://schemas.microsoft.com/office/drawing/2014/main" id="{5BEC9074-F9A8-95DF-96A2-01F92278B031}"/>
                </a:ext>
              </a:extLst>
            </p:cNvPr>
            <p:cNvSpPr/>
            <p:nvPr/>
          </p:nvSpPr>
          <p:spPr>
            <a:xfrm>
              <a:off x="8087432" y="4135551"/>
              <a:ext cx="590678" cy="402465"/>
            </a:xfrm>
            <a:custGeom>
              <a:avLst/>
              <a:gdLst>
                <a:gd name="connsiteX0" fmla="*/ 677865 w 677864"/>
                <a:gd name="connsiteY0" fmla="*/ 230936 h 461870"/>
                <a:gd name="connsiteX1" fmla="*/ 523198 w 677864"/>
                <a:gd name="connsiteY1" fmla="*/ 385566 h 461870"/>
                <a:gd name="connsiteX2" fmla="*/ 154667 w 677864"/>
                <a:gd name="connsiteY2" fmla="*/ 385566 h 461870"/>
                <a:gd name="connsiteX3" fmla="*/ 0 w 677864"/>
                <a:gd name="connsiteY3" fmla="*/ 230936 h 461870"/>
                <a:gd name="connsiteX4" fmla="*/ 154667 w 677864"/>
                <a:gd name="connsiteY4" fmla="*/ 76303 h 461870"/>
                <a:gd name="connsiteX5" fmla="*/ 523198 w 677864"/>
                <a:gd name="connsiteY5" fmla="*/ 76303 h 461870"/>
                <a:gd name="connsiteX6" fmla="*/ 677865 w 677864"/>
                <a:gd name="connsiteY6" fmla="*/ 230936 h 461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77864" h="461870">
                  <a:moveTo>
                    <a:pt x="677865" y="230936"/>
                  </a:moveTo>
                  <a:lnTo>
                    <a:pt x="523198" y="385566"/>
                  </a:lnTo>
                  <a:cubicBezTo>
                    <a:pt x="421436" y="487306"/>
                    <a:pt x="256429" y="487306"/>
                    <a:pt x="154667" y="385566"/>
                  </a:cubicBezTo>
                  <a:lnTo>
                    <a:pt x="0" y="230936"/>
                  </a:lnTo>
                  <a:lnTo>
                    <a:pt x="154667" y="76303"/>
                  </a:lnTo>
                  <a:cubicBezTo>
                    <a:pt x="256429" y="-25434"/>
                    <a:pt x="421436" y="-25434"/>
                    <a:pt x="523198" y="76303"/>
                  </a:cubicBezTo>
                  <a:lnTo>
                    <a:pt x="677865" y="230936"/>
                  </a:ln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ZoneTexte 11">
              <a:extLst>
                <a:ext uri="{FF2B5EF4-FFF2-40B4-BE49-F238E27FC236}">
                  <a16:creationId xmlns:a16="http://schemas.microsoft.com/office/drawing/2014/main" id="{1CE67D46-E054-201E-460A-9819C9402D66}"/>
                </a:ext>
              </a:extLst>
            </p:cNvPr>
            <p:cNvSpPr txBox="1"/>
            <p:nvPr/>
          </p:nvSpPr>
          <p:spPr>
            <a:xfrm>
              <a:off x="4264856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6" name="ZoneTexte 12">
              <a:extLst>
                <a:ext uri="{FF2B5EF4-FFF2-40B4-BE49-F238E27FC236}">
                  <a16:creationId xmlns:a16="http://schemas.microsoft.com/office/drawing/2014/main" id="{5E4EB45B-90B8-1E41-118B-070DDC7A31CB}"/>
                </a:ext>
              </a:extLst>
            </p:cNvPr>
            <p:cNvSpPr txBox="1"/>
            <p:nvPr/>
          </p:nvSpPr>
          <p:spPr>
            <a:xfrm>
              <a:off x="5828333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7" name="ZoneTexte 13">
              <a:extLst>
                <a:ext uri="{FF2B5EF4-FFF2-40B4-BE49-F238E27FC236}">
                  <a16:creationId xmlns:a16="http://schemas.microsoft.com/office/drawing/2014/main" id="{9F68FC22-408F-8670-516E-48B9772D8BAB}"/>
                </a:ext>
              </a:extLst>
            </p:cNvPr>
            <p:cNvSpPr txBox="1"/>
            <p:nvPr/>
          </p:nvSpPr>
          <p:spPr>
            <a:xfrm>
              <a:off x="7391812" y="2491461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58" name="ZoneTexte 20">
              <a:extLst>
                <a:ext uri="{FF2B5EF4-FFF2-40B4-BE49-F238E27FC236}">
                  <a16:creationId xmlns:a16="http://schemas.microsoft.com/office/drawing/2014/main" id="{AC29A7F9-E9A5-DCAB-B80F-1261582FF6C4}"/>
                </a:ext>
              </a:extLst>
            </p:cNvPr>
            <p:cNvSpPr txBox="1"/>
            <p:nvPr/>
          </p:nvSpPr>
          <p:spPr>
            <a:xfrm>
              <a:off x="3483247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9" name="ZoneTexte 24">
              <a:extLst>
                <a:ext uri="{FF2B5EF4-FFF2-40B4-BE49-F238E27FC236}">
                  <a16:creationId xmlns:a16="http://schemas.microsoft.com/office/drawing/2014/main" id="{2783B70E-BC98-1C92-9628-99C19B0D8016}"/>
                </a:ext>
              </a:extLst>
            </p:cNvPr>
            <p:cNvSpPr txBox="1"/>
            <p:nvPr/>
          </p:nvSpPr>
          <p:spPr>
            <a:xfrm>
              <a:off x="5046595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76" name="ZoneTexte 25">
              <a:extLst>
                <a:ext uri="{FF2B5EF4-FFF2-40B4-BE49-F238E27FC236}">
                  <a16:creationId xmlns:a16="http://schemas.microsoft.com/office/drawing/2014/main" id="{C86B42AF-3C7E-A12C-F513-BFABBE73BB6A}"/>
                </a:ext>
              </a:extLst>
            </p:cNvPr>
            <p:cNvSpPr txBox="1"/>
            <p:nvPr/>
          </p:nvSpPr>
          <p:spPr>
            <a:xfrm>
              <a:off x="6610073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77" name="ZoneTexte 27">
              <a:extLst>
                <a:ext uri="{FF2B5EF4-FFF2-40B4-BE49-F238E27FC236}">
                  <a16:creationId xmlns:a16="http://schemas.microsoft.com/office/drawing/2014/main" id="{1AAD949D-0F49-3C9D-2A6A-88EA46B59C0D}"/>
                </a:ext>
              </a:extLst>
            </p:cNvPr>
            <p:cNvSpPr txBox="1"/>
            <p:nvPr/>
          </p:nvSpPr>
          <p:spPr>
            <a:xfrm>
              <a:off x="8173419" y="4152117"/>
              <a:ext cx="418704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pic>
        <p:nvPicPr>
          <p:cNvPr id="78" name="Graphic 13" descr="Bullseye with solid fill">
            <a:extLst>
              <a:ext uri="{FF2B5EF4-FFF2-40B4-BE49-F238E27FC236}">
                <a16:creationId xmlns:a16="http://schemas.microsoft.com/office/drawing/2014/main" id="{4AA6414A-8E05-7ABC-D4AC-DE184A8CA7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5337" y="3413641"/>
            <a:ext cx="581220" cy="581220"/>
          </a:xfrm>
          <a:prstGeom prst="rect">
            <a:avLst/>
          </a:prstGeom>
        </p:spPr>
      </p:pic>
      <p:pic>
        <p:nvPicPr>
          <p:cNvPr id="79" name="Graphic 14" descr="Database with solid fill">
            <a:extLst>
              <a:ext uri="{FF2B5EF4-FFF2-40B4-BE49-F238E27FC236}">
                <a16:creationId xmlns:a16="http://schemas.microsoft.com/office/drawing/2014/main" id="{9A4B2182-4A26-CE1A-688F-BD5BE902B4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0554" y="2923155"/>
            <a:ext cx="581220" cy="581220"/>
          </a:xfrm>
          <a:prstGeom prst="rect">
            <a:avLst/>
          </a:prstGeom>
        </p:spPr>
      </p:pic>
      <p:pic>
        <p:nvPicPr>
          <p:cNvPr id="80" name="Graphic 15" descr="Gears with solid fill">
            <a:extLst>
              <a:ext uri="{FF2B5EF4-FFF2-40B4-BE49-F238E27FC236}">
                <a16:creationId xmlns:a16="http://schemas.microsoft.com/office/drawing/2014/main" id="{5A2E2E2F-65E0-0B65-E125-E76A7738BF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92161" y="3413641"/>
            <a:ext cx="581220" cy="581220"/>
          </a:xfrm>
          <a:prstGeom prst="rect">
            <a:avLst/>
          </a:prstGeom>
        </p:spPr>
      </p:pic>
      <p:pic>
        <p:nvPicPr>
          <p:cNvPr id="81" name="Graphic 16" descr="Hourglass 30% with solid fill">
            <a:extLst>
              <a:ext uri="{FF2B5EF4-FFF2-40B4-BE49-F238E27FC236}">
                <a16:creationId xmlns:a16="http://schemas.microsoft.com/office/drawing/2014/main" id="{8E41C9EB-AB0C-59B4-6C62-76247E785F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7075" y="2923155"/>
            <a:ext cx="581220" cy="581220"/>
          </a:xfrm>
          <a:prstGeom prst="rect">
            <a:avLst/>
          </a:prstGeom>
        </p:spPr>
      </p:pic>
      <p:pic>
        <p:nvPicPr>
          <p:cNvPr id="82" name="Graphic 17" descr="Lightbulb with solid fill">
            <a:extLst>
              <a:ext uri="{FF2B5EF4-FFF2-40B4-BE49-F238E27FC236}">
                <a16:creationId xmlns:a16="http://schemas.microsoft.com/office/drawing/2014/main" id="{60AA35C1-2B58-C242-7563-DD71303BEE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01989" y="3413641"/>
            <a:ext cx="581220" cy="581220"/>
          </a:xfrm>
          <a:prstGeom prst="rect">
            <a:avLst/>
          </a:prstGeom>
        </p:spPr>
      </p:pic>
      <p:pic>
        <p:nvPicPr>
          <p:cNvPr id="83" name="Graphic 18" descr="Research with solid fill">
            <a:extLst>
              <a:ext uri="{FF2B5EF4-FFF2-40B4-BE49-F238E27FC236}">
                <a16:creationId xmlns:a16="http://schemas.microsoft.com/office/drawing/2014/main" id="{FAA1ABD1-E961-922B-282D-9D9B365D28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28815" y="3413641"/>
            <a:ext cx="581220" cy="581220"/>
          </a:xfrm>
          <a:prstGeom prst="rect">
            <a:avLst/>
          </a:prstGeom>
        </p:spPr>
      </p:pic>
      <p:pic>
        <p:nvPicPr>
          <p:cNvPr id="84" name="Graphic 19" descr="Eye with solid fill">
            <a:extLst>
              <a:ext uri="{FF2B5EF4-FFF2-40B4-BE49-F238E27FC236}">
                <a16:creationId xmlns:a16="http://schemas.microsoft.com/office/drawing/2014/main" id="{B38AE068-E727-AAF2-2F44-B46DF66484B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13699" y="2853256"/>
            <a:ext cx="721019" cy="72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73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9654</TotalTime>
  <Words>410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Arrow Diamond Process – Slide Template</vt:lpstr>
      <vt:lpstr>7-Step Arrow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Arrow Diamond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2025-09-22T16:16:16Z</dcterms:modified>
  <cp:category>Charts &amp; Diagrams</cp:category>
</cp:coreProperties>
</file>