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18" r:id="rId4"/>
    <p:sldId id="41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986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8EF6B-1CF5-7132-9B5E-82A85332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AF3E7-BCE9-2646-AFB3-CCE54F25E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48448C-443B-36D0-9497-0F0BA5A9F2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260AF-B7D6-736B-4919-3239F39C9F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48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Arrow Diamond Process – Slide Template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D99D591-B492-DC15-9174-61D776C18592}"/>
              </a:ext>
            </a:extLst>
          </p:cNvPr>
          <p:cNvGrpSpPr/>
          <p:nvPr/>
        </p:nvGrpSpPr>
        <p:grpSpPr>
          <a:xfrm>
            <a:off x="2231537" y="2674973"/>
            <a:ext cx="4680929" cy="1715864"/>
            <a:chOff x="2975382" y="2285091"/>
            <a:chExt cx="6241239" cy="2287818"/>
          </a:xfrm>
        </p:grpSpPr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D74AB0B7-2030-FEA4-0981-9AFE6882C1A5}"/>
                </a:ext>
              </a:extLst>
            </p:cNvPr>
            <p:cNvSpPr/>
            <p:nvPr/>
          </p:nvSpPr>
          <p:spPr>
            <a:xfrm>
              <a:off x="6014049" y="2446012"/>
              <a:ext cx="1597325" cy="1466068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47122 w 1794252"/>
                <a:gd name="connsiteY2" fmla="*/ 822840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21378 w 1821378"/>
                <a:gd name="connsiteY0" fmla="*/ 772033 h 1668954"/>
                <a:gd name="connsiteX1" fmla="*/ 924252 w 1821378"/>
                <a:gd name="connsiteY1" fmla="*/ 1668954 h 1668954"/>
                <a:gd name="connsiteX2" fmla="*/ 0 w 1821378"/>
                <a:gd name="connsiteY2" fmla="*/ 852539 h 1668954"/>
                <a:gd name="connsiteX3" fmla="*/ 27126 w 1821378"/>
                <a:gd name="connsiteY3" fmla="*/ 772033 h 1668954"/>
                <a:gd name="connsiteX4" fmla="*/ 710986 w 1821378"/>
                <a:gd name="connsiteY4" fmla="*/ 88328 h 1668954"/>
                <a:gd name="connsiteX5" fmla="*/ 1137518 w 1821378"/>
                <a:gd name="connsiteY5" fmla="*/ 88328 h 1668954"/>
                <a:gd name="connsiteX6" fmla="*/ 1821378 w 1821378"/>
                <a:gd name="connsiteY6" fmla="*/ 772033 h 1668954"/>
                <a:gd name="connsiteX0" fmla="*/ 1821378 w 1821378"/>
                <a:gd name="connsiteY0" fmla="*/ 772033 h 1668954"/>
                <a:gd name="connsiteX1" fmla="*/ 924252 w 1821378"/>
                <a:gd name="connsiteY1" fmla="*/ 1668954 h 1668954"/>
                <a:gd name="connsiteX2" fmla="*/ 869524 w 1821378"/>
                <a:gd name="connsiteY2" fmla="*/ 1618115 h 1668954"/>
                <a:gd name="connsiteX3" fmla="*/ 0 w 1821378"/>
                <a:gd name="connsiteY3" fmla="*/ 852539 h 1668954"/>
                <a:gd name="connsiteX4" fmla="*/ 27126 w 1821378"/>
                <a:gd name="connsiteY4" fmla="*/ 772033 h 1668954"/>
                <a:gd name="connsiteX5" fmla="*/ 710986 w 1821378"/>
                <a:gd name="connsiteY5" fmla="*/ 88328 h 1668954"/>
                <a:gd name="connsiteX6" fmla="*/ 1137518 w 1821378"/>
                <a:gd name="connsiteY6" fmla="*/ 88328 h 1668954"/>
                <a:gd name="connsiteX7" fmla="*/ 1821378 w 1821378"/>
                <a:gd name="connsiteY7" fmla="*/ 772033 h 1668954"/>
                <a:gd name="connsiteX0" fmla="*/ 1821378 w 1821378"/>
                <a:gd name="connsiteY0" fmla="*/ 772033 h 1677513"/>
                <a:gd name="connsiteX1" fmla="*/ 924252 w 1821378"/>
                <a:gd name="connsiteY1" fmla="*/ 1668954 h 1677513"/>
                <a:gd name="connsiteX2" fmla="*/ 864574 w 1821378"/>
                <a:gd name="connsiteY2" fmla="*/ 1677513 h 1677513"/>
                <a:gd name="connsiteX3" fmla="*/ 0 w 1821378"/>
                <a:gd name="connsiteY3" fmla="*/ 852539 h 1677513"/>
                <a:gd name="connsiteX4" fmla="*/ 27126 w 1821378"/>
                <a:gd name="connsiteY4" fmla="*/ 772033 h 1677513"/>
                <a:gd name="connsiteX5" fmla="*/ 710986 w 1821378"/>
                <a:gd name="connsiteY5" fmla="*/ 88328 h 1677513"/>
                <a:gd name="connsiteX6" fmla="*/ 1137518 w 1821378"/>
                <a:gd name="connsiteY6" fmla="*/ 88328 h 1677513"/>
                <a:gd name="connsiteX7" fmla="*/ 1821378 w 1821378"/>
                <a:gd name="connsiteY7" fmla="*/ 772033 h 1677513"/>
                <a:gd name="connsiteX0" fmla="*/ 1821378 w 1821378"/>
                <a:gd name="connsiteY0" fmla="*/ 772033 h 1677513"/>
                <a:gd name="connsiteX1" fmla="*/ 988320 w 1821378"/>
                <a:gd name="connsiteY1" fmla="*/ 1618115 h 1677513"/>
                <a:gd name="connsiteX2" fmla="*/ 924252 w 1821378"/>
                <a:gd name="connsiteY2" fmla="*/ 1668954 h 1677513"/>
                <a:gd name="connsiteX3" fmla="*/ 864574 w 1821378"/>
                <a:gd name="connsiteY3" fmla="*/ 1677513 h 1677513"/>
                <a:gd name="connsiteX4" fmla="*/ 0 w 1821378"/>
                <a:gd name="connsiteY4" fmla="*/ 852539 h 1677513"/>
                <a:gd name="connsiteX5" fmla="*/ 27126 w 1821378"/>
                <a:gd name="connsiteY5" fmla="*/ 772033 h 1677513"/>
                <a:gd name="connsiteX6" fmla="*/ 710986 w 1821378"/>
                <a:gd name="connsiteY6" fmla="*/ 88328 h 1677513"/>
                <a:gd name="connsiteX7" fmla="*/ 1137518 w 1821378"/>
                <a:gd name="connsiteY7" fmla="*/ 88328 h 1677513"/>
                <a:gd name="connsiteX8" fmla="*/ 1821378 w 1821378"/>
                <a:gd name="connsiteY8" fmla="*/ 772033 h 1677513"/>
                <a:gd name="connsiteX0" fmla="*/ 1821378 w 1821378"/>
                <a:gd name="connsiteY0" fmla="*/ 772033 h 1682464"/>
                <a:gd name="connsiteX1" fmla="*/ 1037819 w 1821378"/>
                <a:gd name="connsiteY1" fmla="*/ 1682464 h 1682464"/>
                <a:gd name="connsiteX2" fmla="*/ 924252 w 1821378"/>
                <a:gd name="connsiteY2" fmla="*/ 1668954 h 1682464"/>
                <a:gd name="connsiteX3" fmla="*/ 864574 w 1821378"/>
                <a:gd name="connsiteY3" fmla="*/ 1677513 h 1682464"/>
                <a:gd name="connsiteX4" fmla="*/ 0 w 1821378"/>
                <a:gd name="connsiteY4" fmla="*/ 852539 h 1682464"/>
                <a:gd name="connsiteX5" fmla="*/ 27126 w 1821378"/>
                <a:gd name="connsiteY5" fmla="*/ 772033 h 1682464"/>
                <a:gd name="connsiteX6" fmla="*/ 710986 w 1821378"/>
                <a:gd name="connsiteY6" fmla="*/ 88328 h 1682464"/>
                <a:gd name="connsiteX7" fmla="*/ 1137518 w 1821378"/>
                <a:gd name="connsiteY7" fmla="*/ 88328 h 1682464"/>
                <a:gd name="connsiteX8" fmla="*/ 1821378 w 1821378"/>
                <a:gd name="connsiteY8" fmla="*/ 772033 h 1682464"/>
                <a:gd name="connsiteX0" fmla="*/ 1821378 w 1821378"/>
                <a:gd name="connsiteY0" fmla="*/ 772033 h 1682464"/>
                <a:gd name="connsiteX1" fmla="*/ 1776997 w 1821378"/>
                <a:gd name="connsiteY1" fmla="*/ 832739 h 1682464"/>
                <a:gd name="connsiteX2" fmla="*/ 1037819 w 1821378"/>
                <a:gd name="connsiteY2" fmla="*/ 1682464 h 1682464"/>
                <a:gd name="connsiteX3" fmla="*/ 924252 w 1821378"/>
                <a:gd name="connsiteY3" fmla="*/ 1668954 h 1682464"/>
                <a:gd name="connsiteX4" fmla="*/ 864574 w 1821378"/>
                <a:gd name="connsiteY4" fmla="*/ 1677513 h 1682464"/>
                <a:gd name="connsiteX5" fmla="*/ 0 w 1821378"/>
                <a:gd name="connsiteY5" fmla="*/ 852539 h 1682464"/>
                <a:gd name="connsiteX6" fmla="*/ 27126 w 1821378"/>
                <a:gd name="connsiteY6" fmla="*/ 772033 h 1682464"/>
                <a:gd name="connsiteX7" fmla="*/ 710986 w 1821378"/>
                <a:gd name="connsiteY7" fmla="*/ 88328 h 1682464"/>
                <a:gd name="connsiteX8" fmla="*/ 1137518 w 1821378"/>
                <a:gd name="connsiteY8" fmla="*/ 88328 h 1682464"/>
                <a:gd name="connsiteX9" fmla="*/ 1821378 w 1821378"/>
                <a:gd name="connsiteY9" fmla="*/ 772033 h 1682464"/>
                <a:gd name="connsiteX0" fmla="*/ 1821378 w 1833095"/>
                <a:gd name="connsiteY0" fmla="*/ 772033 h 1682464"/>
                <a:gd name="connsiteX1" fmla="*/ 1833095 w 1833095"/>
                <a:gd name="connsiteY1" fmla="*/ 872337 h 1682464"/>
                <a:gd name="connsiteX2" fmla="*/ 1037819 w 1833095"/>
                <a:gd name="connsiteY2" fmla="*/ 1682464 h 1682464"/>
                <a:gd name="connsiteX3" fmla="*/ 924252 w 1833095"/>
                <a:gd name="connsiteY3" fmla="*/ 1668954 h 1682464"/>
                <a:gd name="connsiteX4" fmla="*/ 864574 w 1833095"/>
                <a:gd name="connsiteY4" fmla="*/ 1677513 h 1682464"/>
                <a:gd name="connsiteX5" fmla="*/ 0 w 1833095"/>
                <a:gd name="connsiteY5" fmla="*/ 852539 h 1682464"/>
                <a:gd name="connsiteX6" fmla="*/ 27126 w 1833095"/>
                <a:gd name="connsiteY6" fmla="*/ 772033 h 1682464"/>
                <a:gd name="connsiteX7" fmla="*/ 710986 w 1833095"/>
                <a:gd name="connsiteY7" fmla="*/ 88328 h 1682464"/>
                <a:gd name="connsiteX8" fmla="*/ 1137518 w 1833095"/>
                <a:gd name="connsiteY8" fmla="*/ 88328 h 1682464"/>
                <a:gd name="connsiteX9" fmla="*/ 1821378 w 1833095"/>
                <a:gd name="connsiteY9" fmla="*/ 772033 h 168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3095" h="1682464">
                  <a:moveTo>
                    <a:pt x="1821378" y="772033"/>
                  </a:moveTo>
                  <a:lnTo>
                    <a:pt x="1833095" y="872337"/>
                  </a:lnTo>
                  <a:lnTo>
                    <a:pt x="1037819" y="1682464"/>
                  </a:lnTo>
                  <a:lnTo>
                    <a:pt x="924252" y="1668954"/>
                  </a:lnTo>
                  <a:lnTo>
                    <a:pt x="864574" y="1677513"/>
                  </a:lnTo>
                  <a:lnTo>
                    <a:pt x="0" y="852539"/>
                  </a:lnTo>
                  <a:lnTo>
                    <a:pt x="27126" y="772033"/>
                  </a:lnTo>
                  <a:lnTo>
                    <a:pt x="710986" y="88328"/>
                  </a:lnTo>
                  <a:cubicBezTo>
                    <a:pt x="828784" y="-29443"/>
                    <a:pt x="1019719" y="-29443"/>
                    <a:pt x="1137518" y="88328"/>
                  </a:cubicBezTo>
                  <a:lnTo>
                    <a:pt x="1821378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42A6F5F-6994-434A-7090-451A828137BC}"/>
                </a:ext>
              </a:extLst>
            </p:cNvPr>
            <p:cNvSpPr/>
            <p:nvPr/>
          </p:nvSpPr>
          <p:spPr>
            <a:xfrm>
              <a:off x="4439726" y="2446012"/>
              <a:ext cx="1597959" cy="1527890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66027 w 1794252"/>
                <a:gd name="connsiteY2" fmla="*/ 836040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831605 w 1794252"/>
                <a:gd name="connsiteY2" fmla="*/ 1608215 h 1668954"/>
                <a:gd name="connsiteX3" fmla="*/ 66027 w 1794252"/>
                <a:gd name="connsiteY3" fmla="*/ 836040 h 1668954"/>
                <a:gd name="connsiteX4" fmla="*/ 0 w 1794252"/>
                <a:gd name="connsiteY4" fmla="*/ 772033 h 1668954"/>
                <a:gd name="connsiteX5" fmla="*/ 683860 w 1794252"/>
                <a:gd name="connsiteY5" fmla="*/ 88328 h 1668954"/>
                <a:gd name="connsiteX6" fmla="*/ 1110392 w 1794252"/>
                <a:gd name="connsiteY6" fmla="*/ 88328 h 1668954"/>
                <a:gd name="connsiteX7" fmla="*/ 1794252 w 1794252"/>
                <a:gd name="connsiteY7" fmla="*/ 772033 h 1668954"/>
                <a:gd name="connsiteX0" fmla="*/ 1794252 w 1794252"/>
                <a:gd name="connsiteY0" fmla="*/ 772033 h 1753411"/>
                <a:gd name="connsiteX1" fmla="*/ 897126 w 1794252"/>
                <a:gd name="connsiteY1" fmla="*/ 1668954 h 1753411"/>
                <a:gd name="connsiteX2" fmla="*/ 745808 w 1794252"/>
                <a:gd name="connsiteY2" fmla="*/ 1753411 h 1753411"/>
                <a:gd name="connsiteX3" fmla="*/ 66027 w 1794252"/>
                <a:gd name="connsiteY3" fmla="*/ 836040 h 1753411"/>
                <a:gd name="connsiteX4" fmla="*/ 0 w 1794252"/>
                <a:gd name="connsiteY4" fmla="*/ 772033 h 1753411"/>
                <a:gd name="connsiteX5" fmla="*/ 683860 w 1794252"/>
                <a:gd name="connsiteY5" fmla="*/ 88328 h 1753411"/>
                <a:gd name="connsiteX6" fmla="*/ 1110392 w 1794252"/>
                <a:gd name="connsiteY6" fmla="*/ 88328 h 1753411"/>
                <a:gd name="connsiteX7" fmla="*/ 1794252 w 1794252"/>
                <a:gd name="connsiteY7" fmla="*/ 772033 h 1753411"/>
                <a:gd name="connsiteX0" fmla="*/ 1833822 w 1833822"/>
                <a:gd name="connsiteY0" fmla="*/ 772033 h 1753411"/>
                <a:gd name="connsiteX1" fmla="*/ 936696 w 1833822"/>
                <a:gd name="connsiteY1" fmla="*/ 1668954 h 1753411"/>
                <a:gd name="connsiteX2" fmla="*/ 785378 w 1833822"/>
                <a:gd name="connsiteY2" fmla="*/ 1753411 h 1753411"/>
                <a:gd name="connsiteX3" fmla="*/ 0 w 1833822"/>
                <a:gd name="connsiteY3" fmla="*/ 908638 h 1753411"/>
                <a:gd name="connsiteX4" fmla="*/ 39570 w 1833822"/>
                <a:gd name="connsiteY4" fmla="*/ 772033 h 1753411"/>
                <a:gd name="connsiteX5" fmla="*/ 723430 w 1833822"/>
                <a:gd name="connsiteY5" fmla="*/ 88328 h 1753411"/>
                <a:gd name="connsiteX6" fmla="*/ 1149962 w 1833822"/>
                <a:gd name="connsiteY6" fmla="*/ 88328 h 1753411"/>
                <a:gd name="connsiteX7" fmla="*/ 1833822 w 1833822"/>
                <a:gd name="connsiteY7" fmla="*/ 772033 h 175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3822" h="1753411">
                  <a:moveTo>
                    <a:pt x="1833822" y="772033"/>
                  </a:moveTo>
                  <a:lnTo>
                    <a:pt x="936696" y="1668954"/>
                  </a:lnTo>
                  <a:lnTo>
                    <a:pt x="785378" y="1753411"/>
                  </a:lnTo>
                  <a:lnTo>
                    <a:pt x="0" y="908638"/>
                  </a:lnTo>
                  <a:lnTo>
                    <a:pt x="39570" y="772033"/>
                  </a:lnTo>
                  <a:lnTo>
                    <a:pt x="723430" y="88328"/>
                  </a:lnTo>
                  <a:cubicBezTo>
                    <a:pt x="841228" y="-29443"/>
                    <a:pt x="1032163" y="-29443"/>
                    <a:pt x="1149962" y="88328"/>
                  </a:cubicBezTo>
                  <a:lnTo>
                    <a:pt x="1833822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E5AC4E31-87E9-5835-7CB1-542DADC0C511}"/>
                </a:ext>
              </a:extLst>
            </p:cNvPr>
            <p:cNvSpPr/>
            <p:nvPr/>
          </p:nvSpPr>
          <p:spPr>
            <a:xfrm>
              <a:off x="2975382" y="2401736"/>
              <a:ext cx="1521855" cy="1554913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914912 w 1720208"/>
                <a:gd name="connsiteY1" fmla="*/ 1639227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19763"/>
                <a:gd name="connsiteX1" fmla="*/ 1660688 w 1720208"/>
                <a:gd name="connsiteY1" fmla="*/ 873650 h 1719763"/>
                <a:gd name="connsiteX2" fmla="*/ 914912 w 1720208"/>
                <a:gd name="connsiteY2" fmla="*/ 1639227 h 1719763"/>
                <a:gd name="connsiteX3" fmla="*/ 823082 w 1720208"/>
                <a:gd name="connsiteY3" fmla="*/ 1719763 h 1719763"/>
                <a:gd name="connsiteX4" fmla="*/ 15428 w 1720208"/>
                <a:gd name="connsiteY4" fmla="*/ 912294 h 1719763"/>
                <a:gd name="connsiteX5" fmla="*/ 52446 w 1720208"/>
                <a:gd name="connsiteY5" fmla="*/ 822842 h 1719763"/>
                <a:gd name="connsiteX6" fmla="*/ 822932 w 1720208"/>
                <a:gd name="connsiteY6" fmla="*/ 822842 h 1719763"/>
                <a:gd name="connsiteX7" fmla="*/ 822932 w 1720208"/>
                <a:gd name="connsiteY7" fmla="*/ 52532 h 1719763"/>
                <a:gd name="connsiteX8" fmla="*/ 912405 w 1720208"/>
                <a:gd name="connsiteY8" fmla="*/ 15523 h 1719763"/>
                <a:gd name="connsiteX9" fmla="*/ 1720058 w 1720208"/>
                <a:gd name="connsiteY9" fmla="*/ 822992 h 1719763"/>
                <a:gd name="connsiteX10" fmla="*/ 1720208 w 1720208"/>
                <a:gd name="connsiteY10" fmla="*/ 822842 h 1719763"/>
                <a:gd name="connsiteX0" fmla="*/ 1720208 w 1720208"/>
                <a:gd name="connsiteY0" fmla="*/ 822842 h 1784422"/>
                <a:gd name="connsiteX1" fmla="*/ 1660688 w 1720208"/>
                <a:gd name="connsiteY1" fmla="*/ 873650 h 1784422"/>
                <a:gd name="connsiteX2" fmla="*/ 967710 w 1720208"/>
                <a:gd name="connsiteY2" fmla="*/ 1784422 h 1784422"/>
                <a:gd name="connsiteX3" fmla="*/ 823082 w 1720208"/>
                <a:gd name="connsiteY3" fmla="*/ 1719763 h 1784422"/>
                <a:gd name="connsiteX4" fmla="*/ 15428 w 1720208"/>
                <a:gd name="connsiteY4" fmla="*/ 912294 h 1784422"/>
                <a:gd name="connsiteX5" fmla="*/ 52446 w 1720208"/>
                <a:gd name="connsiteY5" fmla="*/ 822842 h 1784422"/>
                <a:gd name="connsiteX6" fmla="*/ 822932 w 1720208"/>
                <a:gd name="connsiteY6" fmla="*/ 822842 h 1784422"/>
                <a:gd name="connsiteX7" fmla="*/ 822932 w 1720208"/>
                <a:gd name="connsiteY7" fmla="*/ 52532 h 1784422"/>
                <a:gd name="connsiteX8" fmla="*/ 912405 w 1720208"/>
                <a:gd name="connsiteY8" fmla="*/ 15523 h 1784422"/>
                <a:gd name="connsiteX9" fmla="*/ 1720058 w 1720208"/>
                <a:gd name="connsiteY9" fmla="*/ 822992 h 1784422"/>
                <a:gd name="connsiteX10" fmla="*/ 1720208 w 1720208"/>
                <a:gd name="connsiteY10" fmla="*/ 822842 h 1784422"/>
                <a:gd name="connsiteX0" fmla="*/ 1720208 w 1746485"/>
                <a:gd name="connsiteY0" fmla="*/ 822842 h 1784422"/>
                <a:gd name="connsiteX1" fmla="*/ 1746485 w 1746485"/>
                <a:gd name="connsiteY1" fmla="*/ 913248 h 1784422"/>
                <a:gd name="connsiteX2" fmla="*/ 967710 w 1746485"/>
                <a:gd name="connsiteY2" fmla="*/ 1784422 h 1784422"/>
                <a:gd name="connsiteX3" fmla="*/ 823082 w 1746485"/>
                <a:gd name="connsiteY3" fmla="*/ 1719763 h 1784422"/>
                <a:gd name="connsiteX4" fmla="*/ 15428 w 1746485"/>
                <a:gd name="connsiteY4" fmla="*/ 912294 h 1784422"/>
                <a:gd name="connsiteX5" fmla="*/ 52446 w 1746485"/>
                <a:gd name="connsiteY5" fmla="*/ 822842 h 1784422"/>
                <a:gd name="connsiteX6" fmla="*/ 822932 w 1746485"/>
                <a:gd name="connsiteY6" fmla="*/ 822842 h 1784422"/>
                <a:gd name="connsiteX7" fmla="*/ 822932 w 1746485"/>
                <a:gd name="connsiteY7" fmla="*/ 52532 h 1784422"/>
                <a:gd name="connsiteX8" fmla="*/ 912405 w 1746485"/>
                <a:gd name="connsiteY8" fmla="*/ 15523 h 1784422"/>
                <a:gd name="connsiteX9" fmla="*/ 1720058 w 1746485"/>
                <a:gd name="connsiteY9" fmla="*/ 822992 h 1784422"/>
                <a:gd name="connsiteX10" fmla="*/ 1720208 w 1746485"/>
                <a:gd name="connsiteY10" fmla="*/ 822842 h 178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6485" h="1784422">
                  <a:moveTo>
                    <a:pt x="1720208" y="822842"/>
                  </a:moveTo>
                  <a:lnTo>
                    <a:pt x="1746485" y="913248"/>
                  </a:lnTo>
                  <a:lnTo>
                    <a:pt x="967710" y="1784422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BFB0D21-E31B-11EA-6FE5-C04B8C6DD8D9}"/>
                </a:ext>
              </a:extLst>
            </p:cNvPr>
            <p:cNvSpPr/>
            <p:nvPr/>
          </p:nvSpPr>
          <p:spPr>
            <a:xfrm>
              <a:off x="3692599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4F155B6C-BEE4-CE6E-A06E-3EDB33648DBE}"/>
                </a:ext>
              </a:extLst>
            </p:cNvPr>
            <p:cNvSpPr/>
            <p:nvPr/>
          </p:nvSpPr>
          <p:spPr>
            <a:xfrm>
              <a:off x="5255947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76C03BB-FFFB-0F73-ADCD-A123C5A2C5F9}"/>
                </a:ext>
              </a:extLst>
            </p:cNvPr>
            <p:cNvSpPr/>
            <p:nvPr/>
          </p:nvSpPr>
          <p:spPr>
            <a:xfrm>
              <a:off x="7578307" y="2285091"/>
              <a:ext cx="1638314" cy="1655024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30841 w 1854051"/>
                <a:gd name="connsiteY3" fmla="*/ 993489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80134 w 1880134"/>
                <a:gd name="connsiteY0" fmla="*/ 1551408 h 1853627"/>
                <a:gd name="connsiteX1" fmla="*/ 1552815 w 1880134"/>
                <a:gd name="connsiteY1" fmla="*/ 1224164 h 1853627"/>
                <a:gd name="connsiteX2" fmla="*/ 923209 w 1880134"/>
                <a:gd name="connsiteY2" fmla="*/ 1853627 h 1853627"/>
                <a:gd name="connsiteX3" fmla="*/ 0 w 1880134"/>
                <a:gd name="connsiteY3" fmla="*/ 1038037 h 1853627"/>
                <a:gd name="connsiteX4" fmla="*/ 26083 w 1880134"/>
                <a:gd name="connsiteY4" fmla="*/ 956706 h 1853627"/>
                <a:gd name="connsiteX5" fmla="*/ 655690 w 1880134"/>
                <a:gd name="connsiteY5" fmla="*/ 327242 h 1853627"/>
                <a:gd name="connsiteX6" fmla="*/ 328372 w 1880134"/>
                <a:gd name="connsiteY6" fmla="*/ 0 h 1853627"/>
                <a:gd name="connsiteX7" fmla="*/ 1511302 w 1880134"/>
                <a:gd name="connsiteY7" fmla="*/ 0 h 1853627"/>
                <a:gd name="connsiteX8" fmla="*/ 1880134 w 1880134"/>
                <a:gd name="connsiteY8" fmla="*/ 368747 h 1853627"/>
                <a:gd name="connsiteX9" fmla="*/ 1880134 w 1880134"/>
                <a:gd name="connsiteY9" fmla="*/ 1551408 h 1853627"/>
                <a:gd name="connsiteX0" fmla="*/ 1880134 w 1880134"/>
                <a:gd name="connsiteY0" fmla="*/ 1551408 h 1853627"/>
                <a:gd name="connsiteX1" fmla="*/ 1552815 w 1880134"/>
                <a:gd name="connsiteY1" fmla="*/ 1224164 h 1853627"/>
                <a:gd name="connsiteX2" fmla="*/ 923209 w 1880134"/>
                <a:gd name="connsiteY2" fmla="*/ 1853627 h 1853627"/>
                <a:gd name="connsiteX3" fmla="*/ 893447 w 1880134"/>
                <a:gd name="connsiteY3" fmla="*/ 1825063 h 1853627"/>
                <a:gd name="connsiteX4" fmla="*/ 0 w 1880134"/>
                <a:gd name="connsiteY4" fmla="*/ 1038037 h 1853627"/>
                <a:gd name="connsiteX5" fmla="*/ 26083 w 1880134"/>
                <a:gd name="connsiteY5" fmla="*/ 956706 h 1853627"/>
                <a:gd name="connsiteX6" fmla="*/ 655690 w 1880134"/>
                <a:gd name="connsiteY6" fmla="*/ 327242 h 1853627"/>
                <a:gd name="connsiteX7" fmla="*/ 328372 w 1880134"/>
                <a:gd name="connsiteY7" fmla="*/ 0 h 1853627"/>
                <a:gd name="connsiteX8" fmla="*/ 1511302 w 1880134"/>
                <a:gd name="connsiteY8" fmla="*/ 0 h 1853627"/>
                <a:gd name="connsiteX9" fmla="*/ 1880134 w 1880134"/>
                <a:gd name="connsiteY9" fmla="*/ 368747 h 1853627"/>
                <a:gd name="connsiteX10" fmla="*/ 1880134 w 1880134"/>
                <a:gd name="connsiteY10" fmla="*/ 1551408 h 1853627"/>
                <a:gd name="connsiteX0" fmla="*/ 1880134 w 1880134"/>
                <a:gd name="connsiteY0" fmla="*/ 1551408 h 1899311"/>
                <a:gd name="connsiteX1" fmla="*/ 1552815 w 1880134"/>
                <a:gd name="connsiteY1" fmla="*/ 1224164 h 1899311"/>
                <a:gd name="connsiteX2" fmla="*/ 923209 w 1880134"/>
                <a:gd name="connsiteY2" fmla="*/ 1853627 h 1899311"/>
                <a:gd name="connsiteX3" fmla="*/ 821673 w 1880134"/>
                <a:gd name="connsiteY3" fmla="*/ 1899311 h 1899311"/>
                <a:gd name="connsiteX4" fmla="*/ 0 w 1880134"/>
                <a:gd name="connsiteY4" fmla="*/ 1038037 h 1899311"/>
                <a:gd name="connsiteX5" fmla="*/ 26083 w 1880134"/>
                <a:gd name="connsiteY5" fmla="*/ 956706 h 1899311"/>
                <a:gd name="connsiteX6" fmla="*/ 655690 w 1880134"/>
                <a:gd name="connsiteY6" fmla="*/ 327242 h 1899311"/>
                <a:gd name="connsiteX7" fmla="*/ 328372 w 1880134"/>
                <a:gd name="connsiteY7" fmla="*/ 0 h 1899311"/>
                <a:gd name="connsiteX8" fmla="*/ 1511302 w 1880134"/>
                <a:gd name="connsiteY8" fmla="*/ 0 h 1899311"/>
                <a:gd name="connsiteX9" fmla="*/ 1880134 w 1880134"/>
                <a:gd name="connsiteY9" fmla="*/ 368747 h 1899311"/>
                <a:gd name="connsiteX10" fmla="*/ 1880134 w 1880134"/>
                <a:gd name="connsiteY10" fmla="*/ 1551408 h 189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0134" h="1899311">
                  <a:moveTo>
                    <a:pt x="1880134" y="1551408"/>
                  </a:moveTo>
                  <a:lnTo>
                    <a:pt x="1552815" y="1224164"/>
                  </a:lnTo>
                  <a:lnTo>
                    <a:pt x="923209" y="1853627"/>
                  </a:lnTo>
                  <a:lnTo>
                    <a:pt x="821673" y="1899311"/>
                  </a:lnTo>
                  <a:lnTo>
                    <a:pt x="0" y="1038037"/>
                  </a:lnTo>
                  <a:lnTo>
                    <a:pt x="26083" y="956706"/>
                  </a:lnTo>
                  <a:lnTo>
                    <a:pt x="655690" y="327242"/>
                  </a:lnTo>
                  <a:lnTo>
                    <a:pt x="328372" y="0"/>
                  </a:lnTo>
                  <a:lnTo>
                    <a:pt x="1511302" y="0"/>
                  </a:lnTo>
                  <a:cubicBezTo>
                    <a:pt x="1714976" y="0"/>
                    <a:pt x="1880134" y="165120"/>
                    <a:pt x="1880134" y="368747"/>
                  </a:cubicBezTo>
                  <a:lnTo>
                    <a:pt x="1880134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63C1F1CA-074B-5976-EC9F-E0EBC4C1D2BA}"/>
                </a:ext>
              </a:extLst>
            </p:cNvPr>
            <p:cNvSpPr/>
            <p:nvPr/>
          </p:nvSpPr>
          <p:spPr>
            <a:xfrm>
              <a:off x="6819295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" name="Forme libre 6">
              <a:extLst>
                <a:ext uri="{FF2B5EF4-FFF2-40B4-BE49-F238E27FC236}">
                  <a16:creationId xmlns:a16="http://schemas.microsoft.com/office/drawing/2014/main" id="{4BEBF473-E44D-6990-4D83-32E1B3EEF4F0}"/>
                </a:ext>
              </a:extLst>
            </p:cNvPr>
            <p:cNvSpPr/>
            <p:nvPr/>
          </p:nvSpPr>
          <p:spPr>
            <a:xfrm>
              <a:off x="496060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" name="Forme libre 17">
              <a:extLst>
                <a:ext uri="{FF2B5EF4-FFF2-40B4-BE49-F238E27FC236}">
                  <a16:creationId xmlns:a16="http://schemas.microsoft.com/office/drawing/2014/main" id="{75CFFE4E-E373-0D0A-D85B-D4D6F2316F41}"/>
                </a:ext>
              </a:extLst>
            </p:cNvPr>
            <p:cNvSpPr/>
            <p:nvPr/>
          </p:nvSpPr>
          <p:spPr>
            <a:xfrm>
              <a:off x="6524085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" name="Forme libre 21">
              <a:extLst>
                <a:ext uri="{FF2B5EF4-FFF2-40B4-BE49-F238E27FC236}">
                  <a16:creationId xmlns:a16="http://schemas.microsoft.com/office/drawing/2014/main" id="{8C1E109D-2415-AAE5-35A2-0FAC785EE745}"/>
                </a:ext>
              </a:extLst>
            </p:cNvPr>
            <p:cNvSpPr/>
            <p:nvPr/>
          </p:nvSpPr>
          <p:spPr>
            <a:xfrm>
              <a:off x="4178999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0" name="Forme libre 22">
              <a:extLst>
                <a:ext uri="{FF2B5EF4-FFF2-40B4-BE49-F238E27FC236}">
                  <a16:creationId xmlns:a16="http://schemas.microsoft.com/office/drawing/2014/main" id="{581FAA7A-C994-0C05-56EB-3C4824DE184D}"/>
                </a:ext>
              </a:extLst>
            </p:cNvPr>
            <p:cNvSpPr/>
            <p:nvPr/>
          </p:nvSpPr>
          <p:spPr>
            <a:xfrm>
              <a:off x="5742347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1" name="Forme libre 26">
              <a:extLst>
                <a:ext uri="{FF2B5EF4-FFF2-40B4-BE49-F238E27FC236}">
                  <a16:creationId xmlns:a16="http://schemas.microsoft.com/office/drawing/2014/main" id="{02DC3D28-9972-7010-324A-2C0338BC8200}"/>
                </a:ext>
              </a:extLst>
            </p:cNvPr>
            <p:cNvSpPr/>
            <p:nvPr/>
          </p:nvSpPr>
          <p:spPr>
            <a:xfrm>
              <a:off x="7305694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4" name="ZoneTexte 2">
              <a:extLst>
                <a:ext uri="{FF2B5EF4-FFF2-40B4-BE49-F238E27FC236}">
                  <a16:creationId xmlns:a16="http://schemas.microsoft.com/office/drawing/2014/main" id="{C12BB35B-E134-1C78-0EE9-99B1505203A8}"/>
                </a:ext>
              </a:extLst>
            </p:cNvPr>
            <p:cNvSpPr txBox="1"/>
            <p:nvPr/>
          </p:nvSpPr>
          <p:spPr>
            <a:xfrm>
              <a:off x="5015282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5" name="ZoneTexte 9">
              <a:extLst>
                <a:ext uri="{FF2B5EF4-FFF2-40B4-BE49-F238E27FC236}">
                  <a16:creationId xmlns:a16="http://schemas.microsoft.com/office/drawing/2014/main" id="{3E5A393A-90E3-F2D9-AD4A-84604DE48CD7}"/>
                </a:ext>
              </a:extLst>
            </p:cNvPr>
            <p:cNvSpPr txBox="1"/>
            <p:nvPr/>
          </p:nvSpPr>
          <p:spPr>
            <a:xfrm>
              <a:off x="6578760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8" name="ZoneTexte 13">
              <a:extLst>
                <a:ext uri="{FF2B5EF4-FFF2-40B4-BE49-F238E27FC236}">
                  <a16:creationId xmlns:a16="http://schemas.microsoft.com/office/drawing/2014/main" id="{DDB28548-3A51-1A54-A24B-C67025324631}"/>
                </a:ext>
              </a:extLst>
            </p:cNvPr>
            <p:cNvSpPr txBox="1"/>
            <p:nvPr/>
          </p:nvSpPr>
          <p:spPr>
            <a:xfrm>
              <a:off x="4233673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9" name="ZoneTexte 14">
              <a:extLst>
                <a:ext uri="{FF2B5EF4-FFF2-40B4-BE49-F238E27FC236}">
                  <a16:creationId xmlns:a16="http://schemas.microsoft.com/office/drawing/2014/main" id="{6AB3EE47-2332-8157-6251-AE8B1887BD57}"/>
                </a:ext>
              </a:extLst>
            </p:cNvPr>
            <p:cNvSpPr txBox="1"/>
            <p:nvPr/>
          </p:nvSpPr>
          <p:spPr>
            <a:xfrm>
              <a:off x="5797021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4" name="ZoneTexte 18">
              <a:extLst>
                <a:ext uri="{FF2B5EF4-FFF2-40B4-BE49-F238E27FC236}">
                  <a16:creationId xmlns:a16="http://schemas.microsoft.com/office/drawing/2014/main" id="{648E96BD-F63B-BC90-3CA0-AC322AEF2927}"/>
                </a:ext>
              </a:extLst>
            </p:cNvPr>
            <p:cNvSpPr txBox="1"/>
            <p:nvPr/>
          </p:nvSpPr>
          <p:spPr>
            <a:xfrm>
              <a:off x="7360369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>
                  <a:solidFill>
                    <a:schemeClr val="bg1"/>
                  </a:solidFill>
                </a:rPr>
                <a:t>05</a:t>
              </a:r>
              <a:endParaRPr lang="fr-FR" sz="135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FAFC3B08-352D-E23F-7B8F-9FD89ADF1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003" y="3176978"/>
            <a:ext cx="435915" cy="435915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C537FEE8-F12C-21E0-20DA-BAC51F3D37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2817" y="3517367"/>
            <a:ext cx="435915" cy="435915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C45882F4-4283-DEC0-7212-C19377471C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0307" y="3517367"/>
            <a:ext cx="435915" cy="435915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59FA6A71-4E09-B5FA-799C-E4C6122715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7796" y="3517367"/>
            <a:ext cx="435915" cy="435915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7AD76095-8F2A-19D7-7D75-A3A91A571A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96611" y="3176978"/>
            <a:ext cx="435915" cy="435915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7A117F49-3D92-0758-FD10-FABBCAC88F45}"/>
              </a:ext>
            </a:extLst>
          </p:cNvPr>
          <p:cNvGrpSpPr/>
          <p:nvPr/>
        </p:nvGrpSpPr>
        <p:grpSpPr>
          <a:xfrm>
            <a:off x="2835576" y="4546635"/>
            <a:ext cx="1040356" cy="875538"/>
            <a:chOff x="332936" y="2689322"/>
            <a:chExt cx="2926080" cy="116738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76169B6-D6C3-05AC-7E86-A3EED7C7B4E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D23BC4-8D71-9513-53FF-44D257CA01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0CA9D4D-CBD4-25AE-D2E4-3A01159578A6}"/>
              </a:ext>
            </a:extLst>
          </p:cNvPr>
          <p:cNvGrpSpPr/>
          <p:nvPr/>
        </p:nvGrpSpPr>
        <p:grpSpPr>
          <a:xfrm>
            <a:off x="4008086" y="4546635"/>
            <a:ext cx="1040356" cy="875538"/>
            <a:chOff x="332936" y="2689322"/>
            <a:chExt cx="2926080" cy="116738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2D86438-8438-8B4E-0F03-3BF8189368A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42C9062-7F6E-BC88-AD67-F337B3C8B1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7FFF92C-B022-7A6B-8EE3-C17B150743E7}"/>
              </a:ext>
            </a:extLst>
          </p:cNvPr>
          <p:cNvGrpSpPr/>
          <p:nvPr/>
        </p:nvGrpSpPr>
        <p:grpSpPr>
          <a:xfrm>
            <a:off x="5180597" y="4546635"/>
            <a:ext cx="1040356" cy="875538"/>
            <a:chOff x="332936" y="2689322"/>
            <a:chExt cx="2926080" cy="116738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FBABD2A-15F1-4F5B-E45A-15EEF211610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262E6BB-6880-34E2-805E-F0C40E19DBC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728B5EA-6D86-FC21-D871-BA74462BAB2D}"/>
              </a:ext>
            </a:extLst>
          </p:cNvPr>
          <p:cNvGrpSpPr/>
          <p:nvPr/>
        </p:nvGrpSpPr>
        <p:grpSpPr>
          <a:xfrm>
            <a:off x="3421782" y="1834841"/>
            <a:ext cx="1040356" cy="875538"/>
            <a:chOff x="332936" y="2689322"/>
            <a:chExt cx="2926080" cy="116738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0413077-C059-D0B6-1A69-74125C4A76B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4EF7961-0AD5-34FC-4DD6-03F20F7818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4BCE8BB-BF94-557E-4409-05B3B2332B73}"/>
              </a:ext>
            </a:extLst>
          </p:cNvPr>
          <p:cNvGrpSpPr/>
          <p:nvPr/>
        </p:nvGrpSpPr>
        <p:grpSpPr>
          <a:xfrm>
            <a:off x="4594293" y="1834841"/>
            <a:ext cx="1040356" cy="875538"/>
            <a:chOff x="332936" y="2689322"/>
            <a:chExt cx="2926080" cy="116738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D159109-8E1B-52EA-6760-A3D5D24D219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19D6FD2-FF29-ED06-2307-8F72410F0F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731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BA595-ABE8-E8B2-9FCA-AC21C7C0F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F3103-1893-9746-70E1-FB4973E5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Arrow Diamond Process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AF75757-F202-4CAF-9A88-94DD3ACEA3B6}"/>
              </a:ext>
            </a:extLst>
          </p:cNvPr>
          <p:cNvGrpSpPr/>
          <p:nvPr/>
        </p:nvGrpSpPr>
        <p:grpSpPr>
          <a:xfrm>
            <a:off x="2835576" y="4546635"/>
            <a:ext cx="1040356" cy="875538"/>
            <a:chOff x="332936" y="2689322"/>
            <a:chExt cx="2926080" cy="116738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5DC53D-53C7-6AAF-1B35-42DDD8E51AF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41D976F-2163-9A32-2868-530F23A171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78F4EC4-5AAE-A91D-ACC6-6405DCFC1867}"/>
              </a:ext>
            </a:extLst>
          </p:cNvPr>
          <p:cNvGrpSpPr/>
          <p:nvPr/>
        </p:nvGrpSpPr>
        <p:grpSpPr>
          <a:xfrm>
            <a:off x="4008086" y="4546635"/>
            <a:ext cx="1040356" cy="875538"/>
            <a:chOff x="332936" y="2689322"/>
            <a:chExt cx="2926080" cy="116738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204829D-59FE-E7BB-1EE6-A9522D44307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9CE679-0C67-A1C4-BE26-A7D6DC536D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9396EE-8300-ED35-EF0A-3FD6E167E16A}"/>
              </a:ext>
            </a:extLst>
          </p:cNvPr>
          <p:cNvGrpSpPr/>
          <p:nvPr/>
        </p:nvGrpSpPr>
        <p:grpSpPr>
          <a:xfrm>
            <a:off x="5180597" y="4546635"/>
            <a:ext cx="1040356" cy="875538"/>
            <a:chOff x="332936" y="2689322"/>
            <a:chExt cx="2926080" cy="116738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FFB48C0-E08F-55C4-9BE6-F5B9E057234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6423E01-6F8E-0B27-5639-ECC933967C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6335CE1-AD23-849B-C793-82B67EEED0F7}"/>
              </a:ext>
            </a:extLst>
          </p:cNvPr>
          <p:cNvGrpSpPr/>
          <p:nvPr/>
        </p:nvGrpSpPr>
        <p:grpSpPr>
          <a:xfrm>
            <a:off x="3421782" y="1834841"/>
            <a:ext cx="1040356" cy="875538"/>
            <a:chOff x="332936" y="2689322"/>
            <a:chExt cx="2926080" cy="116738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9CEBCBB-9CF9-0441-C94B-445860A1071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2F44FDB-67E0-19FB-D9B8-D719CC1FC1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45EA9E2-886F-B809-0AC4-7E74644221C6}"/>
              </a:ext>
            </a:extLst>
          </p:cNvPr>
          <p:cNvGrpSpPr/>
          <p:nvPr/>
        </p:nvGrpSpPr>
        <p:grpSpPr>
          <a:xfrm>
            <a:off x="4594293" y="1834841"/>
            <a:ext cx="1040356" cy="875538"/>
            <a:chOff x="332936" y="2689322"/>
            <a:chExt cx="2926080" cy="116738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D490C08-ECD3-BA7E-F0DE-7A0CCB4FEC38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1264BAD-54E5-D51C-F35B-B3E5E57C05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68F55ED-BABD-415B-267B-1C52E4C74A00}"/>
              </a:ext>
            </a:extLst>
          </p:cNvPr>
          <p:cNvGrpSpPr/>
          <p:nvPr/>
        </p:nvGrpSpPr>
        <p:grpSpPr>
          <a:xfrm>
            <a:off x="2231537" y="2674973"/>
            <a:ext cx="4680929" cy="1715864"/>
            <a:chOff x="2975382" y="2285091"/>
            <a:chExt cx="6241239" cy="2287818"/>
          </a:xfrm>
        </p:grpSpPr>
        <p:sp>
          <p:nvSpPr>
            <p:cNvPr id="7" name="Forme libre 8">
              <a:extLst>
                <a:ext uri="{FF2B5EF4-FFF2-40B4-BE49-F238E27FC236}">
                  <a16:creationId xmlns:a16="http://schemas.microsoft.com/office/drawing/2014/main" id="{C1741853-ABEB-D88B-92FF-C1E31FEBEB82}"/>
                </a:ext>
              </a:extLst>
            </p:cNvPr>
            <p:cNvSpPr/>
            <p:nvPr/>
          </p:nvSpPr>
          <p:spPr>
            <a:xfrm>
              <a:off x="6014049" y="2446012"/>
              <a:ext cx="1597325" cy="1466068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47122 w 1794252"/>
                <a:gd name="connsiteY2" fmla="*/ 822840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21378 w 1821378"/>
                <a:gd name="connsiteY0" fmla="*/ 772033 h 1668954"/>
                <a:gd name="connsiteX1" fmla="*/ 924252 w 1821378"/>
                <a:gd name="connsiteY1" fmla="*/ 1668954 h 1668954"/>
                <a:gd name="connsiteX2" fmla="*/ 0 w 1821378"/>
                <a:gd name="connsiteY2" fmla="*/ 852539 h 1668954"/>
                <a:gd name="connsiteX3" fmla="*/ 27126 w 1821378"/>
                <a:gd name="connsiteY3" fmla="*/ 772033 h 1668954"/>
                <a:gd name="connsiteX4" fmla="*/ 710986 w 1821378"/>
                <a:gd name="connsiteY4" fmla="*/ 88328 h 1668954"/>
                <a:gd name="connsiteX5" fmla="*/ 1137518 w 1821378"/>
                <a:gd name="connsiteY5" fmla="*/ 88328 h 1668954"/>
                <a:gd name="connsiteX6" fmla="*/ 1821378 w 1821378"/>
                <a:gd name="connsiteY6" fmla="*/ 772033 h 1668954"/>
                <a:gd name="connsiteX0" fmla="*/ 1821378 w 1821378"/>
                <a:gd name="connsiteY0" fmla="*/ 772033 h 1668954"/>
                <a:gd name="connsiteX1" fmla="*/ 924252 w 1821378"/>
                <a:gd name="connsiteY1" fmla="*/ 1668954 h 1668954"/>
                <a:gd name="connsiteX2" fmla="*/ 869524 w 1821378"/>
                <a:gd name="connsiteY2" fmla="*/ 1618115 h 1668954"/>
                <a:gd name="connsiteX3" fmla="*/ 0 w 1821378"/>
                <a:gd name="connsiteY3" fmla="*/ 852539 h 1668954"/>
                <a:gd name="connsiteX4" fmla="*/ 27126 w 1821378"/>
                <a:gd name="connsiteY4" fmla="*/ 772033 h 1668954"/>
                <a:gd name="connsiteX5" fmla="*/ 710986 w 1821378"/>
                <a:gd name="connsiteY5" fmla="*/ 88328 h 1668954"/>
                <a:gd name="connsiteX6" fmla="*/ 1137518 w 1821378"/>
                <a:gd name="connsiteY6" fmla="*/ 88328 h 1668954"/>
                <a:gd name="connsiteX7" fmla="*/ 1821378 w 1821378"/>
                <a:gd name="connsiteY7" fmla="*/ 772033 h 1668954"/>
                <a:gd name="connsiteX0" fmla="*/ 1821378 w 1821378"/>
                <a:gd name="connsiteY0" fmla="*/ 772033 h 1677513"/>
                <a:gd name="connsiteX1" fmla="*/ 924252 w 1821378"/>
                <a:gd name="connsiteY1" fmla="*/ 1668954 h 1677513"/>
                <a:gd name="connsiteX2" fmla="*/ 864574 w 1821378"/>
                <a:gd name="connsiteY2" fmla="*/ 1677513 h 1677513"/>
                <a:gd name="connsiteX3" fmla="*/ 0 w 1821378"/>
                <a:gd name="connsiteY3" fmla="*/ 852539 h 1677513"/>
                <a:gd name="connsiteX4" fmla="*/ 27126 w 1821378"/>
                <a:gd name="connsiteY4" fmla="*/ 772033 h 1677513"/>
                <a:gd name="connsiteX5" fmla="*/ 710986 w 1821378"/>
                <a:gd name="connsiteY5" fmla="*/ 88328 h 1677513"/>
                <a:gd name="connsiteX6" fmla="*/ 1137518 w 1821378"/>
                <a:gd name="connsiteY6" fmla="*/ 88328 h 1677513"/>
                <a:gd name="connsiteX7" fmla="*/ 1821378 w 1821378"/>
                <a:gd name="connsiteY7" fmla="*/ 772033 h 1677513"/>
                <a:gd name="connsiteX0" fmla="*/ 1821378 w 1821378"/>
                <a:gd name="connsiteY0" fmla="*/ 772033 h 1677513"/>
                <a:gd name="connsiteX1" fmla="*/ 988320 w 1821378"/>
                <a:gd name="connsiteY1" fmla="*/ 1618115 h 1677513"/>
                <a:gd name="connsiteX2" fmla="*/ 924252 w 1821378"/>
                <a:gd name="connsiteY2" fmla="*/ 1668954 h 1677513"/>
                <a:gd name="connsiteX3" fmla="*/ 864574 w 1821378"/>
                <a:gd name="connsiteY3" fmla="*/ 1677513 h 1677513"/>
                <a:gd name="connsiteX4" fmla="*/ 0 w 1821378"/>
                <a:gd name="connsiteY4" fmla="*/ 852539 h 1677513"/>
                <a:gd name="connsiteX5" fmla="*/ 27126 w 1821378"/>
                <a:gd name="connsiteY5" fmla="*/ 772033 h 1677513"/>
                <a:gd name="connsiteX6" fmla="*/ 710986 w 1821378"/>
                <a:gd name="connsiteY6" fmla="*/ 88328 h 1677513"/>
                <a:gd name="connsiteX7" fmla="*/ 1137518 w 1821378"/>
                <a:gd name="connsiteY7" fmla="*/ 88328 h 1677513"/>
                <a:gd name="connsiteX8" fmla="*/ 1821378 w 1821378"/>
                <a:gd name="connsiteY8" fmla="*/ 772033 h 1677513"/>
                <a:gd name="connsiteX0" fmla="*/ 1821378 w 1821378"/>
                <a:gd name="connsiteY0" fmla="*/ 772033 h 1682464"/>
                <a:gd name="connsiteX1" fmla="*/ 1037819 w 1821378"/>
                <a:gd name="connsiteY1" fmla="*/ 1682464 h 1682464"/>
                <a:gd name="connsiteX2" fmla="*/ 924252 w 1821378"/>
                <a:gd name="connsiteY2" fmla="*/ 1668954 h 1682464"/>
                <a:gd name="connsiteX3" fmla="*/ 864574 w 1821378"/>
                <a:gd name="connsiteY3" fmla="*/ 1677513 h 1682464"/>
                <a:gd name="connsiteX4" fmla="*/ 0 w 1821378"/>
                <a:gd name="connsiteY4" fmla="*/ 852539 h 1682464"/>
                <a:gd name="connsiteX5" fmla="*/ 27126 w 1821378"/>
                <a:gd name="connsiteY5" fmla="*/ 772033 h 1682464"/>
                <a:gd name="connsiteX6" fmla="*/ 710986 w 1821378"/>
                <a:gd name="connsiteY6" fmla="*/ 88328 h 1682464"/>
                <a:gd name="connsiteX7" fmla="*/ 1137518 w 1821378"/>
                <a:gd name="connsiteY7" fmla="*/ 88328 h 1682464"/>
                <a:gd name="connsiteX8" fmla="*/ 1821378 w 1821378"/>
                <a:gd name="connsiteY8" fmla="*/ 772033 h 1682464"/>
                <a:gd name="connsiteX0" fmla="*/ 1821378 w 1821378"/>
                <a:gd name="connsiteY0" fmla="*/ 772033 h 1682464"/>
                <a:gd name="connsiteX1" fmla="*/ 1776997 w 1821378"/>
                <a:gd name="connsiteY1" fmla="*/ 832739 h 1682464"/>
                <a:gd name="connsiteX2" fmla="*/ 1037819 w 1821378"/>
                <a:gd name="connsiteY2" fmla="*/ 1682464 h 1682464"/>
                <a:gd name="connsiteX3" fmla="*/ 924252 w 1821378"/>
                <a:gd name="connsiteY3" fmla="*/ 1668954 h 1682464"/>
                <a:gd name="connsiteX4" fmla="*/ 864574 w 1821378"/>
                <a:gd name="connsiteY4" fmla="*/ 1677513 h 1682464"/>
                <a:gd name="connsiteX5" fmla="*/ 0 w 1821378"/>
                <a:gd name="connsiteY5" fmla="*/ 852539 h 1682464"/>
                <a:gd name="connsiteX6" fmla="*/ 27126 w 1821378"/>
                <a:gd name="connsiteY6" fmla="*/ 772033 h 1682464"/>
                <a:gd name="connsiteX7" fmla="*/ 710986 w 1821378"/>
                <a:gd name="connsiteY7" fmla="*/ 88328 h 1682464"/>
                <a:gd name="connsiteX8" fmla="*/ 1137518 w 1821378"/>
                <a:gd name="connsiteY8" fmla="*/ 88328 h 1682464"/>
                <a:gd name="connsiteX9" fmla="*/ 1821378 w 1821378"/>
                <a:gd name="connsiteY9" fmla="*/ 772033 h 1682464"/>
                <a:gd name="connsiteX0" fmla="*/ 1821378 w 1833095"/>
                <a:gd name="connsiteY0" fmla="*/ 772033 h 1682464"/>
                <a:gd name="connsiteX1" fmla="*/ 1833095 w 1833095"/>
                <a:gd name="connsiteY1" fmla="*/ 872337 h 1682464"/>
                <a:gd name="connsiteX2" fmla="*/ 1037819 w 1833095"/>
                <a:gd name="connsiteY2" fmla="*/ 1682464 h 1682464"/>
                <a:gd name="connsiteX3" fmla="*/ 924252 w 1833095"/>
                <a:gd name="connsiteY3" fmla="*/ 1668954 h 1682464"/>
                <a:gd name="connsiteX4" fmla="*/ 864574 w 1833095"/>
                <a:gd name="connsiteY4" fmla="*/ 1677513 h 1682464"/>
                <a:gd name="connsiteX5" fmla="*/ 0 w 1833095"/>
                <a:gd name="connsiteY5" fmla="*/ 852539 h 1682464"/>
                <a:gd name="connsiteX6" fmla="*/ 27126 w 1833095"/>
                <a:gd name="connsiteY6" fmla="*/ 772033 h 1682464"/>
                <a:gd name="connsiteX7" fmla="*/ 710986 w 1833095"/>
                <a:gd name="connsiteY7" fmla="*/ 88328 h 1682464"/>
                <a:gd name="connsiteX8" fmla="*/ 1137518 w 1833095"/>
                <a:gd name="connsiteY8" fmla="*/ 88328 h 1682464"/>
                <a:gd name="connsiteX9" fmla="*/ 1821378 w 1833095"/>
                <a:gd name="connsiteY9" fmla="*/ 772033 h 168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3095" h="1682464">
                  <a:moveTo>
                    <a:pt x="1821378" y="772033"/>
                  </a:moveTo>
                  <a:lnTo>
                    <a:pt x="1833095" y="872337"/>
                  </a:lnTo>
                  <a:lnTo>
                    <a:pt x="1037819" y="1682464"/>
                  </a:lnTo>
                  <a:lnTo>
                    <a:pt x="924252" y="1668954"/>
                  </a:lnTo>
                  <a:lnTo>
                    <a:pt x="864574" y="1677513"/>
                  </a:lnTo>
                  <a:lnTo>
                    <a:pt x="0" y="852539"/>
                  </a:lnTo>
                  <a:lnTo>
                    <a:pt x="27126" y="772033"/>
                  </a:lnTo>
                  <a:lnTo>
                    <a:pt x="710986" y="88328"/>
                  </a:lnTo>
                  <a:cubicBezTo>
                    <a:pt x="828784" y="-29443"/>
                    <a:pt x="1019719" y="-29443"/>
                    <a:pt x="1137518" y="88328"/>
                  </a:cubicBezTo>
                  <a:lnTo>
                    <a:pt x="1821378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0" name="Forme libre 5">
              <a:extLst>
                <a:ext uri="{FF2B5EF4-FFF2-40B4-BE49-F238E27FC236}">
                  <a16:creationId xmlns:a16="http://schemas.microsoft.com/office/drawing/2014/main" id="{851B4054-84F8-F312-CDB2-99947D278FB8}"/>
                </a:ext>
              </a:extLst>
            </p:cNvPr>
            <p:cNvSpPr/>
            <p:nvPr/>
          </p:nvSpPr>
          <p:spPr>
            <a:xfrm>
              <a:off x="4439726" y="2446012"/>
              <a:ext cx="1597959" cy="1527890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66027 w 1794252"/>
                <a:gd name="connsiteY2" fmla="*/ 836040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831605 w 1794252"/>
                <a:gd name="connsiteY2" fmla="*/ 1608215 h 1668954"/>
                <a:gd name="connsiteX3" fmla="*/ 66027 w 1794252"/>
                <a:gd name="connsiteY3" fmla="*/ 836040 h 1668954"/>
                <a:gd name="connsiteX4" fmla="*/ 0 w 1794252"/>
                <a:gd name="connsiteY4" fmla="*/ 772033 h 1668954"/>
                <a:gd name="connsiteX5" fmla="*/ 683860 w 1794252"/>
                <a:gd name="connsiteY5" fmla="*/ 88328 h 1668954"/>
                <a:gd name="connsiteX6" fmla="*/ 1110392 w 1794252"/>
                <a:gd name="connsiteY6" fmla="*/ 88328 h 1668954"/>
                <a:gd name="connsiteX7" fmla="*/ 1794252 w 1794252"/>
                <a:gd name="connsiteY7" fmla="*/ 772033 h 1668954"/>
                <a:gd name="connsiteX0" fmla="*/ 1794252 w 1794252"/>
                <a:gd name="connsiteY0" fmla="*/ 772033 h 1753411"/>
                <a:gd name="connsiteX1" fmla="*/ 897126 w 1794252"/>
                <a:gd name="connsiteY1" fmla="*/ 1668954 h 1753411"/>
                <a:gd name="connsiteX2" fmla="*/ 745808 w 1794252"/>
                <a:gd name="connsiteY2" fmla="*/ 1753411 h 1753411"/>
                <a:gd name="connsiteX3" fmla="*/ 66027 w 1794252"/>
                <a:gd name="connsiteY3" fmla="*/ 836040 h 1753411"/>
                <a:gd name="connsiteX4" fmla="*/ 0 w 1794252"/>
                <a:gd name="connsiteY4" fmla="*/ 772033 h 1753411"/>
                <a:gd name="connsiteX5" fmla="*/ 683860 w 1794252"/>
                <a:gd name="connsiteY5" fmla="*/ 88328 h 1753411"/>
                <a:gd name="connsiteX6" fmla="*/ 1110392 w 1794252"/>
                <a:gd name="connsiteY6" fmla="*/ 88328 h 1753411"/>
                <a:gd name="connsiteX7" fmla="*/ 1794252 w 1794252"/>
                <a:gd name="connsiteY7" fmla="*/ 772033 h 1753411"/>
                <a:gd name="connsiteX0" fmla="*/ 1833822 w 1833822"/>
                <a:gd name="connsiteY0" fmla="*/ 772033 h 1753411"/>
                <a:gd name="connsiteX1" fmla="*/ 936696 w 1833822"/>
                <a:gd name="connsiteY1" fmla="*/ 1668954 h 1753411"/>
                <a:gd name="connsiteX2" fmla="*/ 785378 w 1833822"/>
                <a:gd name="connsiteY2" fmla="*/ 1753411 h 1753411"/>
                <a:gd name="connsiteX3" fmla="*/ 0 w 1833822"/>
                <a:gd name="connsiteY3" fmla="*/ 908638 h 1753411"/>
                <a:gd name="connsiteX4" fmla="*/ 39570 w 1833822"/>
                <a:gd name="connsiteY4" fmla="*/ 772033 h 1753411"/>
                <a:gd name="connsiteX5" fmla="*/ 723430 w 1833822"/>
                <a:gd name="connsiteY5" fmla="*/ 88328 h 1753411"/>
                <a:gd name="connsiteX6" fmla="*/ 1149962 w 1833822"/>
                <a:gd name="connsiteY6" fmla="*/ 88328 h 1753411"/>
                <a:gd name="connsiteX7" fmla="*/ 1833822 w 1833822"/>
                <a:gd name="connsiteY7" fmla="*/ 772033 h 175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3822" h="1753411">
                  <a:moveTo>
                    <a:pt x="1833822" y="772033"/>
                  </a:moveTo>
                  <a:lnTo>
                    <a:pt x="936696" y="1668954"/>
                  </a:lnTo>
                  <a:lnTo>
                    <a:pt x="785378" y="1753411"/>
                  </a:lnTo>
                  <a:lnTo>
                    <a:pt x="0" y="908638"/>
                  </a:lnTo>
                  <a:lnTo>
                    <a:pt x="39570" y="772033"/>
                  </a:lnTo>
                  <a:lnTo>
                    <a:pt x="723430" y="88328"/>
                  </a:lnTo>
                  <a:cubicBezTo>
                    <a:pt x="841228" y="-29443"/>
                    <a:pt x="1032163" y="-29443"/>
                    <a:pt x="1149962" y="88328"/>
                  </a:cubicBezTo>
                  <a:lnTo>
                    <a:pt x="1833822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Forme libre 3">
              <a:extLst>
                <a:ext uri="{FF2B5EF4-FFF2-40B4-BE49-F238E27FC236}">
                  <a16:creationId xmlns:a16="http://schemas.microsoft.com/office/drawing/2014/main" id="{2609ACE4-1116-BC32-21B1-2A6D3F49965E}"/>
                </a:ext>
              </a:extLst>
            </p:cNvPr>
            <p:cNvSpPr/>
            <p:nvPr/>
          </p:nvSpPr>
          <p:spPr>
            <a:xfrm>
              <a:off x="2975382" y="2401736"/>
              <a:ext cx="1521855" cy="1554913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914912 w 1720208"/>
                <a:gd name="connsiteY1" fmla="*/ 1639227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19763"/>
                <a:gd name="connsiteX1" fmla="*/ 1660688 w 1720208"/>
                <a:gd name="connsiteY1" fmla="*/ 873650 h 1719763"/>
                <a:gd name="connsiteX2" fmla="*/ 914912 w 1720208"/>
                <a:gd name="connsiteY2" fmla="*/ 1639227 h 1719763"/>
                <a:gd name="connsiteX3" fmla="*/ 823082 w 1720208"/>
                <a:gd name="connsiteY3" fmla="*/ 1719763 h 1719763"/>
                <a:gd name="connsiteX4" fmla="*/ 15428 w 1720208"/>
                <a:gd name="connsiteY4" fmla="*/ 912294 h 1719763"/>
                <a:gd name="connsiteX5" fmla="*/ 52446 w 1720208"/>
                <a:gd name="connsiteY5" fmla="*/ 822842 h 1719763"/>
                <a:gd name="connsiteX6" fmla="*/ 822932 w 1720208"/>
                <a:gd name="connsiteY6" fmla="*/ 822842 h 1719763"/>
                <a:gd name="connsiteX7" fmla="*/ 822932 w 1720208"/>
                <a:gd name="connsiteY7" fmla="*/ 52532 h 1719763"/>
                <a:gd name="connsiteX8" fmla="*/ 912405 w 1720208"/>
                <a:gd name="connsiteY8" fmla="*/ 15523 h 1719763"/>
                <a:gd name="connsiteX9" fmla="*/ 1720058 w 1720208"/>
                <a:gd name="connsiteY9" fmla="*/ 822992 h 1719763"/>
                <a:gd name="connsiteX10" fmla="*/ 1720208 w 1720208"/>
                <a:gd name="connsiteY10" fmla="*/ 822842 h 1719763"/>
                <a:gd name="connsiteX0" fmla="*/ 1720208 w 1720208"/>
                <a:gd name="connsiteY0" fmla="*/ 822842 h 1784422"/>
                <a:gd name="connsiteX1" fmla="*/ 1660688 w 1720208"/>
                <a:gd name="connsiteY1" fmla="*/ 873650 h 1784422"/>
                <a:gd name="connsiteX2" fmla="*/ 967710 w 1720208"/>
                <a:gd name="connsiteY2" fmla="*/ 1784422 h 1784422"/>
                <a:gd name="connsiteX3" fmla="*/ 823082 w 1720208"/>
                <a:gd name="connsiteY3" fmla="*/ 1719763 h 1784422"/>
                <a:gd name="connsiteX4" fmla="*/ 15428 w 1720208"/>
                <a:gd name="connsiteY4" fmla="*/ 912294 h 1784422"/>
                <a:gd name="connsiteX5" fmla="*/ 52446 w 1720208"/>
                <a:gd name="connsiteY5" fmla="*/ 822842 h 1784422"/>
                <a:gd name="connsiteX6" fmla="*/ 822932 w 1720208"/>
                <a:gd name="connsiteY6" fmla="*/ 822842 h 1784422"/>
                <a:gd name="connsiteX7" fmla="*/ 822932 w 1720208"/>
                <a:gd name="connsiteY7" fmla="*/ 52532 h 1784422"/>
                <a:gd name="connsiteX8" fmla="*/ 912405 w 1720208"/>
                <a:gd name="connsiteY8" fmla="*/ 15523 h 1784422"/>
                <a:gd name="connsiteX9" fmla="*/ 1720058 w 1720208"/>
                <a:gd name="connsiteY9" fmla="*/ 822992 h 1784422"/>
                <a:gd name="connsiteX10" fmla="*/ 1720208 w 1720208"/>
                <a:gd name="connsiteY10" fmla="*/ 822842 h 1784422"/>
                <a:gd name="connsiteX0" fmla="*/ 1720208 w 1746485"/>
                <a:gd name="connsiteY0" fmla="*/ 822842 h 1784422"/>
                <a:gd name="connsiteX1" fmla="*/ 1746485 w 1746485"/>
                <a:gd name="connsiteY1" fmla="*/ 913248 h 1784422"/>
                <a:gd name="connsiteX2" fmla="*/ 967710 w 1746485"/>
                <a:gd name="connsiteY2" fmla="*/ 1784422 h 1784422"/>
                <a:gd name="connsiteX3" fmla="*/ 823082 w 1746485"/>
                <a:gd name="connsiteY3" fmla="*/ 1719763 h 1784422"/>
                <a:gd name="connsiteX4" fmla="*/ 15428 w 1746485"/>
                <a:gd name="connsiteY4" fmla="*/ 912294 h 1784422"/>
                <a:gd name="connsiteX5" fmla="*/ 52446 w 1746485"/>
                <a:gd name="connsiteY5" fmla="*/ 822842 h 1784422"/>
                <a:gd name="connsiteX6" fmla="*/ 822932 w 1746485"/>
                <a:gd name="connsiteY6" fmla="*/ 822842 h 1784422"/>
                <a:gd name="connsiteX7" fmla="*/ 822932 w 1746485"/>
                <a:gd name="connsiteY7" fmla="*/ 52532 h 1784422"/>
                <a:gd name="connsiteX8" fmla="*/ 912405 w 1746485"/>
                <a:gd name="connsiteY8" fmla="*/ 15523 h 1784422"/>
                <a:gd name="connsiteX9" fmla="*/ 1720058 w 1746485"/>
                <a:gd name="connsiteY9" fmla="*/ 822992 h 1784422"/>
                <a:gd name="connsiteX10" fmla="*/ 1720208 w 1746485"/>
                <a:gd name="connsiteY10" fmla="*/ 822842 h 178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6485" h="1784422">
                  <a:moveTo>
                    <a:pt x="1720208" y="822842"/>
                  </a:moveTo>
                  <a:lnTo>
                    <a:pt x="1746485" y="913248"/>
                  </a:lnTo>
                  <a:lnTo>
                    <a:pt x="967710" y="1784422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5" name="Forme libre 4">
              <a:extLst>
                <a:ext uri="{FF2B5EF4-FFF2-40B4-BE49-F238E27FC236}">
                  <a16:creationId xmlns:a16="http://schemas.microsoft.com/office/drawing/2014/main" id="{1B3B85F8-0444-AA80-0E0D-200EF3E7FFF2}"/>
                </a:ext>
              </a:extLst>
            </p:cNvPr>
            <p:cNvSpPr/>
            <p:nvPr/>
          </p:nvSpPr>
          <p:spPr>
            <a:xfrm>
              <a:off x="3692599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orme libre 7">
              <a:extLst>
                <a:ext uri="{FF2B5EF4-FFF2-40B4-BE49-F238E27FC236}">
                  <a16:creationId xmlns:a16="http://schemas.microsoft.com/office/drawing/2014/main" id="{08773C91-F7C2-1213-69E4-83BAF0D01497}"/>
                </a:ext>
              </a:extLst>
            </p:cNvPr>
            <p:cNvSpPr/>
            <p:nvPr/>
          </p:nvSpPr>
          <p:spPr>
            <a:xfrm>
              <a:off x="5255947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9" name="Forme libre 15">
              <a:extLst>
                <a:ext uri="{FF2B5EF4-FFF2-40B4-BE49-F238E27FC236}">
                  <a16:creationId xmlns:a16="http://schemas.microsoft.com/office/drawing/2014/main" id="{4867D117-B25F-BA32-2A16-0CFFEFCED16D}"/>
                </a:ext>
              </a:extLst>
            </p:cNvPr>
            <p:cNvSpPr/>
            <p:nvPr/>
          </p:nvSpPr>
          <p:spPr>
            <a:xfrm>
              <a:off x="7578307" y="2285091"/>
              <a:ext cx="1638314" cy="1655024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30841 w 1854051"/>
                <a:gd name="connsiteY3" fmla="*/ 993489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80134 w 1880134"/>
                <a:gd name="connsiteY0" fmla="*/ 1551408 h 1853627"/>
                <a:gd name="connsiteX1" fmla="*/ 1552815 w 1880134"/>
                <a:gd name="connsiteY1" fmla="*/ 1224164 h 1853627"/>
                <a:gd name="connsiteX2" fmla="*/ 923209 w 1880134"/>
                <a:gd name="connsiteY2" fmla="*/ 1853627 h 1853627"/>
                <a:gd name="connsiteX3" fmla="*/ 0 w 1880134"/>
                <a:gd name="connsiteY3" fmla="*/ 1038037 h 1853627"/>
                <a:gd name="connsiteX4" fmla="*/ 26083 w 1880134"/>
                <a:gd name="connsiteY4" fmla="*/ 956706 h 1853627"/>
                <a:gd name="connsiteX5" fmla="*/ 655690 w 1880134"/>
                <a:gd name="connsiteY5" fmla="*/ 327242 h 1853627"/>
                <a:gd name="connsiteX6" fmla="*/ 328372 w 1880134"/>
                <a:gd name="connsiteY6" fmla="*/ 0 h 1853627"/>
                <a:gd name="connsiteX7" fmla="*/ 1511302 w 1880134"/>
                <a:gd name="connsiteY7" fmla="*/ 0 h 1853627"/>
                <a:gd name="connsiteX8" fmla="*/ 1880134 w 1880134"/>
                <a:gd name="connsiteY8" fmla="*/ 368747 h 1853627"/>
                <a:gd name="connsiteX9" fmla="*/ 1880134 w 1880134"/>
                <a:gd name="connsiteY9" fmla="*/ 1551408 h 1853627"/>
                <a:gd name="connsiteX0" fmla="*/ 1880134 w 1880134"/>
                <a:gd name="connsiteY0" fmla="*/ 1551408 h 1853627"/>
                <a:gd name="connsiteX1" fmla="*/ 1552815 w 1880134"/>
                <a:gd name="connsiteY1" fmla="*/ 1224164 h 1853627"/>
                <a:gd name="connsiteX2" fmla="*/ 923209 w 1880134"/>
                <a:gd name="connsiteY2" fmla="*/ 1853627 h 1853627"/>
                <a:gd name="connsiteX3" fmla="*/ 893447 w 1880134"/>
                <a:gd name="connsiteY3" fmla="*/ 1825063 h 1853627"/>
                <a:gd name="connsiteX4" fmla="*/ 0 w 1880134"/>
                <a:gd name="connsiteY4" fmla="*/ 1038037 h 1853627"/>
                <a:gd name="connsiteX5" fmla="*/ 26083 w 1880134"/>
                <a:gd name="connsiteY5" fmla="*/ 956706 h 1853627"/>
                <a:gd name="connsiteX6" fmla="*/ 655690 w 1880134"/>
                <a:gd name="connsiteY6" fmla="*/ 327242 h 1853627"/>
                <a:gd name="connsiteX7" fmla="*/ 328372 w 1880134"/>
                <a:gd name="connsiteY7" fmla="*/ 0 h 1853627"/>
                <a:gd name="connsiteX8" fmla="*/ 1511302 w 1880134"/>
                <a:gd name="connsiteY8" fmla="*/ 0 h 1853627"/>
                <a:gd name="connsiteX9" fmla="*/ 1880134 w 1880134"/>
                <a:gd name="connsiteY9" fmla="*/ 368747 h 1853627"/>
                <a:gd name="connsiteX10" fmla="*/ 1880134 w 1880134"/>
                <a:gd name="connsiteY10" fmla="*/ 1551408 h 1853627"/>
                <a:gd name="connsiteX0" fmla="*/ 1880134 w 1880134"/>
                <a:gd name="connsiteY0" fmla="*/ 1551408 h 1899311"/>
                <a:gd name="connsiteX1" fmla="*/ 1552815 w 1880134"/>
                <a:gd name="connsiteY1" fmla="*/ 1224164 h 1899311"/>
                <a:gd name="connsiteX2" fmla="*/ 923209 w 1880134"/>
                <a:gd name="connsiteY2" fmla="*/ 1853627 h 1899311"/>
                <a:gd name="connsiteX3" fmla="*/ 821673 w 1880134"/>
                <a:gd name="connsiteY3" fmla="*/ 1899311 h 1899311"/>
                <a:gd name="connsiteX4" fmla="*/ 0 w 1880134"/>
                <a:gd name="connsiteY4" fmla="*/ 1038037 h 1899311"/>
                <a:gd name="connsiteX5" fmla="*/ 26083 w 1880134"/>
                <a:gd name="connsiteY5" fmla="*/ 956706 h 1899311"/>
                <a:gd name="connsiteX6" fmla="*/ 655690 w 1880134"/>
                <a:gd name="connsiteY6" fmla="*/ 327242 h 1899311"/>
                <a:gd name="connsiteX7" fmla="*/ 328372 w 1880134"/>
                <a:gd name="connsiteY7" fmla="*/ 0 h 1899311"/>
                <a:gd name="connsiteX8" fmla="*/ 1511302 w 1880134"/>
                <a:gd name="connsiteY8" fmla="*/ 0 h 1899311"/>
                <a:gd name="connsiteX9" fmla="*/ 1880134 w 1880134"/>
                <a:gd name="connsiteY9" fmla="*/ 368747 h 1899311"/>
                <a:gd name="connsiteX10" fmla="*/ 1880134 w 1880134"/>
                <a:gd name="connsiteY10" fmla="*/ 1551408 h 189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0134" h="1899311">
                  <a:moveTo>
                    <a:pt x="1880134" y="1551408"/>
                  </a:moveTo>
                  <a:lnTo>
                    <a:pt x="1552815" y="1224164"/>
                  </a:lnTo>
                  <a:lnTo>
                    <a:pt x="923209" y="1853627"/>
                  </a:lnTo>
                  <a:lnTo>
                    <a:pt x="821673" y="1899311"/>
                  </a:lnTo>
                  <a:lnTo>
                    <a:pt x="0" y="1038037"/>
                  </a:lnTo>
                  <a:lnTo>
                    <a:pt x="26083" y="956706"/>
                  </a:lnTo>
                  <a:lnTo>
                    <a:pt x="655690" y="327242"/>
                  </a:lnTo>
                  <a:lnTo>
                    <a:pt x="328372" y="0"/>
                  </a:lnTo>
                  <a:lnTo>
                    <a:pt x="1511302" y="0"/>
                  </a:lnTo>
                  <a:cubicBezTo>
                    <a:pt x="1714976" y="0"/>
                    <a:pt x="1880134" y="165120"/>
                    <a:pt x="1880134" y="368747"/>
                  </a:cubicBezTo>
                  <a:lnTo>
                    <a:pt x="1880134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orme libre 16">
              <a:extLst>
                <a:ext uri="{FF2B5EF4-FFF2-40B4-BE49-F238E27FC236}">
                  <a16:creationId xmlns:a16="http://schemas.microsoft.com/office/drawing/2014/main" id="{3E41C71A-7C43-14FA-142B-17322D2035E0}"/>
                </a:ext>
              </a:extLst>
            </p:cNvPr>
            <p:cNvSpPr/>
            <p:nvPr/>
          </p:nvSpPr>
          <p:spPr>
            <a:xfrm>
              <a:off x="6819295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3" name="Forme libre 6">
              <a:extLst>
                <a:ext uri="{FF2B5EF4-FFF2-40B4-BE49-F238E27FC236}">
                  <a16:creationId xmlns:a16="http://schemas.microsoft.com/office/drawing/2014/main" id="{2C8D39EB-96EC-C03E-F2D6-C359B88C2429}"/>
                </a:ext>
              </a:extLst>
            </p:cNvPr>
            <p:cNvSpPr/>
            <p:nvPr/>
          </p:nvSpPr>
          <p:spPr>
            <a:xfrm>
              <a:off x="496060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6" name="Forme libre 17">
              <a:extLst>
                <a:ext uri="{FF2B5EF4-FFF2-40B4-BE49-F238E27FC236}">
                  <a16:creationId xmlns:a16="http://schemas.microsoft.com/office/drawing/2014/main" id="{96D2EB20-903F-3B3F-43FC-A00E19ACD163}"/>
                </a:ext>
              </a:extLst>
            </p:cNvPr>
            <p:cNvSpPr/>
            <p:nvPr/>
          </p:nvSpPr>
          <p:spPr>
            <a:xfrm>
              <a:off x="6524085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21">
              <a:extLst>
                <a:ext uri="{FF2B5EF4-FFF2-40B4-BE49-F238E27FC236}">
                  <a16:creationId xmlns:a16="http://schemas.microsoft.com/office/drawing/2014/main" id="{A040AD59-A262-E44D-F8D3-8A9FC3E0EDBB}"/>
                </a:ext>
              </a:extLst>
            </p:cNvPr>
            <p:cNvSpPr/>
            <p:nvPr/>
          </p:nvSpPr>
          <p:spPr>
            <a:xfrm>
              <a:off x="4178999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0" name="Forme libre 22">
              <a:extLst>
                <a:ext uri="{FF2B5EF4-FFF2-40B4-BE49-F238E27FC236}">
                  <a16:creationId xmlns:a16="http://schemas.microsoft.com/office/drawing/2014/main" id="{9560BFA1-AAA1-8C33-0F53-113E83646D0C}"/>
                </a:ext>
              </a:extLst>
            </p:cNvPr>
            <p:cNvSpPr/>
            <p:nvPr/>
          </p:nvSpPr>
          <p:spPr>
            <a:xfrm>
              <a:off x="5742347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1" name="Forme libre 26">
              <a:extLst>
                <a:ext uri="{FF2B5EF4-FFF2-40B4-BE49-F238E27FC236}">
                  <a16:creationId xmlns:a16="http://schemas.microsoft.com/office/drawing/2014/main" id="{8CBBC826-BCD1-05D9-5E80-FA534C48BAF0}"/>
                </a:ext>
              </a:extLst>
            </p:cNvPr>
            <p:cNvSpPr/>
            <p:nvPr/>
          </p:nvSpPr>
          <p:spPr>
            <a:xfrm>
              <a:off x="7305694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2" name="ZoneTexte 2">
              <a:extLst>
                <a:ext uri="{FF2B5EF4-FFF2-40B4-BE49-F238E27FC236}">
                  <a16:creationId xmlns:a16="http://schemas.microsoft.com/office/drawing/2014/main" id="{AD58FE98-650D-54CD-FE20-03FE56FC2BA9}"/>
                </a:ext>
              </a:extLst>
            </p:cNvPr>
            <p:cNvSpPr txBox="1"/>
            <p:nvPr/>
          </p:nvSpPr>
          <p:spPr>
            <a:xfrm>
              <a:off x="5015282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3" name="ZoneTexte 9">
              <a:extLst>
                <a:ext uri="{FF2B5EF4-FFF2-40B4-BE49-F238E27FC236}">
                  <a16:creationId xmlns:a16="http://schemas.microsoft.com/office/drawing/2014/main" id="{EA775602-99F0-BABF-C6CB-C58ACA724F75}"/>
                </a:ext>
              </a:extLst>
            </p:cNvPr>
            <p:cNvSpPr txBox="1"/>
            <p:nvPr/>
          </p:nvSpPr>
          <p:spPr>
            <a:xfrm>
              <a:off x="6578760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44" name="ZoneTexte 13">
              <a:extLst>
                <a:ext uri="{FF2B5EF4-FFF2-40B4-BE49-F238E27FC236}">
                  <a16:creationId xmlns:a16="http://schemas.microsoft.com/office/drawing/2014/main" id="{2D06E775-4180-C418-6588-80088AC8A3E0}"/>
                </a:ext>
              </a:extLst>
            </p:cNvPr>
            <p:cNvSpPr txBox="1"/>
            <p:nvPr/>
          </p:nvSpPr>
          <p:spPr>
            <a:xfrm>
              <a:off x="4233673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5" name="ZoneTexte 14">
              <a:extLst>
                <a:ext uri="{FF2B5EF4-FFF2-40B4-BE49-F238E27FC236}">
                  <a16:creationId xmlns:a16="http://schemas.microsoft.com/office/drawing/2014/main" id="{F1A95423-468E-28D4-4BE2-C857A62BCBEC}"/>
                </a:ext>
              </a:extLst>
            </p:cNvPr>
            <p:cNvSpPr txBox="1"/>
            <p:nvPr/>
          </p:nvSpPr>
          <p:spPr>
            <a:xfrm>
              <a:off x="5797021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46" name="ZoneTexte 18">
              <a:extLst>
                <a:ext uri="{FF2B5EF4-FFF2-40B4-BE49-F238E27FC236}">
                  <a16:creationId xmlns:a16="http://schemas.microsoft.com/office/drawing/2014/main" id="{745301EB-F457-EBB0-C298-CA946F886EA4}"/>
                </a:ext>
              </a:extLst>
            </p:cNvPr>
            <p:cNvSpPr txBox="1"/>
            <p:nvPr/>
          </p:nvSpPr>
          <p:spPr>
            <a:xfrm>
              <a:off x="7360369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>
                  <a:solidFill>
                    <a:schemeClr val="bg1"/>
                  </a:solidFill>
                </a:rPr>
                <a:t>05</a:t>
              </a:r>
              <a:endParaRPr lang="fr-FR" sz="135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7" name="Graphic 13" descr="Bullseye with solid fill">
            <a:extLst>
              <a:ext uri="{FF2B5EF4-FFF2-40B4-BE49-F238E27FC236}">
                <a16:creationId xmlns:a16="http://schemas.microsoft.com/office/drawing/2014/main" id="{CBEEF038-4ECB-D3F0-D4A0-29F1728F2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003" y="3176978"/>
            <a:ext cx="435915" cy="435915"/>
          </a:xfrm>
          <a:prstGeom prst="rect">
            <a:avLst/>
          </a:prstGeom>
        </p:spPr>
      </p:pic>
      <p:pic>
        <p:nvPicPr>
          <p:cNvPr id="48" name="Graphic 15" descr="Gears with solid fill">
            <a:extLst>
              <a:ext uri="{FF2B5EF4-FFF2-40B4-BE49-F238E27FC236}">
                <a16:creationId xmlns:a16="http://schemas.microsoft.com/office/drawing/2014/main" id="{D2475F96-375F-A1F1-8943-4406F59AA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2817" y="3517367"/>
            <a:ext cx="435915" cy="435915"/>
          </a:xfrm>
          <a:prstGeom prst="rect">
            <a:avLst/>
          </a:prstGeom>
        </p:spPr>
      </p:pic>
      <p:pic>
        <p:nvPicPr>
          <p:cNvPr id="49" name="Graphic 16" descr="Hourglass 30% with solid fill">
            <a:extLst>
              <a:ext uri="{FF2B5EF4-FFF2-40B4-BE49-F238E27FC236}">
                <a16:creationId xmlns:a16="http://schemas.microsoft.com/office/drawing/2014/main" id="{7F9C2FBC-F675-1139-55B3-FA0EB0E056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0307" y="3517367"/>
            <a:ext cx="435915" cy="435915"/>
          </a:xfrm>
          <a:prstGeom prst="rect">
            <a:avLst/>
          </a:prstGeom>
        </p:spPr>
      </p:pic>
      <p:pic>
        <p:nvPicPr>
          <p:cNvPr id="50" name="Graphic 17" descr="Lightbulb with solid fill">
            <a:extLst>
              <a:ext uri="{FF2B5EF4-FFF2-40B4-BE49-F238E27FC236}">
                <a16:creationId xmlns:a16="http://schemas.microsoft.com/office/drawing/2014/main" id="{9B57F043-D1AD-1FA5-517D-2632E490C2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7796" y="3517367"/>
            <a:ext cx="435915" cy="435915"/>
          </a:xfrm>
          <a:prstGeom prst="rect">
            <a:avLst/>
          </a:prstGeom>
        </p:spPr>
      </p:pic>
      <p:pic>
        <p:nvPicPr>
          <p:cNvPr id="51" name="Graphic 18" descr="Research with solid fill">
            <a:extLst>
              <a:ext uri="{FF2B5EF4-FFF2-40B4-BE49-F238E27FC236}">
                <a16:creationId xmlns:a16="http://schemas.microsoft.com/office/drawing/2014/main" id="{1CAF7A48-5201-C5A8-B8FA-59B98B3609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96611" y="3176978"/>
            <a:ext cx="435915" cy="43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21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10613</TotalTime>
  <Words>314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Arrow Diamond Process – Slide Template</vt:lpstr>
      <vt:lpstr>5-Step Arrow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Diamond Process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2025-09-22T16:15:41Z</dcterms:modified>
  <cp:category>Charts &amp; Diagrams</cp:category>
</cp:coreProperties>
</file>