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Dos and Don’ts Comparison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09B2351-C904-DB7C-AD47-30D6A245B357}"/>
              </a:ext>
            </a:extLst>
          </p:cNvPr>
          <p:cNvGrpSpPr/>
          <p:nvPr/>
        </p:nvGrpSpPr>
        <p:grpSpPr>
          <a:xfrm>
            <a:off x="2802609" y="2066311"/>
            <a:ext cx="3538783" cy="3119371"/>
            <a:chOff x="3736812" y="1371936"/>
            <a:chExt cx="4718377" cy="4159161"/>
          </a:xfrm>
        </p:grpSpPr>
        <p:sp>
          <p:nvSpPr>
            <p:cNvPr id="4" name="Forme libre 41">
              <a:extLst>
                <a:ext uri="{FF2B5EF4-FFF2-40B4-BE49-F238E27FC236}">
                  <a16:creationId xmlns:a16="http://schemas.microsoft.com/office/drawing/2014/main" id="{38B7CB4D-EBE5-22D7-A8A2-BC29ECAD7D13}"/>
                </a:ext>
              </a:extLst>
            </p:cNvPr>
            <p:cNvSpPr/>
            <p:nvPr/>
          </p:nvSpPr>
          <p:spPr>
            <a:xfrm>
              <a:off x="4327901" y="1518027"/>
              <a:ext cx="1276147" cy="3872975"/>
            </a:xfrm>
            <a:custGeom>
              <a:avLst/>
              <a:gdLst>
                <a:gd name="connsiteX0" fmla="*/ 0 w 1276147"/>
                <a:gd name="connsiteY0" fmla="*/ 637853 h 3872975"/>
                <a:gd name="connsiteX1" fmla="*/ 638001 w 1276147"/>
                <a:gd name="connsiteY1" fmla="*/ 0 h 3872975"/>
                <a:gd name="connsiteX2" fmla="*/ 1275998 w 1276147"/>
                <a:gd name="connsiteY2" fmla="*/ 637853 h 3872975"/>
                <a:gd name="connsiteX3" fmla="*/ 638001 w 1276147"/>
                <a:gd name="connsiteY3" fmla="*/ 1275708 h 3872975"/>
                <a:gd name="connsiteX4" fmla="*/ 0 w 1276147"/>
                <a:gd name="connsiteY4" fmla="*/ 637853 h 3872975"/>
                <a:gd name="connsiteX5" fmla="*/ 638151 w 1276147"/>
                <a:gd name="connsiteY5" fmla="*/ 2597266 h 3872975"/>
                <a:gd name="connsiteX6" fmla="*/ 150 w 1276147"/>
                <a:gd name="connsiteY6" fmla="*/ 3235121 h 3872975"/>
                <a:gd name="connsiteX7" fmla="*/ 638151 w 1276147"/>
                <a:gd name="connsiteY7" fmla="*/ 3872976 h 3872975"/>
                <a:gd name="connsiteX8" fmla="*/ 1276148 w 1276147"/>
                <a:gd name="connsiteY8" fmla="*/ 3235121 h 3872975"/>
                <a:gd name="connsiteX9" fmla="*/ 638151 w 127614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147" h="3872975">
                  <a:moveTo>
                    <a:pt x="0" y="637853"/>
                  </a:moveTo>
                  <a:cubicBezTo>
                    <a:pt x="0" y="285587"/>
                    <a:pt x="285654" y="0"/>
                    <a:pt x="638001" y="0"/>
                  </a:cubicBezTo>
                  <a:cubicBezTo>
                    <a:pt x="990347" y="0"/>
                    <a:pt x="1275998" y="285587"/>
                    <a:pt x="1275998" y="637853"/>
                  </a:cubicBezTo>
                  <a:cubicBezTo>
                    <a:pt x="1275998" y="990119"/>
                    <a:pt x="990347" y="1275708"/>
                    <a:pt x="638001" y="1275708"/>
                  </a:cubicBezTo>
                  <a:cubicBezTo>
                    <a:pt x="285654" y="1275708"/>
                    <a:pt x="0" y="990119"/>
                    <a:pt x="0" y="637853"/>
                  </a:cubicBezTo>
                  <a:close/>
                  <a:moveTo>
                    <a:pt x="638151" y="2597266"/>
                  </a:moveTo>
                  <a:cubicBezTo>
                    <a:pt x="285804" y="2597266"/>
                    <a:pt x="150" y="2882855"/>
                    <a:pt x="150" y="3235121"/>
                  </a:cubicBezTo>
                  <a:cubicBezTo>
                    <a:pt x="150" y="3587387"/>
                    <a:pt x="285804" y="3872976"/>
                    <a:pt x="638151" y="3872976"/>
                  </a:cubicBezTo>
                  <a:cubicBezTo>
                    <a:pt x="990497" y="3872976"/>
                    <a:pt x="1276148" y="3587387"/>
                    <a:pt x="1276148" y="3235121"/>
                  </a:cubicBezTo>
                  <a:cubicBezTo>
                    <a:pt x="1276148" y="2882855"/>
                    <a:pt x="990497" y="2597266"/>
                    <a:pt x="638151" y="259726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2">
              <a:extLst>
                <a:ext uri="{FF2B5EF4-FFF2-40B4-BE49-F238E27FC236}">
                  <a16:creationId xmlns:a16="http://schemas.microsoft.com/office/drawing/2014/main" id="{6C5C5493-3F6C-B47E-3C5B-C3EB306FB886}"/>
                </a:ext>
              </a:extLst>
            </p:cNvPr>
            <p:cNvSpPr/>
            <p:nvPr/>
          </p:nvSpPr>
          <p:spPr>
            <a:xfrm>
              <a:off x="6592149" y="1518027"/>
              <a:ext cx="1275997" cy="3872975"/>
            </a:xfrm>
            <a:custGeom>
              <a:avLst/>
              <a:gdLst>
                <a:gd name="connsiteX0" fmla="*/ 0 w 1275997"/>
                <a:gd name="connsiteY0" fmla="*/ 637853 h 3872975"/>
                <a:gd name="connsiteX1" fmla="*/ 637997 w 1275997"/>
                <a:gd name="connsiteY1" fmla="*/ 0 h 3872975"/>
                <a:gd name="connsiteX2" fmla="*/ 1275998 w 1275997"/>
                <a:gd name="connsiteY2" fmla="*/ 637853 h 3872975"/>
                <a:gd name="connsiteX3" fmla="*/ 637997 w 1275997"/>
                <a:gd name="connsiteY3" fmla="*/ 1275708 h 3872975"/>
                <a:gd name="connsiteX4" fmla="*/ 0 w 1275997"/>
                <a:gd name="connsiteY4" fmla="*/ 637853 h 3872975"/>
                <a:gd name="connsiteX5" fmla="*/ 637997 w 1275997"/>
                <a:gd name="connsiteY5" fmla="*/ 2597266 h 3872975"/>
                <a:gd name="connsiteX6" fmla="*/ 0 w 1275997"/>
                <a:gd name="connsiteY6" fmla="*/ 3235121 h 3872975"/>
                <a:gd name="connsiteX7" fmla="*/ 637997 w 1275997"/>
                <a:gd name="connsiteY7" fmla="*/ 3872976 h 3872975"/>
                <a:gd name="connsiteX8" fmla="*/ 1275998 w 1275997"/>
                <a:gd name="connsiteY8" fmla="*/ 3235121 h 3872975"/>
                <a:gd name="connsiteX9" fmla="*/ 637997 w 127599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5997" h="3872975">
                  <a:moveTo>
                    <a:pt x="0" y="637853"/>
                  </a:moveTo>
                  <a:cubicBezTo>
                    <a:pt x="0" y="285587"/>
                    <a:pt x="285651" y="0"/>
                    <a:pt x="637997" y="0"/>
                  </a:cubicBezTo>
                  <a:cubicBezTo>
                    <a:pt x="990343" y="0"/>
                    <a:pt x="1275998" y="285587"/>
                    <a:pt x="1275998" y="637853"/>
                  </a:cubicBezTo>
                  <a:cubicBezTo>
                    <a:pt x="1275998" y="990119"/>
                    <a:pt x="990343" y="1275708"/>
                    <a:pt x="637997" y="1275708"/>
                  </a:cubicBezTo>
                  <a:cubicBezTo>
                    <a:pt x="285651" y="1275708"/>
                    <a:pt x="0" y="990119"/>
                    <a:pt x="0" y="637853"/>
                  </a:cubicBezTo>
                  <a:close/>
                  <a:moveTo>
                    <a:pt x="637997" y="2597266"/>
                  </a:moveTo>
                  <a:cubicBezTo>
                    <a:pt x="285651" y="2597266"/>
                    <a:pt x="0" y="2882855"/>
                    <a:pt x="0" y="3235121"/>
                  </a:cubicBezTo>
                  <a:cubicBezTo>
                    <a:pt x="0" y="3587387"/>
                    <a:pt x="285651" y="3872976"/>
                    <a:pt x="637997" y="3872976"/>
                  </a:cubicBezTo>
                  <a:cubicBezTo>
                    <a:pt x="990343" y="3872976"/>
                    <a:pt x="1275998" y="3587387"/>
                    <a:pt x="1275998" y="3235121"/>
                  </a:cubicBezTo>
                  <a:cubicBezTo>
                    <a:pt x="1275998" y="2882855"/>
                    <a:pt x="990343" y="2597266"/>
                    <a:pt x="637997" y="259726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2" name="Forme libre 598">
              <a:extLst>
                <a:ext uri="{FF2B5EF4-FFF2-40B4-BE49-F238E27FC236}">
                  <a16:creationId xmlns:a16="http://schemas.microsoft.com/office/drawing/2014/main" id="{7CC94B3D-0D94-74D5-5970-08B2B31F00F0}"/>
                </a:ext>
              </a:extLst>
            </p:cNvPr>
            <p:cNvSpPr/>
            <p:nvPr/>
          </p:nvSpPr>
          <p:spPr>
            <a:xfrm>
              <a:off x="4016020" y="1371936"/>
              <a:ext cx="4160111" cy="4159161"/>
            </a:xfrm>
            <a:custGeom>
              <a:avLst/>
              <a:gdLst>
                <a:gd name="connsiteX0" fmla="*/ 4160112 w 4160111"/>
                <a:gd name="connsiteY0" fmla="*/ 2079582 h 4159161"/>
                <a:gd name="connsiteX1" fmla="*/ 2080056 w 4160111"/>
                <a:gd name="connsiteY1" fmla="*/ 4159162 h 4159161"/>
                <a:gd name="connsiteX2" fmla="*/ -1 w 4160111"/>
                <a:gd name="connsiteY2" fmla="*/ 2079580 h 4159161"/>
                <a:gd name="connsiteX3" fmla="*/ 2080056 w 4160111"/>
                <a:gd name="connsiteY3" fmla="*/ -2 h 4159161"/>
                <a:gd name="connsiteX4" fmla="*/ 4160112 w 4160111"/>
                <a:gd name="connsiteY4" fmla="*/ 2079582 h 415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0111" h="4159161">
                  <a:moveTo>
                    <a:pt x="4160112" y="2079582"/>
                  </a:moveTo>
                  <a:cubicBezTo>
                    <a:pt x="4160112" y="3228101"/>
                    <a:pt x="3228839" y="4159162"/>
                    <a:pt x="2080056" y="4159162"/>
                  </a:cubicBezTo>
                  <a:cubicBezTo>
                    <a:pt x="931272" y="4159162"/>
                    <a:pt x="-1" y="3228101"/>
                    <a:pt x="-1" y="2079580"/>
                  </a:cubicBezTo>
                  <a:cubicBezTo>
                    <a:pt x="-1" y="931059"/>
                    <a:pt x="931272" y="-2"/>
                    <a:pt x="2080056" y="-2"/>
                  </a:cubicBezTo>
                  <a:cubicBezTo>
                    <a:pt x="3228839" y="-2"/>
                    <a:pt x="4160112" y="931059"/>
                    <a:pt x="4160112" y="207958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3" name="Forme libre 599">
              <a:extLst>
                <a:ext uri="{FF2B5EF4-FFF2-40B4-BE49-F238E27FC236}">
                  <a16:creationId xmlns:a16="http://schemas.microsoft.com/office/drawing/2014/main" id="{88DAA831-4B3B-400A-C971-A1F368BA4F1B}"/>
                </a:ext>
              </a:extLst>
            </p:cNvPr>
            <p:cNvSpPr/>
            <p:nvPr/>
          </p:nvSpPr>
          <p:spPr>
            <a:xfrm>
              <a:off x="3736812" y="1645988"/>
              <a:ext cx="1942290" cy="3611208"/>
            </a:xfrm>
            <a:custGeom>
              <a:avLst/>
              <a:gdLst>
                <a:gd name="connsiteX0" fmla="*/ 1270004 w 1942290"/>
                <a:gd name="connsiteY0" fmla="*/ 2464661 h 3611208"/>
                <a:gd name="connsiteX1" fmla="*/ 1283041 w 1942290"/>
                <a:gd name="connsiteY1" fmla="*/ 2464661 h 3611208"/>
                <a:gd name="connsiteX2" fmla="*/ 1942172 w 1942290"/>
                <a:gd name="connsiteY2" fmla="*/ 1818416 h 3611208"/>
                <a:gd name="connsiteX3" fmla="*/ 1270004 w 1942290"/>
                <a:gd name="connsiteY3" fmla="*/ 1146398 h 3611208"/>
                <a:gd name="connsiteX4" fmla="*/ 1270004 w 1942290"/>
                <a:gd name="connsiteY4" fmla="*/ 1146398 h 3611208"/>
                <a:gd name="connsiteX5" fmla="*/ 841373 w 1942290"/>
                <a:gd name="connsiteY5" fmla="*/ 0 h 3611208"/>
                <a:gd name="connsiteX6" fmla="*/ 0 w 1942290"/>
                <a:gd name="connsiteY6" fmla="*/ 1805530 h 3611208"/>
                <a:gd name="connsiteX7" fmla="*/ 841373 w 1942290"/>
                <a:gd name="connsiteY7" fmla="*/ 3611208 h 3611208"/>
                <a:gd name="connsiteX8" fmla="*/ 1270004 w 1942290"/>
                <a:gd name="connsiteY8" fmla="*/ 2464661 h 361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208">
                  <a:moveTo>
                    <a:pt x="1270004" y="2464661"/>
                  </a:moveTo>
                  <a:lnTo>
                    <a:pt x="1283041" y="2464661"/>
                  </a:lnTo>
                  <a:cubicBezTo>
                    <a:pt x="1642881" y="2464661"/>
                    <a:pt x="1935279" y="2176524"/>
                    <a:pt x="1942172" y="1818416"/>
                  </a:cubicBezTo>
                  <a:cubicBezTo>
                    <a:pt x="1949216" y="1448918"/>
                    <a:pt x="1639734" y="1146398"/>
                    <a:pt x="1270004" y="1146398"/>
                  </a:cubicBezTo>
                  <a:lnTo>
                    <a:pt x="1270004" y="1146398"/>
                  </a:lnTo>
                  <a:cubicBezTo>
                    <a:pt x="664674" y="1146398"/>
                    <a:pt x="381570" y="390623"/>
                    <a:pt x="841373" y="0"/>
                  </a:cubicBezTo>
                  <a:cubicBezTo>
                    <a:pt x="327015" y="432728"/>
                    <a:pt x="0" y="1080919"/>
                    <a:pt x="0" y="1805530"/>
                  </a:cubicBezTo>
                  <a:cubicBezTo>
                    <a:pt x="0" y="2530139"/>
                    <a:pt x="327015" y="3178482"/>
                    <a:pt x="841373" y="3611208"/>
                  </a:cubicBezTo>
                  <a:cubicBezTo>
                    <a:pt x="381570" y="3220437"/>
                    <a:pt x="664674" y="2464661"/>
                    <a:pt x="1270004" y="24646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4" name="Forme libre 600">
              <a:extLst>
                <a:ext uri="{FF2B5EF4-FFF2-40B4-BE49-F238E27FC236}">
                  <a16:creationId xmlns:a16="http://schemas.microsoft.com/office/drawing/2014/main" id="{F4AAE8E8-1384-9B79-55C2-FB79B966AA5D}"/>
                </a:ext>
              </a:extLst>
            </p:cNvPr>
            <p:cNvSpPr/>
            <p:nvPr/>
          </p:nvSpPr>
          <p:spPr>
            <a:xfrm>
              <a:off x="6512899" y="1646063"/>
              <a:ext cx="1942290" cy="3611058"/>
            </a:xfrm>
            <a:custGeom>
              <a:avLst/>
              <a:gdLst>
                <a:gd name="connsiteX0" fmla="*/ 1100918 w 1942290"/>
                <a:gd name="connsiteY0" fmla="*/ 0 h 3611058"/>
                <a:gd name="connsiteX1" fmla="*/ 672286 w 1942290"/>
                <a:gd name="connsiteY1" fmla="*/ 1146398 h 3611058"/>
                <a:gd name="connsiteX2" fmla="*/ 672286 w 1942290"/>
                <a:gd name="connsiteY2" fmla="*/ 1146398 h 3611058"/>
                <a:gd name="connsiteX3" fmla="*/ 118 w 1942290"/>
                <a:gd name="connsiteY3" fmla="*/ 1818416 h 3611058"/>
                <a:gd name="connsiteX4" fmla="*/ 659249 w 1942290"/>
                <a:gd name="connsiteY4" fmla="*/ 2464661 h 3611058"/>
                <a:gd name="connsiteX5" fmla="*/ 672286 w 1942290"/>
                <a:gd name="connsiteY5" fmla="*/ 2464661 h 3611058"/>
                <a:gd name="connsiteX6" fmla="*/ 1100918 w 1942290"/>
                <a:gd name="connsiteY6" fmla="*/ 3611058 h 3611058"/>
                <a:gd name="connsiteX7" fmla="*/ 1942290 w 1942290"/>
                <a:gd name="connsiteY7" fmla="*/ 1805530 h 3611058"/>
                <a:gd name="connsiteX8" fmla="*/ 1100918 w 1942290"/>
                <a:gd name="connsiteY8" fmla="*/ 0 h 361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058">
                  <a:moveTo>
                    <a:pt x="1100918" y="0"/>
                  </a:moveTo>
                  <a:cubicBezTo>
                    <a:pt x="1560720" y="390773"/>
                    <a:pt x="1277616" y="1146398"/>
                    <a:pt x="672286" y="1146398"/>
                  </a:cubicBezTo>
                  <a:lnTo>
                    <a:pt x="672286" y="1146398"/>
                  </a:lnTo>
                  <a:cubicBezTo>
                    <a:pt x="302556" y="1146398"/>
                    <a:pt x="-6926" y="1448918"/>
                    <a:pt x="118" y="1818416"/>
                  </a:cubicBezTo>
                  <a:cubicBezTo>
                    <a:pt x="7011" y="2176524"/>
                    <a:pt x="299409" y="2464661"/>
                    <a:pt x="659249" y="2464661"/>
                  </a:cubicBezTo>
                  <a:lnTo>
                    <a:pt x="672286" y="2464661"/>
                  </a:lnTo>
                  <a:cubicBezTo>
                    <a:pt x="1277616" y="2464661"/>
                    <a:pt x="1560720" y="3220437"/>
                    <a:pt x="1100918" y="3611058"/>
                  </a:cubicBezTo>
                  <a:cubicBezTo>
                    <a:pt x="1615275" y="3178332"/>
                    <a:pt x="1942290" y="2530139"/>
                    <a:pt x="1942290" y="1805530"/>
                  </a:cubicBezTo>
                  <a:cubicBezTo>
                    <a:pt x="1942290" y="1080919"/>
                    <a:pt x="1615275" y="432578"/>
                    <a:pt x="1100918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5" name="ZoneTexte 2">
              <a:extLst>
                <a:ext uri="{FF2B5EF4-FFF2-40B4-BE49-F238E27FC236}">
                  <a16:creationId xmlns:a16="http://schemas.microsoft.com/office/drawing/2014/main" id="{662D5A50-AD3A-050B-AD9E-B8F91D6D7ECA}"/>
                </a:ext>
              </a:extLst>
            </p:cNvPr>
            <p:cNvSpPr txBox="1"/>
            <p:nvPr/>
          </p:nvSpPr>
          <p:spPr>
            <a:xfrm>
              <a:off x="4743448" y="3251537"/>
              <a:ext cx="656591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DOS</a:t>
              </a:r>
            </a:p>
          </p:txBody>
        </p:sp>
        <p:sp>
          <p:nvSpPr>
            <p:cNvPr id="46" name="ZoneTexte 3">
              <a:extLst>
                <a:ext uri="{FF2B5EF4-FFF2-40B4-BE49-F238E27FC236}">
                  <a16:creationId xmlns:a16="http://schemas.microsoft.com/office/drawing/2014/main" id="{E23236E6-E5CE-FDF9-4BAA-42346DD2F868}"/>
                </a:ext>
              </a:extLst>
            </p:cNvPr>
            <p:cNvSpPr txBox="1"/>
            <p:nvPr/>
          </p:nvSpPr>
          <p:spPr>
            <a:xfrm>
              <a:off x="6641428" y="3251537"/>
              <a:ext cx="983176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DON’TS</a:t>
              </a:r>
            </a:p>
          </p:txBody>
        </p:sp>
        <p:pic>
          <p:nvPicPr>
            <p:cNvPr id="47" name="Graphique 5" descr="Close avec un remplissage uni">
              <a:extLst>
                <a:ext uri="{FF2B5EF4-FFF2-40B4-BE49-F238E27FC236}">
                  <a16:creationId xmlns:a16="http://schemas.microsoft.com/office/drawing/2014/main" id="{F5A44B07-12A2-EF60-B1D8-83F9C3217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0014" y="3096664"/>
              <a:ext cx="709857" cy="709857"/>
            </a:xfrm>
            <a:prstGeom prst="rect">
              <a:avLst/>
            </a:prstGeom>
          </p:spPr>
        </p:pic>
        <p:pic>
          <p:nvPicPr>
            <p:cNvPr id="48" name="Graphique 7" descr="Checkmark avec un remplissage uni">
              <a:extLst>
                <a:ext uri="{FF2B5EF4-FFF2-40B4-BE49-F238E27FC236}">
                  <a16:creationId xmlns:a16="http://schemas.microsoft.com/office/drawing/2014/main" id="{CDD1FA76-6C1C-3632-A1FC-C978D6B63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55659" y="3096664"/>
              <a:ext cx="709857" cy="709857"/>
            </a:xfrm>
            <a:prstGeom prst="rect">
              <a:avLst/>
            </a:prstGeom>
          </p:spPr>
        </p:pic>
        <p:pic>
          <p:nvPicPr>
            <p:cNvPr id="59" name="Graphic 31" descr="Trophy">
              <a:extLst>
                <a:ext uri="{FF2B5EF4-FFF2-40B4-BE49-F238E27FC236}">
                  <a16:creationId xmlns:a16="http://schemas.microsoft.com/office/drawing/2014/main" id="{76ED13B8-0E10-3884-DD62-37596C92D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49928" y="1776495"/>
              <a:ext cx="1292295" cy="1292295"/>
            </a:xfrm>
            <a:prstGeom prst="rect">
              <a:avLst/>
            </a:prstGeom>
          </p:spPr>
        </p:pic>
        <p:sp>
          <p:nvSpPr>
            <p:cNvPr id="60" name="TextBox 21">
              <a:extLst>
                <a:ext uri="{FF2B5EF4-FFF2-40B4-BE49-F238E27FC236}">
                  <a16:creationId xmlns:a16="http://schemas.microsoft.com/office/drawing/2014/main" id="{FED7C109-1B20-23F3-DF30-2E451184304F}"/>
                </a:ext>
              </a:extLst>
            </p:cNvPr>
            <p:cNvSpPr txBox="1"/>
            <p:nvPr/>
          </p:nvSpPr>
          <p:spPr>
            <a:xfrm>
              <a:off x="4943108" y="4353214"/>
              <a:ext cx="2305935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AAF5D99-A7B0-4A87-36AB-32BDC067B8F8}"/>
              </a:ext>
            </a:extLst>
          </p:cNvPr>
          <p:cNvGrpSpPr/>
          <p:nvPr/>
        </p:nvGrpSpPr>
        <p:grpSpPr>
          <a:xfrm>
            <a:off x="841454" y="2122331"/>
            <a:ext cx="2227718" cy="494910"/>
            <a:chOff x="1121939" y="1464985"/>
            <a:chExt cx="2970290" cy="659880"/>
          </a:xfrm>
        </p:grpSpPr>
        <p:sp>
          <p:nvSpPr>
            <p:cNvPr id="28" name="Forme libre 584">
              <a:extLst>
                <a:ext uri="{FF2B5EF4-FFF2-40B4-BE49-F238E27FC236}">
                  <a16:creationId xmlns:a16="http://schemas.microsoft.com/office/drawing/2014/main" id="{75C08763-9430-C9ED-3682-842755BB3B81}"/>
                </a:ext>
              </a:extLst>
            </p:cNvPr>
            <p:cNvSpPr/>
            <p:nvPr/>
          </p:nvSpPr>
          <p:spPr>
            <a:xfrm>
              <a:off x="1121939" y="1501846"/>
              <a:ext cx="2970290" cy="623019"/>
            </a:xfrm>
            <a:custGeom>
              <a:avLst/>
              <a:gdLst>
                <a:gd name="connsiteX0" fmla="*/ 2970291 w 2970290"/>
                <a:gd name="connsiteY0" fmla="*/ 311509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09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09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09"/>
                  </a:moveTo>
                  <a:cubicBezTo>
                    <a:pt x="2970291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orme libre 585">
              <a:extLst>
                <a:ext uri="{FF2B5EF4-FFF2-40B4-BE49-F238E27FC236}">
                  <a16:creationId xmlns:a16="http://schemas.microsoft.com/office/drawing/2014/main" id="{42844CCB-0A84-220E-A0F8-4486551847E0}"/>
                </a:ext>
              </a:extLst>
            </p:cNvPr>
            <p:cNvSpPr/>
            <p:nvPr/>
          </p:nvSpPr>
          <p:spPr>
            <a:xfrm>
              <a:off x="1121939" y="1464985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0" name="Graphique 9" descr="Checkmark avec un remplissage uni">
              <a:extLst>
                <a:ext uri="{FF2B5EF4-FFF2-40B4-BE49-F238E27FC236}">
                  <a16:creationId xmlns:a16="http://schemas.microsoft.com/office/drawing/2014/main" id="{2209473E-D4AD-A13F-E21B-9FA2C4682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1562888"/>
              <a:ext cx="427214" cy="427214"/>
            </a:xfrm>
            <a:prstGeom prst="rect">
              <a:avLst/>
            </a:prstGeom>
          </p:spPr>
        </p:pic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160D1286-1E05-3036-486A-879475724687}"/>
                </a:ext>
              </a:extLst>
            </p:cNvPr>
            <p:cNvSpPr txBox="1"/>
            <p:nvPr/>
          </p:nvSpPr>
          <p:spPr>
            <a:xfrm>
              <a:off x="1872545" y="1576441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E5D72A5-C428-7F55-B719-6A923A932521}"/>
              </a:ext>
            </a:extLst>
          </p:cNvPr>
          <p:cNvGrpSpPr/>
          <p:nvPr/>
        </p:nvGrpSpPr>
        <p:grpSpPr>
          <a:xfrm>
            <a:off x="465129" y="2750520"/>
            <a:ext cx="2227718" cy="494798"/>
            <a:chOff x="620172" y="2302571"/>
            <a:chExt cx="2970290" cy="659730"/>
          </a:xfrm>
        </p:grpSpPr>
        <p:sp>
          <p:nvSpPr>
            <p:cNvPr id="26" name="Forme libre 582">
              <a:extLst>
                <a:ext uri="{FF2B5EF4-FFF2-40B4-BE49-F238E27FC236}">
                  <a16:creationId xmlns:a16="http://schemas.microsoft.com/office/drawing/2014/main" id="{95FA6559-238F-9B65-A9DF-6D1B33CDE9B4}"/>
                </a:ext>
              </a:extLst>
            </p:cNvPr>
            <p:cNvSpPr/>
            <p:nvPr/>
          </p:nvSpPr>
          <p:spPr>
            <a:xfrm>
              <a:off x="620172" y="2339280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583">
              <a:extLst>
                <a:ext uri="{FF2B5EF4-FFF2-40B4-BE49-F238E27FC236}">
                  <a16:creationId xmlns:a16="http://schemas.microsoft.com/office/drawing/2014/main" id="{7C5AE89E-E90E-C71C-F013-DE88C8FB3C9D}"/>
                </a:ext>
              </a:extLst>
            </p:cNvPr>
            <p:cNvSpPr/>
            <p:nvPr/>
          </p:nvSpPr>
          <p:spPr>
            <a:xfrm>
              <a:off x="620172" y="2302571"/>
              <a:ext cx="2970290" cy="623019"/>
            </a:xfrm>
            <a:custGeom>
              <a:avLst/>
              <a:gdLst>
                <a:gd name="connsiteX0" fmla="*/ 2970291 w 2970290"/>
                <a:gd name="connsiteY0" fmla="*/ 311511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11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11"/>
                  </a:move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1" name="Graphique 10" descr="Checkmark avec un remplissage uni">
              <a:extLst>
                <a:ext uri="{FF2B5EF4-FFF2-40B4-BE49-F238E27FC236}">
                  <a16:creationId xmlns:a16="http://schemas.microsoft.com/office/drawing/2014/main" id="{EB6A27CB-83D9-37E2-8931-E1F1DEA28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2400473"/>
              <a:ext cx="427214" cy="427214"/>
            </a:xfrm>
            <a:prstGeom prst="rect">
              <a:avLst/>
            </a:prstGeom>
          </p:spPr>
        </p:pic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C199F336-FC43-A040-802A-D5E21719127D}"/>
                </a:ext>
              </a:extLst>
            </p:cNvPr>
            <p:cNvSpPr txBox="1"/>
            <p:nvPr/>
          </p:nvSpPr>
          <p:spPr>
            <a:xfrm>
              <a:off x="1304987" y="2414026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BBE27DF-EDC7-B8AE-633D-B76635F8AB51}"/>
              </a:ext>
            </a:extLst>
          </p:cNvPr>
          <p:cNvGrpSpPr/>
          <p:nvPr/>
        </p:nvGrpSpPr>
        <p:grpSpPr>
          <a:xfrm>
            <a:off x="361944" y="3378597"/>
            <a:ext cx="2227715" cy="494798"/>
            <a:chOff x="482592" y="3140008"/>
            <a:chExt cx="2970286" cy="659730"/>
          </a:xfrm>
        </p:grpSpPr>
        <p:sp>
          <p:nvSpPr>
            <p:cNvPr id="6" name="Forme libre 578">
              <a:extLst>
                <a:ext uri="{FF2B5EF4-FFF2-40B4-BE49-F238E27FC236}">
                  <a16:creationId xmlns:a16="http://schemas.microsoft.com/office/drawing/2014/main" id="{494C588D-52DD-DECE-DE8F-A125728BE4CD}"/>
                </a:ext>
              </a:extLst>
            </p:cNvPr>
            <p:cNvSpPr/>
            <p:nvPr/>
          </p:nvSpPr>
          <p:spPr>
            <a:xfrm>
              <a:off x="482592" y="3176717"/>
              <a:ext cx="2970286" cy="623021"/>
            </a:xfrm>
            <a:custGeom>
              <a:avLst/>
              <a:gdLst>
                <a:gd name="connsiteX0" fmla="*/ 2970287 w 2970286"/>
                <a:gd name="connsiteY0" fmla="*/ 311511 h 623021"/>
                <a:gd name="connsiteX1" fmla="*/ 2658709 w 2970286"/>
                <a:gd name="connsiteY1" fmla="*/ 623021 h 623021"/>
                <a:gd name="connsiteX2" fmla="*/ 311582 w 2970286"/>
                <a:gd name="connsiteY2" fmla="*/ 623021 h 623021"/>
                <a:gd name="connsiteX3" fmla="*/ 0 w 2970286"/>
                <a:gd name="connsiteY3" fmla="*/ 311511 h 623021"/>
                <a:gd name="connsiteX4" fmla="*/ 311582 w 2970286"/>
                <a:gd name="connsiteY4" fmla="*/ 0 h 623021"/>
                <a:gd name="connsiteX5" fmla="*/ 2658709 w 2970286"/>
                <a:gd name="connsiteY5" fmla="*/ 0 h 623021"/>
                <a:gd name="connsiteX6" fmla="*/ 2970287 w 2970286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2970287" y="311511"/>
                  </a:move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579">
              <a:extLst>
                <a:ext uri="{FF2B5EF4-FFF2-40B4-BE49-F238E27FC236}">
                  <a16:creationId xmlns:a16="http://schemas.microsoft.com/office/drawing/2014/main" id="{2ADB59D2-664A-D56A-9B5C-AB64F3B3DB26}"/>
                </a:ext>
              </a:extLst>
            </p:cNvPr>
            <p:cNvSpPr/>
            <p:nvPr/>
          </p:nvSpPr>
          <p:spPr>
            <a:xfrm>
              <a:off x="482592" y="3140008"/>
              <a:ext cx="2970286" cy="623019"/>
            </a:xfrm>
            <a:custGeom>
              <a:avLst/>
              <a:gdLst>
                <a:gd name="connsiteX0" fmla="*/ 2970287 w 2970286"/>
                <a:gd name="connsiteY0" fmla="*/ 311511 h 623019"/>
                <a:gd name="connsiteX1" fmla="*/ 2658709 w 2970286"/>
                <a:gd name="connsiteY1" fmla="*/ 623020 h 623019"/>
                <a:gd name="connsiteX2" fmla="*/ 311582 w 2970286"/>
                <a:gd name="connsiteY2" fmla="*/ 623020 h 623019"/>
                <a:gd name="connsiteX3" fmla="*/ 0 w 2970286"/>
                <a:gd name="connsiteY3" fmla="*/ 311511 h 623019"/>
                <a:gd name="connsiteX4" fmla="*/ 311582 w 2970286"/>
                <a:gd name="connsiteY4" fmla="*/ 0 h 623019"/>
                <a:gd name="connsiteX5" fmla="*/ 2658709 w 2970286"/>
                <a:gd name="connsiteY5" fmla="*/ 0 h 623019"/>
                <a:gd name="connsiteX6" fmla="*/ 2970287 w 2970286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2970287" y="311511"/>
                  </a:move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2" name="Graphique 11" descr="Checkmark avec un remplissage uni">
              <a:extLst>
                <a:ext uri="{FF2B5EF4-FFF2-40B4-BE49-F238E27FC236}">
                  <a16:creationId xmlns:a16="http://schemas.microsoft.com/office/drawing/2014/main" id="{C2727255-A77F-E9B0-E4A7-5E72681B8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5749" y="3237910"/>
              <a:ext cx="427214" cy="427214"/>
            </a:xfrm>
            <a:prstGeom prst="rect">
              <a:avLst/>
            </a:prstGeom>
          </p:spPr>
        </p:pic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1D97C04B-4A7A-57B5-C390-3D37BAD55E74}"/>
                </a:ext>
              </a:extLst>
            </p:cNvPr>
            <p:cNvSpPr txBox="1"/>
            <p:nvPr/>
          </p:nvSpPr>
          <p:spPr>
            <a:xfrm>
              <a:off x="1168353" y="3251463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965449B-FCED-F597-FD63-98F94B6E373D}"/>
              </a:ext>
            </a:extLst>
          </p:cNvPr>
          <p:cNvGrpSpPr/>
          <p:nvPr/>
        </p:nvGrpSpPr>
        <p:grpSpPr>
          <a:xfrm>
            <a:off x="465129" y="4006674"/>
            <a:ext cx="2227718" cy="494910"/>
            <a:chOff x="620172" y="3977444"/>
            <a:chExt cx="2970290" cy="659880"/>
          </a:xfrm>
        </p:grpSpPr>
        <p:sp>
          <p:nvSpPr>
            <p:cNvPr id="8" name="Forme libre 580">
              <a:extLst>
                <a:ext uri="{FF2B5EF4-FFF2-40B4-BE49-F238E27FC236}">
                  <a16:creationId xmlns:a16="http://schemas.microsoft.com/office/drawing/2014/main" id="{8A9493AF-4E3A-2CE9-8493-566513CCFA8B}"/>
                </a:ext>
              </a:extLst>
            </p:cNvPr>
            <p:cNvSpPr/>
            <p:nvPr/>
          </p:nvSpPr>
          <p:spPr>
            <a:xfrm>
              <a:off x="620172" y="4014303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" name="Forme libre 581">
              <a:extLst>
                <a:ext uri="{FF2B5EF4-FFF2-40B4-BE49-F238E27FC236}">
                  <a16:creationId xmlns:a16="http://schemas.microsoft.com/office/drawing/2014/main" id="{83FAAC2C-4E60-1CCB-F8F3-F252A747EADE}"/>
                </a:ext>
              </a:extLst>
            </p:cNvPr>
            <p:cNvSpPr/>
            <p:nvPr/>
          </p:nvSpPr>
          <p:spPr>
            <a:xfrm>
              <a:off x="620172" y="3977444"/>
              <a:ext cx="2970290" cy="623021"/>
            </a:xfrm>
            <a:custGeom>
              <a:avLst/>
              <a:gdLst>
                <a:gd name="connsiteX0" fmla="*/ 2970291 w 2970290"/>
                <a:gd name="connsiteY0" fmla="*/ 311509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09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09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09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3" name="Graphique 12" descr="Checkmark avec un remplissage uni">
              <a:extLst>
                <a:ext uri="{FF2B5EF4-FFF2-40B4-BE49-F238E27FC236}">
                  <a16:creationId xmlns:a16="http://schemas.microsoft.com/office/drawing/2014/main" id="{DBBB3CDB-EB0D-C1A8-BEA6-B35CB1662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4075347"/>
              <a:ext cx="427214" cy="427214"/>
            </a:xfrm>
            <a:prstGeom prst="rect">
              <a:avLst/>
            </a:prstGeom>
          </p:spPr>
        </p:pic>
        <p:sp>
          <p:nvSpPr>
            <p:cNvPr id="64" name="TextBox 36">
              <a:extLst>
                <a:ext uri="{FF2B5EF4-FFF2-40B4-BE49-F238E27FC236}">
                  <a16:creationId xmlns:a16="http://schemas.microsoft.com/office/drawing/2014/main" id="{9FD40424-AB6A-55B1-55B2-8E8CBB42884C}"/>
                </a:ext>
              </a:extLst>
            </p:cNvPr>
            <p:cNvSpPr txBox="1"/>
            <p:nvPr/>
          </p:nvSpPr>
          <p:spPr>
            <a:xfrm>
              <a:off x="1304987" y="4088900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55E5515-DD0A-10C0-2EE9-17778F9986ED}"/>
              </a:ext>
            </a:extLst>
          </p:cNvPr>
          <p:cNvGrpSpPr/>
          <p:nvPr/>
        </p:nvGrpSpPr>
        <p:grpSpPr>
          <a:xfrm>
            <a:off x="6451153" y="2750520"/>
            <a:ext cx="2227715" cy="494798"/>
            <a:chOff x="8601538" y="2302571"/>
            <a:chExt cx="2970286" cy="659730"/>
          </a:xfrm>
        </p:grpSpPr>
        <p:sp>
          <p:nvSpPr>
            <p:cNvPr id="36" name="Forme libre 592">
              <a:extLst>
                <a:ext uri="{FF2B5EF4-FFF2-40B4-BE49-F238E27FC236}">
                  <a16:creationId xmlns:a16="http://schemas.microsoft.com/office/drawing/2014/main" id="{CFC2BA99-1D4F-ABCD-3225-69ECEEBF1813}"/>
                </a:ext>
              </a:extLst>
            </p:cNvPr>
            <p:cNvSpPr/>
            <p:nvPr/>
          </p:nvSpPr>
          <p:spPr>
            <a:xfrm>
              <a:off x="8601538" y="2339280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orme libre 593">
              <a:extLst>
                <a:ext uri="{FF2B5EF4-FFF2-40B4-BE49-F238E27FC236}">
                  <a16:creationId xmlns:a16="http://schemas.microsoft.com/office/drawing/2014/main" id="{66F361B0-7ACC-6A2B-2364-556316E65639}"/>
                </a:ext>
              </a:extLst>
            </p:cNvPr>
            <p:cNvSpPr/>
            <p:nvPr/>
          </p:nvSpPr>
          <p:spPr>
            <a:xfrm>
              <a:off x="8601538" y="2302571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11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11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7" name="Graphique 16" descr="Close avec un remplissage uni">
              <a:extLst>
                <a:ext uri="{FF2B5EF4-FFF2-40B4-BE49-F238E27FC236}">
                  <a16:creationId xmlns:a16="http://schemas.microsoft.com/office/drawing/2014/main" id="{32811745-DDEA-F26F-6174-3E40F77B8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2400473"/>
              <a:ext cx="427214" cy="427214"/>
            </a:xfrm>
            <a:prstGeom prst="rect">
              <a:avLst/>
            </a:prstGeom>
          </p:spPr>
        </p:pic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20E4AE05-8A0A-3378-01FE-E3F7D7564866}"/>
                </a:ext>
              </a:extLst>
            </p:cNvPr>
            <p:cNvSpPr txBox="1"/>
            <p:nvPr/>
          </p:nvSpPr>
          <p:spPr>
            <a:xfrm>
              <a:off x="9261318" y="2414026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C20355-1E11-2616-973D-B37BE9662431}"/>
              </a:ext>
            </a:extLst>
          </p:cNvPr>
          <p:cNvGrpSpPr/>
          <p:nvPr/>
        </p:nvGrpSpPr>
        <p:grpSpPr>
          <a:xfrm>
            <a:off x="6451153" y="4006674"/>
            <a:ext cx="2227715" cy="494798"/>
            <a:chOff x="8601538" y="3977444"/>
            <a:chExt cx="2970286" cy="659730"/>
          </a:xfrm>
        </p:grpSpPr>
        <p:sp>
          <p:nvSpPr>
            <p:cNvPr id="34" name="Forme libre 590">
              <a:extLst>
                <a:ext uri="{FF2B5EF4-FFF2-40B4-BE49-F238E27FC236}">
                  <a16:creationId xmlns:a16="http://schemas.microsoft.com/office/drawing/2014/main" id="{A3D36452-4E51-733D-5050-3EBA776CD2A1}"/>
                </a:ext>
              </a:extLst>
            </p:cNvPr>
            <p:cNvSpPr/>
            <p:nvPr/>
          </p:nvSpPr>
          <p:spPr>
            <a:xfrm>
              <a:off x="8601538" y="4014153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591">
              <a:extLst>
                <a:ext uri="{FF2B5EF4-FFF2-40B4-BE49-F238E27FC236}">
                  <a16:creationId xmlns:a16="http://schemas.microsoft.com/office/drawing/2014/main" id="{B623C1D7-3765-3960-1BC8-243FA8BC0D4B}"/>
                </a:ext>
              </a:extLst>
            </p:cNvPr>
            <p:cNvSpPr/>
            <p:nvPr/>
          </p:nvSpPr>
          <p:spPr>
            <a:xfrm>
              <a:off x="8601538" y="3977444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09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09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6" name="Graphique 15" descr="Close avec un remplissage uni">
              <a:extLst>
                <a:ext uri="{FF2B5EF4-FFF2-40B4-BE49-F238E27FC236}">
                  <a16:creationId xmlns:a16="http://schemas.microsoft.com/office/drawing/2014/main" id="{0E738A53-62E2-F454-3C36-4AC0DD0A7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4075347"/>
              <a:ext cx="427214" cy="427214"/>
            </a:xfrm>
            <a:prstGeom prst="rect">
              <a:avLst/>
            </a:prstGeom>
          </p:spPr>
        </p:pic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037CD73D-80FD-8F00-B902-4BCADB281202}"/>
                </a:ext>
              </a:extLst>
            </p:cNvPr>
            <p:cNvSpPr txBox="1"/>
            <p:nvPr/>
          </p:nvSpPr>
          <p:spPr>
            <a:xfrm>
              <a:off x="9261318" y="4088900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91C57F8-7D7D-B2DD-F254-7C6F04BB561F}"/>
              </a:ext>
            </a:extLst>
          </p:cNvPr>
          <p:cNvGrpSpPr/>
          <p:nvPr/>
        </p:nvGrpSpPr>
        <p:grpSpPr>
          <a:xfrm>
            <a:off x="6554338" y="3378597"/>
            <a:ext cx="2227718" cy="494798"/>
            <a:chOff x="8739118" y="3140008"/>
            <a:chExt cx="2970290" cy="659730"/>
          </a:xfrm>
        </p:grpSpPr>
        <p:sp>
          <p:nvSpPr>
            <p:cNvPr id="32" name="Forme libre 588">
              <a:extLst>
                <a:ext uri="{FF2B5EF4-FFF2-40B4-BE49-F238E27FC236}">
                  <a16:creationId xmlns:a16="http://schemas.microsoft.com/office/drawing/2014/main" id="{335931B3-BE8F-39F9-46F7-A57C7C22A448}"/>
                </a:ext>
              </a:extLst>
            </p:cNvPr>
            <p:cNvSpPr/>
            <p:nvPr/>
          </p:nvSpPr>
          <p:spPr>
            <a:xfrm>
              <a:off x="8739118" y="3176717"/>
              <a:ext cx="2970290" cy="623021"/>
            </a:xfrm>
            <a:custGeom>
              <a:avLst/>
              <a:gdLst>
                <a:gd name="connsiteX0" fmla="*/ 311582 w 2970290"/>
                <a:gd name="connsiteY0" fmla="*/ 0 h 623021"/>
                <a:gd name="connsiteX1" fmla="*/ 2658709 w 2970290"/>
                <a:gd name="connsiteY1" fmla="*/ 0 h 623021"/>
                <a:gd name="connsiteX2" fmla="*/ 2970291 w 2970290"/>
                <a:gd name="connsiteY2" fmla="*/ 311511 h 623021"/>
                <a:gd name="connsiteX3" fmla="*/ 2658709 w 2970290"/>
                <a:gd name="connsiteY3" fmla="*/ 623021 h 623021"/>
                <a:gd name="connsiteX4" fmla="*/ 311582 w 2970290"/>
                <a:gd name="connsiteY4" fmla="*/ 623021 h 623021"/>
                <a:gd name="connsiteX5" fmla="*/ 0 w 2970290"/>
                <a:gd name="connsiteY5" fmla="*/ 311511 h 623021"/>
                <a:gd name="connsiteX6" fmla="*/ 311582 w 2970290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orme libre 589">
              <a:extLst>
                <a:ext uri="{FF2B5EF4-FFF2-40B4-BE49-F238E27FC236}">
                  <a16:creationId xmlns:a16="http://schemas.microsoft.com/office/drawing/2014/main" id="{6A314D42-AFBE-5541-C013-AF6167521D9D}"/>
                </a:ext>
              </a:extLst>
            </p:cNvPr>
            <p:cNvSpPr/>
            <p:nvPr/>
          </p:nvSpPr>
          <p:spPr>
            <a:xfrm>
              <a:off x="8739118" y="3140008"/>
              <a:ext cx="2970290" cy="623019"/>
            </a:xfrm>
            <a:custGeom>
              <a:avLst/>
              <a:gdLst>
                <a:gd name="connsiteX0" fmla="*/ 311582 w 2970290"/>
                <a:gd name="connsiteY0" fmla="*/ 0 h 623019"/>
                <a:gd name="connsiteX1" fmla="*/ 2658709 w 2970290"/>
                <a:gd name="connsiteY1" fmla="*/ 0 h 623019"/>
                <a:gd name="connsiteX2" fmla="*/ 2970291 w 2970290"/>
                <a:gd name="connsiteY2" fmla="*/ 311511 h 623019"/>
                <a:gd name="connsiteX3" fmla="*/ 2658709 w 2970290"/>
                <a:gd name="connsiteY3" fmla="*/ 623020 h 623019"/>
                <a:gd name="connsiteX4" fmla="*/ 311582 w 2970290"/>
                <a:gd name="connsiteY4" fmla="*/ 623020 h 623019"/>
                <a:gd name="connsiteX5" fmla="*/ 0 w 2970290"/>
                <a:gd name="connsiteY5" fmla="*/ 311511 h 623019"/>
                <a:gd name="connsiteX6" fmla="*/ 311582 w 2970290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11"/>
                  </a:cubicBez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8" name="Graphique 17" descr="Close avec un remplissage uni">
              <a:extLst>
                <a:ext uri="{FF2B5EF4-FFF2-40B4-BE49-F238E27FC236}">
                  <a16:creationId xmlns:a16="http://schemas.microsoft.com/office/drawing/2014/main" id="{590AA01B-0353-A69E-B26C-1FFEA1979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91968" y="3237910"/>
              <a:ext cx="427214" cy="427214"/>
            </a:xfrm>
            <a:prstGeom prst="rect">
              <a:avLst/>
            </a:prstGeom>
          </p:spPr>
        </p:pic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52182C42-EA8D-3E06-F6AC-0A6102E9B333}"/>
                </a:ext>
              </a:extLst>
            </p:cNvPr>
            <p:cNvSpPr txBox="1"/>
            <p:nvPr/>
          </p:nvSpPr>
          <p:spPr>
            <a:xfrm>
              <a:off x="9387442" y="3251463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D3D7190-31FF-CF24-D9A7-101A35906E98}"/>
              </a:ext>
            </a:extLst>
          </p:cNvPr>
          <p:cNvGrpSpPr/>
          <p:nvPr/>
        </p:nvGrpSpPr>
        <p:grpSpPr>
          <a:xfrm>
            <a:off x="841454" y="4634864"/>
            <a:ext cx="2227718" cy="494798"/>
            <a:chOff x="1121939" y="4815029"/>
            <a:chExt cx="2970290" cy="659730"/>
          </a:xfrm>
        </p:grpSpPr>
        <p:sp>
          <p:nvSpPr>
            <p:cNvPr id="30" name="Forme libre 586">
              <a:extLst>
                <a:ext uri="{FF2B5EF4-FFF2-40B4-BE49-F238E27FC236}">
                  <a16:creationId xmlns:a16="http://schemas.microsoft.com/office/drawing/2014/main" id="{68EF2412-67CF-0504-C193-63509692DF7A}"/>
                </a:ext>
              </a:extLst>
            </p:cNvPr>
            <p:cNvSpPr/>
            <p:nvPr/>
          </p:nvSpPr>
          <p:spPr>
            <a:xfrm>
              <a:off x="1121939" y="4851738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orme libre 587">
              <a:extLst>
                <a:ext uri="{FF2B5EF4-FFF2-40B4-BE49-F238E27FC236}">
                  <a16:creationId xmlns:a16="http://schemas.microsoft.com/office/drawing/2014/main" id="{CC45ACFC-DD71-2815-490B-92C2329FCCEC}"/>
                </a:ext>
              </a:extLst>
            </p:cNvPr>
            <p:cNvSpPr/>
            <p:nvPr/>
          </p:nvSpPr>
          <p:spPr>
            <a:xfrm>
              <a:off x="1121939" y="4815029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4" name="Graphique 13" descr="Checkmark avec un remplissage uni">
              <a:extLst>
                <a:ext uri="{FF2B5EF4-FFF2-40B4-BE49-F238E27FC236}">
                  <a16:creationId xmlns:a16="http://schemas.microsoft.com/office/drawing/2014/main" id="{1FFD7D5E-941D-A1B2-A47F-646A14394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4912932"/>
              <a:ext cx="427214" cy="427214"/>
            </a:xfrm>
            <a:prstGeom prst="rect">
              <a:avLst/>
            </a:prstGeom>
          </p:spPr>
        </p:pic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8CDC7034-E66E-C599-180D-C1A609CA2979}"/>
                </a:ext>
              </a:extLst>
            </p:cNvPr>
            <p:cNvSpPr txBox="1"/>
            <p:nvPr/>
          </p:nvSpPr>
          <p:spPr>
            <a:xfrm>
              <a:off x="1872545" y="4926485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4556E82-BC8E-6BBB-257F-0D0561B82F35}"/>
              </a:ext>
            </a:extLst>
          </p:cNvPr>
          <p:cNvGrpSpPr/>
          <p:nvPr/>
        </p:nvGrpSpPr>
        <p:grpSpPr>
          <a:xfrm>
            <a:off x="6074828" y="2122331"/>
            <a:ext cx="2227715" cy="494910"/>
            <a:chOff x="8099771" y="1464985"/>
            <a:chExt cx="2970286" cy="659880"/>
          </a:xfrm>
        </p:grpSpPr>
        <p:sp>
          <p:nvSpPr>
            <p:cNvPr id="38" name="Forme libre 594">
              <a:extLst>
                <a:ext uri="{FF2B5EF4-FFF2-40B4-BE49-F238E27FC236}">
                  <a16:creationId xmlns:a16="http://schemas.microsoft.com/office/drawing/2014/main" id="{A6C1DD8A-0D1E-D675-6CD6-BD5EEC645F63}"/>
                </a:ext>
              </a:extLst>
            </p:cNvPr>
            <p:cNvSpPr/>
            <p:nvPr/>
          </p:nvSpPr>
          <p:spPr>
            <a:xfrm>
              <a:off x="8099771" y="1501846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09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09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9" name="Forme libre 595">
              <a:extLst>
                <a:ext uri="{FF2B5EF4-FFF2-40B4-BE49-F238E27FC236}">
                  <a16:creationId xmlns:a16="http://schemas.microsoft.com/office/drawing/2014/main" id="{1CC1721E-9657-80F4-69EE-0D3E18399753}"/>
                </a:ext>
              </a:extLst>
            </p:cNvPr>
            <p:cNvSpPr/>
            <p:nvPr/>
          </p:nvSpPr>
          <p:spPr>
            <a:xfrm>
              <a:off x="8099771" y="1464985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49" name="Graphique 8" descr="Close avec un remplissage uni">
              <a:extLst>
                <a:ext uri="{FF2B5EF4-FFF2-40B4-BE49-F238E27FC236}">
                  <a16:creationId xmlns:a16="http://schemas.microsoft.com/office/drawing/2014/main" id="{1F35BFE2-5866-BB07-AD75-5B459A795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1562888"/>
              <a:ext cx="427214" cy="427214"/>
            </a:xfrm>
            <a:prstGeom prst="rect">
              <a:avLst/>
            </a:prstGeom>
          </p:spPr>
        </p:pic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9CAF2530-0D3F-42A1-FDDB-08DED14D7482}"/>
                </a:ext>
              </a:extLst>
            </p:cNvPr>
            <p:cNvSpPr txBox="1"/>
            <p:nvPr/>
          </p:nvSpPr>
          <p:spPr>
            <a:xfrm>
              <a:off x="8735802" y="1576441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00201C7-9D93-A6A5-C831-54D11641CB7E}"/>
              </a:ext>
            </a:extLst>
          </p:cNvPr>
          <p:cNvGrpSpPr/>
          <p:nvPr/>
        </p:nvGrpSpPr>
        <p:grpSpPr>
          <a:xfrm>
            <a:off x="6074828" y="4634751"/>
            <a:ext cx="2227715" cy="494910"/>
            <a:chOff x="8099771" y="4814879"/>
            <a:chExt cx="2970286" cy="659880"/>
          </a:xfrm>
        </p:grpSpPr>
        <p:sp>
          <p:nvSpPr>
            <p:cNvPr id="40" name="Forme libre 596">
              <a:extLst>
                <a:ext uri="{FF2B5EF4-FFF2-40B4-BE49-F238E27FC236}">
                  <a16:creationId xmlns:a16="http://schemas.microsoft.com/office/drawing/2014/main" id="{148BA673-11D3-CAB4-1B77-2478B58BB99B}"/>
                </a:ext>
              </a:extLst>
            </p:cNvPr>
            <p:cNvSpPr/>
            <p:nvPr/>
          </p:nvSpPr>
          <p:spPr>
            <a:xfrm>
              <a:off x="8099771" y="4851738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1" name="Forme libre 597">
              <a:extLst>
                <a:ext uri="{FF2B5EF4-FFF2-40B4-BE49-F238E27FC236}">
                  <a16:creationId xmlns:a16="http://schemas.microsoft.com/office/drawing/2014/main" id="{53570C5F-92E0-BF61-F318-A8115CF95665}"/>
                </a:ext>
              </a:extLst>
            </p:cNvPr>
            <p:cNvSpPr/>
            <p:nvPr/>
          </p:nvSpPr>
          <p:spPr>
            <a:xfrm>
              <a:off x="8099771" y="4814879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5" name="Graphique 14" descr="Close avec un remplissage uni">
              <a:extLst>
                <a:ext uri="{FF2B5EF4-FFF2-40B4-BE49-F238E27FC236}">
                  <a16:creationId xmlns:a16="http://schemas.microsoft.com/office/drawing/2014/main" id="{3113FDC0-447A-6F84-65E6-8DD59CC06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4912782"/>
              <a:ext cx="427214" cy="427214"/>
            </a:xfrm>
            <a:prstGeom prst="rect">
              <a:avLst/>
            </a:prstGeom>
          </p:spPr>
        </p:pic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7490EFA7-E68F-A296-69B0-BC558B11660A}"/>
                </a:ext>
              </a:extLst>
            </p:cNvPr>
            <p:cNvSpPr txBox="1"/>
            <p:nvPr/>
          </p:nvSpPr>
          <p:spPr>
            <a:xfrm>
              <a:off x="8735802" y="4926335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347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CA9A7-21CB-81B3-07E7-B25ADB67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A32B-2DFD-DC6B-3980-FDDCBD57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Dos and Don’ts Comparison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90916D8-450E-61A0-198E-CD138D391712}"/>
              </a:ext>
            </a:extLst>
          </p:cNvPr>
          <p:cNvGrpSpPr/>
          <p:nvPr/>
        </p:nvGrpSpPr>
        <p:grpSpPr>
          <a:xfrm>
            <a:off x="2802609" y="2066311"/>
            <a:ext cx="3538783" cy="3119371"/>
            <a:chOff x="3736812" y="1371936"/>
            <a:chExt cx="4718377" cy="4159161"/>
          </a:xfrm>
        </p:grpSpPr>
        <p:sp>
          <p:nvSpPr>
            <p:cNvPr id="4" name="Forme libre 41">
              <a:extLst>
                <a:ext uri="{FF2B5EF4-FFF2-40B4-BE49-F238E27FC236}">
                  <a16:creationId xmlns:a16="http://schemas.microsoft.com/office/drawing/2014/main" id="{7D1FAB99-B7F8-3DD4-9C73-7B5D72E1A920}"/>
                </a:ext>
              </a:extLst>
            </p:cNvPr>
            <p:cNvSpPr/>
            <p:nvPr/>
          </p:nvSpPr>
          <p:spPr>
            <a:xfrm>
              <a:off x="4327901" y="1518027"/>
              <a:ext cx="1276147" cy="3872975"/>
            </a:xfrm>
            <a:custGeom>
              <a:avLst/>
              <a:gdLst>
                <a:gd name="connsiteX0" fmla="*/ 0 w 1276147"/>
                <a:gd name="connsiteY0" fmla="*/ 637853 h 3872975"/>
                <a:gd name="connsiteX1" fmla="*/ 638001 w 1276147"/>
                <a:gd name="connsiteY1" fmla="*/ 0 h 3872975"/>
                <a:gd name="connsiteX2" fmla="*/ 1275998 w 1276147"/>
                <a:gd name="connsiteY2" fmla="*/ 637853 h 3872975"/>
                <a:gd name="connsiteX3" fmla="*/ 638001 w 1276147"/>
                <a:gd name="connsiteY3" fmla="*/ 1275708 h 3872975"/>
                <a:gd name="connsiteX4" fmla="*/ 0 w 1276147"/>
                <a:gd name="connsiteY4" fmla="*/ 637853 h 3872975"/>
                <a:gd name="connsiteX5" fmla="*/ 638151 w 1276147"/>
                <a:gd name="connsiteY5" fmla="*/ 2597266 h 3872975"/>
                <a:gd name="connsiteX6" fmla="*/ 150 w 1276147"/>
                <a:gd name="connsiteY6" fmla="*/ 3235121 h 3872975"/>
                <a:gd name="connsiteX7" fmla="*/ 638151 w 1276147"/>
                <a:gd name="connsiteY7" fmla="*/ 3872976 h 3872975"/>
                <a:gd name="connsiteX8" fmla="*/ 1276148 w 1276147"/>
                <a:gd name="connsiteY8" fmla="*/ 3235121 h 3872975"/>
                <a:gd name="connsiteX9" fmla="*/ 638151 w 127614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147" h="3872975">
                  <a:moveTo>
                    <a:pt x="0" y="637853"/>
                  </a:moveTo>
                  <a:cubicBezTo>
                    <a:pt x="0" y="285587"/>
                    <a:pt x="285654" y="0"/>
                    <a:pt x="638001" y="0"/>
                  </a:cubicBezTo>
                  <a:cubicBezTo>
                    <a:pt x="990347" y="0"/>
                    <a:pt x="1275998" y="285587"/>
                    <a:pt x="1275998" y="637853"/>
                  </a:cubicBezTo>
                  <a:cubicBezTo>
                    <a:pt x="1275998" y="990119"/>
                    <a:pt x="990347" y="1275708"/>
                    <a:pt x="638001" y="1275708"/>
                  </a:cubicBezTo>
                  <a:cubicBezTo>
                    <a:pt x="285654" y="1275708"/>
                    <a:pt x="0" y="990119"/>
                    <a:pt x="0" y="637853"/>
                  </a:cubicBezTo>
                  <a:close/>
                  <a:moveTo>
                    <a:pt x="638151" y="2597266"/>
                  </a:moveTo>
                  <a:cubicBezTo>
                    <a:pt x="285804" y="2597266"/>
                    <a:pt x="150" y="2882855"/>
                    <a:pt x="150" y="3235121"/>
                  </a:cubicBezTo>
                  <a:cubicBezTo>
                    <a:pt x="150" y="3587387"/>
                    <a:pt x="285804" y="3872976"/>
                    <a:pt x="638151" y="3872976"/>
                  </a:cubicBezTo>
                  <a:cubicBezTo>
                    <a:pt x="990497" y="3872976"/>
                    <a:pt x="1276148" y="3587387"/>
                    <a:pt x="1276148" y="3235121"/>
                  </a:cubicBezTo>
                  <a:cubicBezTo>
                    <a:pt x="1276148" y="2882855"/>
                    <a:pt x="990497" y="2597266"/>
                    <a:pt x="638151" y="259726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2">
              <a:extLst>
                <a:ext uri="{FF2B5EF4-FFF2-40B4-BE49-F238E27FC236}">
                  <a16:creationId xmlns:a16="http://schemas.microsoft.com/office/drawing/2014/main" id="{F36F03A6-EEB0-5F0E-912E-CCD9970FC7AA}"/>
                </a:ext>
              </a:extLst>
            </p:cNvPr>
            <p:cNvSpPr/>
            <p:nvPr/>
          </p:nvSpPr>
          <p:spPr>
            <a:xfrm>
              <a:off x="6592149" y="1518027"/>
              <a:ext cx="1275997" cy="3872975"/>
            </a:xfrm>
            <a:custGeom>
              <a:avLst/>
              <a:gdLst>
                <a:gd name="connsiteX0" fmla="*/ 0 w 1275997"/>
                <a:gd name="connsiteY0" fmla="*/ 637853 h 3872975"/>
                <a:gd name="connsiteX1" fmla="*/ 637997 w 1275997"/>
                <a:gd name="connsiteY1" fmla="*/ 0 h 3872975"/>
                <a:gd name="connsiteX2" fmla="*/ 1275998 w 1275997"/>
                <a:gd name="connsiteY2" fmla="*/ 637853 h 3872975"/>
                <a:gd name="connsiteX3" fmla="*/ 637997 w 1275997"/>
                <a:gd name="connsiteY3" fmla="*/ 1275708 h 3872975"/>
                <a:gd name="connsiteX4" fmla="*/ 0 w 1275997"/>
                <a:gd name="connsiteY4" fmla="*/ 637853 h 3872975"/>
                <a:gd name="connsiteX5" fmla="*/ 637997 w 1275997"/>
                <a:gd name="connsiteY5" fmla="*/ 2597266 h 3872975"/>
                <a:gd name="connsiteX6" fmla="*/ 0 w 1275997"/>
                <a:gd name="connsiteY6" fmla="*/ 3235121 h 3872975"/>
                <a:gd name="connsiteX7" fmla="*/ 637997 w 1275997"/>
                <a:gd name="connsiteY7" fmla="*/ 3872976 h 3872975"/>
                <a:gd name="connsiteX8" fmla="*/ 1275998 w 1275997"/>
                <a:gd name="connsiteY8" fmla="*/ 3235121 h 3872975"/>
                <a:gd name="connsiteX9" fmla="*/ 637997 w 127599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5997" h="3872975">
                  <a:moveTo>
                    <a:pt x="0" y="637853"/>
                  </a:moveTo>
                  <a:cubicBezTo>
                    <a:pt x="0" y="285587"/>
                    <a:pt x="285651" y="0"/>
                    <a:pt x="637997" y="0"/>
                  </a:cubicBezTo>
                  <a:cubicBezTo>
                    <a:pt x="990343" y="0"/>
                    <a:pt x="1275998" y="285587"/>
                    <a:pt x="1275998" y="637853"/>
                  </a:cubicBezTo>
                  <a:cubicBezTo>
                    <a:pt x="1275998" y="990119"/>
                    <a:pt x="990343" y="1275708"/>
                    <a:pt x="637997" y="1275708"/>
                  </a:cubicBezTo>
                  <a:cubicBezTo>
                    <a:pt x="285651" y="1275708"/>
                    <a:pt x="0" y="990119"/>
                    <a:pt x="0" y="637853"/>
                  </a:cubicBezTo>
                  <a:close/>
                  <a:moveTo>
                    <a:pt x="637997" y="2597266"/>
                  </a:moveTo>
                  <a:cubicBezTo>
                    <a:pt x="285651" y="2597266"/>
                    <a:pt x="0" y="2882855"/>
                    <a:pt x="0" y="3235121"/>
                  </a:cubicBezTo>
                  <a:cubicBezTo>
                    <a:pt x="0" y="3587387"/>
                    <a:pt x="285651" y="3872976"/>
                    <a:pt x="637997" y="3872976"/>
                  </a:cubicBezTo>
                  <a:cubicBezTo>
                    <a:pt x="990343" y="3872976"/>
                    <a:pt x="1275998" y="3587387"/>
                    <a:pt x="1275998" y="3235121"/>
                  </a:cubicBezTo>
                  <a:cubicBezTo>
                    <a:pt x="1275998" y="2882855"/>
                    <a:pt x="990343" y="2597266"/>
                    <a:pt x="637997" y="259726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2" name="Forme libre 598">
              <a:extLst>
                <a:ext uri="{FF2B5EF4-FFF2-40B4-BE49-F238E27FC236}">
                  <a16:creationId xmlns:a16="http://schemas.microsoft.com/office/drawing/2014/main" id="{6A0FC840-D8F7-9E58-9A79-A1B809C4B22B}"/>
                </a:ext>
              </a:extLst>
            </p:cNvPr>
            <p:cNvSpPr/>
            <p:nvPr/>
          </p:nvSpPr>
          <p:spPr>
            <a:xfrm>
              <a:off x="4016020" y="1371936"/>
              <a:ext cx="4160111" cy="4159161"/>
            </a:xfrm>
            <a:custGeom>
              <a:avLst/>
              <a:gdLst>
                <a:gd name="connsiteX0" fmla="*/ 4160112 w 4160111"/>
                <a:gd name="connsiteY0" fmla="*/ 2079582 h 4159161"/>
                <a:gd name="connsiteX1" fmla="*/ 2080056 w 4160111"/>
                <a:gd name="connsiteY1" fmla="*/ 4159162 h 4159161"/>
                <a:gd name="connsiteX2" fmla="*/ -1 w 4160111"/>
                <a:gd name="connsiteY2" fmla="*/ 2079580 h 4159161"/>
                <a:gd name="connsiteX3" fmla="*/ 2080056 w 4160111"/>
                <a:gd name="connsiteY3" fmla="*/ -2 h 4159161"/>
                <a:gd name="connsiteX4" fmla="*/ 4160112 w 4160111"/>
                <a:gd name="connsiteY4" fmla="*/ 2079582 h 415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0111" h="4159161">
                  <a:moveTo>
                    <a:pt x="4160112" y="2079582"/>
                  </a:moveTo>
                  <a:cubicBezTo>
                    <a:pt x="4160112" y="3228101"/>
                    <a:pt x="3228839" y="4159162"/>
                    <a:pt x="2080056" y="4159162"/>
                  </a:cubicBezTo>
                  <a:cubicBezTo>
                    <a:pt x="931272" y="4159162"/>
                    <a:pt x="-1" y="3228101"/>
                    <a:pt x="-1" y="2079580"/>
                  </a:cubicBezTo>
                  <a:cubicBezTo>
                    <a:pt x="-1" y="931059"/>
                    <a:pt x="931272" y="-2"/>
                    <a:pt x="2080056" y="-2"/>
                  </a:cubicBezTo>
                  <a:cubicBezTo>
                    <a:pt x="3228839" y="-2"/>
                    <a:pt x="4160112" y="931059"/>
                    <a:pt x="4160112" y="207958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3" name="Forme libre 599">
              <a:extLst>
                <a:ext uri="{FF2B5EF4-FFF2-40B4-BE49-F238E27FC236}">
                  <a16:creationId xmlns:a16="http://schemas.microsoft.com/office/drawing/2014/main" id="{46C23A7D-F70A-97BA-1A16-5A5B216C14FD}"/>
                </a:ext>
              </a:extLst>
            </p:cNvPr>
            <p:cNvSpPr/>
            <p:nvPr/>
          </p:nvSpPr>
          <p:spPr>
            <a:xfrm>
              <a:off x="3736812" y="1645988"/>
              <a:ext cx="1942290" cy="3611208"/>
            </a:xfrm>
            <a:custGeom>
              <a:avLst/>
              <a:gdLst>
                <a:gd name="connsiteX0" fmla="*/ 1270004 w 1942290"/>
                <a:gd name="connsiteY0" fmla="*/ 2464661 h 3611208"/>
                <a:gd name="connsiteX1" fmla="*/ 1283041 w 1942290"/>
                <a:gd name="connsiteY1" fmla="*/ 2464661 h 3611208"/>
                <a:gd name="connsiteX2" fmla="*/ 1942172 w 1942290"/>
                <a:gd name="connsiteY2" fmla="*/ 1818416 h 3611208"/>
                <a:gd name="connsiteX3" fmla="*/ 1270004 w 1942290"/>
                <a:gd name="connsiteY3" fmla="*/ 1146398 h 3611208"/>
                <a:gd name="connsiteX4" fmla="*/ 1270004 w 1942290"/>
                <a:gd name="connsiteY4" fmla="*/ 1146398 h 3611208"/>
                <a:gd name="connsiteX5" fmla="*/ 841373 w 1942290"/>
                <a:gd name="connsiteY5" fmla="*/ 0 h 3611208"/>
                <a:gd name="connsiteX6" fmla="*/ 0 w 1942290"/>
                <a:gd name="connsiteY6" fmla="*/ 1805530 h 3611208"/>
                <a:gd name="connsiteX7" fmla="*/ 841373 w 1942290"/>
                <a:gd name="connsiteY7" fmla="*/ 3611208 h 3611208"/>
                <a:gd name="connsiteX8" fmla="*/ 1270004 w 1942290"/>
                <a:gd name="connsiteY8" fmla="*/ 2464661 h 361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208">
                  <a:moveTo>
                    <a:pt x="1270004" y="2464661"/>
                  </a:moveTo>
                  <a:lnTo>
                    <a:pt x="1283041" y="2464661"/>
                  </a:lnTo>
                  <a:cubicBezTo>
                    <a:pt x="1642881" y="2464661"/>
                    <a:pt x="1935279" y="2176524"/>
                    <a:pt x="1942172" y="1818416"/>
                  </a:cubicBezTo>
                  <a:cubicBezTo>
                    <a:pt x="1949216" y="1448918"/>
                    <a:pt x="1639734" y="1146398"/>
                    <a:pt x="1270004" y="1146398"/>
                  </a:cubicBezTo>
                  <a:lnTo>
                    <a:pt x="1270004" y="1146398"/>
                  </a:lnTo>
                  <a:cubicBezTo>
                    <a:pt x="664674" y="1146398"/>
                    <a:pt x="381570" y="390623"/>
                    <a:pt x="841373" y="0"/>
                  </a:cubicBezTo>
                  <a:cubicBezTo>
                    <a:pt x="327015" y="432728"/>
                    <a:pt x="0" y="1080919"/>
                    <a:pt x="0" y="1805530"/>
                  </a:cubicBezTo>
                  <a:cubicBezTo>
                    <a:pt x="0" y="2530139"/>
                    <a:pt x="327015" y="3178482"/>
                    <a:pt x="841373" y="3611208"/>
                  </a:cubicBezTo>
                  <a:cubicBezTo>
                    <a:pt x="381570" y="3220437"/>
                    <a:pt x="664674" y="2464661"/>
                    <a:pt x="1270004" y="24646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4" name="Forme libre 600">
              <a:extLst>
                <a:ext uri="{FF2B5EF4-FFF2-40B4-BE49-F238E27FC236}">
                  <a16:creationId xmlns:a16="http://schemas.microsoft.com/office/drawing/2014/main" id="{B4E0342B-463A-6C71-470F-8F8DF8507AC8}"/>
                </a:ext>
              </a:extLst>
            </p:cNvPr>
            <p:cNvSpPr/>
            <p:nvPr/>
          </p:nvSpPr>
          <p:spPr>
            <a:xfrm>
              <a:off x="6512899" y="1646063"/>
              <a:ext cx="1942290" cy="3611058"/>
            </a:xfrm>
            <a:custGeom>
              <a:avLst/>
              <a:gdLst>
                <a:gd name="connsiteX0" fmla="*/ 1100918 w 1942290"/>
                <a:gd name="connsiteY0" fmla="*/ 0 h 3611058"/>
                <a:gd name="connsiteX1" fmla="*/ 672286 w 1942290"/>
                <a:gd name="connsiteY1" fmla="*/ 1146398 h 3611058"/>
                <a:gd name="connsiteX2" fmla="*/ 672286 w 1942290"/>
                <a:gd name="connsiteY2" fmla="*/ 1146398 h 3611058"/>
                <a:gd name="connsiteX3" fmla="*/ 118 w 1942290"/>
                <a:gd name="connsiteY3" fmla="*/ 1818416 h 3611058"/>
                <a:gd name="connsiteX4" fmla="*/ 659249 w 1942290"/>
                <a:gd name="connsiteY4" fmla="*/ 2464661 h 3611058"/>
                <a:gd name="connsiteX5" fmla="*/ 672286 w 1942290"/>
                <a:gd name="connsiteY5" fmla="*/ 2464661 h 3611058"/>
                <a:gd name="connsiteX6" fmla="*/ 1100918 w 1942290"/>
                <a:gd name="connsiteY6" fmla="*/ 3611058 h 3611058"/>
                <a:gd name="connsiteX7" fmla="*/ 1942290 w 1942290"/>
                <a:gd name="connsiteY7" fmla="*/ 1805530 h 3611058"/>
                <a:gd name="connsiteX8" fmla="*/ 1100918 w 1942290"/>
                <a:gd name="connsiteY8" fmla="*/ 0 h 361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058">
                  <a:moveTo>
                    <a:pt x="1100918" y="0"/>
                  </a:moveTo>
                  <a:cubicBezTo>
                    <a:pt x="1560720" y="390773"/>
                    <a:pt x="1277616" y="1146398"/>
                    <a:pt x="672286" y="1146398"/>
                  </a:cubicBezTo>
                  <a:lnTo>
                    <a:pt x="672286" y="1146398"/>
                  </a:lnTo>
                  <a:cubicBezTo>
                    <a:pt x="302556" y="1146398"/>
                    <a:pt x="-6926" y="1448918"/>
                    <a:pt x="118" y="1818416"/>
                  </a:cubicBezTo>
                  <a:cubicBezTo>
                    <a:pt x="7011" y="2176524"/>
                    <a:pt x="299409" y="2464661"/>
                    <a:pt x="659249" y="2464661"/>
                  </a:cubicBezTo>
                  <a:lnTo>
                    <a:pt x="672286" y="2464661"/>
                  </a:lnTo>
                  <a:cubicBezTo>
                    <a:pt x="1277616" y="2464661"/>
                    <a:pt x="1560720" y="3220437"/>
                    <a:pt x="1100918" y="3611058"/>
                  </a:cubicBezTo>
                  <a:cubicBezTo>
                    <a:pt x="1615275" y="3178332"/>
                    <a:pt x="1942290" y="2530139"/>
                    <a:pt x="1942290" y="1805530"/>
                  </a:cubicBezTo>
                  <a:cubicBezTo>
                    <a:pt x="1942290" y="1080919"/>
                    <a:pt x="1615275" y="432578"/>
                    <a:pt x="1100918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5" name="ZoneTexte 2">
              <a:extLst>
                <a:ext uri="{FF2B5EF4-FFF2-40B4-BE49-F238E27FC236}">
                  <a16:creationId xmlns:a16="http://schemas.microsoft.com/office/drawing/2014/main" id="{404F7A35-23CA-C3B9-7BE4-5239D1A0D3E7}"/>
                </a:ext>
              </a:extLst>
            </p:cNvPr>
            <p:cNvSpPr txBox="1"/>
            <p:nvPr/>
          </p:nvSpPr>
          <p:spPr>
            <a:xfrm>
              <a:off x="4743448" y="3251537"/>
              <a:ext cx="656591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DOS</a:t>
              </a:r>
            </a:p>
          </p:txBody>
        </p:sp>
        <p:sp>
          <p:nvSpPr>
            <p:cNvPr id="46" name="ZoneTexte 3">
              <a:extLst>
                <a:ext uri="{FF2B5EF4-FFF2-40B4-BE49-F238E27FC236}">
                  <a16:creationId xmlns:a16="http://schemas.microsoft.com/office/drawing/2014/main" id="{069BD815-5F71-16B0-FB76-5A3762BDCFD8}"/>
                </a:ext>
              </a:extLst>
            </p:cNvPr>
            <p:cNvSpPr txBox="1"/>
            <p:nvPr/>
          </p:nvSpPr>
          <p:spPr>
            <a:xfrm>
              <a:off x="6641428" y="3251537"/>
              <a:ext cx="983176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DON’TS</a:t>
              </a:r>
            </a:p>
          </p:txBody>
        </p:sp>
        <p:pic>
          <p:nvPicPr>
            <p:cNvPr id="47" name="Graphique 5" descr="Close avec un remplissage uni">
              <a:extLst>
                <a:ext uri="{FF2B5EF4-FFF2-40B4-BE49-F238E27FC236}">
                  <a16:creationId xmlns:a16="http://schemas.microsoft.com/office/drawing/2014/main" id="{B964E99A-AA2C-CBF0-2DEF-4F210ACD5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0014" y="3096664"/>
              <a:ext cx="709857" cy="709857"/>
            </a:xfrm>
            <a:prstGeom prst="rect">
              <a:avLst/>
            </a:prstGeom>
          </p:spPr>
        </p:pic>
        <p:pic>
          <p:nvPicPr>
            <p:cNvPr id="48" name="Graphique 7" descr="Checkmark avec un remplissage uni">
              <a:extLst>
                <a:ext uri="{FF2B5EF4-FFF2-40B4-BE49-F238E27FC236}">
                  <a16:creationId xmlns:a16="http://schemas.microsoft.com/office/drawing/2014/main" id="{F580ED79-69A4-A49A-1D96-E55D2B494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55659" y="3096664"/>
              <a:ext cx="709857" cy="709857"/>
            </a:xfrm>
            <a:prstGeom prst="rect">
              <a:avLst/>
            </a:prstGeom>
          </p:spPr>
        </p:pic>
        <p:pic>
          <p:nvPicPr>
            <p:cNvPr id="59" name="Graphic 31" descr="Trophy">
              <a:extLst>
                <a:ext uri="{FF2B5EF4-FFF2-40B4-BE49-F238E27FC236}">
                  <a16:creationId xmlns:a16="http://schemas.microsoft.com/office/drawing/2014/main" id="{CE030C93-28ED-D061-CB66-2B15A1BA2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49928" y="1776495"/>
              <a:ext cx="1292295" cy="1292295"/>
            </a:xfrm>
            <a:prstGeom prst="rect">
              <a:avLst/>
            </a:prstGeom>
          </p:spPr>
        </p:pic>
        <p:sp>
          <p:nvSpPr>
            <p:cNvPr id="60" name="TextBox 21">
              <a:extLst>
                <a:ext uri="{FF2B5EF4-FFF2-40B4-BE49-F238E27FC236}">
                  <a16:creationId xmlns:a16="http://schemas.microsoft.com/office/drawing/2014/main" id="{D0F7D39C-D12C-EA2B-E99B-DE2385C06285}"/>
                </a:ext>
              </a:extLst>
            </p:cNvPr>
            <p:cNvSpPr txBox="1"/>
            <p:nvPr/>
          </p:nvSpPr>
          <p:spPr>
            <a:xfrm>
              <a:off x="4943108" y="4353214"/>
              <a:ext cx="2305935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F9F6E99-9CE8-B2CB-9D49-54D47FE9C9B0}"/>
              </a:ext>
            </a:extLst>
          </p:cNvPr>
          <p:cNvGrpSpPr/>
          <p:nvPr/>
        </p:nvGrpSpPr>
        <p:grpSpPr>
          <a:xfrm>
            <a:off x="841454" y="2122331"/>
            <a:ext cx="2227718" cy="494910"/>
            <a:chOff x="1121939" y="1464985"/>
            <a:chExt cx="2970290" cy="659880"/>
          </a:xfrm>
        </p:grpSpPr>
        <p:sp>
          <p:nvSpPr>
            <p:cNvPr id="28" name="Forme libre 584">
              <a:extLst>
                <a:ext uri="{FF2B5EF4-FFF2-40B4-BE49-F238E27FC236}">
                  <a16:creationId xmlns:a16="http://schemas.microsoft.com/office/drawing/2014/main" id="{4C6F5C1C-E6C9-DFE9-5E6F-D877EC5F85A2}"/>
                </a:ext>
              </a:extLst>
            </p:cNvPr>
            <p:cNvSpPr/>
            <p:nvPr/>
          </p:nvSpPr>
          <p:spPr>
            <a:xfrm>
              <a:off x="1121939" y="1501846"/>
              <a:ext cx="2970290" cy="623019"/>
            </a:xfrm>
            <a:custGeom>
              <a:avLst/>
              <a:gdLst>
                <a:gd name="connsiteX0" fmla="*/ 2970291 w 2970290"/>
                <a:gd name="connsiteY0" fmla="*/ 311509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09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09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09"/>
                  </a:moveTo>
                  <a:cubicBezTo>
                    <a:pt x="2970291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orme libre 585">
              <a:extLst>
                <a:ext uri="{FF2B5EF4-FFF2-40B4-BE49-F238E27FC236}">
                  <a16:creationId xmlns:a16="http://schemas.microsoft.com/office/drawing/2014/main" id="{C5804D2B-6A07-BF35-3FA3-32254D3D80B6}"/>
                </a:ext>
              </a:extLst>
            </p:cNvPr>
            <p:cNvSpPr/>
            <p:nvPr/>
          </p:nvSpPr>
          <p:spPr>
            <a:xfrm>
              <a:off x="1121939" y="1464985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0" name="Graphique 9" descr="Checkmark avec un remplissage uni">
              <a:extLst>
                <a:ext uri="{FF2B5EF4-FFF2-40B4-BE49-F238E27FC236}">
                  <a16:creationId xmlns:a16="http://schemas.microsoft.com/office/drawing/2014/main" id="{FCE9A6C4-2CC0-9EC0-38BB-7DB5A2CAD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1562888"/>
              <a:ext cx="427214" cy="427214"/>
            </a:xfrm>
            <a:prstGeom prst="rect">
              <a:avLst/>
            </a:prstGeom>
          </p:spPr>
        </p:pic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C9B549D9-4903-D156-F055-53F58E236CF7}"/>
                </a:ext>
              </a:extLst>
            </p:cNvPr>
            <p:cNvSpPr txBox="1"/>
            <p:nvPr/>
          </p:nvSpPr>
          <p:spPr>
            <a:xfrm>
              <a:off x="1872545" y="1576441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8DF66EA-853E-FCD5-3BC5-452C541A1BCD}"/>
              </a:ext>
            </a:extLst>
          </p:cNvPr>
          <p:cNvGrpSpPr/>
          <p:nvPr/>
        </p:nvGrpSpPr>
        <p:grpSpPr>
          <a:xfrm>
            <a:off x="465129" y="2750520"/>
            <a:ext cx="2227718" cy="494798"/>
            <a:chOff x="620172" y="2302571"/>
            <a:chExt cx="2970290" cy="659730"/>
          </a:xfrm>
        </p:grpSpPr>
        <p:sp>
          <p:nvSpPr>
            <p:cNvPr id="26" name="Forme libre 582">
              <a:extLst>
                <a:ext uri="{FF2B5EF4-FFF2-40B4-BE49-F238E27FC236}">
                  <a16:creationId xmlns:a16="http://schemas.microsoft.com/office/drawing/2014/main" id="{B43255D3-C0D0-938B-9B87-ECBC0370083B}"/>
                </a:ext>
              </a:extLst>
            </p:cNvPr>
            <p:cNvSpPr/>
            <p:nvPr/>
          </p:nvSpPr>
          <p:spPr>
            <a:xfrm>
              <a:off x="620172" y="2339280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583">
              <a:extLst>
                <a:ext uri="{FF2B5EF4-FFF2-40B4-BE49-F238E27FC236}">
                  <a16:creationId xmlns:a16="http://schemas.microsoft.com/office/drawing/2014/main" id="{9FA19906-392F-4445-394A-D845FCEE4DB9}"/>
                </a:ext>
              </a:extLst>
            </p:cNvPr>
            <p:cNvSpPr/>
            <p:nvPr/>
          </p:nvSpPr>
          <p:spPr>
            <a:xfrm>
              <a:off x="620172" y="2302571"/>
              <a:ext cx="2970290" cy="623019"/>
            </a:xfrm>
            <a:custGeom>
              <a:avLst/>
              <a:gdLst>
                <a:gd name="connsiteX0" fmla="*/ 2970291 w 2970290"/>
                <a:gd name="connsiteY0" fmla="*/ 311511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11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11"/>
                  </a:move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1" name="Graphique 10" descr="Checkmark avec un remplissage uni">
              <a:extLst>
                <a:ext uri="{FF2B5EF4-FFF2-40B4-BE49-F238E27FC236}">
                  <a16:creationId xmlns:a16="http://schemas.microsoft.com/office/drawing/2014/main" id="{E99F9F55-6BF0-62EC-BBAA-0ED4FACDC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2400473"/>
              <a:ext cx="427214" cy="427214"/>
            </a:xfrm>
            <a:prstGeom prst="rect">
              <a:avLst/>
            </a:prstGeom>
          </p:spPr>
        </p:pic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86AC401D-BBAD-4688-4E07-015B4378B20D}"/>
                </a:ext>
              </a:extLst>
            </p:cNvPr>
            <p:cNvSpPr txBox="1"/>
            <p:nvPr/>
          </p:nvSpPr>
          <p:spPr>
            <a:xfrm>
              <a:off x="1304987" y="2414026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D8FC174-F567-54B4-4E20-7D4F76291D5B}"/>
              </a:ext>
            </a:extLst>
          </p:cNvPr>
          <p:cNvGrpSpPr/>
          <p:nvPr/>
        </p:nvGrpSpPr>
        <p:grpSpPr>
          <a:xfrm>
            <a:off x="361944" y="3378597"/>
            <a:ext cx="2227715" cy="494798"/>
            <a:chOff x="482592" y="3140008"/>
            <a:chExt cx="2970286" cy="659730"/>
          </a:xfrm>
        </p:grpSpPr>
        <p:sp>
          <p:nvSpPr>
            <p:cNvPr id="6" name="Forme libre 578">
              <a:extLst>
                <a:ext uri="{FF2B5EF4-FFF2-40B4-BE49-F238E27FC236}">
                  <a16:creationId xmlns:a16="http://schemas.microsoft.com/office/drawing/2014/main" id="{50242799-E7B4-E166-34F1-A92971447A66}"/>
                </a:ext>
              </a:extLst>
            </p:cNvPr>
            <p:cNvSpPr/>
            <p:nvPr/>
          </p:nvSpPr>
          <p:spPr>
            <a:xfrm>
              <a:off x="482592" y="3176717"/>
              <a:ext cx="2970286" cy="623021"/>
            </a:xfrm>
            <a:custGeom>
              <a:avLst/>
              <a:gdLst>
                <a:gd name="connsiteX0" fmla="*/ 2970287 w 2970286"/>
                <a:gd name="connsiteY0" fmla="*/ 311511 h 623021"/>
                <a:gd name="connsiteX1" fmla="*/ 2658709 w 2970286"/>
                <a:gd name="connsiteY1" fmla="*/ 623021 h 623021"/>
                <a:gd name="connsiteX2" fmla="*/ 311582 w 2970286"/>
                <a:gd name="connsiteY2" fmla="*/ 623021 h 623021"/>
                <a:gd name="connsiteX3" fmla="*/ 0 w 2970286"/>
                <a:gd name="connsiteY3" fmla="*/ 311511 h 623021"/>
                <a:gd name="connsiteX4" fmla="*/ 311582 w 2970286"/>
                <a:gd name="connsiteY4" fmla="*/ 0 h 623021"/>
                <a:gd name="connsiteX5" fmla="*/ 2658709 w 2970286"/>
                <a:gd name="connsiteY5" fmla="*/ 0 h 623021"/>
                <a:gd name="connsiteX6" fmla="*/ 2970287 w 2970286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2970287" y="311511"/>
                  </a:move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579">
              <a:extLst>
                <a:ext uri="{FF2B5EF4-FFF2-40B4-BE49-F238E27FC236}">
                  <a16:creationId xmlns:a16="http://schemas.microsoft.com/office/drawing/2014/main" id="{A9297144-5C93-C6BA-0A55-76CA21F3A9D9}"/>
                </a:ext>
              </a:extLst>
            </p:cNvPr>
            <p:cNvSpPr/>
            <p:nvPr/>
          </p:nvSpPr>
          <p:spPr>
            <a:xfrm>
              <a:off x="482592" y="3140008"/>
              <a:ext cx="2970286" cy="623019"/>
            </a:xfrm>
            <a:custGeom>
              <a:avLst/>
              <a:gdLst>
                <a:gd name="connsiteX0" fmla="*/ 2970287 w 2970286"/>
                <a:gd name="connsiteY0" fmla="*/ 311511 h 623019"/>
                <a:gd name="connsiteX1" fmla="*/ 2658709 w 2970286"/>
                <a:gd name="connsiteY1" fmla="*/ 623020 h 623019"/>
                <a:gd name="connsiteX2" fmla="*/ 311582 w 2970286"/>
                <a:gd name="connsiteY2" fmla="*/ 623020 h 623019"/>
                <a:gd name="connsiteX3" fmla="*/ 0 w 2970286"/>
                <a:gd name="connsiteY3" fmla="*/ 311511 h 623019"/>
                <a:gd name="connsiteX4" fmla="*/ 311582 w 2970286"/>
                <a:gd name="connsiteY4" fmla="*/ 0 h 623019"/>
                <a:gd name="connsiteX5" fmla="*/ 2658709 w 2970286"/>
                <a:gd name="connsiteY5" fmla="*/ 0 h 623019"/>
                <a:gd name="connsiteX6" fmla="*/ 2970287 w 2970286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2970287" y="311511"/>
                  </a:move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2" name="Graphique 11" descr="Checkmark avec un remplissage uni">
              <a:extLst>
                <a:ext uri="{FF2B5EF4-FFF2-40B4-BE49-F238E27FC236}">
                  <a16:creationId xmlns:a16="http://schemas.microsoft.com/office/drawing/2014/main" id="{96583B77-B73A-CE01-D815-CA04A5D9A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5749" y="3237910"/>
              <a:ext cx="427214" cy="427214"/>
            </a:xfrm>
            <a:prstGeom prst="rect">
              <a:avLst/>
            </a:prstGeom>
          </p:spPr>
        </p:pic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881720C3-1F64-1F26-B6DC-B0F9CBE7AE4C}"/>
                </a:ext>
              </a:extLst>
            </p:cNvPr>
            <p:cNvSpPr txBox="1"/>
            <p:nvPr/>
          </p:nvSpPr>
          <p:spPr>
            <a:xfrm>
              <a:off x="1168353" y="3251463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9D5F6F-9A54-2F17-4E00-82FCC0261E7C}"/>
              </a:ext>
            </a:extLst>
          </p:cNvPr>
          <p:cNvGrpSpPr/>
          <p:nvPr/>
        </p:nvGrpSpPr>
        <p:grpSpPr>
          <a:xfrm>
            <a:off x="465129" y="4006674"/>
            <a:ext cx="2227718" cy="494910"/>
            <a:chOff x="620172" y="3977444"/>
            <a:chExt cx="2970290" cy="659880"/>
          </a:xfrm>
        </p:grpSpPr>
        <p:sp>
          <p:nvSpPr>
            <p:cNvPr id="8" name="Forme libre 580">
              <a:extLst>
                <a:ext uri="{FF2B5EF4-FFF2-40B4-BE49-F238E27FC236}">
                  <a16:creationId xmlns:a16="http://schemas.microsoft.com/office/drawing/2014/main" id="{71670A69-1E0C-D6BE-EB8F-99F5D6C2E561}"/>
                </a:ext>
              </a:extLst>
            </p:cNvPr>
            <p:cNvSpPr/>
            <p:nvPr/>
          </p:nvSpPr>
          <p:spPr>
            <a:xfrm>
              <a:off x="620172" y="4014303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" name="Forme libre 581">
              <a:extLst>
                <a:ext uri="{FF2B5EF4-FFF2-40B4-BE49-F238E27FC236}">
                  <a16:creationId xmlns:a16="http://schemas.microsoft.com/office/drawing/2014/main" id="{60FC094D-C267-984D-00E6-BFADCDD997CB}"/>
                </a:ext>
              </a:extLst>
            </p:cNvPr>
            <p:cNvSpPr/>
            <p:nvPr/>
          </p:nvSpPr>
          <p:spPr>
            <a:xfrm>
              <a:off x="620172" y="3977444"/>
              <a:ext cx="2970290" cy="623021"/>
            </a:xfrm>
            <a:custGeom>
              <a:avLst/>
              <a:gdLst>
                <a:gd name="connsiteX0" fmla="*/ 2970291 w 2970290"/>
                <a:gd name="connsiteY0" fmla="*/ 311509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09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09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09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3" name="Graphique 12" descr="Checkmark avec un remplissage uni">
              <a:extLst>
                <a:ext uri="{FF2B5EF4-FFF2-40B4-BE49-F238E27FC236}">
                  <a16:creationId xmlns:a16="http://schemas.microsoft.com/office/drawing/2014/main" id="{B719B637-8043-90A1-4B89-C7F594841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4075347"/>
              <a:ext cx="427214" cy="427214"/>
            </a:xfrm>
            <a:prstGeom prst="rect">
              <a:avLst/>
            </a:prstGeom>
          </p:spPr>
        </p:pic>
        <p:sp>
          <p:nvSpPr>
            <p:cNvPr id="64" name="TextBox 36">
              <a:extLst>
                <a:ext uri="{FF2B5EF4-FFF2-40B4-BE49-F238E27FC236}">
                  <a16:creationId xmlns:a16="http://schemas.microsoft.com/office/drawing/2014/main" id="{4CA57EFF-4812-E640-57FA-57A70892F38D}"/>
                </a:ext>
              </a:extLst>
            </p:cNvPr>
            <p:cNvSpPr txBox="1"/>
            <p:nvPr/>
          </p:nvSpPr>
          <p:spPr>
            <a:xfrm>
              <a:off x="1304987" y="4088900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F36F368-9881-BED0-D159-CBD32280B692}"/>
              </a:ext>
            </a:extLst>
          </p:cNvPr>
          <p:cNvGrpSpPr/>
          <p:nvPr/>
        </p:nvGrpSpPr>
        <p:grpSpPr>
          <a:xfrm>
            <a:off x="6451153" y="2750520"/>
            <a:ext cx="2227715" cy="494798"/>
            <a:chOff x="8601538" y="2302571"/>
            <a:chExt cx="2970286" cy="659730"/>
          </a:xfrm>
        </p:grpSpPr>
        <p:sp>
          <p:nvSpPr>
            <p:cNvPr id="36" name="Forme libre 592">
              <a:extLst>
                <a:ext uri="{FF2B5EF4-FFF2-40B4-BE49-F238E27FC236}">
                  <a16:creationId xmlns:a16="http://schemas.microsoft.com/office/drawing/2014/main" id="{0BEB6C76-91F5-DD6F-446C-8835A97F73FA}"/>
                </a:ext>
              </a:extLst>
            </p:cNvPr>
            <p:cNvSpPr/>
            <p:nvPr/>
          </p:nvSpPr>
          <p:spPr>
            <a:xfrm>
              <a:off x="8601538" y="2339280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orme libre 593">
              <a:extLst>
                <a:ext uri="{FF2B5EF4-FFF2-40B4-BE49-F238E27FC236}">
                  <a16:creationId xmlns:a16="http://schemas.microsoft.com/office/drawing/2014/main" id="{B1E8A18D-10B9-3CE9-3052-0FDECAB78E73}"/>
                </a:ext>
              </a:extLst>
            </p:cNvPr>
            <p:cNvSpPr/>
            <p:nvPr/>
          </p:nvSpPr>
          <p:spPr>
            <a:xfrm>
              <a:off x="8601538" y="2302571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11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11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7" name="Graphique 16" descr="Close avec un remplissage uni">
              <a:extLst>
                <a:ext uri="{FF2B5EF4-FFF2-40B4-BE49-F238E27FC236}">
                  <a16:creationId xmlns:a16="http://schemas.microsoft.com/office/drawing/2014/main" id="{8A911F8E-E7B0-B5FE-9788-C77C9999B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2400473"/>
              <a:ext cx="427214" cy="427214"/>
            </a:xfrm>
            <a:prstGeom prst="rect">
              <a:avLst/>
            </a:prstGeom>
          </p:spPr>
        </p:pic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94A19A00-3396-6B59-7C7F-879D17427517}"/>
                </a:ext>
              </a:extLst>
            </p:cNvPr>
            <p:cNvSpPr txBox="1"/>
            <p:nvPr/>
          </p:nvSpPr>
          <p:spPr>
            <a:xfrm>
              <a:off x="9261318" y="2414026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BD9028A-7C75-35E1-7F3E-E06A2D1F7978}"/>
              </a:ext>
            </a:extLst>
          </p:cNvPr>
          <p:cNvGrpSpPr/>
          <p:nvPr/>
        </p:nvGrpSpPr>
        <p:grpSpPr>
          <a:xfrm>
            <a:off x="6451153" y="4006674"/>
            <a:ext cx="2227715" cy="494798"/>
            <a:chOff x="8601538" y="3977444"/>
            <a:chExt cx="2970286" cy="659730"/>
          </a:xfrm>
        </p:grpSpPr>
        <p:sp>
          <p:nvSpPr>
            <p:cNvPr id="34" name="Forme libre 590">
              <a:extLst>
                <a:ext uri="{FF2B5EF4-FFF2-40B4-BE49-F238E27FC236}">
                  <a16:creationId xmlns:a16="http://schemas.microsoft.com/office/drawing/2014/main" id="{86FDEF1A-3BF3-6931-E3FA-DE21B873120B}"/>
                </a:ext>
              </a:extLst>
            </p:cNvPr>
            <p:cNvSpPr/>
            <p:nvPr/>
          </p:nvSpPr>
          <p:spPr>
            <a:xfrm>
              <a:off x="8601538" y="4014153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591">
              <a:extLst>
                <a:ext uri="{FF2B5EF4-FFF2-40B4-BE49-F238E27FC236}">
                  <a16:creationId xmlns:a16="http://schemas.microsoft.com/office/drawing/2014/main" id="{8D3AD8AB-0B70-3B45-4724-BE805C3A6B8E}"/>
                </a:ext>
              </a:extLst>
            </p:cNvPr>
            <p:cNvSpPr/>
            <p:nvPr/>
          </p:nvSpPr>
          <p:spPr>
            <a:xfrm>
              <a:off x="8601538" y="3977444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09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09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6" name="Graphique 15" descr="Close avec un remplissage uni">
              <a:extLst>
                <a:ext uri="{FF2B5EF4-FFF2-40B4-BE49-F238E27FC236}">
                  <a16:creationId xmlns:a16="http://schemas.microsoft.com/office/drawing/2014/main" id="{53C3EFB9-E0F0-6C9F-151E-F5FAD3984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4075347"/>
              <a:ext cx="427214" cy="427214"/>
            </a:xfrm>
            <a:prstGeom prst="rect">
              <a:avLst/>
            </a:prstGeom>
          </p:spPr>
        </p:pic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0F28339B-CC56-0BE3-8D66-011F4BF64D51}"/>
                </a:ext>
              </a:extLst>
            </p:cNvPr>
            <p:cNvSpPr txBox="1"/>
            <p:nvPr/>
          </p:nvSpPr>
          <p:spPr>
            <a:xfrm>
              <a:off x="9261318" y="4088900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6FDDFF-51A9-B7BC-28A9-5EDE81386FB0}"/>
              </a:ext>
            </a:extLst>
          </p:cNvPr>
          <p:cNvGrpSpPr/>
          <p:nvPr/>
        </p:nvGrpSpPr>
        <p:grpSpPr>
          <a:xfrm>
            <a:off x="6554338" y="3378597"/>
            <a:ext cx="2227718" cy="494798"/>
            <a:chOff x="8739118" y="3140008"/>
            <a:chExt cx="2970290" cy="659730"/>
          </a:xfrm>
        </p:grpSpPr>
        <p:sp>
          <p:nvSpPr>
            <p:cNvPr id="32" name="Forme libre 588">
              <a:extLst>
                <a:ext uri="{FF2B5EF4-FFF2-40B4-BE49-F238E27FC236}">
                  <a16:creationId xmlns:a16="http://schemas.microsoft.com/office/drawing/2014/main" id="{402799F0-97A2-6FE5-B689-2BB0A383C13A}"/>
                </a:ext>
              </a:extLst>
            </p:cNvPr>
            <p:cNvSpPr/>
            <p:nvPr/>
          </p:nvSpPr>
          <p:spPr>
            <a:xfrm>
              <a:off x="8739118" y="3176717"/>
              <a:ext cx="2970290" cy="623021"/>
            </a:xfrm>
            <a:custGeom>
              <a:avLst/>
              <a:gdLst>
                <a:gd name="connsiteX0" fmla="*/ 311582 w 2970290"/>
                <a:gd name="connsiteY0" fmla="*/ 0 h 623021"/>
                <a:gd name="connsiteX1" fmla="*/ 2658709 w 2970290"/>
                <a:gd name="connsiteY1" fmla="*/ 0 h 623021"/>
                <a:gd name="connsiteX2" fmla="*/ 2970291 w 2970290"/>
                <a:gd name="connsiteY2" fmla="*/ 311511 h 623021"/>
                <a:gd name="connsiteX3" fmla="*/ 2658709 w 2970290"/>
                <a:gd name="connsiteY3" fmla="*/ 623021 h 623021"/>
                <a:gd name="connsiteX4" fmla="*/ 311582 w 2970290"/>
                <a:gd name="connsiteY4" fmla="*/ 623021 h 623021"/>
                <a:gd name="connsiteX5" fmla="*/ 0 w 2970290"/>
                <a:gd name="connsiteY5" fmla="*/ 311511 h 623021"/>
                <a:gd name="connsiteX6" fmla="*/ 311582 w 2970290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orme libre 589">
              <a:extLst>
                <a:ext uri="{FF2B5EF4-FFF2-40B4-BE49-F238E27FC236}">
                  <a16:creationId xmlns:a16="http://schemas.microsoft.com/office/drawing/2014/main" id="{31A1DA3F-DAE5-B019-8608-324F58B7930E}"/>
                </a:ext>
              </a:extLst>
            </p:cNvPr>
            <p:cNvSpPr/>
            <p:nvPr/>
          </p:nvSpPr>
          <p:spPr>
            <a:xfrm>
              <a:off x="8739118" y="3140008"/>
              <a:ext cx="2970290" cy="623019"/>
            </a:xfrm>
            <a:custGeom>
              <a:avLst/>
              <a:gdLst>
                <a:gd name="connsiteX0" fmla="*/ 311582 w 2970290"/>
                <a:gd name="connsiteY0" fmla="*/ 0 h 623019"/>
                <a:gd name="connsiteX1" fmla="*/ 2658709 w 2970290"/>
                <a:gd name="connsiteY1" fmla="*/ 0 h 623019"/>
                <a:gd name="connsiteX2" fmla="*/ 2970291 w 2970290"/>
                <a:gd name="connsiteY2" fmla="*/ 311511 h 623019"/>
                <a:gd name="connsiteX3" fmla="*/ 2658709 w 2970290"/>
                <a:gd name="connsiteY3" fmla="*/ 623020 h 623019"/>
                <a:gd name="connsiteX4" fmla="*/ 311582 w 2970290"/>
                <a:gd name="connsiteY4" fmla="*/ 623020 h 623019"/>
                <a:gd name="connsiteX5" fmla="*/ 0 w 2970290"/>
                <a:gd name="connsiteY5" fmla="*/ 311511 h 623019"/>
                <a:gd name="connsiteX6" fmla="*/ 311582 w 2970290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11"/>
                  </a:cubicBez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8" name="Graphique 17" descr="Close avec un remplissage uni">
              <a:extLst>
                <a:ext uri="{FF2B5EF4-FFF2-40B4-BE49-F238E27FC236}">
                  <a16:creationId xmlns:a16="http://schemas.microsoft.com/office/drawing/2014/main" id="{74AC7FEB-F25E-BE54-4C2D-A53D8CEEE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91968" y="3237910"/>
              <a:ext cx="427214" cy="427214"/>
            </a:xfrm>
            <a:prstGeom prst="rect">
              <a:avLst/>
            </a:prstGeom>
          </p:spPr>
        </p:pic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935496B2-2582-C0EB-67BA-F281E56B80D8}"/>
                </a:ext>
              </a:extLst>
            </p:cNvPr>
            <p:cNvSpPr txBox="1"/>
            <p:nvPr/>
          </p:nvSpPr>
          <p:spPr>
            <a:xfrm>
              <a:off x="9387442" y="3251463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CA53500-B3EA-EAFE-083A-11BE521F3FEB}"/>
              </a:ext>
            </a:extLst>
          </p:cNvPr>
          <p:cNvGrpSpPr/>
          <p:nvPr/>
        </p:nvGrpSpPr>
        <p:grpSpPr>
          <a:xfrm>
            <a:off x="841454" y="4634864"/>
            <a:ext cx="2227718" cy="494798"/>
            <a:chOff x="1121939" y="4815029"/>
            <a:chExt cx="2970290" cy="659730"/>
          </a:xfrm>
        </p:grpSpPr>
        <p:sp>
          <p:nvSpPr>
            <p:cNvPr id="30" name="Forme libre 586">
              <a:extLst>
                <a:ext uri="{FF2B5EF4-FFF2-40B4-BE49-F238E27FC236}">
                  <a16:creationId xmlns:a16="http://schemas.microsoft.com/office/drawing/2014/main" id="{07AA18CB-CE0B-46B6-5360-E5922C2C1243}"/>
                </a:ext>
              </a:extLst>
            </p:cNvPr>
            <p:cNvSpPr/>
            <p:nvPr/>
          </p:nvSpPr>
          <p:spPr>
            <a:xfrm>
              <a:off x="1121939" y="4851738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orme libre 587">
              <a:extLst>
                <a:ext uri="{FF2B5EF4-FFF2-40B4-BE49-F238E27FC236}">
                  <a16:creationId xmlns:a16="http://schemas.microsoft.com/office/drawing/2014/main" id="{7608DA3E-4850-1999-842A-D85877AE2D5C}"/>
                </a:ext>
              </a:extLst>
            </p:cNvPr>
            <p:cNvSpPr/>
            <p:nvPr/>
          </p:nvSpPr>
          <p:spPr>
            <a:xfrm>
              <a:off x="1121939" y="4815029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4" name="Graphique 13" descr="Checkmark avec un remplissage uni">
              <a:extLst>
                <a:ext uri="{FF2B5EF4-FFF2-40B4-BE49-F238E27FC236}">
                  <a16:creationId xmlns:a16="http://schemas.microsoft.com/office/drawing/2014/main" id="{8E0C5FA6-5009-041F-116A-2787C7FF6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4912932"/>
              <a:ext cx="427214" cy="427214"/>
            </a:xfrm>
            <a:prstGeom prst="rect">
              <a:avLst/>
            </a:prstGeom>
          </p:spPr>
        </p:pic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71580186-04D7-BA32-ABB2-864178605A9D}"/>
                </a:ext>
              </a:extLst>
            </p:cNvPr>
            <p:cNvSpPr txBox="1"/>
            <p:nvPr/>
          </p:nvSpPr>
          <p:spPr>
            <a:xfrm>
              <a:off x="1872545" y="4926485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D1244A8-162A-256A-4A0A-DD26F59BE93F}"/>
              </a:ext>
            </a:extLst>
          </p:cNvPr>
          <p:cNvGrpSpPr/>
          <p:nvPr/>
        </p:nvGrpSpPr>
        <p:grpSpPr>
          <a:xfrm>
            <a:off x="6074828" y="2122331"/>
            <a:ext cx="2227715" cy="494910"/>
            <a:chOff x="8099771" y="1464985"/>
            <a:chExt cx="2970286" cy="659880"/>
          </a:xfrm>
        </p:grpSpPr>
        <p:sp>
          <p:nvSpPr>
            <p:cNvPr id="38" name="Forme libre 594">
              <a:extLst>
                <a:ext uri="{FF2B5EF4-FFF2-40B4-BE49-F238E27FC236}">
                  <a16:creationId xmlns:a16="http://schemas.microsoft.com/office/drawing/2014/main" id="{CE211D7B-F50A-04CE-1080-219E73E00AA3}"/>
                </a:ext>
              </a:extLst>
            </p:cNvPr>
            <p:cNvSpPr/>
            <p:nvPr/>
          </p:nvSpPr>
          <p:spPr>
            <a:xfrm>
              <a:off x="8099771" y="1501846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09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09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9" name="Forme libre 595">
              <a:extLst>
                <a:ext uri="{FF2B5EF4-FFF2-40B4-BE49-F238E27FC236}">
                  <a16:creationId xmlns:a16="http://schemas.microsoft.com/office/drawing/2014/main" id="{417542ED-2422-846E-3FD0-A0F077555D52}"/>
                </a:ext>
              </a:extLst>
            </p:cNvPr>
            <p:cNvSpPr/>
            <p:nvPr/>
          </p:nvSpPr>
          <p:spPr>
            <a:xfrm>
              <a:off x="8099771" y="1464985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49" name="Graphique 8" descr="Close avec un remplissage uni">
              <a:extLst>
                <a:ext uri="{FF2B5EF4-FFF2-40B4-BE49-F238E27FC236}">
                  <a16:creationId xmlns:a16="http://schemas.microsoft.com/office/drawing/2014/main" id="{A3328398-5535-E0CF-51F2-41A620E50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1562888"/>
              <a:ext cx="427214" cy="427214"/>
            </a:xfrm>
            <a:prstGeom prst="rect">
              <a:avLst/>
            </a:prstGeom>
          </p:spPr>
        </p:pic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3DDFD06C-6A9A-15C1-0C7D-01E083049C8B}"/>
                </a:ext>
              </a:extLst>
            </p:cNvPr>
            <p:cNvSpPr txBox="1"/>
            <p:nvPr/>
          </p:nvSpPr>
          <p:spPr>
            <a:xfrm>
              <a:off x="8735802" y="1576441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A536733-1B5A-EB9E-C905-87F148EE505E}"/>
              </a:ext>
            </a:extLst>
          </p:cNvPr>
          <p:cNvGrpSpPr/>
          <p:nvPr/>
        </p:nvGrpSpPr>
        <p:grpSpPr>
          <a:xfrm>
            <a:off x="6074828" y="4634751"/>
            <a:ext cx="2227715" cy="494910"/>
            <a:chOff x="8099771" y="4814879"/>
            <a:chExt cx="2970286" cy="659880"/>
          </a:xfrm>
        </p:grpSpPr>
        <p:sp>
          <p:nvSpPr>
            <p:cNvPr id="40" name="Forme libre 596">
              <a:extLst>
                <a:ext uri="{FF2B5EF4-FFF2-40B4-BE49-F238E27FC236}">
                  <a16:creationId xmlns:a16="http://schemas.microsoft.com/office/drawing/2014/main" id="{F19869B7-1E0C-177D-237D-31C1117248A4}"/>
                </a:ext>
              </a:extLst>
            </p:cNvPr>
            <p:cNvSpPr/>
            <p:nvPr/>
          </p:nvSpPr>
          <p:spPr>
            <a:xfrm>
              <a:off x="8099771" y="4851738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1" name="Forme libre 597">
              <a:extLst>
                <a:ext uri="{FF2B5EF4-FFF2-40B4-BE49-F238E27FC236}">
                  <a16:creationId xmlns:a16="http://schemas.microsoft.com/office/drawing/2014/main" id="{1643AEE8-9838-09C4-2DE6-CCA17663D04E}"/>
                </a:ext>
              </a:extLst>
            </p:cNvPr>
            <p:cNvSpPr/>
            <p:nvPr/>
          </p:nvSpPr>
          <p:spPr>
            <a:xfrm>
              <a:off x="8099771" y="4814879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pic>
          <p:nvPicPr>
            <p:cNvPr id="55" name="Graphique 14" descr="Close avec un remplissage uni">
              <a:extLst>
                <a:ext uri="{FF2B5EF4-FFF2-40B4-BE49-F238E27FC236}">
                  <a16:creationId xmlns:a16="http://schemas.microsoft.com/office/drawing/2014/main" id="{721A0113-2F4E-E3A6-B12D-015F74117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4912782"/>
              <a:ext cx="427214" cy="427214"/>
            </a:xfrm>
            <a:prstGeom prst="rect">
              <a:avLst/>
            </a:prstGeom>
          </p:spPr>
        </p:pic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39D4510D-B0E9-B37F-099A-83C622CC2353}"/>
                </a:ext>
              </a:extLst>
            </p:cNvPr>
            <p:cNvSpPr txBox="1"/>
            <p:nvPr/>
          </p:nvSpPr>
          <p:spPr>
            <a:xfrm>
              <a:off x="8735802" y="4926335"/>
              <a:ext cx="1907802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0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10507</TotalTime>
  <Words>90</Words>
  <Application>Microsoft Office PowerPoint</Application>
  <PresentationFormat>On-screen Show (4:3)</PresentationFormat>
  <Paragraphs>31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Dos and Don’ts Comparison – Slide Template</vt:lpstr>
      <vt:lpstr>Dos and Don’ts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 and Don’ts Comparison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2025-09-17T17:37:26Z</dcterms:modified>
  <cp:category>Text &amp; Tables</cp:category>
</cp:coreProperties>
</file>