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8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and Don’ts Comparison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09B2351-C904-DB7C-AD47-30D6A245B357}"/>
              </a:ext>
            </a:extLst>
          </p:cNvPr>
          <p:cNvGrpSpPr/>
          <p:nvPr/>
        </p:nvGrpSpPr>
        <p:grpSpPr>
          <a:xfrm>
            <a:off x="3736812" y="1371936"/>
            <a:ext cx="4718377" cy="4159161"/>
            <a:chOff x="3736812" y="1371936"/>
            <a:chExt cx="4718377" cy="4159161"/>
          </a:xfrm>
        </p:grpSpPr>
        <p:sp>
          <p:nvSpPr>
            <p:cNvPr id="4" name="Forme libre 41">
              <a:extLst>
                <a:ext uri="{FF2B5EF4-FFF2-40B4-BE49-F238E27FC236}">
                  <a16:creationId xmlns:a16="http://schemas.microsoft.com/office/drawing/2014/main" id="{38B7CB4D-EBE5-22D7-A8A2-BC29ECAD7D13}"/>
                </a:ext>
              </a:extLst>
            </p:cNvPr>
            <p:cNvSpPr/>
            <p:nvPr/>
          </p:nvSpPr>
          <p:spPr>
            <a:xfrm>
              <a:off x="4327901" y="1518027"/>
              <a:ext cx="1276147" cy="3872975"/>
            </a:xfrm>
            <a:custGeom>
              <a:avLst/>
              <a:gdLst>
                <a:gd name="connsiteX0" fmla="*/ 0 w 1276147"/>
                <a:gd name="connsiteY0" fmla="*/ 637853 h 3872975"/>
                <a:gd name="connsiteX1" fmla="*/ 638001 w 1276147"/>
                <a:gd name="connsiteY1" fmla="*/ 0 h 3872975"/>
                <a:gd name="connsiteX2" fmla="*/ 1275998 w 1276147"/>
                <a:gd name="connsiteY2" fmla="*/ 637853 h 3872975"/>
                <a:gd name="connsiteX3" fmla="*/ 638001 w 1276147"/>
                <a:gd name="connsiteY3" fmla="*/ 1275708 h 3872975"/>
                <a:gd name="connsiteX4" fmla="*/ 0 w 1276147"/>
                <a:gd name="connsiteY4" fmla="*/ 637853 h 3872975"/>
                <a:gd name="connsiteX5" fmla="*/ 638151 w 1276147"/>
                <a:gd name="connsiteY5" fmla="*/ 2597266 h 3872975"/>
                <a:gd name="connsiteX6" fmla="*/ 150 w 1276147"/>
                <a:gd name="connsiteY6" fmla="*/ 3235121 h 3872975"/>
                <a:gd name="connsiteX7" fmla="*/ 638151 w 1276147"/>
                <a:gd name="connsiteY7" fmla="*/ 3872976 h 3872975"/>
                <a:gd name="connsiteX8" fmla="*/ 1276148 w 1276147"/>
                <a:gd name="connsiteY8" fmla="*/ 3235121 h 3872975"/>
                <a:gd name="connsiteX9" fmla="*/ 638151 w 127614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147" h="3872975">
                  <a:moveTo>
                    <a:pt x="0" y="637853"/>
                  </a:moveTo>
                  <a:cubicBezTo>
                    <a:pt x="0" y="285587"/>
                    <a:pt x="285654" y="0"/>
                    <a:pt x="638001" y="0"/>
                  </a:cubicBezTo>
                  <a:cubicBezTo>
                    <a:pt x="990347" y="0"/>
                    <a:pt x="1275998" y="285587"/>
                    <a:pt x="1275998" y="637853"/>
                  </a:cubicBezTo>
                  <a:cubicBezTo>
                    <a:pt x="1275998" y="990119"/>
                    <a:pt x="990347" y="1275708"/>
                    <a:pt x="638001" y="1275708"/>
                  </a:cubicBezTo>
                  <a:cubicBezTo>
                    <a:pt x="285654" y="1275708"/>
                    <a:pt x="0" y="990119"/>
                    <a:pt x="0" y="637853"/>
                  </a:cubicBezTo>
                  <a:close/>
                  <a:moveTo>
                    <a:pt x="638151" y="2597266"/>
                  </a:moveTo>
                  <a:cubicBezTo>
                    <a:pt x="285804" y="2597266"/>
                    <a:pt x="150" y="2882855"/>
                    <a:pt x="150" y="3235121"/>
                  </a:cubicBezTo>
                  <a:cubicBezTo>
                    <a:pt x="150" y="3587387"/>
                    <a:pt x="285804" y="3872976"/>
                    <a:pt x="638151" y="3872976"/>
                  </a:cubicBezTo>
                  <a:cubicBezTo>
                    <a:pt x="990497" y="3872976"/>
                    <a:pt x="1276148" y="3587387"/>
                    <a:pt x="1276148" y="3235121"/>
                  </a:cubicBezTo>
                  <a:cubicBezTo>
                    <a:pt x="1276148" y="2882855"/>
                    <a:pt x="990497" y="2597266"/>
                    <a:pt x="638151" y="259726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2">
              <a:extLst>
                <a:ext uri="{FF2B5EF4-FFF2-40B4-BE49-F238E27FC236}">
                  <a16:creationId xmlns:a16="http://schemas.microsoft.com/office/drawing/2014/main" id="{6C5C5493-3F6C-B47E-3C5B-C3EB306FB886}"/>
                </a:ext>
              </a:extLst>
            </p:cNvPr>
            <p:cNvSpPr/>
            <p:nvPr/>
          </p:nvSpPr>
          <p:spPr>
            <a:xfrm>
              <a:off x="6592149" y="1518027"/>
              <a:ext cx="1275997" cy="3872975"/>
            </a:xfrm>
            <a:custGeom>
              <a:avLst/>
              <a:gdLst>
                <a:gd name="connsiteX0" fmla="*/ 0 w 1275997"/>
                <a:gd name="connsiteY0" fmla="*/ 637853 h 3872975"/>
                <a:gd name="connsiteX1" fmla="*/ 637997 w 1275997"/>
                <a:gd name="connsiteY1" fmla="*/ 0 h 3872975"/>
                <a:gd name="connsiteX2" fmla="*/ 1275998 w 1275997"/>
                <a:gd name="connsiteY2" fmla="*/ 637853 h 3872975"/>
                <a:gd name="connsiteX3" fmla="*/ 637997 w 1275997"/>
                <a:gd name="connsiteY3" fmla="*/ 1275708 h 3872975"/>
                <a:gd name="connsiteX4" fmla="*/ 0 w 1275997"/>
                <a:gd name="connsiteY4" fmla="*/ 637853 h 3872975"/>
                <a:gd name="connsiteX5" fmla="*/ 637997 w 1275997"/>
                <a:gd name="connsiteY5" fmla="*/ 2597266 h 3872975"/>
                <a:gd name="connsiteX6" fmla="*/ 0 w 1275997"/>
                <a:gd name="connsiteY6" fmla="*/ 3235121 h 3872975"/>
                <a:gd name="connsiteX7" fmla="*/ 637997 w 1275997"/>
                <a:gd name="connsiteY7" fmla="*/ 3872976 h 3872975"/>
                <a:gd name="connsiteX8" fmla="*/ 1275998 w 1275997"/>
                <a:gd name="connsiteY8" fmla="*/ 3235121 h 3872975"/>
                <a:gd name="connsiteX9" fmla="*/ 637997 w 127599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5997" h="3872975">
                  <a:moveTo>
                    <a:pt x="0" y="637853"/>
                  </a:moveTo>
                  <a:cubicBezTo>
                    <a:pt x="0" y="285587"/>
                    <a:pt x="285651" y="0"/>
                    <a:pt x="637997" y="0"/>
                  </a:cubicBezTo>
                  <a:cubicBezTo>
                    <a:pt x="990343" y="0"/>
                    <a:pt x="1275998" y="285587"/>
                    <a:pt x="1275998" y="637853"/>
                  </a:cubicBezTo>
                  <a:cubicBezTo>
                    <a:pt x="1275998" y="990119"/>
                    <a:pt x="990343" y="1275708"/>
                    <a:pt x="637997" y="1275708"/>
                  </a:cubicBezTo>
                  <a:cubicBezTo>
                    <a:pt x="285651" y="1275708"/>
                    <a:pt x="0" y="990119"/>
                    <a:pt x="0" y="637853"/>
                  </a:cubicBezTo>
                  <a:close/>
                  <a:moveTo>
                    <a:pt x="637997" y="2597266"/>
                  </a:moveTo>
                  <a:cubicBezTo>
                    <a:pt x="285651" y="2597266"/>
                    <a:pt x="0" y="2882855"/>
                    <a:pt x="0" y="3235121"/>
                  </a:cubicBezTo>
                  <a:cubicBezTo>
                    <a:pt x="0" y="3587387"/>
                    <a:pt x="285651" y="3872976"/>
                    <a:pt x="637997" y="3872976"/>
                  </a:cubicBezTo>
                  <a:cubicBezTo>
                    <a:pt x="990343" y="3872976"/>
                    <a:pt x="1275998" y="3587387"/>
                    <a:pt x="1275998" y="3235121"/>
                  </a:cubicBezTo>
                  <a:cubicBezTo>
                    <a:pt x="1275998" y="2882855"/>
                    <a:pt x="990343" y="2597266"/>
                    <a:pt x="637997" y="259726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598">
              <a:extLst>
                <a:ext uri="{FF2B5EF4-FFF2-40B4-BE49-F238E27FC236}">
                  <a16:creationId xmlns:a16="http://schemas.microsoft.com/office/drawing/2014/main" id="{7CC94B3D-0D94-74D5-5970-08B2B31F00F0}"/>
                </a:ext>
              </a:extLst>
            </p:cNvPr>
            <p:cNvSpPr/>
            <p:nvPr/>
          </p:nvSpPr>
          <p:spPr>
            <a:xfrm>
              <a:off x="4016020" y="1371936"/>
              <a:ext cx="4160111" cy="4159161"/>
            </a:xfrm>
            <a:custGeom>
              <a:avLst/>
              <a:gdLst>
                <a:gd name="connsiteX0" fmla="*/ 4160112 w 4160111"/>
                <a:gd name="connsiteY0" fmla="*/ 2079582 h 4159161"/>
                <a:gd name="connsiteX1" fmla="*/ 2080056 w 4160111"/>
                <a:gd name="connsiteY1" fmla="*/ 4159162 h 4159161"/>
                <a:gd name="connsiteX2" fmla="*/ -1 w 4160111"/>
                <a:gd name="connsiteY2" fmla="*/ 2079580 h 4159161"/>
                <a:gd name="connsiteX3" fmla="*/ 2080056 w 4160111"/>
                <a:gd name="connsiteY3" fmla="*/ -2 h 4159161"/>
                <a:gd name="connsiteX4" fmla="*/ 4160112 w 4160111"/>
                <a:gd name="connsiteY4" fmla="*/ 2079582 h 415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0111" h="4159161">
                  <a:moveTo>
                    <a:pt x="4160112" y="2079582"/>
                  </a:moveTo>
                  <a:cubicBezTo>
                    <a:pt x="4160112" y="3228101"/>
                    <a:pt x="3228839" y="4159162"/>
                    <a:pt x="2080056" y="4159162"/>
                  </a:cubicBezTo>
                  <a:cubicBezTo>
                    <a:pt x="931272" y="4159162"/>
                    <a:pt x="-1" y="3228101"/>
                    <a:pt x="-1" y="2079580"/>
                  </a:cubicBezTo>
                  <a:cubicBezTo>
                    <a:pt x="-1" y="931059"/>
                    <a:pt x="931272" y="-2"/>
                    <a:pt x="2080056" y="-2"/>
                  </a:cubicBezTo>
                  <a:cubicBezTo>
                    <a:pt x="3228839" y="-2"/>
                    <a:pt x="4160112" y="931059"/>
                    <a:pt x="4160112" y="207958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599">
              <a:extLst>
                <a:ext uri="{FF2B5EF4-FFF2-40B4-BE49-F238E27FC236}">
                  <a16:creationId xmlns:a16="http://schemas.microsoft.com/office/drawing/2014/main" id="{88DAA831-4B3B-400A-C971-A1F368BA4F1B}"/>
                </a:ext>
              </a:extLst>
            </p:cNvPr>
            <p:cNvSpPr/>
            <p:nvPr/>
          </p:nvSpPr>
          <p:spPr>
            <a:xfrm>
              <a:off x="3736812" y="1645988"/>
              <a:ext cx="1942290" cy="3611208"/>
            </a:xfrm>
            <a:custGeom>
              <a:avLst/>
              <a:gdLst>
                <a:gd name="connsiteX0" fmla="*/ 1270004 w 1942290"/>
                <a:gd name="connsiteY0" fmla="*/ 2464661 h 3611208"/>
                <a:gd name="connsiteX1" fmla="*/ 1283041 w 1942290"/>
                <a:gd name="connsiteY1" fmla="*/ 2464661 h 3611208"/>
                <a:gd name="connsiteX2" fmla="*/ 1942172 w 1942290"/>
                <a:gd name="connsiteY2" fmla="*/ 1818416 h 3611208"/>
                <a:gd name="connsiteX3" fmla="*/ 1270004 w 1942290"/>
                <a:gd name="connsiteY3" fmla="*/ 1146398 h 3611208"/>
                <a:gd name="connsiteX4" fmla="*/ 1270004 w 1942290"/>
                <a:gd name="connsiteY4" fmla="*/ 1146398 h 3611208"/>
                <a:gd name="connsiteX5" fmla="*/ 841373 w 1942290"/>
                <a:gd name="connsiteY5" fmla="*/ 0 h 3611208"/>
                <a:gd name="connsiteX6" fmla="*/ 0 w 1942290"/>
                <a:gd name="connsiteY6" fmla="*/ 1805530 h 3611208"/>
                <a:gd name="connsiteX7" fmla="*/ 841373 w 1942290"/>
                <a:gd name="connsiteY7" fmla="*/ 3611208 h 3611208"/>
                <a:gd name="connsiteX8" fmla="*/ 1270004 w 1942290"/>
                <a:gd name="connsiteY8" fmla="*/ 2464661 h 361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208">
                  <a:moveTo>
                    <a:pt x="1270004" y="2464661"/>
                  </a:moveTo>
                  <a:lnTo>
                    <a:pt x="1283041" y="2464661"/>
                  </a:lnTo>
                  <a:cubicBezTo>
                    <a:pt x="1642881" y="2464661"/>
                    <a:pt x="1935279" y="2176524"/>
                    <a:pt x="1942172" y="1818416"/>
                  </a:cubicBezTo>
                  <a:cubicBezTo>
                    <a:pt x="1949216" y="1448918"/>
                    <a:pt x="1639734" y="1146398"/>
                    <a:pt x="1270004" y="1146398"/>
                  </a:cubicBezTo>
                  <a:lnTo>
                    <a:pt x="1270004" y="1146398"/>
                  </a:lnTo>
                  <a:cubicBezTo>
                    <a:pt x="664674" y="1146398"/>
                    <a:pt x="381570" y="390623"/>
                    <a:pt x="841373" y="0"/>
                  </a:cubicBezTo>
                  <a:cubicBezTo>
                    <a:pt x="327015" y="432728"/>
                    <a:pt x="0" y="1080919"/>
                    <a:pt x="0" y="1805530"/>
                  </a:cubicBezTo>
                  <a:cubicBezTo>
                    <a:pt x="0" y="2530139"/>
                    <a:pt x="327015" y="3178482"/>
                    <a:pt x="841373" y="3611208"/>
                  </a:cubicBezTo>
                  <a:cubicBezTo>
                    <a:pt x="381570" y="3220437"/>
                    <a:pt x="664674" y="2464661"/>
                    <a:pt x="1270004" y="24646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600">
              <a:extLst>
                <a:ext uri="{FF2B5EF4-FFF2-40B4-BE49-F238E27FC236}">
                  <a16:creationId xmlns:a16="http://schemas.microsoft.com/office/drawing/2014/main" id="{F4AAE8E8-1384-9B79-55C2-FB79B966AA5D}"/>
                </a:ext>
              </a:extLst>
            </p:cNvPr>
            <p:cNvSpPr/>
            <p:nvPr/>
          </p:nvSpPr>
          <p:spPr>
            <a:xfrm>
              <a:off x="6512899" y="1646063"/>
              <a:ext cx="1942290" cy="3611058"/>
            </a:xfrm>
            <a:custGeom>
              <a:avLst/>
              <a:gdLst>
                <a:gd name="connsiteX0" fmla="*/ 1100918 w 1942290"/>
                <a:gd name="connsiteY0" fmla="*/ 0 h 3611058"/>
                <a:gd name="connsiteX1" fmla="*/ 672286 w 1942290"/>
                <a:gd name="connsiteY1" fmla="*/ 1146398 h 3611058"/>
                <a:gd name="connsiteX2" fmla="*/ 672286 w 1942290"/>
                <a:gd name="connsiteY2" fmla="*/ 1146398 h 3611058"/>
                <a:gd name="connsiteX3" fmla="*/ 118 w 1942290"/>
                <a:gd name="connsiteY3" fmla="*/ 1818416 h 3611058"/>
                <a:gd name="connsiteX4" fmla="*/ 659249 w 1942290"/>
                <a:gd name="connsiteY4" fmla="*/ 2464661 h 3611058"/>
                <a:gd name="connsiteX5" fmla="*/ 672286 w 1942290"/>
                <a:gd name="connsiteY5" fmla="*/ 2464661 h 3611058"/>
                <a:gd name="connsiteX6" fmla="*/ 1100918 w 1942290"/>
                <a:gd name="connsiteY6" fmla="*/ 3611058 h 3611058"/>
                <a:gd name="connsiteX7" fmla="*/ 1942290 w 1942290"/>
                <a:gd name="connsiteY7" fmla="*/ 1805530 h 3611058"/>
                <a:gd name="connsiteX8" fmla="*/ 1100918 w 1942290"/>
                <a:gd name="connsiteY8" fmla="*/ 0 h 3611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058">
                  <a:moveTo>
                    <a:pt x="1100918" y="0"/>
                  </a:moveTo>
                  <a:cubicBezTo>
                    <a:pt x="1560720" y="390773"/>
                    <a:pt x="1277616" y="1146398"/>
                    <a:pt x="672286" y="1146398"/>
                  </a:cubicBezTo>
                  <a:lnTo>
                    <a:pt x="672286" y="1146398"/>
                  </a:lnTo>
                  <a:cubicBezTo>
                    <a:pt x="302556" y="1146398"/>
                    <a:pt x="-6926" y="1448918"/>
                    <a:pt x="118" y="1818416"/>
                  </a:cubicBezTo>
                  <a:cubicBezTo>
                    <a:pt x="7011" y="2176524"/>
                    <a:pt x="299409" y="2464661"/>
                    <a:pt x="659249" y="2464661"/>
                  </a:cubicBezTo>
                  <a:lnTo>
                    <a:pt x="672286" y="2464661"/>
                  </a:lnTo>
                  <a:cubicBezTo>
                    <a:pt x="1277616" y="2464661"/>
                    <a:pt x="1560720" y="3220437"/>
                    <a:pt x="1100918" y="3611058"/>
                  </a:cubicBezTo>
                  <a:cubicBezTo>
                    <a:pt x="1615275" y="3178332"/>
                    <a:pt x="1942290" y="2530139"/>
                    <a:pt x="1942290" y="1805530"/>
                  </a:cubicBezTo>
                  <a:cubicBezTo>
                    <a:pt x="1942290" y="1080919"/>
                    <a:pt x="1615275" y="432578"/>
                    <a:pt x="1100918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ZoneTexte 2">
              <a:extLst>
                <a:ext uri="{FF2B5EF4-FFF2-40B4-BE49-F238E27FC236}">
                  <a16:creationId xmlns:a16="http://schemas.microsoft.com/office/drawing/2014/main" id="{662D5A50-AD3A-050B-AD9E-B8F91D6D7ECA}"/>
                </a:ext>
              </a:extLst>
            </p:cNvPr>
            <p:cNvSpPr txBox="1"/>
            <p:nvPr/>
          </p:nvSpPr>
          <p:spPr>
            <a:xfrm>
              <a:off x="4774225" y="3266926"/>
              <a:ext cx="5950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DOS</a:t>
              </a:r>
            </a:p>
          </p:txBody>
        </p:sp>
        <p:sp>
          <p:nvSpPr>
            <p:cNvPr id="46" name="ZoneTexte 3">
              <a:extLst>
                <a:ext uri="{FF2B5EF4-FFF2-40B4-BE49-F238E27FC236}">
                  <a16:creationId xmlns:a16="http://schemas.microsoft.com/office/drawing/2014/main" id="{E23236E6-E5CE-FDF9-4BAA-42346DD2F868}"/>
                </a:ext>
              </a:extLst>
            </p:cNvPr>
            <p:cNvSpPr txBox="1"/>
            <p:nvPr/>
          </p:nvSpPr>
          <p:spPr>
            <a:xfrm>
              <a:off x="6671960" y="3266926"/>
              <a:ext cx="922112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DON’TS</a:t>
              </a:r>
            </a:p>
          </p:txBody>
        </p:sp>
        <p:pic>
          <p:nvPicPr>
            <p:cNvPr id="47" name="Graphique 5" descr="Close avec un remplissage uni">
              <a:extLst>
                <a:ext uri="{FF2B5EF4-FFF2-40B4-BE49-F238E27FC236}">
                  <a16:creationId xmlns:a16="http://schemas.microsoft.com/office/drawing/2014/main" id="{F5A44B07-12A2-EF60-B1D8-83F9C3217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50014" y="3096664"/>
              <a:ext cx="709857" cy="709857"/>
            </a:xfrm>
            <a:prstGeom prst="rect">
              <a:avLst/>
            </a:prstGeom>
          </p:spPr>
        </p:pic>
        <p:pic>
          <p:nvPicPr>
            <p:cNvPr id="48" name="Graphique 7" descr="Checkmark avec un remplissage uni">
              <a:extLst>
                <a:ext uri="{FF2B5EF4-FFF2-40B4-BE49-F238E27FC236}">
                  <a16:creationId xmlns:a16="http://schemas.microsoft.com/office/drawing/2014/main" id="{CDD1FA76-6C1C-3632-A1FC-C978D6B63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55659" y="3096664"/>
              <a:ext cx="709857" cy="709857"/>
            </a:xfrm>
            <a:prstGeom prst="rect">
              <a:avLst/>
            </a:prstGeom>
          </p:spPr>
        </p:pic>
        <p:pic>
          <p:nvPicPr>
            <p:cNvPr id="59" name="Graphic 31" descr="Trophy">
              <a:extLst>
                <a:ext uri="{FF2B5EF4-FFF2-40B4-BE49-F238E27FC236}">
                  <a16:creationId xmlns:a16="http://schemas.microsoft.com/office/drawing/2014/main" id="{76ED13B8-0E10-3884-DD62-37596C92D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49928" y="1776495"/>
              <a:ext cx="1292295" cy="1292295"/>
            </a:xfrm>
            <a:prstGeom prst="rect">
              <a:avLst/>
            </a:prstGeom>
          </p:spPr>
        </p:pic>
        <p:sp>
          <p:nvSpPr>
            <p:cNvPr id="60" name="TextBox 21">
              <a:extLst>
                <a:ext uri="{FF2B5EF4-FFF2-40B4-BE49-F238E27FC236}">
                  <a16:creationId xmlns:a16="http://schemas.microsoft.com/office/drawing/2014/main" id="{FED7C109-1B20-23F3-DF30-2E451184304F}"/>
                </a:ext>
              </a:extLst>
            </p:cNvPr>
            <p:cNvSpPr txBox="1"/>
            <p:nvPr/>
          </p:nvSpPr>
          <p:spPr>
            <a:xfrm>
              <a:off x="4943108" y="4353214"/>
              <a:ext cx="230593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AAF5D99-A7B0-4A87-36AB-32BDC067B8F8}"/>
              </a:ext>
            </a:extLst>
          </p:cNvPr>
          <p:cNvGrpSpPr/>
          <p:nvPr/>
        </p:nvGrpSpPr>
        <p:grpSpPr>
          <a:xfrm>
            <a:off x="1121939" y="1446629"/>
            <a:ext cx="2970290" cy="659880"/>
            <a:chOff x="1121939" y="1464985"/>
            <a:chExt cx="2970290" cy="659880"/>
          </a:xfrm>
        </p:grpSpPr>
        <p:sp>
          <p:nvSpPr>
            <p:cNvPr id="28" name="Forme libre 584">
              <a:extLst>
                <a:ext uri="{FF2B5EF4-FFF2-40B4-BE49-F238E27FC236}">
                  <a16:creationId xmlns:a16="http://schemas.microsoft.com/office/drawing/2014/main" id="{75C08763-9430-C9ED-3682-842755BB3B81}"/>
                </a:ext>
              </a:extLst>
            </p:cNvPr>
            <p:cNvSpPr/>
            <p:nvPr/>
          </p:nvSpPr>
          <p:spPr>
            <a:xfrm>
              <a:off x="1121939" y="1501846"/>
              <a:ext cx="2970290" cy="623019"/>
            </a:xfrm>
            <a:custGeom>
              <a:avLst/>
              <a:gdLst>
                <a:gd name="connsiteX0" fmla="*/ 2970291 w 2970290"/>
                <a:gd name="connsiteY0" fmla="*/ 311509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09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09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09"/>
                  </a:moveTo>
                  <a:cubicBezTo>
                    <a:pt x="2970291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585">
              <a:extLst>
                <a:ext uri="{FF2B5EF4-FFF2-40B4-BE49-F238E27FC236}">
                  <a16:creationId xmlns:a16="http://schemas.microsoft.com/office/drawing/2014/main" id="{42844CCB-0A84-220E-A0F8-4486551847E0}"/>
                </a:ext>
              </a:extLst>
            </p:cNvPr>
            <p:cNvSpPr/>
            <p:nvPr/>
          </p:nvSpPr>
          <p:spPr>
            <a:xfrm>
              <a:off x="1121939" y="1464985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0" name="Graphique 9" descr="Checkmark avec un remplissage uni">
              <a:extLst>
                <a:ext uri="{FF2B5EF4-FFF2-40B4-BE49-F238E27FC236}">
                  <a16:creationId xmlns:a16="http://schemas.microsoft.com/office/drawing/2014/main" id="{2209473E-D4AD-A13F-E21B-9FA2C4682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1562888"/>
              <a:ext cx="427214" cy="427214"/>
            </a:xfrm>
            <a:prstGeom prst="rect">
              <a:avLst/>
            </a:prstGeom>
          </p:spPr>
        </p:pic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160D1286-1E05-3036-486A-879475724687}"/>
                </a:ext>
              </a:extLst>
            </p:cNvPr>
            <p:cNvSpPr txBox="1"/>
            <p:nvPr/>
          </p:nvSpPr>
          <p:spPr>
            <a:xfrm>
              <a:off x="1872546" y="1591829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E5D72A5-C428-7F55-B719-6A923A932521}"/>
              </a:ext>
            </a:extLst>
          </p:cNvPr>
          <p:cNvGrpSpPr/>
          <p:nvPr/>
        </p:nvGrpSpPr>
        <p:grpSpPr>
          <a:xfrm>
            <a:off x="620172" y="2284215"/>
            <a:ext cx="2970290" cy="659730"/>
            <a:chOff x="620172" y="2302571"/>
            <a:chExt cx="2970290" cy="659730"/>
          </a:xfrm>
        </p:grpSpPr>
        <p:sp>
          <p:nvSpPr>
            <p:cNvPr id="26" name="Forme libre 582">
              <a:extLst>
                <a:ext uri="{FF2B5EF4-FFF2-40B4-BE49-F238E27FC236}">
                  <a16:creationId xmlns:a16="http://schemas.microsoft.com/office/drawing/2014/main" id="{95FA6559-238F-9B65-A9DF-6D1B33CDE9B4}"/>
                </a:ext>
              </a:extLst>
            </p:cNvPr>
            <p:cNvSpPr/>
            <p:nvPr/>
          </p:nvSpPr>
          <p:spPr>
            <a:xfrm>
              <a:off x="620172" y="2339280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583">
              <a:extLst>
                <a:ext uri="{FF2B5EF4-FFF2-40B4-BE49-F238E27FC236}">
                  <a16:creationId xmlns:a16="http://schemas.microsoft.com/office/drawing/2014/main" id="{7C5AE89E-E90E-C71C-F013-DE88C8FB3C9D}"/>
                </a:ext>
              </a:extLst>
            </p:cNvPr>
            <p:cNvSpPr/>
            <p:nvPr/>
          </p:nvSpPr>
          <p:spPr>
            <a:xfrm>
              <a:off x="620172" y="2302571"/>
              <a:ext cx="2970290" cy="623019"/>
            </a:xfrm>
            <a:custGeom>
              <a:avLst/>
              <a:gdLst>
                <a:gd name="connsiteX0" fmla="*/ 2970291 w 2970290"/>
                <a:gd name="connsiteY0" fmla="*/ 311511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11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11"/>
                  </a:move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1" name="Graphique 10" descr="Checkmark avec un remplissage uni">
              <a:extLst>
                <a:ext uri="{FF2B5EF4-FFF2-40B4-BE49-F238E27FC236}">
                  <a16:creationId xmlns:a16="http://schemas.microsoft.com/office/drawing/2014/main" id="{EB6A27CB-83D9-37E2-8931-E1F1DEA28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2400473"/>
              <a:ext cx="427214" cy="427214"/>
            </a:xfrm>
            <a:prstGeom prst="rect">
              <a:avLst/>
            </a:prstGeom>
          </p:spPr>
        </p:pic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C199F336-FC43-A040-802A-D5E21719127D}"/>
                </a:ext>
              </a:extLst>
            </p:cNvPr>
            <p:cNvSpPr txBox="1"/>
            <p:nvPr/>
          </p:nvSpPr>
          <p:spPr>
            <a:xfrm>
              <a:off x="1304987" y="2429414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BBE27DF-EDC7-B8AE-633D-B76635F8AB51}"/>
              </a:ext>
            </a:extLst>
          </p:cNvPr>
          <p:cNvGrpSpPr/>
          <p:nvPr/>
        </p:nvGrpSpPr>
        <p:grpSpPr>
          <a:xfrm>
            <a:off x="482592" y="3121651"/>
            <a:ext cx="2970286" cy="659730"/>
            <a:chOff x="482592" y="3140008"/>
            <a:chExt cx="2970286" cy="659730"/>
          </a:xfrm>
        </p:grpSpPr>
        <p:sp>
          <p:nvSpPr>
            <p:cNvPr id="6" name="Forme libre 578">
              <a:extLst>
                <a:ext uri="{FF2B5EF4-FFF2-40B4-BE49-F238E27FC236}">
                  <a16:creationId xmlns:a16="http://schemas.microsoft.com/office/drawing/2014/main" id="{494C588D-52DD-DECE-DE8F-A125728BE4CD}"/>
                </a:ext>
              </a:extLst>
            </p:cNvPr>
            <p:cNvSpPr/>
            <p:nvPr/>
          </p:nvSpPr>
          <p:spPr>
            <a:xfrm>
              <a:off x="482592" y="3176717"/>
              <a:ext cx="2970286" cy="623021"/>
            </a:xfrm>
            <a:custGeom>
              <a:avLst/>
              <a:gdLst>
                <a:gd name="connsiteX0" fmla="*/ 2970287 w 2970286"/>
                <a:gd name="connsiteY0" fmla="*/ 311511 h 623021"/>
                <a:gd name="connsiteX1" fmla="*/ 2658709 w 2970286"/>
                <a:gd name="connsiteY1" fmla="*/ 623021 h 623021"/>
                <a:gd name="connsiteX2" fmla="*/ 311582 w 2970286"/>
                <a:gd name="connsiteY2" fmla="*/ 623021 h 623021"/>
                <a:gd name="connsiteX3" fmla="*/ 0 w 2970286"/>
                <a:gd name="connsiteY3" fmla="*/ 311511 h 623021"/>
                <a:gd name="connsiteX4" fmla="*/ 311582 w 2970286"/>
                <a:gd name="connsiteY4" fmla="*/ 0 h 623021"/>
                <a:gd name="connsiteX5" fmla="*/ 2658709 w 2970286"/>
                <a:gd name="connsiteY5" fmla="*/ 0 h 623021"/>
                <a:gd name="connsiteX6" fmla="*/ 2970287 w 2970286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2970287" y="311511"/>
                  </a:move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579">
              <a:extLst>
                <a:ext uri="{FF2B5EF4-FFF2-40B4-BE49-F238E27FC236}">
                  <a16:creationId xmlns:a16="http://schemas.microsoft.com/office/drawing/2014/main" id="{2ADB59D2-664A-D56A-9B5C-AB64F3B3DB26}"/>
                </a:ext>
              </a:extLst>
            </p:cNvPr>
            <p:cNvSpPr/>
            <p:nvPr/>
          </p:nvSpPr>
          <p:spPr>
            <a:xfrm>
              <a:off x="482592" y="3140008"/>
              <a:ext cx="2970286" cy="623019"/>
            </a:xfrm>
            <a:custGeom>
              <a:avLst/>
              <a:gdLst>
                <a:gd name="connsiteX0" fmla="*/ 2970287 w 2970286"/>
                <a:gd name="connsiteY0" fmla="*/ 311511 h 623019"/>
                <a:gd name="connsiteX1" fmla="*/ 2658709 w 2970286"/>
                <a:gd name="connsiteY1" fmla="*/ 623020 h 623019"/>
                <a:gd name="connsiteX2" fmla="*/ 311582 w 2970286"/>
                <a:gd name="connsiteY2" fmla="*/ 623020 h 623019"/>
                <a:gd name="connsiteX3" fmla="*/ 0 w 2970286"/>
                <a:gd name="connsiteY3" fmla="*/ 311511 h 623019"/>
                <a:gd name="connsiteX4" fmla="*/ 311582 w 2970286"/>
                <a:gd name="connsiteY4" fmla="*/ 0 h 623019"/>
                <a:gd name="connsiteX5" fmla="*/ 2658709 w 2970286"/>
                <a:gd name="connsiteY5" fmla="*/ 0 h 623019"/>
                <a:gd name="connsiteX6" fmla="*/ 2970287 w 2970286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2970287" y="311511"/>
                  </a:move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2" name="Graphique 11" descr="Checkmark avec un remplissage uni">
              <a:extLst>
                <a:ext uri="{FF2B5EF4-FFF2-40B4-BE49-F238E27FC236}">
                  <a16:creationId xmlns:a16="http://schemas.microsoft.com/office/drawing/2014/main" id="{C2727255-A77F-E9B0-E4A7-5E72681B8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5749" y="3237910"/>
              <a:ext cx="427214" cy="427214"/>
            </a:xfrm>
            <a:prstGeom prst="rect">
              <a:avLst/>
            </a:prstGeom>
          </p:spPr>
        </p:pic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1D97C04B-4A7A-57B5-C390-3D37BAD55E74}"/>
                </a:ext>
              </a:extLst>
            </p:cNvPr>
            <p:cNvSpPr txBox="1"/>
            <p:nvPr/>
          </p:nvSpPr>
          <p:spPr>
            <a:xfrm>
              <a:off x="1168353" y="3266851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965449B-FCED-F597-FD63-98F94B6E373D}"/>
              </a:ext>
            </a:extLst>
          </p:cNvPr>
          <p:cNvGrpSpPr/>
          <p:nvPr/>
        </p:nvGrpSpPr>
        <p:grpSpPr>
          <a:xfrm>
            <a:off x="620172" y="3959087"/>
            <a:ext cx="2970290" cy="659880"/>
            <a:chOff x="620172" y="3977444"/>
            <a:chExt cx="2970290" cy="659880"/>
          </a:xfrm>
        </p:grpSpPr>
        <p:sp>
          <p:nvSpPr>
            <p:cNvPr id="8" name="Forme libre 580">
              <a:extLst>
                <a:ext uri="{FF2B5EF4-FFF2-40B4-BE49-F238E27FC236}">
                  <a16:creationId xmlns:a16="http://schemas.microsoft.com/office/drawing/2014/main" id="{8A9493AF-4E3A-2CE9-8493-566513CCFA8B}"/>
                </a:ext>
              </a:extLst>
            </p:cNvPr>
            <p:cNvSpPr/>
            <p:nvPr/>
          </p:nvSpPr>
          <p:spPr>
            <a:xfrm>
              <a:off x="620172" y="4014303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581">
              <a:extLst>
                <a:ext uri="{FF2B5EF4-FFF2-40B4-BE49-F238E27FC236}">
                  <a16:creationId xmlns:a16="http://schemas.microsoft.com/office/drawing/2014/main" id="{83FAAC2C-4E60-1CCB-F8F3-F252A747EADE}"/>
                </a:ext>
              </a:extLst>
            </p:cNvPr>
            <p:cNvSpPr/>
            <p:nvPr/>
          </p:nvSpPr>
          <p:spPr>
            <a:xfrm>
              <a:off x="620172" y="3977444"/>
              <a:ext cx="2970290" cy="623021"/>
            </a:xfrm>
            <a:custGeom>
              <a:avLst/>
              <a:gdLst>
                <a:gd name="connsiteX0" fmla="*/ 2970291 w 2970290"/>
                <a:gd name="connsiteY0" fmla="*/ 311509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09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09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09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3" name="Graphique 12" descr="Checkmark avec un remplissage uni">
              <a:extLst>
                <a:ext uri="{FF2B5EF4-FFF2-40B4-BE49-F238E27FC236}">
                  <a16:creationId xmlns:a16="http://schemas.microsoft.com/office/drawing/2014/main" id="{DBBB3CDB-EB0D-C1A8-BEA6-B35CB1662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4075347"/>
              <a:ext cx="427214" cy="427214"/>
            </a:xfrm>
            <a:prstGeom prst="rect">
              <a:avLst/>
            </a:prstGeom>
          </p:spPr>
        </p:pic>
        <p:sp>
          <p:nvSpPr>
            <p:cNvPr id="64" name="TextBox 36">
              <a:extLst>
                <a:ext uri="{FF2B5EF4-FFF2-40B4-BE49-F238E27FC236}">
                  <a16:creationId xmlns:a16="http://schemas.microsoft.com/office/drawing/2014/main" id="{9FD40424-AB6A-55B1-55B2-8E8CBB42884C}"/>
                </a:ext>
              </a:extLst>
            </p:cNvPr>
            <p:cNvSpPr txBox="1"/>
            <p:nvPr/>
          </p:nvSpPr>
          <p:spPr>
            <a:xfrm>
              <a:off x="1304987" y="4104288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55E5515-DD0A-10C0-2EE9-17778F9986ED}"/>
              </a:ext>
            </a:extLst>
          </p:cNvPr>
          <p:cNvGrpSpPr/>
          <p:nvPr/>
        </p:nvGrpSpPr>
        <p:grpSpPr>
          <a:xfrm>
            <a:off x="8601538" y="2284215"/>
            <a:ext cx="2970286" cy="659730"/>
            <a:chOff x="8601538" y="2302571"/>
            <a:chExt cx="2970286" cy="659730"/>
          </a:xfrm>
        </p:grpSpPr>
        <p:sp>
          <p:nvSpPr>
            <p:cNvPr id="36" name="Forme libre 592">
              <a:extLst>
                <a:ext uri="{FF2B5EF4-FFF2-40B4-BE49-F238E27FC236}">
                  <a16:creationId xmlns:a16="http://schemas.microsoft.com/office/drawing/2014/main" id="{CFC2BA99-1D4F-ABCD-3225-69ECEEBF1813}"/>
                </a:ext>
              </a:extLst>
            </p:cNvPr>
            <p:cNvSpPr/>
            <p:nvPr/>
          </p:nvSpPr>
          <p:spPr>
            <a:xfrm>
              <a:off x="8601538" y="2339280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593">
              <a:extLst>
                <a:ext uri="{FF2B5EF4-FFF2-40B4-BE49-F238E27FC236}">
                  <a16:creationId xmlns:a16="http://schemas.microsoft.com/office/drawing/2014/main" id="{66F361B0-7ACC-6A2B-2364-556316E65639}"/>
                </a:ext>
              </a:extLst>
            </p:cNvPr>
            <p:cNvSpPr/>
            <p:nvPr/>
          </p:nvSpPr>
          <p:spPr>
            <a:xfrm>
              <a:off x="8601538" y="2302571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11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11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7" name="Graphique 16" descr="Close avec un remplissage uni">
              <a:extLst>
                <a:ext uri="{FF2B5EF4-FFF2-40B4-BE49-F238E27FC236}">
                  <a16:creationId xmlns:a16="http://schemas.microsoft.com/office/drawing/2014/main" id="{32811745-DDEA-F26F-6174-3E40F77B8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2400473"/>
              <a:ext cx="427214" cy="427214"/>
            </a:xfrm>
            <a:prstGeom prst="rect">
              <a:avLst/>
            </a:prstGeom>
          </p:spPr>
        </p:pic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20E4AE05-8A0A-3378-01FE-E3F7D7564866}"/>
                </a:ext>
              </a:extLst>
            </p:cNvPr>
            <p:cNvSpPr txBox="1"/>
            <p:nvPr/>
          </p:nvSpPr>
          <p:spPr>
            <a:xfrm>
              <a:off x="9261318" y="2429414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EC20355-1E11-2616-973D-B37BE9662431}"/>
              </a:ext>
            </a:extLst>
          </p:cNvPr>
          <p:cNvGrpSpPr/>
          <p:nvPr/>
        </p:nvGrpSpPr>
        <p:grpSpPr>
          <a:xfrm>
            <a:off x="8601538" y="3959087"/>
            <a:ext cx="2970286" cy="659730"/>
            <a:chOff x="8601538" y="3977444"/>
            <a:chExt cx="2970286" cy="659730"/>
          </a:xfrm>
        </p:grpSpPr>
        <p:sp>
          <p:nvSpPr>
            <p:cNvPr id="34" name="Forme libre 590">
              <a:extLst>
                <a:ext uri="{FF2B5EF4-FFF2-40B4-BE49-F238E27FC236}">
                  <a16:creationId xmlns:a16="http://schemas.microsoft.com/office/drawing/2014/main" id="{A3D36452-4E51-733D-5050-3EBA776CD2A1}"/>
                </a:ext>
              </a:extLst>
            </p:cNvPr>
            <p:cNvSpPr/>
            <p:nvPr/>
          </p:nvSpPr>
          <p:spPr>
            <a:xfrm>
              <a:off x="8601538" y="4014153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591">
              <a:extLst>
                <a:ext uri="{FF2B5EF4-FFF2-40B4-BE49-F238E27FC236}">
                  <a16:creationId xmlns:a16="http://schemas.microsoft.com/office/drawing/2014/main" id="{B623C1D7-3765-3960-1BC8-243FA8BC0D4B}"/>
                </a:ext>
              </a:extLst>
            </p:cNvPr>
            <p:cNvSpPr/>
            <p:nvPr/>
          </p:nvSpPr>
          <p:spPr>
            <a:xfrm>
              <a:off x="8601538" y="3977444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09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09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6" name="Graphique 15" descr="Close avec un remplissage uni">
              <a:extLst>
                <a:ext uri="{FF2B5EF4-FFF2-40B4-BE49-F238E27FC236}">
                  <a16:creationId xmlns:a16="http://schemas.microsoft.com/office/drawing/2014/main" id="{0E738A53-62E2-F454-3C36-4AC0DD0A7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4075347"/>
              <a:ext cx="427214" cy="427214"/>
            </a:xfrm>
            <a:prstGeom prst="rect">
              <a:avLst/>
            </a:prstGeom>
          </p:spPr>
        </p:pic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037CD73D-80FD-8F00-B902-4BCADB281202}"/>
                </a:ext>
              </a:extLst>
            </p:cNvPr>
            <p:cNvSpPr txBox="1"/>
            <p:nvPr/>
          </p:nvSpPr>
          <p:spPr>
            <a:xfrm>
              <a:off x="9261318" y="4104288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91C57F8-7D7D-B2DD-F254-7C6F04BB561F}"/>
              </a:ext>
            </a:extLst>
          </p:cNvPr>
          <p:cNvGrpSpPr/>
          <p:nvPr/>
        </p:nvGrpSpPr>
        <p:grpSpPr>
          <a:xfrm>
            <a:off x="8739118" y="3121651"/>
            <a:ext cx="2970290" cy="659730"/>
            <a:chOff x="8739118" y="3140008"/>
            <a:chExt cx="2970290" cy="659730"/>
          </a:xfrm>
        </p:grpSpPr>
        <p:sp>
          <p:nvSpPr>
            <p:cNvPr id="32" name="Forme libre 588">
              <a:extLst>
                <a:ext uri="{FF2B5EF4-FFF2-40B4-BE49-F238E27FC236}">
                  <a16:creationId xmlns:a16="http://schemas.microsoft.com/office/drawing/2014/main" id="{335931B3-BE8F-39F9-46F7-A57C7C22A448}"/>
                </a:ext>
              </a:extLst>
            </p:cNvPr>
            <p:cNvSpPr/>
            <p:nvPr/>
          </p:nvSpPr>
          <p:spPr>
            <a:xfrm>
              <a:off x="8739118" y="3176717"/>
              <a:ext cx="2970290" cy="623021"/>
            </a:xfrm>
            <a:custGeom>
              <a:avLst/>
              <a:gdLst>
                <a:gd name="connsiteX0" fmla="*/ 311582 w 2970290"/>
                <a:gd name="connsiteY0" fmla="*/ 0 h 623021"/>
                <a:gd name="connsiteX1" fmla="*/ 2658709 w 2970290"/>
                <a:gd name="connsiteY1" fmla="*/ 0 h 623021"/>
                <a:gd name="connsiteX2" fmla="*/ 2970291 w 2970290"/>
                <a:gd name="connsiteY2" fmla="*/ 311511 h 623021"/>
                <a:gd name="connsiteX3" fmla="*/ 2658709 w 2970290"/>
                <a:gd name="connsiteY3" fmla="*/ 623021 h 623021"/>
                <a:gd name="connsiteX4" fmla="*/ 311582 w 2970290"/>
                <a:gd name="connsiteY4" fmla="*/ 623021 h 623021"/>
                <a:gd name="connsiteX5" fmla="*/ 0 w 2970290"/>
                <a:gd name="connsiteY5" fmla="*/ 311511 h 623021"/>
                <a:gd name="connsiteX6" fmla="*/ 311582 w 2970290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589">
              <a:extLst>
                <a:ext uri="{FF2B5EF4-FFF2-40B4-BE49-F238E27FC236}">
                  <a16:creationId xmlns:a16="http://schemas.microsoft.com/office/drawing/2014/main" id="{6A314D42-AFBE-5541-C013-AF6167521D9D}"/>
                </a:ext>
              </a:extLst>
            </p:cNvPr>
            <p:cNvSpPr/>
            <p:nvPr/>
          </p:nvSpPr>
          <p:spPr>
            <a:xfrm>
              <a:off x="8739118" y="3140008"/>
              <a:ext cx="2970290" cy="623019"/>
            </a:xfrm>
            <a:custGeom>
              <a:avLst/>
              <a:gdLst>
                <a:gd name="connsiteX0" fmla="*/ 311582 w 2970290"/>
                <a:gd name="connsiteY0" fmla="*/ 0 h 623019"/>
                <a:gd name="connsiteX1" fmla="*/ 2658709 w 2970290"/>
                <a:gd name="connsiteY1" fmla="*/ 0 h 623019"/>
                <a:gd name="connsiteX2" fmla="*/ 2970291 w 2970290"/>
                <a:gd name="connsiteY2" fmla="*/ 311511 h 623019"/>
                <a:gd name="connsiteX3" fmla="*/ 2658709 w 2970290"/>
                <a:gd name="connsiteY3" fmla="*/ 623020 h 623019"/>
                <a:gd name="connsiteX4" fmla="*/ 311582 w 2970290"/>
                <a:gd name="connsiteY4" fmla="*/ 623020 h 623019"/>
                <a:gd name="connsiteX5" fmla="*/ 0 w 2970290"/>
                <a:gd name="connsiteY5" fmla="*/ 311511 h 623019"/>
                <a:gd name="connsiteX6" fmla="*/ 311582 w 2970290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11"/>
                  </a:cubicBez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8" name="Graphique 17" descr="Close avec un remplissage uni">
              <a:extLst>
                <a:ext uri="{FF2B5EF4-FFF2-40B4-BE49-F238E27FC236}">
                  <a16:creationId xmlns:a16="http://schemas.microsoft.com/office/drawing/2014/main" id="{590AA01B-0353-A69E-B26C-1FFEA1979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891968" y="3237910"/>
              <a:ext cx="427214" cy="427214"/>
            </a:xfrm>
            <a:prstGeom prst="rect">
              <a:avLst/>
            </a:prstGeom>
          </p:spPr>
        </p:pic>
        <p:sp>
          <p:nvSpPr>
            <p:cNvPr id="67" name="TextBox 36">
              <a:extLst>
                <a:ext uri="{FF2B5EF4-FFF2-40B4-BE49-F238E27FC236}">
                  <a16:creationId xmlns:a16="http://schemas.microsoft.com/office/drawing/2014/main" id="{52182C42-EA8D-3E06-F6AC-0A6102E9B333}"/>
                </a:ext>
              </a:extLst>
            </p:cNvPr>
            <p:cNvSpPr txBox="1"/>
            <p:nvPr/>
          </p:nvSpPr>
          <p:spPr>
            <a:xfrm>
              <a:off x="9387442" y="3266851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D3D7190-31FF-CF24-D9A7-101A35906E98}"/>
              </a:ext>
            </a:extLst>
          </p:cNvPr>
          <p:cNvGrpSpPr/>
          <p:nvPr/>
        </p:nvGrpSpPr>
        <p:grpSpPr>
          <a:xfrm>
            <a:off x="1121939" y="4796673"/>
            <a:ext cx="2970290" cy="659730"/>
            <a:chOff x="1121939" y="4815029"/>
            <a:chExt cx="2970290" cy="659730"/>
          </a:xfrm>
        </p:grpSpPr>
        <p:sp>
          <p:nvSpPr>
            <p:cNvPr id="30" name="Forme libre 586">
              <a:extLst>
                <a:ext uri="{FF2B5EF4-FFF2-40B4-BE49-F238E27FC236}">
                  <a16:creationId xmlns:a16="http://schemas.microsoft.com/office/drawing/2014/main" id="{68EF2412-67CF-0504-C193-63509692DF7A}"/>
                </a:ext>
              </a:extLst>
            </p:cNvPr>
            <p:cNvSpPr/>
            <p:nvPr/>
          </p:nvSpPr>
          <p:spPr>
            <a:xfrm>
              <a:off x="1121939" y="4851738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587">
              <a:extLst>
                <a:ext uri="{FF2B5EF4-FFF2-40B4-BE49-F238E27FC236}">
                  <a16:creationId xmlns:a16="http://schemas.microsoft.com/office/drawing/2014/main" id="{CC45ACFC-DD71-2815-490B-92C2329FCCEC}"/>
                </a:ext>
              </a:extLst>
            </p:cNvPr>
            <p:cNvSpPr/>
            <p:nvPr/>
          </p:nvSpPr>
          <p:spPr>
            <a:xfrm>
              <a:off x="1121939" y="4815029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4" name="Graphique 13" descr="Checkmark avec un remplissage uni">
              <a:extLst>
                <a:ext uri="{FF2B5EF4-FFF2-40B4-BE49-F238E27FC236}">
                  <a16:creationId xmlns:a16="http://schemas.microsoft.com/office/drawing/2014/main" id="{1FFD7D5E-941D-A1B2-A47F-646A14394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4912932"/>
              <a:ext cx="427214" cy="427214"/>
            </a:xfrm>
            <a:prstGeom prst="rect">
              <a:avLst/>
            </a:prstGeom>
          </p:spPr>
        </p:pic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8CDC7034-E66E-C599-180D-C1A609CA2979}"/>
                </a:ext>
              </a:extLst>
            </p:cNvPr>
            <p:cNvSpPr txBox="1"/>
            <p:nvPr/>
          </p:nvSpPr>
          <p:spPr>
            <a:xfrm>
              <a:off x="1872546" y="4941873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4556E82-BC8E-6BBB-257F-0D0561B82F35}"/>
              </a:ext>
            </a:extLst>
          </p:cNvPr>
          <p:cNvGrpSpPr/>
          <p:nvPr/>
        </p:nvGrpSpPr>
        <p:grpSpPr>
          <a:xfrm>
            <a:off x="8099771" y="1446629"/>
            <a:ext cx="2970286" cy="659880"/>
            <a:chOff x="8099771" y="1464985"/>
            <a:chExt cx="2970286" cy="659880"/>
          </a:xfrm>
        </p:grpSpPr>
        <p:sp>
          <p:nvSpPr>
            <p:cNvPr id="38" name="Forme libre 594">
              <a:extLst>
                <a:ext uri="{FF2B5EF4-FFF2-40B4-BE49-F238E27FC236}">
                  <a16:creationId xmlns:a16="http://schemas.microsoft.com/office/drawing/2014/main" id="{A6C1DD8A-0D1E-D675-6CD6-BD5EEC645F63}"/>
                </a:ext>
              </a:extLst>
            </p:cNvPr>
            <p:cNvSpPr/>
            <p:nvPr/>
          </p:nvSpPr>
          <p:spPr>
            <a:xfrm>
              <a:off x="8099771" y="1501846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09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09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595">
              <a:extLst>
                <a:ext uri="{FF2B5EF4-FFF2-40B4-BE49-F238E27FC236}">
                  <a16:creationId xmlns:a16="http://schemas.microsoft.com/office/drawing/2014/main" id="{1CC1721E-9657-80F4-69EE-0D3E18399753}"/>
                </a:ext>
              </a:extLst>
            </p:cNvPr>
            <p:cNvSpPr/>
            <p:nvPr/>
          </p:nvSpPr>
          <p:spPr>
            <a:xfrm>
              <a:off x="8099771" y="1464985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49" name="Graphique 8" descr="Close avec un remplissage uni">
              <a:extLst>
                <a:ext uri="{FF2B5EF4-FFF2-40B4-BE49-F238E27FC236}">
                  <a16:creationId xmlns:a16="http://schemas.microsoft.com/office/drawing/2014/main" id="{1F35BFE2-5866-BB07-AD75-5B459A795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1562888"/>
              <a:ext cx="427214" cy="427214"/>
            </a:xfrm>
            <a:prstGeom prst="rect">
              <a:avLst/>
            </a:prstGeom>
          </p:spPr>
        </p:pic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9CAF2530-0D3F-42A1-FDDB-08DED14D7482}"/>
                </a:ext>
              </a:extLst>
            </p:cNvPr>
            <p:cNvSpPr txBox="1"/>
            <p:nvPr/>
          </p:nvSpPr>
          <p:spPr>
            <a:xfrm>
              <a:off x="8735801" y="1591829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00201C7-9D93-A6A5-C831-54D11641CB7E}"/>
              </a:ext>
            </a:extLst>
          </p:cNvPr>
          <p:cNvGrpSpPr/>
          <p:nvPr/>
        </p:nvGrpSpPr>
        <p:grpSpPr>
          <a:xfrm>
            <a:off x="8099771" y="4796523"/>
            <a:ext cx="2970286" cy="659880"/>
            <a:chOff x="8099771" y="4814879"/>
            <a:chExt cx="2970286" cy="659880"/>
          </a:xfrm>
        </p:grpSpPr>
        <p:sp>
          <p:nvSpPr>
            <p:cNvPr id="40" name="Forme libre 596">
              <a:extLst>
                <a:ext uri="{FF2B5EF4-FFF2-40B4-BE49-F238E27FC236}">
                  <a16:creationId xmlns:a16="http://schemas.microsoft.com/office/drawing/2014/main" id="{148BA673-11D3-CAB4-1B77-2478B58BB99B}"/>
                </a:ext>
              </a:extLst>
            </p:cNvPr>
            <p:cNvSpPr/>
            <p:nvPr/>
          </p:nvSpPr>
          <p:spPr>
            <a:xfrm>
              <a:off x="8099771" y="4851738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597">
              <a:extLst>
                <a:ext uri="{FF2B5EF4-FFF2-40B4-BE49-F238E27FC236}">
                  <a16:creationId xmlns:a16="http://schemas.microsoft.com/office/drawing/2014/main" id="{53570C5F-92E0-BF61-F318-A8115CF95665}"/>
                </a:ext>
              </a:extLst>
            </p:cNvPr>
            <p:cNvSpPr/>
            <p:nvPr/>
          </p:nvSpPr>
          <p:spPr>
            <a:xfrm>
              <a:off x="8099771" y="4814879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5" name="Graphique 14" descr="Close avec un remplissage uni">
              <a:extLst>
                <a:ext uri="{FF2B5EF4-FFF2-40B4-BE49-F238E27FC236}">
                  <a16:creationId xmlns:a16="http://schemas.microsoft.com/office/drawing/2014/main" id="{3113FDC0-447A-6F84-65E6-8DD59CC06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4912782"/>
              <a:ext cx="427214" cy="427214"/>
            </a:xfrm>
            <a:prstGeom prst="rect">
              <a:avLst/>
            </a:prstGeom>
          </p:spPr>
        </p:pic>
        <p:sp>
          <p:nvSpPr>
            <p:cNvPr id="71" name="TextBox 36">
              <a:extLst>
                <a:ext uri="{FF2B5EF4-FFF2-40B4-BE49-F238E27FC236}">
                  <a16:creationId xmlns:a16="http://schemas.microsoft.com/office/drawing/2014/main" id="{7490EFA7-E68F-A296-69B0-BC558B11660A}"/>
                </a:ext>
              </a:extLst>
            </p:cNvPr>
            <p:cNvSpPr txBox="1"/>
            <p:nvPr/>
          </p:nvSpPr>
          <p:spPr>
            <a:xfrm>
              <a:off x="8735801" y="4941723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58BD9-884A-3056-C8EF-8C71A54C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D38E4-834A-C3EC-5CB9-B3AA95F5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and Don’ts Comparison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FC85138-7C81-D2E5-608F-A7AAACBEA104}"/>
              </a:ext>
            </a:extLst>
          </p:cNvPr>
          <p:cNvGrpSpPr/>
          <p:nvPr/>
        </p:nvGrpSpPr>
        <p:grpSpPr>
          <a:xfrm>
            <a:off x="3736812" y="1371936"/>
            <a:ext cx="4718377" cy="4159161"/>
            <a:chOff x="3736812" y="1371936"/>
            <a:chExt cx="4718377" cy="4159161"/>
          </a:xfrm>
        </p:grpSpPr>
        <p:sp>
          <p:nvSpPr>
            <p:cNvPr id="4" name="Forme libre 41">
              <a:extLst>
                <a:ext uri="{FF2B5EF4-FFF2-40B4-BE49-F238E27FC236}">
                  <a16:creationId xmlns:a16="http://schemas.microsoft.com/office/drawing/2014/main" id="{5B07EA5D-3416-5CAA-0C61-CFEDE6922ABB}"/>
                </a:ext>
              </a:extLst>
            </p:cNvPr>
            <p:cNvSpPr/>
            <p:nvPr/>
          </p:nvSpPr>
          <p:spPr>
            <a:xfrm>
              <a:off x="4327901" y="1518027"/>
              <a:ext cx="1276147" cy="3872975"/>
            </a:xfrm>
            <a:custGeom>
              <a:avLst/>
              <a:gdLst>
                <a:gd name="connsiteX0" fmla="*/ 0 w 1276147"/>
                <a:gd name="connsiteY0" fmla="*/ 637853 h 3872975"/>
                <a:gd name="connsiteX1" fmla="*/ 638001 w 1276147"/>
                <a:gd name="connsiteY1" fmla="*/ 0 h 3872975"/>
                <a:gd name="connsiteX2" fmla="*/ 1275998 w 1276147"/>
                <a:gd name="connsiteY2" fmla="*/ 637853 h 3872975"/>
                <a:gd name="connsiteX3" fmla="*/ 638001 w 1276147"/>
                <a:gd name="connsiteY3" fmla="*/ 1275708 h 3872975"/>
                <a:gd name="connsiteX4" fmla="*/ 0 w 1276147"/>
                <a:gd name="connsiteY4" fmla="*/ 637853 h 3872975"/>
                <a:gd name="connsiteX5" fmla="*/ 638151 w 1276147"/>
                <a:gd name="connsiteY5" fmla="*/ 2597266 h 3872975"/>
                <a:gd name="connsiteX6" fmla="*/ 150 w 1276147"/>
                <a:gd name="connsiteY6" fmla="*/ 3235121 h 3872975"/>
                <a:gd name="connsiteX7" fmla="*/ 638151 w 1276147"/>
                <a:gd name="connsiteY7" fmla="*/ 3872976 h 3872975"/>
                <a:gd name="connsiteX8" fmla="*/ 1276148 w 1276147"/>
                <a:gd name="connsiteY8" fmla="*/ 3235121 h 3872975"/>
                <a:gd name="connsiteX9" fmla="*/ 638151 w 127614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147" h="3872975">
                  <a:moveTo>
                    <a:pt x="0" y="637853"/>
                  </a:moveTo>
                  <a:cubicBezTo>
                    <a:pt x="0" y="285587"/>
                    <a:pt x="285654" y="0"/>
                    <a:pt x="638001" y="0"/>
                  </a:cubicBezTo>
                  <a:cubicBezTo>
                    <a:pt x="990347" y="0"/>
                    <a:pt x="1275998" y="285587"/>
                    <a:pt x="1275998" y="637853"/>
                  </a:cubicBezTo>
                  <a:cubicBezTo>
                    <a:pt x="1275998" y="990119"/>
                    <a:pt x="990347" y="1275708"/>
                    <a:pt x="638001" y="1275708"/>
                  </a:cubicBezTo>
                  <a:cubicBezTo>
                    <a:pt x="285654" y="1275708"/>
                    <a:pt x="0" y="990119"/>
                    <a:pt x="0" y="637853"/>
                  </a:cubicBezTo>
                  <a:close/>
                  <a:moveTo>
                    <a:pt x="638151" y="2597266"/>
                  </a:moveTo>
                  <a:cubicBezTo>
                    <a:pt x="285804" y="2597266"/>
                    <a:pt x="150" y="2882855"/>
                    <a:pt x="150" y="3235121"/>
                  </a:cubicBezTo>
                  <a:cubicBezTo>
                    <a:pt x="150" y="3587387"/>
                    <a:pt x="285804" y="3872976"/>
                    <a:pt x="638151" y="3872976"/>
                  </a:cubicBezTo>
                  <a:cubicBezTo>
                    <a:pt x="990497" y="3872976"/>
                    <a:pt x="1276148" y="3587387"/>
                    <a:pt x="1276148" y="3235121"/>
                  </a:cubicBezTo>
                  <a:cubicBezTo>
                    <a:pt x="1276148" y="2882855"/>
                    <a:pt x="990497" y="2597266"/>
                    <a:pt x="638151" y="259726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2">
              <a:extLst>
                <a:ext uri="{FF2B5EF4-FFF2-40B4-BE49-F238E27FC236}">
                  <a16:creationId xmlns:a16="http://schemas.microsoft.com/office/drawing/2014/main" id="{801D6088-6A3B-562C-4D45-D9ADE96FA36A}"/>
                </a:ext>
              </a:extLst>
            </p:cNvPr>
            <p:cNvSpPr/>
            <p:nvPr/>
          </p:nvSpPr>
          <p:spPr>
            <a:xfrm>
              <a:off x="6592149" y="1518027"/>
              <a:ext cx="1275997" cy="3872975"/>
            </a:xfrm>
            <a:custGeom>
              <a:avLst/>
              <a:gdLst>
                <a:gd name="connsiteX0" fmla="*/ 0 w 1275997"/>
                <a:gd name="connsiteY0" fmla="*/ 637853 h 3872975"/>
                <a:gd name="connsiteX1" fmla="*/ 637997 w 1275997"/>
                <a:gd name="connsiteY1" fmla="*/ 0 h 3872975"/>
                <a:gd name="connsiteX2" fmla="*/ 1275998 w 1275997"/>
                <a:gd name="connsiteY2" fmla="*/ 637853 h 3872975"/>
                <a:gd name="connsiteX3" fmla="*/ 637997 w 1275997"/>
                <a:gd name="connsiteY3" fmla="*/ 1275708 h 3872975"/>
                <a:gd name="connsiteX4" fmla="*/ 0 w 1275997"/>
                <a:gd name="connsiteY4" fmla="*/ 637853 h 3872975"/>
                <a:gd name="connsiteX5" fmla="*/ 637997 w 1275997"/>
                <a:gd name="connsiteY5" fmla="*/ 2597266 h 3872975"/>
                <a:gd name="connsiteX6" fmla="*/ 0 w 1275997"/>
                <a:gd name="connsiteY6" fmla="*/ 3235121 h 3872975"/>
                <a:gd name="connsiteX7" fmla="*/ 637997 w 1275997"/>
                <a:gd name="connsiteY7" fmla="*/ 3872976 h 3872975"/>
                <a:gd name="connsiteX8" fmla="*/ 1275998 w 1275997"/>
                <a:gd name="connsiteY8" fmla="*/ 3235121 h 3872975"/>
                <a:gd name="connsiteX9" fmla="*/ 637997 w 1275997"/>
                <a:gd name="connsiteY9" fmla="*/ 2597266 h 387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5997" h="3872975">
                  <a:moveTo>
                    <a:pt x="0" y="637853"/>
                  </a:moveTo>
                  <a:cubicBezTo>
                    <a:pt x="0" y="285587"/>
                    <a:pt x="285651" y="0"/>
                    <a:pt x="637997" y="0"/>
                  </a:cubicBezTo>
                  <a:cubicBezTo>
                    <a:pt x="990343" y="0"/>
                    <a:pt x="1275998" y="285587"/>
                    <a:pt x="1275998" y="637853"/>
                  </a:cubicBezTo>
                  <a:cubicBezTo>
                    <a:pt x="1275998" y="990119"/>
                    <a:pt x="990343" y="1275708"/>
                    <a:pt x="637997" y="1275708"/>
                  </a:cubicBezTo>
                  <a:cubicBezTo>
                    <a:pt x="285651" y="1275708"/>
                    <a:pt x="0" y="990119"/>
                    <a:pt x="0" y="637853"/>
                  </a:cubicBezTo>
                  <a:close/>
                  <a:moveTo>
                    <a:pt x="637997" y="2597266"/>
                  </a:moveTo>
                  <a:cubicBezTo>
                    <a:pt x="285651" y="2597266"/>
                    <a:pt x="0" y="2882855"/>
                    <a:pt x="0" y="3235121"/>
                  </a:cubicBezTo>
                  <a:cubicBezTo>
                    <a:pt x="0" y="3587387"/>
                    <a:pt x="285651" y="3872976"/>
                    <a:pt x="637997" y="3872976"/>
                  </a:cubicBezTo>
                  <a:cubicBezTo>
                    <a:pt x="990343" y="3872976"/>
                    <a:pt x="1275998" y="3587387"/>
                    <a:pt x="1275998" y="3235121"/>
                  </a:cubicBezTo>
                  <a:cubicBezTo>
                    <a:pt x="1275998" y="2882855"/>
                    <a:pt x="990343" y="2597266"/>
                    <a:pt x="637997" y="259726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598">
              <a:extLst>
                <a:ext uri="{FF2B5EF4-FFF2-40B4-BE49-F238E27FC236}">
                  <a16:creationId xmlns:a16="http://schemas.microsoft.com/office/drawing/2014/main" id="{F7E9F219-EA43-796D-7A42-99599E947F13}"/>
                </a:ext>
              </a:extLst>
            </p:cNvPr>
            <p:cNvSpPr/>
            <p:nvPr/>
          </p:nvSpPr>
          <p:spPr>
            <a:xfrm>
              <a:off x="4016020" y="1371936"/>
              <a:ext cx="4160111" cy="4159161"/>
            </a:xfrm>
            <a:custGeom>
              <a:avLst/>
              <a:gdLst>
                <a:gd name="connsiteX0" fmla="*/ 4160112 w 4160111"/>
                <a:gd name="connsiteY0" fmla="*/ 2079582 h 4159161"/>
                <a:gd name="connsiteX1" fmla="*/ 2080056 w 4160111"/>
                <a:gd name="connsiteY1" fmla="*/ 4159162 h 4159161"/>
                <a:gd name="connsiteX2" fmla="*/ -1 w 4160111"/>
                <a:gd name="connsiteY2" fmla="*/ 2079580 h 4159161"/>
                <a:gd name="connsiteX3" fmla="*/ 2080056 w 4160111"/>
                <a:gd name="connsiteY3" fmla="*/ -2 h 4159161"/>
                <a:gd name="connsiteX4" fmla="*/ 4160112 w 4160111"/>
                <a:gd name="connsiteY4" fmla="*/ 2079582 h 415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60111" h="4159161">
                  <a:moveTo>
                    <a:pt x="4160112" y="2079582"/>
                  </a:moveTo>
                  <a:cubicBezTo>
                    <a:pt x="4160112" y="3228101"/>
                    <a:pt x="3228839" y="4159162"/>
                    <a:pt x="2080056" y="4159162"/>
                  </a:cubicBezTo>
                  <a:cubicBezTo>
                    <a:pt x="931272" y="4159162"/>
                    <a:pt x="-1" y="3228101"/>
                    <a:pt x="-1" y="2079580"/>
                  </a:cubicBezTo>
                  <a:cubicBezTo>
                    <a:pt x="-1" y="931059"/>
                    <a:pt x="931272" y="-2"/>
                    <a:pt x="2080056" y="-2"/>
                  </a:cubicBezTo>
                  <a:cubicBezTo>
                    <a:pt x="3228839" y="-2"/>
                    <a:pt x="4160112" y="931059"/>
                    <a:pt x="4160112" y="2079582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599">
              <a:extLst>
                <a:ext uri="{FF2B5EF4-FFF2-40B4-BE49-F238E27FC236}">
                  <a16:creationId xmlns:a16="http://schemas.microsoft.com/office/drawing/2014/main" id="{3A927B23-6718-4865-B472-F757134A0E2E}"/>
                </a:ext>
              </a:extLst>
            </p:cNvPr>
            <p:cNvSpPr/>
            <p:nvPr/>
          </p:nvSpPr>
          <p:spPr>
            <a:xfrm>
              <a:off x="3736812" y="1645988"/>
              <a:ext cx="1942290" cy="3611208"/>
            </a:xfrm>
            <a:custGeom>
              <a:avLst/>
              <a:gdLst>
                <a:gd name="connsiteX0" fmla="*/ 1270004 w 1942290"/>
                <a:gd name="connsiteY0" fmla="*/ 2464661 h 3611208"/>
                <a:gd name="connsiteX1" fmla="*/ 1283041 w 1942290"/>
                <a:gd name="connsiteY1" fmla="*/ 2464661 h 3611208"/>
                <a:gd name="connsiteX2" fmla="*/ 1942172 w 1942290"/>
                <a:gd name="connsiteY2" fmla="*/ 1818416 h 3611208"/>
                <a:gd name="connsiteX3" fmla="*/ 1270004 w 1942290"/>
                <a:gd name="connsiteY3" fmla="*/ 1146398 h 3611208"/>
                <a:gd name="connsiteX4" fmla="*/ 1270004 w 1942290"/>
                <a:gd name="connsiteY4" fmla="*/ 1146398 h 3611208"/>
                <a:gd name="connsiteX5" fmla="*/ 841373 w 1942290"/>
                <a:gd name="connsiteY5" fmla="*/ 0 h 3611208"/>
                <a:gd name="connsiteX6" fmla="*/ 0 w 1942290"/>
                <a:gd name="connsiteY6" fmla="*/ 1805530 h 3611208"/>
                <a:gd name="connsiteX7" fmla="*/ 841373 w 1942290"/>
                <a:gd name="connsiteY7" fmla="*/ 3611208 h 3611208"/>
                <a:gd name="connsiteX8" fmla="*/ 1270004 w 1942290"/>
                <a:gd name="connsiteY8" fmla="*/ 2464661 h 3611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208">
                  <a:moveTo>
                    <a:pt x="1270004" y="2464661"/>
                  </a:moveTo>
                  <a:lnTo>
                    <a:pt x="1283041" y="2464661"/>
                  </a:lnTo>
                  <a:cubicBezTo>
                    <a:pt x="1642881" y="2464661"/>
                    <a:pt x="1935279" y="2176524"/>
                    <a:pt x="1942172" y="1818416"/>
                  </a:cubicBezTo>
                  <a:cubicBezTo>
                    <a:pt x="1949216" y="1448918"/>
                    <a:pt x="1639734" y="1146398"/>
                    <a:pt x="1270004" y="1146398"/>
                  </a:cubicBezTo>
                  <a:lnTo>
                    <a:pt x="1270004" y="1146398"/>
                  </a:lnTo>
                  <a:cubicBezTo>
                    <a:pt x="664674" y="1146398"/>
                    <a:pt x="381570" y="390623"/>
                    <a:pt x="841373" y="0"/>
                  </a:cubicBezTo>
                  <a:cubicBezTo>
                    <a:pt x="327015" y="432728"/>
                    <a:pt x="0" y="1080919"/>
                    <a:pt x="0" y="1805530"/>
                  </a:cubicBezTo>
                  <a:cubicBezTo>
                    <a:pt x="0" y="2530139"/>
                    <a:pt x="327015" y="3178482"/>
                    <a:pt x="841373" y="3611208"/>
                  </a:cubicBezTo>
                  <a:cubicBezTo>
                    <a:pt x="381570" y="3220437"/>
                    <a:pt x="664674" y="2464661"/>
                    <a:pt x="1270004" y="24646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600">
              <a:extLst>
                <a:ext uri="{FF2B5EF4-FFF2-40B4-BE49-F238E27FC236}">
                  <a16:creationId xmlns:a16="http://schemas.microsoft.com/office/drawing/2014/main" id="{ADE7459C-A856-239C-C7B3-EB743CA413B8}"/>
                </a:ext>
              </a:extLst>
            </p:cNvPr>
            <p:cNvSpPr/>
            <p:nvPr/>
          </p:nvSpPr>
          <p:spPr>
            <a:xfrm>
              <a:off x="6512899" y="1646063"/>
              <a:ext cx="1942290" cy="3611058"/>
            </a:xfrm>
            <a:custGeom>
              <a:avLst/>
              <a:gdLst>
                <a:gd name="connsiteX0" fmla="*/ 1100918 w 1942290"/>
                <a:gd name="connsiteY0" fmla="*/ 0 h 3611058"/>
                <a:gd name="connsiteX1" fmla="*/ 672286 w 1942290"/>
                <a:gd name="connsiteY1" fmla="*/ 1146398 h 3611058"/>
                <a:gd name="connsiteX2" fmla="*/ 672286 w 1942290"/>
                <a:gd name="connsiteY2" fmla="*/ 1146398 h 3611058"/>
                <a:gd name="connsiteX3" fmla="*/ 118 w 1942290"/>
                <a:gd name="connsiteY3" fmla="*/ 1818416 h 3611058"/>
                <a:gd name="connsiteX4" fmla="*/ 659249 w 1942290"/>
                <a:gd name="connsiteY4" fmla="*/ 2464661 h 3611058"/>
                <a:gd name="connsiteX5" fmla="*/ 672286 w 1942290"/>
                <a:gd name="connsiteY5" fmla="*/ 2464661 h 3611058"/>
                <a:gd name="connsiteX6" fmla="*/ 1100918 w 1942290"/>
                <a:gd name="connsiteY6" fmla="*/ 3611058 h 3611058"/>
                <a:gd name="connsiteX7" fmla="*/ 1942290 w 1942290"/>
                <a:gd name="connsiteY7" fmla="*/ 1805530 h 3611058"/>
                <a:gd name="connsiteX8" fmla="*/ 1100918 w 1942290"/>
                <a:gd name="connsiteY8" fmla="*/ 0 h 3611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290" h="3611058">
                  <a:moveTo>
                    <a:pt x="1100918" y="0"/>
                  </a:moveTo>
                  <a:cubicBezTo>
                    <a:pt x="1560720" y="390773"/>
                    <a:pt x="1277616" y="1146398"/>
                    <a:pt x="672286" y="1146398"/>
                  </a:cubicBezTo>
                  <a:lnTo>
                    <a:pt x="672286" y="1146398"/>
                  </a:lnTo>
                  <a:cubicBezTo>
                    <a:pt x="302556" y="1146398"/>
                    <a:pt x="-6926" y="1448918"/>
                    <a:pt x="118" y="1818416"/>
                  </a:cubicBezTo>
                  <a:cubicBezTo>
                    <a:pt x="7011" y="2176524"/>
                    <a:pt x="299409" y="2464661"/>
                    <a:pt x="659249" y="2464661"/>
                  </a:cubicBezTo>
                  <a:lnTo>
                    <a:pt x="672286" y="2464661"/>
                  </a:lnTo>
                  <a:cubicBezTo>
                    <a:pt x="1277616" y="2464661"/>
                    <a:pt x="1560720" y="3220437"/>
                    <a:pt x="1100918" y="3611058"/>
                  </a:cubicBezTo>
                  <a:cubicBezTo>
                    <a:pt x="1615275" y="3178332"/>
                    <a:pt x="1942290" y="2530139"/>
                    <a:pt x="1942290" y="1805530"/>
                  </a:cubicBezTo>
                  <a:cubicBezTo>
                    <a:pt x="1942290" y="1080919"/>
                    <a:pt x="1615275" y="432578"/>
                    <a:pt x="1100918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ZoneTexte 2">
              <a:extLst>
                <a:ext uri="{FF2B5EF4-FFF2-40B4-BE49-F238E27FC236}">
                  <a16:creationId xmlns:a16="http://schemas.microsoft.com/office/drawing/2014/main" id="{BF630B26-3291-9D4A-5B61-56DE3938F7F0}"/>
                </a:ext>
              </a:extLst>
            </p:cNvPr>
            <p:cNvSpPr txBox="1"/>
            <p:nvPr/>
          </p:nvSpPr>
          <p:spPr>
            <a:xfrm>
              <a:off x="4774225" y="3266926"/>
              <a:ext cx="5950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DOS</a:t>
              </a:r>
            </a:p>
          </p:txBody>
        </p:sp>
        <p:sp>
          <p:nvSpPr>
            <p:cNvPr id="46" name="ZoneTexte 3">
              <a:extLst>
                <a:ext uri="{FF2B5EF4-FFF2-40B4-BE49-F238E27FC236}">
                  <a16:creationId xmlns:a16="http://schemas.microsoft.com/office/drawing/2014/main" id="{5E6BBCF3-5C29-75D0-4FC4-0F793CB625CD}"/>
                </a:ext>
              </a:extLst>
            </p:cNvPr>
            <p:cNvSpPr txBox="1"/>
            <p:nvPr/>
          </p:nvSpPr>
          <p:spPr>
            <a:xfrm>
              <a:off x="6671960" y="3266926"/>
              <a:ext cx="922112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/>
                <a:t>DON’TS</a:t>
              </a:r>
            </a:p>
          </p:txBody>
        </p:sp>
        <p:pic>
          <p:nvPicPr>
            <p:cNvPr id="47" name="Graphique 5" descr="Close avec un remplissage uni">
              <a:extLst>
                <a:ext uri="{FF2B5EF4-FFF2-40B4-BE49-F238E27FC236}">
                  <a16:creationId xmlns:a16="http://schemas.microsoft.com/office/drawing/2014/main" id="{C6F16411-39B6-AE7A-74AF-AB5FAE575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50014" y="3096664"/>
              <a:ext cx="709857" cy="709857"/>
            </a:xfrm>
            <a:prstGeom prst="rect">
              <a:avLst/>
            </a:prstGeom>
          </p:spPr>
        </p:pic>
        <p:pic>
          <p:nvPicPr>
            <p:cNvPr id="48" name="Graphique 7" descr="Checkmark avec un remplissage uni">
              <a:extLst>
                <a:ext uri="{FF2B5EF4-FFF2-40B4-BE49-F238E27FC236}">
                  <a16:creationId xmlns:a16="http://schemas.microsoft.com/office/drawing/2014/main" id="{4AD2E361-ACC6-46DF-5828-A170D59E4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55659" y="3096664"/>
              <a:ext cx="709857" cy="709857"/>
            </a:xfrm>
            <a:prstGeom prst="rect">
              <a:avLst/>
            </a:prstGeom>
          </p:spPr>
        </p:pic>
        <p:pic>
          <p:nvPicPr>
            <p:cNvPr id="59" name="Graphic 31" descr="Trophy">
              <a:extLst>
                <a:ext uri="{FF2B5EF4-FFF2-40B4-BE49-F238E27FC236}">
                  <a16:creationId xmlns:a16="http://schemas.microsoft.com/office/drawing/2014/main" id="{B9694729-6D30-F9F9-4D83-06489BBDE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49928" y="1776495"/>
              <a:ext cx="1292295" cy="1292295"/>
            </a:xfrm>
            <a:prstGeom prst="rect">
              <a:avLst/>
            </a:prstGeom>
          </p:spPr>
        </p:pic>
        <p:sp>
          <p:nvSpPr>
            <p:cNvPr id="60" name="TextBox 21">
              <a:extLst>
                <a:ext uri="{FF2B5EF4-FFF2-40B4-BE49-F238E27FC236}">
                  <a16:creationId xmlns:a16="http://schemas.microsoft.com/office/drawing/2014/main" id="{13DEF9B2-95F9-443F-C255-3B61A76AC96C}"/>
                </a:ext>
              </a:extLst>
            </p:cNvPr>
            <p:cNvSpPr txBox="1"/>
            <p:nvPr/>
          </p:nvSpPr>
          <p:spPr>
            <a:xfrm>
              <a:off x="4943108" y="4353214"/>
              <a:ext cx="2305934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9710A46-A812-980F-E28E-FBD617E174E1}"/>
              </a:ext>
            </a:extLst>
          </p:cNvPr>
          <p:cNvGrpSpPr/>
          <p:nvPr/>
        </p:nvGrpSpPr>
        <p:grpSpPr>
          <a:xfrm>
            <a:off x="1121939" y="1446629"/>
            <a:ext cx="2970290" cy="659880"/>
            <a:chOff x="1121939" y="1464985"/>
            <a:chExt cx="2970290" cy="659880"/>
          </a:xfrm>
        </p:grpSpPr>
        <p:sp>
          <p:nvSpPr>
            <p:cNvPr id="28" name="Forme libre 584">
              <a:extLst>
                <a:ext uri="{FF2B5EF4-FFF2-40B4-BE49-F238E27FC236}">
                  <a16:creationId xmlns:a16="http://schemas.microsoft.com/office/drawing/2014/main" id="{ACD88F72-D5BE-C39C-2C39-83A5015EAF7E}"/>
                </a:ext>
              </a:extLst>
            </p:cNvPr>
            <p:cNvSpPr/>
            <p:nvPr/>
          </p:nvSpPr>
          <p:spPr>
            <a:xfrm>
              <a:off x="1121939" y="1501846"/>
              <a:ext cx="2970290" cy="623019"/>
            </a:xfrm>
            <a:custGeom>
              <a:avLst/>
              <a:gdLst>
                <a:gd name="connsiteX0" fmla="*/ 2970291 w 2970290"/>
                <a:gd name="connsiteY0" fmla="*/ 311509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09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09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09"/>
                  </a:moveTo>
                  <a:cubicBezTo>
                    <a:pt x="2970291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585">
              <a:extLst>
                <a:ext uri="{FF2B5EF4-FFF2-40B4-BE49-F238E27FC236}">
                  <a16:creationId xmlns:a16="http://schemas.microsoft.com/office/drawing/2014/main" id="{ACA5DAE0-39D5-6607-D3B2-2A4133254BFD}"/>
                </a:ext>
              </a:extLst>
            </p:cNvPr>
            <p:cNvSpPr/>
            <p:nvPr/>
          </p:nvSpPr>
          <p:spPr>
            <a:xfrm>
              <a:off x="1121939" y="1464985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0" name="Graphique 9" descr="Checkmark avec un remplissage uni">
              <a:extLst>
                <a:ext uri="{FF2B5EF4-FFF2-40B4-BE49-F238E27FC236}">
                  <a16:creationId xmlns:a16="http://schemas.microsoft.com/office/drawing/2014/main" id="{DD91CEF2-19EA-2692-AE50-A2E4F9050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1562888"/>
              <a:ext cx="427214" cy="427214"/>
            </a:xfrm>
            <a:prstGeom prst="rect">
              <a:avLst/>
            </a:prstGeom>
          </p:spPr>
        </p:pic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DA4DA4E4-4AAA-652A-10F0-F5E4AFE9F255}"/>
                </a:ext>
              </a:extLst>
            </p:cNvPr>
            <p:cNvSpPr txBox="1"/>
            <p:nvPr/>
          </p:nvSpPr>
          <p:spPr>
            <a:xfrm>
              <a:off x="1872546" y="1591829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E75CC4A-7F45-C9EE-CD83-62ACF40AE246}"/>
              </a:ext>
            </a:extLst>
          </p:cNvPr>
          <p:cNvGrpSpPr/>
          <p:nvPr/>
        </p:nvGrpSpPr>
        <p:grpSpPr>
          <a:xfrm>
            <a:off x="620172" y="2284215"/>
            <a:ext cx="2970290" cy="659730"/>
            <a:chOff x="620172" y="2302571"/>
            <a:chExt cx="2970290" cy="659730"/>
          </a:xfrm>
        </p:grpSpPr>
        <p:sp>
          <p:nvSpPr>
            <p:cNvPr id="26" name="Forme libre 582">
              <a:extLst>
                <a:ext uri="{FF2B5EF4-FFF2-40B4-BE49-F238E27FC236}">
                  <a16:creationId xmlns:a16="http://schemas.microsoft.com/office/drawing/2014/main" id="{D26D0151-3D00-716C-4D60-F905146961C4}"/>
                </a:ext>
              </a:extLst>
            </p:cNvPr>
            <p:cNvSpPr/>
            <p:nvPr/>
          </p:nvSpPr>
          <p:spPr>
            <a:xfrm>
              <a:off x="620172" y="2339280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583">
              <a:extLst>
                <a:ext uri="{FF2B5EF4-FFF2-40B4-BE49-F238E27FC236}">
                  <a16:creationId xmlns:a16="http://schemas.microsoft.com/office/drawing/2014/main" id="{5640B090-C906-456B-D504-D3527B00DE87}"/>
                </a:ext>
              </a:extLst>
            </p:cNvPr>
            <p:cNvSpPr/>
            <p:nvPr/>
          </p:nvSpPr>
          <p:spPr>
            <a:xfrm>
              <a:off x="620172" y="2302571"/>
              <a:ext cx="2970290" cy="623019"/>
            </a:xfrm>
            <a:custGeom>
              <a:avLst/>
              <a:gdLst>
                <a:gd name="connsiteX0" fmla="*/ 2970291 w 2970290"/>
                <a:gd name="connsiteY0" fmla="*/ 311511 h 623019"/>
                <a:gd name="connsiteX1" fmla="*/ 2658709 w 2970290"/>
                <a:gd name="connsiteY1" fmla="*/ 623020 h 623019"/>
                <a:gd name="connsiteX2" fmla="*/ 311582 w 2970290"/>
                <a:gd name="connsiteY2" fmla="*/ 623020 h 623019"/>
                <a:gd name="connsiteX3" fmla="*/ 0 w 2970290"/>
                <a:gd name="connsiteY3" fmla="*/ 311511 h 623019"/>
                <a:gd name="connsiteX4" fmla="*/ 311582 w 2970290"/>
                <a:gd name="connsiteY4" fmla="*/ 0 h 623019"/>
                <a:gd name="connsiteX5" fmla="*/ 2658709 w 2970290"/>
                <a:gd name="connsiteY5" fmla="*/ 0 h 623019"/>
                <a:gd name="connsiteX6" fmla="*/ 2970291 w 2970290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2970291" y="311511"/>
                  </a:move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1" name="Graphique 10" descr="Checkmark avec un remplissage uni">
              <a:extLst>
                <a:ext uri="{FF2B5EF4-FFF2-40B4-BE49-F238E27FC236}">
                  <a16:creationId xmlns:a16="http://schemas.microsoft.com/office/drawing/2014/main" id="{63343A66-AEED-D7C0-9625-942BC939F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2400473"/>
              <a:ext cx="427214" cy="427214"/>
            </a:xfrm>
            <a:prstGeom prst="rect">
              <a:avLst/>
            </a:prstGeom>
          </p:spPr>
        </p:pic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C8D55BA8-5148-29C5-426D-0F022C8FE0E0}"/>
                </a:ext>
              </a:extLst>
            </p:cNvPr>
            <p:cNvSpPr txBox="1"/>
            <p:nvPr/>
          </p:nvSpPr>
          <p:spPr>
            <a:xfrm>
              <a:off x="1304987" y="2429414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0128B47-D08A-8E39-FFA9-6883EC79B247}"/>
              </a:ext>
            </a:extLst>
          </p:cNvPr>
          <p:cNvGrpSpPr/>
          <p:nvPr/>
        </p:nvGrpSpPr>
        <p:grpSpPr>
          <a:xfrm>
            <a:off x="482592" y="3121651"/>
            <a:ext cx="2970286" cy="659730"/>
            <a:chOff x="482592" y="3140008"/>
            <a:chExt cx="2970286" cy="659730"/>
          </a:xfrm>
        </p:grpSpPr>
        <p:sp>
          <p:nvSpPr>
            <p:cNvPr id="6" name="Forme libre 578">
              <a:extLst>
                <a:ext uri="{FF2B5EF4-FFF2-40B4-BE49-F238E27FC236}">
                  <a16:creationId xmlns:a16="http://schemas.microsoft.com/office/drawing/2014/main" id="{B8464867-F04E-20BE-2134-C2840D7EF890}"/>
                </a:ext>
              </a:extLst>
            </p:cNvPr>
            <p:cNvSpPr/>
            <p:nvPr/>
          </p:nvSpPr>
          <p:spPr>
            <a:xfrm>
              <a:off x="482592" y="3176717"/>
              <a:ext cx="2970286" cy="623021"/>
            </a:xfrm>
            <a:custGeom>
              <a:avLst/>
              <a:gdLst>
                <a:gd name="connsiteX0" fmla="*/ 2970287 w 2970286"/>
                <a:gd name="connsiteY0" fmla="*/ 311511 h 623021"/>
                <a:gd name="connsiteX1" fmla="*/ 2658709 w 2970286"/>
                <a:gd name="connsiteY1" fmla="*/ 623021 h 623021"/>
                <a:gd name="connsiteX2" fmla="*/ 311582 w 2970286"/>
                <a:gd name="connsiteY2" fmla="*/ 623021 h 623021"/>
                <a:gd name="connsiteX3" fmla="*/ 0 w 2970286"/>
                <a:gd name="connsiteY3" fmla="*/ 311511 h 623021"/>
                <a:gd name="connsiteX4" fmla="*/ 311582 w 2970286"/>
                <a:gd name="connsiteY4" fmla="*/ 0 h 623021"/>
                <a:gd name="connsiteX5" fmla="*/ 2658709 w 2970286"/>
                <a:gd name="connsiteY5" fmla="*/ 0 h 623021"/>
                <a:gd name="connsiteX6" fmla="*/ 2970287 w 2970286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2970287" y="311511"/>
                  </a:move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579">
              <a:extLst>
                <a:ext uri="{FF2B5EF4-FFF2-40B4-BE49-F238E27FC236}">
                  <a16:creationId xmlns:a16="http://schemas.microsoft.com/office/drawing/2014/main" id="{9A572E94-F7D8-52F7-E0BE-9081FE55539D}"/>
                </a:ext>
              </a:extLst>
            </p:cNvPr>
            <p:cNvSpPr/>
            <p:nvPr/>
          </p:nvSpPr>
          <p:spPr>
            <a:xfrm>
              <a:off x="482592" y="3140008"/>
              <a:ext cx="2970286" cy="623019"/>
            </a:xfrm>
            <a:custGeom>
              <a:avLst/>
              <a:gdLst>
                <a:gd name="connsiteX0" fmla="*/ 2970287 w 2970286"/>
                <a:gd name="connsiteY0" fmla="*/ 311511 h 623019"/>
                <a:gd name="connsiteX1" fmla="*/ 2658709 w 2970286"/>
                <a:gd name="connsiteY1" fmla="*/ 623020 h 623019"/>
                <a:gd name="connsiteX2" fmla="*/ 311582 w 2970286"/>
                <a:gd name="connsiteY2" fmla="*/ 623020 h 623019"/>
                <a:gd name="connsiteX3" fmla="*/ 0 w 2970286"/>
                <a:gd name="connsiteY3" fmla="*/ 311511 h 623019"/>
                <a:gd name="connsiteX4" fmla="*/ 311582 w 2970286"/>
                <a:gd name="connsiteY4" fmla="*/ 0 h 623019"/>
                <a:gd name="connsiteX5" fmla="*/ 2658709 w 2970286"/>
                <a:gd name="connsiteY5" fmla="*/ 0 h 623019"/>
                <a:gd name="connsiteX6" fmla="*/ 2970287 w 2970286"/>
                <a:gd name="connsiteY6" fmla="*/ 311511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2970287" y="311511"/>
                  </a:move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2" name="Graphique 11" descr="Checkmark avec un remplissage uni">
              <a:extLst>
                <a:ext uri="{FF2B5EF4-FFF2-40B4-BE49-F238E27FC236}">
                  <a16:creationId xmlns:a16="http://schemas.microsoft.com/office/drawing/2014/main" id="{7489527E-3D36-56C9-CF58-F5F789CCC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05749" y="3237910"/>
              <a:ext cx="427214" cy="427214"/>
            </a:xfrm>
            <a:prstGeom prst="rect">
              <a:avLst/>
            </a:prstGeom>
          </p:spPr>
        </p:pic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89DECA92-696E-914D-F165-6EC2F3593F3A}"/>
                </a:ext>
              </a:extLst>
            </p:cNvPr>
            <p:cNvSpPr txBox="1"/>
            <p:nvPr/>
          </p:nvSpPr>
          <p:spPr>
            <a:xfrm>
              <a:off x="1168353" y="3266851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BE69D15-E94C-F979-1C4C-5C0D40CB22BE}"/>
              </a:ext>
            </a:extLst>
          </p:cNvPr>
          <p:cNvGrpSpPr/>
          <p:nvPr/>
        </p:nvGrpSpPr>
        <p:grpSpPr>
          <a:xfrm>
            <a:off x="620172" y="3959087"/>
            <a:ext cx="2970290" cy="659880"/>
            <a:chOff x="620172" y="3977444"/>
            <a:chExt cx="2970290" cy="659880"/>
          </a:xfrm>
        </p:grpSpPr>
        <p:sp>
          <p:nvSpPr>
            <p:cNvPr id="8" name="Forme libre 580">
              <a:extLst>
                <a:ext uri="{FF2B5EF4-FFF2-40B4-BE49-F238E27FC236}">
                  <a16:creationId xmlns:a16="http://schemas.microsoft.com/office/drawing/2014/main" id="{2E109A5E-233F-A9FC-C789-121B7B38E712}"/>
                </a:ext>
              </a:extLst>
            </p:cNvPr>
            <p:cNvSpPr/>
            <p:nvPr/>
          </p:nvSpPr>
          <p:spPr>
            <a:xfrm>
              <a:off x="620172" y="4014303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581">
              <a:extLst>
                <a:ext uri="{FF2B5EF4-FFF2-40B4-BE49-F238E27FC236}">
                  <a16:creationId xmlns:a16="http://schemas.microsoft.com/office/drawing/2014/main" id="{7C763D59-472F-7E6F-3302-8420F61ECB60}"/>
                </a:ext>
              </a:extLst>
            </p:cNvPr>
            <p:cNvSpPr/>
            <p:nvPr/>
          </p:nvSpPr>
          <p:spPr>
            <a:xfrm>
              <a:off x="620172" y="3977444"/>
              <a:ext cx="2970290" cy="623021"/>
            </a:xfrm>
            <a:custGeom>
              <a:avLst/>
              <a:gdLst>
                <a:gd name="connsiteX0" fmla="*/ 2970291 w 2970290"/>
                <a:gd name="connsiteY0" fmla="*/ 311509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09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09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09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09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3" name="Graphique 12" descr="Checkmark avec un remplissage uni">
              <a:extLst>
                <a:ext uri="{FF2B5EF4-FFF2-40B4-BE49-F238E27FC236}">
                  <a16:creationId xmlns:a16="http://schemas.microsoft.com/office/drawing/2014/main" id="{25685A5B-14AC-86F9-9BD5-2C98B065D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7282" y="4075347"/>
              <a:ext cx="427214" cy="427214"/>
            </a:xfrm>
            <a:prstGeom prst="rect">
              <a:avLst/>
            </a:prstGeom>
          </p:spPr>
        </p:pic>
        <p:sp>
          <p:nvSpPr>
            <p:cNvPr id="64" name="TextBox 36">
              <a:extLst>
                <a:ext uri="{FF2B5EF4-FFF2-40B4-BE49-F238E27FC236}">
                  <a16:creationId xmlns:a16="http://schemas.microsoft.com/office/drawing/2014/main" id="{A732D6C9-0A60-B6FF-CC05-1A4737CE6707}"/>
                </a:ext>
              </a:extLst>
            </p:cNvPr>
            <p:cNvSpPr txBox="1"/>
            <p:nvPr/>
          </p:nvSpPr>
          <p:spPr>
            <a:xfrm>
              <a:off x="1304987" y="4104288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2FF3C4D-82B3-5CF9-0520-5DEC68A897E3}"/>
              </a:ext>
            </a:extLst>
          </p:cNvPr>
          <p:cNvGrpSpPr/>
          <p:nvPr/>
        </p:nvGrpSpPr>
        <p:grpSpPr>
          <a:xfrm>
            <a:off x="8601538" y="2284215"/>
            <a:ext cx="2970286" cy="659730"/>
            <a:chOff x="8601538" y="2302571"/>
            <a:chExt cx="2970286" cy="659730"/>
          </a:xfrm>
        </p:grpSpPr>
        <p:sp>
          <p:nvSpPr>
            <p:cNvPr id="36" name="Forme libre 592">
              <a:extLst>
                <a:ext uri="{FF2B5EF4-FFF2-40B4-BE49-F238E27FC236}">
                  <a16:creationId xmlns:a16="http://schemas.microsoft.com/office/drawing/2014/main" id="{E76AEEF9-E586-4F1D-9EAC-B5ADA2E37C93}"/>
                </a:ext>
              </a:extLst>
            </p:cNvPr>
            <p:cNvSpPr/>
            <p:nvPr/>
          </p:nvSpPr>
          <p:spPr>
            <a:xfrm>
              <a:off x="8601538" y="2339280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593">
              <a:extLst>
                <a:ext uri="{FF2B5EF4-FFF2-40B4-BE49-F238E27FC236}">
                  <a16:creationId xmlns:a16="http://schemas.microsoft.com/office/drawing/2014/main" id="{63D177E9-810A-BCE6-E274-68A2C4DE996C}"/>
                </a:ext>
              </a:extLst>
            </p:cNvPr>
            <p:cNvSpPr/>
            <p:nvPr/>
          </p:nvSpPr>
          <p:spPr>
            <a:xfrm>
              <a:off x="8601538" y="2302571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11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11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7" name="Graphique 16" descr="Close avec un remplissage uni">
              <a:extLst>
                <a:ext uri="{FF2B5EF4-FFF2-40B4-BE49-F238E27FC236}">
                  <a16:creationId xmlns:a16="http://schemas.microsoft.com/office/drawing/2014/main" id="{D0B21C59-6726-F116-6743-2B4482780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2400473"/>
              <a:ext cx="427214" cy="427214"/>
            </a:xfrm>
            <a:prstGeom prst="rect">
              <a:avLst/>
            </a:prstGeom>
          </p:spPr>
        </p:pic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3BE58161-F79A-9147-06FA-AB13624EB7F0}"/>
                </a:ext>
              </a:extLst>
            </p:cNvPr>
            <p:cNvSpPr txBox="1"/>
            <p:nvPr/>
          </p:nvSpPr>
          <p:spPr>
            <a:xfrm>
              <a:off x="9261318" y="2429414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B6032EE-B861-4C69-7914-82ED8D493CE4}"/>
              </a:ext>
            </a:extLst>
          </p:cNvPr>
          <p:cNvGrpSpPr/>
          <p:nvPr/>
        </p:nvGrpSpPr>
        <p:grpSpPr>
          <a:xfrm>
            <a:off x="8601538" y="3959087"/>
            <a:ext cx="2970286" cy="659730"/>
            <a:chOff x="8601538" y="3977444"/>
            <a:chExt cx="2970286" cy="659730"/>
          </a:xfrm>
        </p:grpSpPr>
        <p:sp>
          <p:nvSpPr>
            <p:cNvPr id="34" name="Forme libre 590">
              <a:extLst>
                <a:ext uri="{FF2B5EF4-FFF2-40B4-BE49-F238E27FC236}">
                  <a16:creationId xmlns:a16="http://schemas.microsoft.com/office/drawing/2014/main" id="{811E94FD-D34E-A81D-8F3C-0610E437873A}"/>
                </a:ext>
              </a:extLst>
            </p:cNvPr>
            <p:cNvSpPr/>
            <p:nvPr/>
          </p:nvSpPr>
          <p:spPr>
            <a:xfrm>
              <a:off x="8601538" y="4014153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591">
              <a:extLst>
                <a:ext uri="{FF2B5EF4-FFF2-40B4-BE49-F238E27FC236}">
                  <a16:creationId xmlns:a16="http://schemas.microsoft.com/office/drawing/2014/main" id="{96A7D83C-5CFB-27CF-0DA8-44C8253E8F6D}"/>
                </a:ext>
              </a:extLst>
            </p:cNvPr>
            <p:cNvSpPr/>
            <p:nvPr/>
          </p:nvSpPr>
          <p:spPr>
            <a:xfrm>
              <a:off x="8601538" y="3977444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09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09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6" name="Graphique 15" descr="Close avec un remplissage uni">
              <a:extLst>
                <a:ext uri="{FF2B5EF4-FFF2-40B4-BE49-F238E27FC236}">
                  <a16:creationId xmlns:a16="http://schemas.microsoft.com/office/drawing/2014/main" id="{678D6443-6F42-50F5-37C0-BECAA392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723803" y="4075347"/>
              <a:ext cx="427214" cy="427214"/>
            </a:xfrm>
            <a:prstGeom prst="rect">
              <a:avLst/>
            </a:prstGeom>
          </p:spPr>
        </p:pic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4928693E-7251-6AAE-138C-7CA217A9E168}"/>
                </a:ext>
              </a:extLst>
            </p:cNvPr>
            <p:cNvSpPr txBox="1"/>
            <p:nvPr/>
          </p:nvSpPr>
          <p:spPr>
            <a:xfrm>
              <a:off x="9261318" y="4104288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1904755-D450-ECA9-FAF1-4E8F599C8B1D}"/>
              </a:ext>
            </a:extLst>
          </p:cNvPr>
          <p:cNvGrpSpPr/>
          <p:nvPr/>
        </p:nvGrpSpPr>
        <p:grpSpPr>
          <a:xfrm>
            <a:off x="8739118" y="3121651"/>
            <a:ext cx="2970290" cy="659730"/>
            <a:chOff x="8739118" y="3140008"/>
            <a:chExt cx="2970290" cy="659730"/>
          </a:xfrm>
        </p:grpSpPr>
        <p:sp>
          <p:nvSpPr>
            <p:cNvPr id="32" name="Forme libre 588">
              <a:extLst>
                <a:ext uri="{FF2B5EF4-FFF2-40B4-BE49-F238E27FC236}">
                  <a16:creationId xmlns:a16="http://schemas.microsoft.com/office/drawing/2014/main" id="{4278E325-8E1A-3B95-FBCB-095ECC83EE50}"/>
                </a:ext>
              </a:extLst>
            </p:cNvPr>
            <p:cNvSpPr/>
            <p:nvPr/>
          </p:nvSpPr>
          <p:spPr>
            <a:xfrm>
              <a:off x="8739118" y="3176717"/>
              <a:ext cx="2970290" cy="623021"/>
            </a:xfrm>
            <a:custGeom>
              <a:avLst/>
              <a:gdLst>
                <a:gd name="connsiteX0" fmla="*/ 311582 w 2970290"/>
                <a:gd name="connsiteY0" fmla="*/ 0 h 623021"/>
                <a:gd name="connsiteX1" fmla="*/ 2658709 w 2970290"/>
                <a:gd name="connsiteY1" fmla="*/ 0 h 623021"/>
                <a:gd name="connsiteX2" fmla="*/ 2970291 w 2970290"/>
                <a:gd name="connsiteY2" fmla="*/ 311511 h 623021"/>
                <a:gd name="connsiteX3" fmla="*/ 2658709 w 2970290"/>
                <a:gd name="connsiteY3" fmla="*/ 623021 h 623021"/>
                <a:gd name="connsiteX4" fmla="*/ 311582 w 2970290"/>
                <a:gd name="connsiteY4" fmla="*/ 623021 h 623021"/>
                <a:gd name="connsiteX5" fmla="*/ 0 w 2970290"/>
                <a:gd name="connsiteY5" fmla="*/ 311511 h 623021"/>
                <a:gd name="connsiteX6" fmla="*/ 311582 w 2970290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589">
              <a:extLst>
                <a:ext uri="{FF2B5EF4-FFF2-40B4-BE49-F238E27FC236}">
                  <a16:creationId xmlns:a16="http://schemas.microsoft.com/office/drawing/2014/main" id="{B1502065-A03F-C41C-91B1-F5FE4F32DB28}"/>
                </a:ext>
              </a:extLst>
            </p:cNvPr>
            <p:cNvSpPr/>
            <p:nvPr/>
          </p:nvSpPr>
          <p:spPr>
            <a:xfrm>
              <a:off x="8739118" y="3140008"/>
              <a:ext cx="2970290" cy="623019"/>
            </a:xfrm>
            <a:custGeom>
              <a:avLst/>
              <a:gdLst>
                <a:gd name="connsiteX0" fmla="*/ 311582 w 2970290"/>
                <a:gd name="connsiteY0" fmla="*/ 0 h 623019"/>
                <a:gd name="connsiteX1" fmla="*/ 2658709 w 2970290"/>
                <a:gd name="connsiteY1" fmla="*/ 0 h 623019"/>
                <a:gd name="connsiteX2" fmla="*/ 2970291 w 2970290"/>
                <a:gd name="connsiteY2" fmla="*/ 311511 h 623019"/>
                <a:gd name="connsiteX3" fmla="*/ 2658709 w 2970290"/>
                <a:gd name="connsiteY3" fmla="*/ 623020 h 623019"/>
                <a:gd name="connsiteX4" fmla="*/ 311582 w 2970290"/>
                <a:gd name="connsiteY4" fmla="*/ 623020 h 623019"/>
                <a:gd name="connsiteX5" fmla="*/ 0 w 2970290"/>
                <a:gd name="connsiteY5" fmla="*/ 311511 h 623019"/>
                <a:gd name="connsiteX6" fmla="*/ 311582 w 2970290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91" y="139497"/>
                    <a:pt x="2970291" y="311511"/>
                  </a:cubicBezTo>
                  <a:cubicBezTo>
                    <a:pt x="2970291" y="483523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3"/>
                    <a:pt x="0" y="311511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8" name="Graphique 17" descr="Close avec un remplissage uni">
              <a:extLst>
                <a:ext uri="{FF2B5EF4-FFF2-40B4-BE49-F238E27FC236}">
                  <a16:creationId xmlns:a16="http://schemas.microsoft.com/office/drawing/2014/main" id="{FD339F87-C54D-6C21-D73B-BFB919F77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891968" y="3237910"/>
              <a:ext cx="427214" cy="427214"/>
            </a:xfrm>
            <a:prstGeom prst="rect">
              <a:avLst/>
            </a:prstGeom>
          </p:spPr>
        </p:pic>
        <p:sp>
          <p:nvSpPr>
            <p:cNvPr id="67" name="TextBox 36">
              <a:extLst>
                <a:ext uri="{FF2B5EF4-FFF2-40B4-BE49-F238E27FC236}">
                  <a16:creationId xmlns:a16="http://schemas.microsoft.com/office/drawing/2014/main" id="{D81830F8-9DE8-001D-5C00-7F0241BBAAAF}"/>
                </a:ext>
              </a:extLst>
            </p:cNvPr>
            <p:cNvSpPr txBox="1"/>
            <p:nvPr/>
          </p:nvSpPr>
          <p:spPr>
            <a:xfrm>
              <a:off x="9387442" y="3266851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E8FE201-FADB-72FF-FAC2-AA15E8AB04FF}"/>
              </a:ext>
            </a:extLst>
          </p:cNvPr>
          <p:cNvGrpSpPr/>
          <p:nvPr/>
        </p:nvGrpSpPr>
        <p:grpSpPr>
          <a:xfrm>
            <a:off x="1121939" y="4796673"/>
            <a:ext cx="2970290" cy="659730"/>
            <a:chOff x="1121939" y="4815029"/>
            <a:chExt cx="2970290" cy="659730"/>
          </a:xfrm>
        </p:grpSpPr>
        <p:sp>
          <p:nvSpPr>
            <p:cNvPr id="30" name="Forme libre 586">
              <a:extLst>
                <a:ext uri="{FF2B5EF4-FFF2-40B4-BE49-F238E27FC236}">
                  <a16:creationId xmlns:a16="http://schemas.microsoft.com/office/drawing/2014/main" id="{B794ADF0-6B0D-ECB6-B1E0-05927E2A0FC6}"/>
                </a:ext>
              </a:extLst>
            </p:cNvPr>
            <p:cNvSpPr/>
            <p:nvPr/>
          </p:nvSpPr>
          <p:spPr>
            <a:xfrm>
              <a:off x="1121939" y="4851738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587">
              <a:extLst>
                <a:ext uri="{FF2B5EF4-FFF2-40B4-BE49-F238E27FC236}">
                  <a16:creationId xmlns:a16="http://schemas.microsoft.com/office/drawing/2014/main" id="{F337D755-3F3C-DAE1-1FA6-361C42EB65DE}"/>
                </a:ext>
              </a:extLst>
            </p:cNvPr>
            <p:cNvSpPr/>
            <p:nvPr/>
          </p:nvSpPr>
          <p:spPr>
            <a:xfrm>
              <a:off x="1121939" y="4815029"/>
              <a:ext cx="2970290" cy="623021"/>
            </a:xfrm>
            <a:custGeom>
              <a:avLst/>
              <a:gdLst>
                <a:gd name="connsiteX0" fmla="*/ 2970291 w 2970290"/>
                <a:gd name="connsiteY0" fmla="*/ 311511 h 623021"/>
                <a:gd name="connsiteX1" fmla="*/ 2658709 w 2970290"/>
                <a:gd name="connsiteY1" fmla="*/ 623021 h 623021"/>
                <a:gd name="connsiteX2" fmla="*/ 311582 w 2970290"/>
                <a:gd name="connsiteY2" fmla="*/ 623021 h 623021"/>
                <a:gd name="connsiteX3" fmla="*/ 0 w 2970290"/>
                <a:gd name="connsiteY3" fmla="*/ 311511 h 623021"/>
                <a:gd name="connsiteX4" fmla="*/ 311582 w 2970290"/>
                <a:gd name="connsiteY4" fmla="*/ 0 h 623021"/>
                <a:gd name="connsiteX5" fmla="*/ 2658709 w 2970290"/>
                <a:gd name="connsiteY5" fmla="*/ 0 h 623021"/>
                <a:gd name="connsiteX6" fmla="*/ 2970291 w 2970290"/>
                <a:gd name="connsiteY6" fmla="*/ 311511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90" h="623021">
                  <a:moveTo>
                    <a:pt x="2970291" y="311511"/>
                  </a:moveTo>
                  <a:cubicBezTo>
                    <a:pt x="2970291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lnTo>
                    <a:pt x="2658709" y="0"/>
                  </a:lnTo>
                  <a:cubicBezTo>
                    <a:pt x="2830760" y="0"/>
                    <a:pt x="2970291" y="139499"/>
                    <a:pt x="2970291" y="311511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4" name="Graphique 13" descr="Checkmark avec un remplissage uni">
              <a:extLst>
                <a:ext uri="{FF2B5EF4-FFF2-40B4-BE49-F238E27FC236}">
                  <a16:creationId xmlns:a16="http://schemas.microsoft.com/office/drawing/2014/main" id="{5CA55AA6-2B85-702A-ABCB-D390F8B52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62289" y="4912932"/>
              <a:ext cx="427214" cy="427214"/>
            </a:xfrm>
            <a:prstGeom prst="rect">
              <a:avLst/>
            </a:prstGeom>
          </p:spPr>
        </p:pic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9219669C-922F-962B-FC8E-73F378EC9390}"/>
                </a:ext>
              </a:extLst>
            </p:cNvPr>
            <p:cNvSpPr txBox="1"/>
            <p:nvPr/>
          </p:nvSpPr>
          <p:spPr>
            <a:xfrm>
              <a:off x="1872546" y="4941873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0AAE139-916A-6E16-99BE-675C52B99EF6}"/>
              </a:ext>
            </a:extLst>
          </p:cNvPr>
          <p:cNvGrpSpPr/>
          <p:nvPr/>
        </p:nvGrpSpPr>
        <p:grpSpPr>
          <a:xfrm>
            <a:off x="8099771" y="1446629"/>
            <a:ext cx="2970286" cy="659880"/>
            <a:chOff x="8099771" y="1464985"/>
            <a:chExt cx="2970286" cy="659880"/>
          </a:xfrm>
        </p:grpSpPr>
        <p:sp>
          <p:nvSpPr>
            <p:cNvPr id="38" name="Forme libre 594">
              <a:extLst>
                <a:ext uri="{FF2B5EF4-FFF2-40B4-BE49-F238E27FC236}">
                  <a16:creationId xmlns:a16="http://schemas.microsoft.com/office/drawing/2014/main" id="{0B10F3ED-907B-0C3E-3E4C-9CC19CFE7444}"/>
                </a:ext>
              </a:extLst>
            </p:cNvPr>
            <p:cNvSpPr/>
            <p:nvPr/>
          </p:nvSpPr>
          <p:spPr>
            <a:xfrm>
              <a:off x="8099771" y="1501846"/>
              <a:ext cx="2970286" cy="623019"/>
            </a:xfrm>
            <a:custGeom>
              <a:avLst/>
              <a:gdLst>
                <a:gd name="connsiteX0" fmla="*/ 311582 w 2970286"/>
                <a:gd name="connsiteY0" fmla="*/ 0 h 623019"/>
                <a:gd name="connsiteX1" fmla="*/ 2658709 w 2970286"/>
                <a:gd name="connsiteY1" fmla="*/ 0 h 623019"/>
                <a:gd name="connsiteX2" fmla="*/ 2970287 w 2970286"/>
                <a:gd name="connsiteY2" fmla="*/ 311509 h 623019"/>
                <a:gd name="connsiteX3" fmla="*/ 2658709 w 2970286"/>
                <a:gd name="connsiteY3" fmla="*/ 623020 h 623019"/>
                <a:gd name="connsiteX4" fmla="*/ 311582 w 2970286"/>
                <a:gd name="connsiteY4" fmla="*/ 623020 h 623019"/>
                <a:gd name="connsiteX5" fmla="*/ 0 w 2970286"/>
                <a:gd name="connsiteY5" fmla="*/ 311509 h 623019"/>
                <a:gd name="connsiteX6" fmla="*/ 311582 w 2970286"/>
                <a:gd name="connsiteY6" fmla="*/ 0 h 6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19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7"/>
                    <a:pt x="2970287" y="311509"/>
                  </a:cubicBezTo>
                  <a:cubicBezTo>
                    <a:pt x="2970287" y="483521"/>
                    <a:pt x="2830760" y="623020"/>
                    <a:pt x="2658709" y="623020"/>
                  </a:cubicBezTo>
                  <a:lnTo>
                    <a:pt x="311582" y="623020"/>
                  </a:lnTo>
                  <a:cubicBezTo>
                    <a:pt x="139531" y="623020"/>
                    <a:pt x="0" y="483521"/>
                    <a:pt x="0" y="311509"/>
                  </a:cubicBezTo>
                  <a:cubicBezTo>
                    <a:pt x="0" y="139497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595">
              <a:extLst>
                <a:ext uri="{FF2B5EF4-FFF2-40B4-BE49-F238E27FC236}">
                  <a16:creationId xmlns:a16="http://schemas.microsoft.com/office/drawing/2014/main" id="{B2A0BEE5-10C5-9386-7F91-704323C34C70}"/>
                </a:ext>
              </a:extLst>
            </p:cNvPr>
            <p:cNvSpPr/>
            <p:nvPr/>
          </p:nvSpPr>
          <p:spPr>
            <a:xfrm>
              <a:off x="8099771" y="1464985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49" name="Graphique 8" descr="Close avec un remplissage uni">
              <a:extLst>
                <a:ext uri="{FF2B5EF4-FFF2-40B4-BE49-F238E27FC236}">
                  <a16:creationId xmlns:a16="http://schemas.microsoft.com/office/drawing/2014/main" id="{1926E5FF-2E24-4BD8-BCB5-C633895E9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1562888"/>
              <a:ext cx="427214" cy="427214"/>
            </a:xfrm>
            <a:prstGeom prst="rect">
              <a:avLst/>
            </a:prstGeom>
          </p:spPr>
        </p:pic>
        <p:sp>
          <p:nvSpPr>
            <p:cNvPr id="70" name="TextBox 36">
              <a:extLst>
                <a:ext uri="{FF2B5EF4-FFF2-40B4-BE49-F238E27FC236}">
                  <a16:creationId xmlns:a16="http://schemas.microsoft.com/office/drawing/2014/main" id="{51C49D30-0F51-A50C-BC0B-04026B5027B3}"/>
                </a:ext>
              </a:extLst>
            </p:cNvPr>
            <p:cNvSpPr txBox="1"/>
            <p:nvPr/>
          </p:nvSpPr>
          <p:spPr>
            <a:xfrm>
              <a:off x="8735801" y="1591829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FE8A6C7-F1C1-0FF4-0899-CDD2730C42F3}"/>
              </a:ext>
            </a:extLst>
          </p:cNvPr>
          <p:cNvGrpSpPr/>
          <p:nvPr/>
        </p:nvGrpSpPr>
        <p:grpSpPr>
          <a:xfrm>
            <a:off x="8099771" y="4796523"/>
            <a:ext cx="2970286" cy="659880"/>
            <a:chOff x="8099771" y="4814879"/>
            <a:chExt cx="2970286" cy="659880"/>
          </a:xfrm>
        </p:grpSpPr>
        <p:sp>
          <p:nvSpPr>
            <p:cNvPr id="40" name="Forme libre 596">
              <a:extLst>
                <a:ext uri="{FF2B5EF4-FFF2-40B4-BE49-F238E27FC236}">
                  <a16:creationId xmlns:a16="http://schemas.microsoft.com/office/drawing/2014/main" id="{AF3A9C80-78C6-FDE6-8E85-9207677B02EF}"/>
                </a:ext>
              </a:extLst>
            </p:cNvPr>
            <p:cNvSpPr/>
            <p:nvPr/>
          </p:nvSpPr>
          <p:spPr>
            <a:xfrm>
              <a:off x="8099771" y="4851738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597">
              <a:extLst>
                <a:ext uri="{FF2B5EF4-FFF2-40B4-BE49-F238E27FC236}">
                  <a16:creationId xmlns:a16="http://schemas.microsoft.com/office/drawing/2014/main" id="{B85E01F3-9777-D687-C376-F6DA2D2F6DF9}"/>
                </a:ext>
              </a:extLst>
            </p:cNvPr>
            <p:cNvSpPr/>
            <p:nvPr/>
          </p:nvSpPr>
          <p:spPr>
            <a:xfrm>
              <a:off x="8099771" y="4814879"/>
              <a:ext cx="2970286" cy="623021"/>
            </a:xfrm>
            <a:custGeom>
              <a:avLst/>
              <a:gdLst>
                <a:gd name="connsiteX0" fmla="*/ 311582 w 2970286"/>
                <a:gd name="connsiteY0" fmla="*/ 0 h 623021"/>
                <a:gd name="connsiteX1" fmla="*/ 2658709 w 2970286"/>
                <a:gd name="connsiteY1" fmla="*/ 0 h 623021"/>
                <a:gd name="connsiteX2" fmla="*/ 2970287 w 2970286"/>
                <a:gd name="connsiteY2" fmla="*/ 311511 h 623021"/>
                <a:gd name="connsiteX3" fmla="*/ 2658709 w 2970286"/>
                <a:gd name="connsiteY3" fmla="*/ 623021 h 623021"/>
                <a:gd name="connsiteX4" fmla="*/ 311582 w 2970286"/>
                <a:gd name="connsiteY4" fmla="*/ 623021 h 623021"/>
                <a:gd name="connsiteX5" fmla="*/ 0 w 2970286"/>
                <a:gd name="connsiteY5" fmla="*/ 311511 h 623021"/>
                <a:gd name="connsiteX6" fmla="*/ 311582 w 2970286"/>
                <a:gd name="connsiteY6" fmla="*/ 0 h 623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70286" h="623021">
                  <a:moveTo>
                    <a:pt x="311582" y="0"/>
                  </a:moveTo>
                  <a:lnTo>
                    <a:pt x="2658709" y="0"/>
                  </a:lnTo>
                  <a:cubicBezTo>
                    <a:pt x="2830760" y="0"/>
                    <a:pt x="2970287" y="139499"/>
                    <a:pt x="2970287" y="311511"/>
                  </a:cubicBezTo>
                  <a:cubicBezTo>
                    <a:pt x="2970287" y="483523"/>
                    <a:pt x="2830760" y="623021"/>
                    <a:pt x="2658709" y="623021"/>
                  </a:cubicBezTo>
                  <a:lnTo>
                    <a:pt x="311582" y="623021"/>
                  </a:lnTo>
                  <a:cubicBezTo>
                    <a:pt x="139531" y="623021"/>
                    <a:pt x="0" y="483523"/>
                    <a:pt x="0" y="311511"/>
                  </a:cubicBezTo>
                  <a:cubicBezTo>
                    <a:pt x="0" y="139499"/>
                    <a:pt x="139531" y="0"/>
                    <a:pt x="311582" y="0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pic>
          <p:nvPicPr>
            <p:cNvPr id="55" name="Graphique 14" descr="Close avec un remplissage uni">
              <a:extLst>
                <a:ext uri="{FF2B5EF4-FFF2-40B4-BE49-F238E27FC236}">
                  <a16:creationId xmlns:a16="http://schemas.microsoft.com/office/drawing/2014/main" id="{DBA8393B-1DEB-B39B-8E59-AEAB89B9D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229817" y="4912782"/>
              <a:ext cx="427214" cy="427214"/>
            </a:xfrm>
            <a:prstGeom prst="rect">
              <a:avLst/>
            </a:prstGeom>
          </p:spPr>
        </p:pic>
        <p:sp>
          <p:nvSpPr>
            <p:cNvPr id="71" name="TextBox 36">
              <a:extLst>
                <a:ext uri="{FF2B5EF4-FFF2-40B4-BE49-F238E27FC236}">
                  <a16:creationId xmlns:a16="http://schemas.microsoft.com/office/drawing/2014/main" id="{634231C1-E250-5ADB-9F8D-51A459A462DA}"/>
                </a:ext>
              </a:extLst>
            </p:cNvPr>
            <p:cNvSpPr txBox="1"/>
            <p:nvPr/>
          </p:nvSpPr>
          <p:spPr>
            <a:xfrm>
              <a:off x="8735801" y="4941723"/>
              <a:ext cx="1907802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590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9501</TotalTime>
  <Words>90</Words>
  <Application>Microsoft Office PowerPoint</Application>
  <PresentationFormat>Widescreen</PresentationFormat>
  <Paragraphs>31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Dos and Don’ts Comparison – Slide Template</vt:lpstr>
      <vt:lpstr>Dos and Don’ts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 and Don’ts Comparison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2025-09-17T17:37:48Z</dcterms:modified>
  <cp:category>Text &amp; Tables</cp:category>
</cp:coreProperties>
</file>