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5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Eight-Step Number Line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3F48322E-0D43-E065-AD8F-D981AF1012C8}"/>
              </a:ext>
            </a:extLst>
          </p:cNvPr>
          <p:cNvSpPr/>
          <p:nvPr/>
        </p:nvSpPr>
        <p:spPr>
          <a:xfrm>
            <a:off x="1311829" y="1840926"/>
            <a:ext cx="505047" cy="1018388"/>
          </a:xfrm>
          <a:custGeom>
            <a:avLst/>
            <a:gdLst>
              <a:gd name="connsiteX0" fmla="*/ 0 w 283483"/>
              <a:gd name="connsiteY0" fmla="*/ 571623 h 571622"/>
              <a:gd name="connsiteX1" fmla="*/ 93564 w 283483"/>
              <a:gd name="connsiteY1" fmla="*/ 149267 h 571622"/>
              <a:gd name="connsiteX2" fmla="*/ 21570 w 283483"/>
              <a:gd name="connsiteY2" fmla="*/ 145933 h 571622"/>
              <a:gd name="connsiteX3" fmla="*/ 43958 w 283483"/>
              <a:gd name="connsiteY3" fmla="*/ 46739 h 571622"/>
              <a:gd name="connsiteX4" fmla="*/ 172090 w 283483"/>
              <a:gd name="connsiteY4" fmla="*/ 0 h 571622"/>
              <a:gd name="connsiteX5" fmla="*/ 283483 w 283483"/>
              <a:gd name="connsiteY5" fmla="*/ 0 h 571622"/>
              <a:gd name="connsiteX6" fmla="*/ 157664 w 283483"/>
              <a:gd name="connsiteY6" fmla="*/ 571555 h 571622"/>
              <a:gd name="connsiteX7" fmla="*/ 0 w 283483"/>
              <a:gd name="connsiteY7" fmla="*/ 571555 h 57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483" h="571622">
                <a:moveTo>
                  <a:pt x="0" y="571623"/>
                </a:moveTo>
                <a:lnTo>
                  <a:pt x="93564" y="149267"/>
                </a:lnTo>
                <a:cubicBezTo>
                  <a:pt x="74782" y="149267"/>
                  <a:pt x="35724" y="147974"/>
                  <a:pt x="21570" y="145933"/>
                </a:cubicBezTo>
                <a:lnTo>
                  <a:pt x="43958" y="46739"/>
                </a:lnTo>
                <a:cubicBezTo>
                  <a:pt x="94176" y="43882"/>
                  <a:pt x="142762" y="24152"/>
                  <a:pt x="172090" y="0"/>
                </a:cubicBezTo>
                <a:lnTo>
                  <a:pt x="283483" y="0"/>
                </a:lnTo>
                <a:lnTo>
                  <a:pt x="157664" y="571555"/>
                </a:lnTo>
                <a:lnTo>
                  <a:pt x="0" y="571555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50F94D95-6C3C-8AF5-1E28-09C1D7CDBAEE}"/>
              </a:ext>
            </a:extLst>
          </p:cNvPr>
          <p:cNvSpPr/>
          <p:nvPr/>
        </p:nvSpPr>
        <p:spPr>
          <a:xfrm>
            <a:off x="3674004" y="1828442"/>
            <a:ext cx="890432" cy="1030874"/>
          </a:xfrm>
          <a:custGeom>
            <a:avLst/>
            <a:gdLst>
              <a:gd name="connsiteX0" fmla="*/ 0 w 499800"/>
              <a:gd name="connsiteY0" fmla="*/ 578631 h 578630"/>
              <a:gd name="connsiteX1" fmla="*/ 2110 w 499800"/>
              <a:gd name="connsiteY1" fmla="*/ 568834 h 578630"/>
              <a:gd name="connsiteX2" fmla="*/ 239522 w 499800"/>
              <a:gd name="connsiteY2" fmla="*/ 275334 h 578630"/>
              <a:gd name="connsiteX3" fmla="*/ 338396 w 499800"/>
              <a:gd name="connsiteY3" fmla="*/ 156955 h 578630"/>
              <a:gd name="connsiteX4" fmla="*/ 288653 w 499800"/>
              <a:gd name="connsiteY4" fmla="*/ 105521 h 578630"/>
              <a:gd name="connsiteX5" fmla="*/ 214483 w 499800"/>
              <a:gd name="connsiteY5" fmla="*/ 185121 h 578630"/>
              <a:gd name="connsiteX6" fmla="*/ 65867 w 499800"/>
              <a:gd name="connsiteY6" fmla="*/ 185121 h 578630"/>
              <a:gd name="connsiteX7" fmla="*/ 302738 w 499800"/>
              <a:gd name="connsiteY7" fmla="*/ 0 h 578630"/>
              <a:gd name="connsiteX8" fmla="*/ 499801 w 499800"/>
              <a:gd name="connsiteY8" fmla="*/ 161173 h 578630"/>
              <a:gd name="connsiteX9" fmla="*/ 355271 w 499800"/>
              <a:gd name="connsiteY9" fmla="*/ 352553 h 578630"/>
              <a:gd name="connsiteX10" fmla="*/ 211762 w 499800"/>
              <a:gd name="connsiteY10" fmla="*/ 462700 h 578630"/>
              <a:gd name="connsiteX11" fmla="*/ 458700 w 499800"/>
              <a:gd name="connsiteY11" fmla="*/ 462700 h 578630"/>
              <a:gd name="connsiteX12" fmla="*/ 415357 w 499800"/>
              <a:gd name="connsiteY12" fmla="*/ 578563 h 578630"/>
              <a:gd name="connsiteX13" fmla="*/ 66 w 499800"/>
              <a:gd name="connsiteY13" fmla="*/ 578563 h 57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9800" h="578630">
                <a:moveTo>
                  <a:pt x="0" y="578631"/>
                </a:moveTo>
                <a:lnTo>
                  <a:pt x="2110" y="568834"/>
                </a:lnTo>
                <a:cubicBezTo>
                  <a:pt x="30076" y="437324"/>
                  <a:pt x="84989" y="373984"/>
                  <a:pt x="239522" y="275334"/>
                </a:cubicBezTo>
                <a:cubicBezTo>
                  <a:pt x="312672" y="228663"/>
                  <a:pt x="338396" y="198388"/>
                  <a:pt x="338396" y="156955"/>
                </a:cubicBezTo>
                <a:cubicBezTo>
                  <a:pt x="338396" y="122394"/>
                  <a:pt x="320431" y="105521"/>
                  <a:pt x="288653" y="105521"/>
                </a:cubicBezTo>
                <a:cubicBezTo>
                  <a:pt x="250344" y="105521"/>
                  <a:pt x="230133" y="130217"/>
                  <a:pt x="214483" y="185121"/>
                </a:cubicBezTo>
                <a:lnTo>
                  <a:pt x="65867" y="185121"/>
                </a:lnTo>
                <a:cubicBezTo>
                  <a:pt x="84989" y="102800"/>
                  <a:pt x="134050" y="0"/>
                  <a:pt x="302738" y="0"/>
                </a:cubicBezTo>
                <a:cubicBezTo>
                  <a:pt x="442915" y="0"/>
                  <a:pt x="499801" y="79328"/>
                  <a:pt x="499801" y="161173"/>
                </a:cubicBezTo>
                <a:cubicBezTo>
                  <a:pt x="499801" y="243018"/>
                  <a:pt x="455368" y="292683"/>
                  <a:pt x="355271" y="352553"/>
                </a:cubicBezTo>
                <a:cubicBezTo>
                  <a:pt x="280692" y="397864"/>
                  <a:pt x="230541" y="432765"/>
                  <a:pt x="211762" y="462700"/>
                </a:cubicBezTo>
                <a:lnTo>
                  <a:pt x="458700" y="462700"/>
                </a:lnTo>
                <a:lnTo>
                  <a:pt x="415357" y="578563"/>
                </a:lnTo>
                <a:lnTo>
                  <a:pt x="66" y="578563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D7BA7DAB-456F-369D-7F4C-5F635A3ADD4D}"/>
              </a:ext>
            </a:extLst>
          </p:cNvPr>
          <p:cNvSpPr/>
          <p:nvPr/>
        </p:nvSpPr>
        <p:spPr>
          <a:xfrm>
            <a:off x="6296110" y="1828563"/>
            <a:ext cx="852716" cy="1048207"/>
          </a:xfrm>
          <a:custGeom>
            <a:avLst/>
            <a:gdLst>
              <a:gd name="connsiteX0" fmla="*/ 59327 w 478630"/>
              <a:gd name="connsiteY0" fmla="*/ 158588 h 588359"/>
              <a:gd name="connsiteX1" fmla="*/ 282522 w 478630"/>
              <a:gd name="connsiteY1" fmla="*/ 0 h 588359"/>
              <a:gd name="connsiteX2" fmla="*/ 478631 w 478630"/>
              <a:gd name="connsiteY2" fmla="*/ 143484 h 588359"/>
              <a:gd name="connsiteX3" fmla="*/ 373022 w 478630"/>
              <a:gd name="connsiteY3" fmla="*/ 274790 h 588359"/>
              <a:gd name="connsiteX4" fmla="*/ 373022 w 478630"/>
              <a:gd name="connsiteY4" fmla="*/ 276831 h 588359"/>
              <a:gd name="connsiteX5" fmla="*/ 452366 w 478630"/>
              <a:gd name="connsiteY5" fmla="*/ 398272 h 588359"/>
              <a:gd name="connsiteX6" fmla="*/ 209574 w 478630"/>
              <a:gd name="connsiteY6" fmla="*/ 588359 h 588359"/>
              <a:gd name="connsiteX7" fmla="*/ 264 w 478630"/>
              <a:gd name="connsiteY7" fmla="*/ 414940 h 588359"/>
              <a:gd name="connsiteX8" fmla="*/ 152688 w 478630"/>
              <a:gd name="connsiteY8" fmla="*/ 414940 h 588359"/>
              <a:gd name="connsiteX9" fmla="*/ 213521 w 478630"/>
              <a:gd name="connsiteY9" fmla="*/ 487057 h 588359"/>
              <a:gd name="connsiteX10" fmla="*/ 288645 w 478630"/>
              <a:gd name="connsiteY10" fmla="*/ 396435 h 588359"/>
              <a:gd name="connsiteX11" fmla="*/ 207398 w 478630"/>
              <a:gd name="connsiteY11" fmla="*/ 329353 h 588359"/>
              <a:gd name="connsiteX12" fmla="*/ 164935 w 478630"/>
              <a:gd name="connsiteY12" fmla="*/ 329353 h 588359"/>
              <a:gd name="connsiteX13" fmla="*/ 188413 w 478630"/>
              <a:gd name="connsiteY13" fmla="*/ 224241 h 588359"/>
              <a:gd name="connsiteX14" fmla="*/ 228220 w 478630"/>
              <a:gd name="connsiteY14" fmla="*/ 224241 h 588359"/>
              <a:gd name="connsiteX15" fmla="*/ 318585 w 478630"/>
              <a:gd name="connsiteY15" fmla="*/ 150900 h 588359"/>
              <a:gd name="connsiteX16" fmla="*/ 268776 w 478630"/>
              <a:gd name="connsiteY16" fmla="*/ 101031 h 588359"/>
              <a:gd name="connsiteX17" fmla="*/ 202839 w 478630"/>
              <a:gd name="connsiteY17" fmla="*/ 158588 h 588359"/>
              <a:gd name="connsiteX18" fmla="*/ 59190 w 478630"/>
              <a:gd name="connsiteY18" fmla="*/ 158588 h 588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8630" h="588359">
                <a:moveTo>
                  <a:pt x="59327" y="158588"/>
                </a:moveTo>
                <a:cubicBezTo>
                  <a:pt x="76066" y="81437"/>
                  <a:pt x="134723" y="0"/>
                  <a:pt x="282522" y="0"/>
                </a:cubicBezTo>
                <a:cubicBezTo>
                  <a:pt x="430317" y="0"/>
                  <a:pt x="478631" y="72388"/>
                  <a:pt x="478631" y="143484"/>
                </a:cubicBezTo>
                <a:cubicBezTo>
                  <a:pt x="478631" y="208661"/>
                  <a:pt x="441408" y="252339"/>
                  <a:pt x="373022" y="274790"/>
                </a:cubicBezTo>
                <a:lnTo>
                  <a:pt x="373022" y="276831"/>
                </a:lnTo>
                <a:cubicBezTo>
                  <a:pt x="402078" y="290098"/>
                  <a:pt x="452705" y="326292"/>
                  <a:pt x="452366" y="398272"/>
                </a:cubicBezTo>
                <a:cubicBezTo>
                  <a:pt x="452024" y="497534"/>
                  <a:pt x="377787" y="588359"/>
                  <a:pt x="209574" y="588359"/>
                </a:cubicBezTo>
                <a:cubicBezTo>
                  <a:pt x="41365" y="588359"/>
                  <a:pt x="-3956" y="499915"/>
                  <a:pt x="264" y="414940"/>
                </a:cubicBezTo>
                <a:lnTo>
                  <a:pt x="152688" y="414940"/>
                </a:lnTo>
                <a:cubicBezTo>
                  <a:pt x="153097" y="455421"/>
                  <a:pt x="170245" y="487057"/>
                  <a:pt x="213521" y="487057"/>
                </a:cubicBezTo>
                <a:cubicBezTo>
                  <a:pt x="263673" y="487057"/>
                  <a:pt x="288645" y="446236"/>
                  <a:pt x="288645" y="396435"/>
                </a:cubicBezTo>
                <a:cubicBezTo>
                  <a:pt x="288645" y="356363"/>
                  <a:pt x="268367" y="329353"/>
                  <a:pt x="207398" y="329353"/>
                </a:cubicBezTo>
                <a:lnTo>
                  <a:pt x="164935" y="329353"/>
                </a:lnTo>
                <a:lnTo>
                  <a:pt x="188413" y="224241"/>
                </a:lnTo>
                <a:lnTo>
                  <a:pt x="228220" y="224241"/>
                </a:lnTo>
                <a:cubicBezTo>
                  <a:pt x="291436" y="224241"/>
                  <a:pt x="318585" y="192469"/>
                  <a:pt x="318585" y="150900"/>
                </a:cubicBezTo>
                <a:cubicBezTo>
                  <a:pt x="318585" y="124230"/>
                  <a:pt x="304839" y="101031"/>
                  <a:pt x="268776" y="101031"/>
                </a:cubicBezTo>
                <a:cubicBezTo>
                  <a:pt x="230261" y="101031"/>
                  <a:pt x="214066" y="124298"/>
                  <a:pt x="202839" y="158588"/>
                </a:cubicBezTo>
                <a:lnTo>
                  <a:pt x="59190" y="158588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79870BAB-BBAF-8369-E105-9E91C0D8A9EC}"/>
              </a:ext>
            </a:extLst>
          </p:cNvPr>
          <p:cNvSpPr/>
          <p:nvPr/>
        </p:nvSpPr>
        <p:spPr>
          <a:xfrm>
            <a:off x="8882663" y="1844562"/>
            <a:ext cx="886194" cy="1014873"/>
          </a:xfrm>
          <a:custGeom>
            <a:avLst/>
            <a:gdLst>
              <a:gd name="connsiteX0" fmla="*/ 226867 w 497421"/>
              <a:gd name="connsiteY0" fmla="*/ 569582 h 569649"/>
              <a:gd name="connsiteX1" fmla="*/ 254700 w 497421"/>
              <a:gd name="connsiteY1" fmla="*/ 441950 h 569649"/>
              <a:gd name="connsiteX2" fmla="*/ 0 w 497421"/>
              <a:gd name="connsiteY2" fmla="*/ 441950 h 569649"/>
              <a:gd name="connsiteX3" fmla="*/ 24700 w 497421"/>
              <a:gd name="connsiteY3" fmla="*/ 327925 h 569649"/>
              <a:gd name="connsiteX4" fmla="*/ 288381 w 497421"/>
              <a:gd name="connsiteY4" fmla="*/ 0 h 569649"/>
              <a:gd name="connsiteX5" fmla="*/ 497422 w 497421"/>
              <a:gd name="connsiteY5" fmla="*/ 0 h 569649"/>
              <a:gd name="connsiteX6" fmla="*/ 424544 w 497421"/>
              <a:gd name="connsiteY6" fmla="*/ 328401 h 569649"/>
              <a:gd name="connsiteX7" fmla="*/ 485716 w 497421"/>
              <a:gd name="connsiteY7" fmla="*/ 328401 h 569649"/>
              <a:gd name="connsiteX8" fmla="*/ 453464 w 497421"/>
              <a:gd name="connsiteY8" fmla="*/ 442018 h 569649"/>
              <a:gd name="connsiteX9" fmla="*/ 399704 w 497421"/>
              <a:gd name="connsiteY9" fmla="*/ 442018 h 569649"/>
              <a:gd name="connsiteX10" fmla="*/ 371874 w 497421"/>
              <a:gd name="connsiteY10" fmla="*/ 569650 h 569649"/>
              <a:gd name="connsiteX11" fmla="*/ 226800 w 497421"/>
              <a:gd name="connsiteY11" fmla="*/ 569650 h 569649"/>
              <a:gd name="connsiteX12" fmla="*/ 297501 w 497421"/>
              <a:gd name="connsiteY12" fmla="*/ 249073 h 569649"/>
              <a:gd name="connsiteX13" fmla="*/ 331727 w 497421"/>
              <a:gd name="connsiteY13" fmla="*/ 109603 h 569649"/>
              <a:gd name="connsiteX14" fmla="*/ 167326 w 497421"/>
              <a:gd name="connsiteY14" fmla="*/ 328401 h 569649"/>
              <a:gd name="connsiteX15" fmla="*/ 279466 w 497421"/>
              <a:gd name="connsiteY15" fmla="*/ 328401 h 569649"/>
              <a:gd name="connsiteX16" fmla="*/ 297501 w 497421"/>
              <a:gd name="connsiteY16" fmla="*/ 249141 h 569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7421" h="569649">
                <a:moveTo>
                  <a:pt x="226867" y="569582"/>
                </a:moveTo>
                <a:lnTo>
                  <a:pt x="254700" y="441950"/>
                </a:lnTo>
                <a:lnTo>
                  <a:pt x="0" y="441950"/>
                </a:lnTo>
                <a:lnTo>
                  <a:pt x="24700" y="327925"/>
                </a:lnTo>
                <a:lnTo>
                  <a:pt x="288381" y="0"/>
                </a:lnTo>
                <a:lnTo>
                  <a:pt x="497422" y="0"/>
                </a:lnTo>
                <a:lnTo>
                  <a:pt x="424544" y="328401"/>
                </a:lnTo>
                <a:lnTo>
                  <a:pt x="485716" y="328401"/>
                </a:lnTo>
                <a:lnTo>
                  <a:pt x="453464" y="442018"/>
                </a:lnTo>
                <a:lnTo>
                  <a:pt x="399704" y="442018"/>
                </a:lnTo>
                <a:lnTo>
                  <a:pt x="371874" y="569650"/>
                </a:lnTo>
                <a:lnTo>
                  <a:pt x="226800" y="569650"/>
                </a:lnTo>
                <a:close/>
                <a:moveTo>
                  <a:pt x="297501" y="249073"/>
                </a:moveTo>
                <a:cubicBezTo>
                  <a:pt x="310702" y="191652"/>
                  <a:pt x="320773" y="149267"/>
                  <a:pt x="331727" y="109603"/>
                </a:cubicBezTo>
                <a:cubicBezTo>
                  <a:pt x="291036" y="168656"/>
                  <a:pt x="213802" y="265333"/>
                  <a:pt x="167326" y="328401"/>
                </a:cubicBezTo>
                <a:lnTo>
                  <a:pt x="279466" y="328401"/>
                </a:lnTo>
                <a:lnTo>
                  <a:pt x="297501" y="24914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75E2B3A6-1D97-9270-FDA0-E8A1A705097A}"/>
              </a:ext>
            </a:extLst>
          </p:cNvPr>
          <p:cNvSpPr/>
          <p:nvPr/>
        </p:nvSpPr>
        <p:spPr>
          <a:xfrm>
            <a:off x="9112273" y="1937772"/>
            <a:ext cx="351448" cy="491377"/>
          </a:xfrm>
          <a:custGeom>
            <a:avLst/>
            <a:gdLst>
              <a:gd name="connsiteX0" fmla="*/ 132419 w 197268"/>
              <a:gd name="connsiteY0" fmla="*/ 275743 h 275810"/>
              <a:gd name="connsiteX1" fmla="*/ 0 w 197268"/>
              <a:gd name="connsiteY1" fmla="*/ 275743 h 275810"/>
              <a:gd name="connsiteX2" fmla="*/ 7622 w 197268"/>
              <a:gd name="connsiteY2" fmla="*/ 264993 h 275810"/>
              <a:gd name="connsiteX3" fmla="*/ 73356 w 197268"/>
              <a:gd name="connsiteY3" fmla="*/ 175052 h 275810"/>
              <a:gd name="connsiteX4" fmla="*/ 174336 w 197268"/>
              <a:gd name="connsiteY4" fmla="*/ 34561 h 275810"/>
              <a:gd name="connsiteX5" fmla="*/ 197269 w 197268"/>
              <a:gd name="connsiteY5" fmla="*/ 0 h 275810"/>
              <a:gd name="connsiteX6" fmla="*/ 186583 w 197268"/>
              <a:gd name="connsiteY6" fmla="*/ 40140 h 275810"/>
              <a:gd name="connsiteX7" fmla="*/ 151879 w 197268"/>
              <a:gd name="connsiteY7" fmla="*/ 186890 h 275810"/>
              <a:gd name="connsiteX8" fmla="*/ 132419 w 197268"/>
              <a:gd name="connsiteY8" fmla="*/ 275810 h 275810"/>
              <a:gd name="connsiteX9" fmla="*/ 26335 w 197268"/>
              <a:gd name="connsiteY9" fmla="*/ 262136 h 275810"/>
              <a:gd name="connsiteX10" fmla="*/ 121464 w 197268"/>
              <a:gd name="connsiteY10" fmla="*/ 262136 h 275810"/>
              <a:gd name="connsiteX11" fmla="*/ 138612 w 197268"/>
              <a:gd name="connsiteY11" fmla="*/ 183896 h 275810"/>
              <a:gd name="connsiteX12" fmla="*/ 163923 w 197268"/>
              <a:gd name="connsiteY12" fmla="*/ 73817 h 275810"/>
              <a:gd name="connsiteX13" fmla="*/ 84311 w 197268"/>
              <a:gd name="connsiteY13" fmla="*/ 183080 h 275810"/>
              <a:gd name="connsiteX14" fmla="*/ 26401 w 197268"/>
              <a:gd name="connsiteY14" fmla="*/ 262068 h 27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7268" h="275810">
                <a:moveTo>
                  <a:pt x="132419" y="275743"/>
                </a:moveTo>
                <a:lnTo>
                  <a:pt x="0" y="275743"/>
                </a:lnTo>
                <a:lnTo>
                  <a:pt x="7622" y="264993"/>
                </a:lnTo>
                <a:cubicBezTo>
                  <a:pt x="26129" y="238936"/>
                  <a:pt x="49061" y="207912"/>
                  <a:pt x="73356" y="175052"/>
                </a:cubicBezTo>
                <a:cubicBezTo>
                  <a:pt x="110712" y="124570"/>
                  <a:pt x="149294" y="72320"/>
                  <a:pt x="174336" y="34561"/>
                </a:cubicBezTo>
                <a:lnTo>
                  <a:pt x="197269" y="0"/>
                </a:lnTo>
                <a:lnTo>
                  <a:pt x="186583" y="40140"/>
                </a:lnTo>
                <a:cubicBezTo>
                  <a:pt x="175832" y="80620"/>
                  <a:pt x="166103" y="122938"/>
                  <a:pt x="151879" y="186890"/>
                </a:cubicBezTo>
                <a:lnTo>
                  <a:pt x="132419" y="275810"/>
                </a:lnTo>
                <a:close/>
                <a:moveTo>
                  <a:pt x="26335" y="262136"/>
                </a:moveTo>
                <a:lnTo>
                  <a:pt x="121464" y="262136"/>
                </a:lnTo>
                <a:lnTo>
                  <a:pt x="138612" y="183896"/>
                </a:lnTo>
                <a:cubicBezTo>
                  <a:pt x="148613" y="138790"/>
                  <a:pt x="156371" y="104432"/>
                  <a:pt x="163923" y="73817"/>
                </a:cubicBezTo>
                <a:cubicBezTo>
                  <a:pt x="140722" y="106814"/>
                  <a:pt x="112141" y="145457"/>
                  <a:pt x="84311" y="183080"/>
                </a:cubicBezTo>
                <a:cubicBezTo>
                  <a:pt x="63282" y="211450"/>
                  <a:pt x="43347" y="238528"/>
                  <a:pt x="26401" y="262068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9" name="Graphique 8">
            <a:extLst>
              <a:ext uri="{FF2B5EF4-FFF2-40B4-BE49-F238E27FC236}">
                <a16:creationId xmlns:a16="http://schemas.microsoft.com/office/drawing/2014/main" id="{F1323300-9CE3-4036-7465-FDA15E7CEF28}"/>
              </a:ext>
            </a:extLst>
          </p:cNvPr>
          <p:cNvGrpSpPr/>
          <p:nvPr/>
        </p:nvGrpSpPr>
        <p:grpSpPr>
          <a:xfrm>
            <a:off x="808600" y="1771111"/>
            <a:ext cx="10574800" cy="1105296"/>
            <a:chOff x="16445951" y="7961372"/>
            <a:chExt cx="5935642" cy="620403"/>
          </a:xfrm>
          <a:solidFill>
            <a:srgbClr val="32545E"/>
          </a:solidFill>
        </p:grpSpPr>
        <p:sp>
          <p:nvSpPr>
            <p:cNvPr id="26" name="Forme libre 9">
              <a:extLst>
                <a:ext uri="{FF2B5EF4-FFF2-40B4-BE49-F238E27FC236}">
                  <a16:creationId xmlns:a16="http://schemas.microsoft.com/office/drawing/2014/main" id="{A2685286-9375-5D85-9665-623F28B314F8}"/>
                </a:ext>
              </a:extLst>
            </p:cNvPr>
            <p:cNvSpPr/>
            <p:nvPr/>
          </p:nvSpPr>
          <p:spPr>
            <a:xfrm>
              <a:off x="16445951" y="7961372"/>
              <a:ext cx="5935642" cy="620403"/>
            </a:xfrm>
            <a:custGeom>
              <a:avLst/>
              <a:gdLst>
                <a:gd name="connsiteX0" fmla="*/ 4890721 w 5935642"/>
                <a:gd name="connsiteY0" fmla="*/ 606660 h 620403"/>
                <a:gd name="connsiteX1" fmla="*/ 4915421 w 5935642"/>
                <a:gd name="connsiteY1" fmla="*/ 489029 h 620403"/>
                <a:gd name="connsiteX2" fmla="*/ 4969586 w 5935642"/>
                <a:gd name="connsiteY2" fmla="*/ 489029 h 620403"/>
                <a:gd name="connsiteX3" fmla="*/ 5005992 w 5935642"/>
                <a:gd name="connsiteY3" fmla="*/ 355683 h 620403"/>
                <a:gd name="connsiteX4" fmla="*/ 4943387 w 5935642"/>
                <a:gd name="connsiteY4" fmla="*/ 355683 h 620403"/>
                <a:gd name="connsiteX5" fmla="*/ 5017355 w 5935642"/>
                <a:gd name="connsiteY5" fmla="*/ 9525 h 620403"/>
                <a:gd name="connsiteX6" fmla="*/ 4793482 w 5935642"/>
                <a:gd name="connsiteY6" fmla="*/ 9525 h 620403"/>
                <a:gd name="connsiteX7" fmla="*/ 4523811 w 5935642"/>
                <a:gd name="connsiteY7" fmla="*/ 357859 h 620403"/>
                <a:gd name="connsiteX8" fmla="*/ 4522860 w 5935642"/>
                <a:gd name="connsiteY8" fmla="*/ 359084 h 620403"/>
                <a:gd name="connsiteX9" fmla="*/ 4495778 w 5935642"/>
                <a:gd name="connsiteY9" fmla="*/ 489029 h 620403"/>
                <a:gd name="connsiteX10" fmla="*/ 4754219 w 5935642"/>
                <a:gd name="connsiteY10" fmla="*/ 489029 h 620403"/>
                <a:gd name="connsiteX11" fmla="*/ 4729516 w 5935642"/>
                <a:gd name="connsiteY11" fmla="*/ 606660 h 620403"/>
                <a:gd name="connsiteX12" fmla="*/ 3408799 w 5935642"/>
                <a:gd name="connsiteY12" fmla="*/ 606660 h 620403"/>
                <a:gd name="connsiteX13" fmla="*/ 3524139 w 5935642"/>
                <a:gd name="connsiteY13" fmla="*/ 426710 h 620403"/>
                <a:gd name="connsiteX14" fmla="*/ 3450989 w 5935642"/>
                <a:gd name="connsiteY14" fmla="*/ 298534 h 620403"/>
                <a:gd name="connsiteX15" fmla="*/ 3550743 w 5935642"/>
                <a:gd name="connsiteY15" fmla="*/ 158111 h 620403"/>
                <a:gd name="connsiteX16" fmla="*/ 3344902 w 5935642"/>
                <a:gd name="connsiteY16" fmla="*/ 68 h 620403"/>
                <a:gd name="connsiteX17" fmla="*/ 3111706 w 5935642"/>
                <a:gd name="connsiteY17" fmla="*/ 172671 h 620403"/>
                <a:gd name="connsiteX18" fmla="*/ 3110005 w 5935642"/>
                <a:gd name="connsiteY18" fmla="*/ 180903 h 620403"/>
                <a:gd name="connsiteX19" fmla="*/ 3269167 w 5935642"/>
                <a:gd name="connsiteY19" fmla="*/ 180903 h 620403"/>
                <a:gd name="connsiteX20" fmla="*/ 3270666 w 5935642"/>
                <a:gd name="connsiteY20" fmla="*/ 176140 h 620403"/>
                <a:gd name="connsiteX21" fmla="*/ 3331090 w 5935642"/>
                <a:gd name="connsiteY21" fmla="*/ 120216 h 620403"/>
                <a:gd name="connsiteX22" fmla="*/ 3374845 w 5935642"/>
                <a:gd name="connsiteY22" fmla="*/ 165935 h 620403"/>
                <a:gd name="connsiteX23" fmla="*/ 3289923 w 5935642"/>
                <a:gd name="connsiteY23" fmla="*/ 236419 h 620403"/>
                <a:gd name="connsiteX24" fmla="*/ 3243992 w 5935642"/>
                <a:gd name="connsiteY24" fmla="*/ 236419 h 620403"/>
                <a:gd name="connsiteX25" fmla="*/ 3217178 w 5935642"/>
                <a:gd name="connsiteY25" fmla="*/ 360853 h 620403"/>
                <a:gd name="connsiteX26" fmla="*/ 3268692 w 5935642"/>
                <a:gd name="connsiteY26" fmla="*/ 360853 h 620403"/>
                <a:gd name="connsiteX27" fmla="*/ 3344361 w 5935642"/>
                <a:gd name="connsiteY27" fmla="*/ 424737 h 620403"/>
                <a:gd name="connsiteX28" fmla="*/ 3274952 w 5935642"/>
                <a:gd name="connsiteY28" fmla="*/ 513454 h 620403"/>
                <a:gd name="connsiteX29" fmla="*/ 3220039 w 5935642"/>
                <a:gd name="connsiteY29" fmla="*/ 444127 h 620403"/>
                <a:gd name="connsiteX30" fmla="*/ 3220039 w 5935642"/>
                <a:gd name="connsiteY30" fmla="*/ 437391 h 620403"/>
                <a:gd name="connsiteX31" fmla="*/ 3052029 w 5935642"/>
                <a:gd name="connsiteY31" fmla="*/ 437391 h 620403"/>
                <a:gd name="connsiteX32" fmla="*/ 3051690 w 5935642"/>
                <a:gd name="connsiteY32" fmla="*/ 443855 h 620403"/>
                <a:gd name="connsiteX33" fmla="*/ 3140696 w 5935642"/>
                <a:gd name="connsiteY33" fmla="*/ 606593 h 620403"/>
                <a:gd name="connsiteX34" fmla="*/ 2024388 w 5935642"/>
                <a:gd name="connsiteY34" fmla="*/ 606593 h 620403"/>
                <a:gd name="connsiteX35" fmla="*/ 2067190 w 5935642"/>
                <a:gd name="connsiteY35" fmla="*/ 487737 h 620403"/>
                <a:gd name="connsiteX36" fmla="*/ 1819979 w 5935642"/>
                <a:gd name="connsiteY36" fmla="*/ 487737 h 620403"/>
                <a:gd name="connsiteX37" fmla="*/ 1956072 w 5935642"/>
                <a:gd name="connsiteY37" fmla="*/ 384189 h 620403"/>
                <a:gd name="connsiteX38" fmla="*/ 2105978 w 5935642"/>
                <a:gd name="connsiteY38" fmla="*/ 176685 h 620403"/>
                <a:gd name="connsiteX39" fmla="*/ 2057255 w 5935642"/>
                <a:gd name="connsiteY39" fmla="*/ 54564 h 620403"/>
                <a:gd name="connsiteX40" fmla="*/ 1899117 w 5935642"/>
                <a:gd name="connsiteY40" fmla="*/ 0 h 620403"/>
                <a:gd name="connsiteX41" fmla="*/ 1652039 w 5935642"/>
                <a:gd name="connsiteY41" fmla="*/ 200497 h 620403"/>
                <a:gd name="connsiteX42" fmla="*/ 1650201 w 5935642"/>
                <a:gd name="connsiteY42" fmla="*/ 208797 h 620403"/>
                <a:gd name="connsiteX43" fmla="*/ 1814739 w 5935642"/>
                <a:gd name="connsiteY43" fmla="*/ 208797 h 620403"/>
                <a:gd name="connsiteX44" fmla="*/ 1816098 w 5935642"/>
                <a:gd name="connsiteY44" fmla="*/ 203830 h 620403"/>
                <a:gd name="connsiteX45" fmla="*/ 1884826 w 5935642"/>
                <a:gd name="connsiteY45" fmla="*/ 124979 h 620403"/>
                <a:gd name="connsiteX46" fmla="*/ 1928512 w 5935642"/>
                <a:gd name="connsiteY46" fmla="*/ 172399 h 620403"/>
                <a:gd name="connsiteX47" fmla="*/ 1831206 w 5935642"/>
                <a:gd name="connsiteY47" fmla="*/ 291458 h 620403"/>
                <a:gd name="connsiteX48" fmla="*/ 1587394 w 5935642"/>
                <a:gd name="connsiteY48" fmla="*/ 605096 h 620403"/>
                <a:gd name="connsiteX49" fmla="*/ 1587056 w 5935642"/>
                <a:gd name="connsiteY49" fmla="*/ 606660 h 620403"/>
                <a:gd name="connsiteX50" fmla="*/ 415427 w 5935642"/>
                <a:gd name="connsiteY50" fmla="*/ 606660 h 620403"/>
                <a:gd name="connsiteX51" fmla="*/ 542469 w 5935642"/>
                <a:gd name="connsiteY51" fmla="*/ 7416 h 620403"/>
                <a:gd name="connsiteX52" fmla="*/ 418487 w 5935642"/>
                <a:gd name="connsiteY52" fmla="*/ 7416 h 620403"/>
                <a:gd name="connsiteX53" fmla="*/ 416583 w 5935642"/>
                <a:gd name="connsiteY53" fmla="*/ 9049 h 620403"/>
                <a:gd name="connsiteX54" fmla="*/ 290561 w 5935642"/>
                <a:gd name="connsiteY54" fmla="*/ 56673 h 620403"/>
                <a:gd name="connsiteX55" fmla="*/ 285391 w 5935642"/>
                <a:gd name="connsiteY55" fmla="*/ 56945 h 620403"/>
                <a:gd name="connsiteX56" fmla="*/ 260009 w 5935642"/>
                <a:gd name="connsiteY56" fmla="*/ 173623 h 620403"/>
                <a:gd name="connsiteX57" fmla="*/ 267219 w 5935642"/>
                <a:gd name="connsiteY57" fmla="*/ 174712 h 620403"/>
                <a:gd name="connsiteX58" fmla="*/ 332887 w 5935642"/>
                <a:gd name="connsiteY58" fmla="*/ 178181 h 620403"/>
                <a:gd name="connsiteX59" fmla="*/ 241566 w 5935642"/>
                <a:gd name="connsiteY59" fmla="*/ 606593 h 620403"/>
                <a:gd name="connsiteX60" fmla="*/ 0 w 5935642"/>
                <a:gd name="connsiteY60" fmla="*/ 606593 h 620403"/>
                <a:gd name="connsiteX61" fmla="*/ 0 w 5935642"/>
                <a:gd name="connsiteY61" fmla="*/ 620199 h 620403"/>
                <a:gd name="connsiteX62" fmla="*/ 252590 w 5935642"/>
                <a:gd name="connsiteY62" fmla="*/ 620199 h 620403"/>
                <a:gd name="connsiteX63" fmla="*/ 349693 w 5935642"/>
                <a:gd name="connsiteY63" fmla="*/ 164711 h 620403"/>
                <a:gd name="connsiteX64" fmla="*/ 341323 w 5935642"/>
                <a:gd name="connsiteY64" fmla="*/ 164711 h 620403"/>
                <a:gd name="connsiteX65" fmla="*/ 276543 w 5935642"/>
                <a:gd name="connsiteY65" fmla="*/ 162125 h 620403"/>
                <a:gd name="connsiteX66" fmla="*/ 296618 w 5935642"/>
                <a:gd name="connsiteY66" fmla="*/ 69871 h 620403"/>
                <a:gd name="connsiteX67" fmla="*/ 423524 w 5935642"/>
                <a:gd name="connsiteY67" fmla="*/ 21023 h 620403"/>
                <a:gd name="connsiteX68" fmla="*/ 525730 w 5935642"/>
                <a:gd name="connsiteY68" fmla="*/ 21023 h 620403"/>
                <a:gd name="connsiteX69" fmla="*/ 398688 w 5935642"/>
                <a:gd name="connsiteY69" fmla="*/ 620267 h 620403"/>
                <a:gd name="connsiteX70" fmla="*/ 1598213 w 5935642"/>
                <a:gd name="connsiteY70" fmla="*/ 620267 h 620403"/>
                <a:gd name="connsiteX71" fmla="*/ 1600798 w 5935642"/>
                <a:gd name="connsiteY71" fmla="*/ 607817 h 620403"/>
                <a:gd name="connsiteX72" fmla="*/ 1838828 w 5935642"/>
                <a:gd name="connsiteY72" fmla="*/ 302752 h 620403"/>
                <a:gd name="connsiteX73" fmla="*/ 1942257 w 5935642"/>
                <a:gd name="connsiteY73" fmla="*/ 172331 h 620403"/>
                <a:gd name="connsiteX74" fmla="*/ 1884962 w 5935642"/>
                <a:gd name="connsiteY74" fmla="*/ 111304 h 620403"/>
                <a:gd name="connsiteX75" fmla="*/ 1804532 w 5935642"/>
                <a:gd name="connsiteY75" fmla="*/ 195190 h 620403"/>
                <a:gd name="connsiteX76" fmla="*/ 1667416 w 5935642"/>
                <a:gd name="connsiteY76" fmla="*/ 195190 h 620403"/>
                <a:gd name="connsiteX77" fmla="*/ 1899253 w 5935642"/>
                <a:gd name="connsiteY77" fmla="*/ 13607 h 620403"/>
                <a:gd name="connsiteX78" fmla="*/ 2092505 w 5935642"/>
                <a:gd name="connsiteY78" fmla="*/ 176685 h 620403"/>
                <a:gd name="connsiteX79" fmla="*/ 1948995 w 5935642"/>
                <a:gd name="connsiteY79" fmla="*/ 372691 h 620403"/>
                <a:gd name="connsiteX80" fmla="*/ 1801130 w 5935642"/>
                <a:gd name="connsiteY80" fmla="*/ 491070 h 620403"/>
                <a:gd name="connsiteX81" fmla="*/ 1794867 w 5935642"/>
                <a:gd name="connsiteY81" fmla="*/ 501412 h 620403"/>
                <a:gd name="connsiteX82" fmla="*/ 2047866 w 5935642"/>
                <a:gd name="connsiteY82" fmla="*/ 501412 h 620403"/>
                <a:gd name="connsiteX83" fmla="*/ 2005064 w 5935642"/>
                <a:gd name="connsiteY83" fmla="*/ 620267 h 620403"/>
                <a:gd name="connsiteX84" fmla="*/ 3217587 w 5935642"/>
                <a:gd name="connsiteY84" fmla="*/ 620267 h 620403"/>
                <a:gd name="connsiteX85" fmla="*/ 3176759 w 5935642"/>
                <a:gd name="connsiteY85" fmla="*/ 607001 h 620403"/>
                <a:gd name="connsiteX86" fmla="*/ 3065097 w 5935642"/>
                <a:gd name="connsiteY86" fmla="*/ 451066 h 620403"/>
                <a:gd name="connsiteX87" fmla="*/ 3206566 w 5935642"/>
                <a:gd name="connsiteY87" fmla="*/ 451066 h 620403"/>
                <a:gd name="connsiteX88" fmla="*/ 3274882 w 5935642"/>
                <a:gd name="connsiteY88" fmla="*/ 527128 h 620403"/>
                <a:gd name="connsiteX89" fmla="*/ 3357900 w 5935642"/>
                <a:gd name="connsiteY89" fmla="*/ 424805 h 620403"/>
                <a:gd name="connsiteX90" fmla="*/ 3268622 w 5935642"/>
                <a:gd name="connsiteY90" fmla="*/ 347314 h 620403"/>
                <a:gd name="connsiteX91" fmla="*/ 3233918 w 5935642"/>
                <a:gd name="connsiteY91" fmla="*/ 347314 h 620403"/>
                <a:gd name="connsiteX92" fmla="*/ 3254877 w 5935642"/>
                <a:gd name="connsiteY92" fmla="*/ 250094 h 620403"/>
                <a:gd name="connsiteX93" fmla="*/ 3289787 w 5935642"/>
                <a:gd name="connsiteY93" fmla="*/ 250094 h 620403"/>
                <a:gd name="connsiteX94" fmla="*/ 3388318 w 5935642"/>
                <a:gd name="connsiteY94" fmla="*/ 166003 h 620403"/>
                <a:gd name="connsiteX95" fmla="*/ 3330954 w 5935642"/>
                <a:gd name="connsiteY95" fmla="*/ 106677 h 620403"/>
                <a:gd name="connsiteX96" fmla="*/ 3259096 w 5935642"/>
                <a:gd name="connsiteY96" fmla="*/ 167364 h 620403"/>
                <a:gd name="connsiteX97" fmla="*/ 3126744 w 5935642"/>
                <a:gd name="connsiteY97" fmla="*/ 167364 h 620403"/>
                <a:gd name="connsiteX98" fmla="*/ 3344766 w 5935642"/>
                <a:gd name="connsiteY98" fmla="*/ 13811 h 620403"/>
                <a:gd name="connsiteX99" fmla="*/ 3536998 w 5935642"/>
                <a:gd name="connsiteY99" fmla="*/ 158247 h 620403"/>
                <a:gd name="connsiteX100" fmla="*/ 3434453 w 5935642"/>
                <a:gd name="connsiteY100" fmla="*/ 290234 h 620403"/>
                <a:gd name="connsiteX101" fmla="*/ 3429824 w 5935642"/>
                <a:gd name="connsiteY101" fmla="*/ 291799 h 620403"/>
                <a:gd name="connsiteX102" fmla="*/ 3429824 w 5935642"/>
                <a:gd name="connsiteY102" fmla="*/ 303092 h 620403"/>
                <a:gd name="connsiteX103" fmla="*/ 3433705 w 5935642"/>
                <a:gd name="connsiteY103" fmla="*/ 304929 h 620403"/>
                <a:gd name="connsiteX104" fmla="*/ 3510394 w 5935642"/>
                <a:gd name="connsiteY104" fmla="*/ 426778 h 620403"/>
                <a:gd name="connsiteX105" fmla="*/ 3369808 w 5935642"/>
                <a:gd name="connsiteY105" fmla="*/ 607068 h 620403"/>
                <a:gd name="connsiteX106" fmla="*/ 3325512 w 5935642"/>
                <a:gd name="connsiteY106" fmla="*/ 620403 h 620403"/>
                <a:gd name="connsiteX107" fmla="*/ 4740404 w 5935642"/>
                <a:gd name="connsiteY107" fmla="*/ 620403 h 620403"/>
                <a:gd name="connsiteX108" fmla="*/ 4770822 w 5935642"/>
                <a:gd name="connsiteY108" fmla="*/ 475559 h 620403"/>
                <a:gd name="connsiteX109" fmla="*/ 4512311 w 5935642"/>
                <a:gd name="connsiteY109" fmla="*/ 475559 h 620403"/>
                <a:gd name="connsiteX110" fmla="*/ 4535380 w 5935642"/>
                <a:gd name="connsiteY110" fmla="*/ 365071 h 620403"/>
                <a:gd name="connsiteX111" fmla="*/ 4800014 w 5935642"/>
                <a:gd name="connsiteY111" fmla="*/ 23268 h 620403"/>
                <a:gd name="connsiteX112" fmla="*/ 5000410 w 5935642"/>
                <a:gd name="connsiteY112" fmla="*/ 23268 h 620403"/>
                <a:gd name="connsiteX113" fmla="*/ 4926446 w 5935642"/>
                <a:gd name="connsiteY113" fmla="*/ 369425 h 620403"/>
                <a:gd name="connsiteX114" fmla="*/ 4988026 w 5935642"/>
                <a:gd name="connsiteY114" fmla="*/ 369425 h 620403"/>
                <a:gd name="connsiteX115" fmla="*/ 4959037 w 5935642"/>
                <a:gd name="connsiteY115" fmla="*/ 475559 h 620403"/>
                <a:gd name="connsiteX116" fmla="*/ 4904194 w 5935642"/>
                <a:gd name="connsiteY116" fmla="*/ 475559 h 620403"/>
                <a:gd name="connsiteX117" fmla="*/ 4873776 w 5935642"/>
                <a:gd name="connsiteY117" fmla="*/ 620403 h 620403"/>
                <a:gd name="connsiteX118" fmla="*/ 5935643 w 5935642"/>
                <a:gd name="connsiteY118" fmla="*/ 620403 h 620403"/>
                <a:gd name="connsiteX119" fmla="*/ 5935643 w 5935642"/>
                <a:gd name="connsiteY119" fmla="*/ 606796 h 620403"/>
                <a:gd name="connsiteX120" fmla="*/ 4890585 w 5935642"/>
                <a:gd name="connsiteY120" fmla="*/ 606796 h 620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5935642" h="620403">
                  <a:moveTo>
                    <a:pt x="4890721" y="606660"/>
                  </a:moveTo>
                  <a:lnTo>
                    <a:pt x="4915421" y="489029"/>
                  </a:lnTo>
                  <a:lnTo>
                    <a:pt x="4969586" y="489029"/>
                  </a:lnTo>
                  <a:lnTo>
                    <a:pt x="5005992" y="355683"/>
                  </a:lnTo>
                  <a:lnTo>
                    <a:pt x="4943387" y="355683"/>
                  </a:lnTo>
                  <a:lnTo>
                    <a:pt x="5017355" y="9525"/>
                  </a:lnTo>
                  <a:lnTo>
                    <a:pt x="4793482" y="9525"/>
                  </a:lnTo>
                  <a:lnTo>
                    <a:pt x="4523811" y="357859"/>
                  </a:lnTo>
                  <a:lnTo>
                    <a:pt x="4522860" y="359084"/>
                  </a:lnTo>
                  <a:lnTo>
                    <a:pt x="4495778" y="489029"/>
                  </a:lnTo>
                  <a:lnTo>
                    <a:pt x="4754219" y="489029"/>
                  </a:lnTo>
                  <a:lnTo>
                    <a:pt x="4729516" y="606660"/>
                  </a:lnTo>
                  <a:lnTo>
                    <a:pt x="3408799" y="606660"/>
                  </a:lnTo>
                  <a:cubicBezTo>
                    <a:pt x="3481474" y="572439"/>
                    <a:pt x="3523867" y="507331"/>
                    <a:pt x="3524139" y="426710"/>
                  </a:cubicBezTo>
                  <a:cubicBezTo>
                    <a:pt x="3524478" y="352281"/>
                    <a:pt x="3477184" y="314046"/>
                    <a:pt x="3450989" y="298534"/>
                  </a:cubicBezTo>
                  <a:cubicBezTo>
                    <a:pt x="3516311" y="272341"/>
                    <a:pt x="3550743" y="224036"/>
                    <a:pt x="3550743" y="158111"/>
                  </a:cubicBezTo>
                  <a:cubicBezTo>
                    <a:pt x="3550743" y="81709"/>
                    <a:pt x="3496648" y="68"/>
                    <a:pt x="3344902" y="68"/>
                  </a:cubicBezTo>
                  <a:cubicBezTo>
                    <a:pt x="3173427" y="68"/>
                    <a:pt x="3125179" y="108174"/>
                    <a:pt x="3111706" y="172671"/>
                  </a:cubicBezTo>
                  <a:lnTo>
                    <a:pt x="3110005" y="180903"/>
                  </a:lnTo>
                  <a:lnTo>
                    <a:pt x="3269167" y="180903"/>
                  </a:lnTo>
                  <a:lnTo>
                    <a:pt x="3270666" y="176140"/>
                  </a:lnTo>
                  <a:cubicBezTo>
                    <a:pt x="3281211" y="142600"/>
                    <a:pt x="3295568" y="120216"/>
                    <a:pt x="3331090" y="120216"/>
                  </a:cubicBezTo>
                  <a:cubicBezTo>
                    <a:pt x="3369127" y="120216"/>
                    <a:pt x="3374845" y="148859"/>
                    <a:pt x="3374845" y="165935"/>
                  </a:cubicBezTo>
                  <a:cubicBezTo>
                    <a:pt x="3374845" y="211382"/>
                    <a:pt x="3344699" y="236419"/>
                    <a:pt x="3289923" y="236419"/>
                  </a:cubicBezTo>
                  <a:lnTo>
                    <a:pt x="3243992" y="236419"/>
                  </a:lnTo>
                  <a:lnTo>
                    <a:pt x="3217178" y="360853"/>
                  </a:lnTo>
                  <a:lnTo>
                    <a:pt x="3268692" y="360853"/>
                  </a:lnTo>
                  <a:cubicBezTo>
                    <a:pt x="3321019" y="360853"/>
                    <a:pt x="3344361" y="380583"/>
                    <a:pt x="3344361" y="424737"/>
                  </a:cubicBezTo>
                  <a:cubicBezTo>
                    <a:pt x="3344361" y="468891"/>
                    <a:pt x="3326123" y="513454"/>
                    <a:pt x="3274952" y="513454"/>
                  </a:cubicBezTo>
                  <a:cubicBezTo>
                    <a:pt x="3230176" y="513454"/>
                    <a:pt x="3220378" y="475763"/>
                    <a:pt x="3220039" y="444127"/>
                  </a:cubicBezTo>
                  <a:lnTo>
                    <a:pt x="3220039" y="437391"/>
                  </a:lnTo>
                  <a:lnTo>
                    <a:pt x="3052029" y="437391"/>
                  </a:lnTo>
                  <a:lnTo>
                    <a:pt x="3051690" y="443855"/>
                  </a:lnTo>
                  <a:cubicBezTo>
                    <a:pt x="3048152" y="517399"/>
                    <a:pt x="3080201" y="575093"/>
                    <a:pt x="3140696" y="606593"/>
                  </a:cubicBezTo>
                  <a:lnTo>
                    <a:pt x="2024388" y="606593"/>
                  </a:lnTo>
                  <a:lnTo>
                    <a:pt x="2067190" y="487737"/>
                  </a:lnTo>
                  <a:lnTo>
                    <a:pt x="1819979" y="487737"/>
                  </a:lnTo>
                  <a:cubicBezTo>
                    <a:pt x="1845088" y="456509"/>
                    <a:pt x="1899864" y="419703"/>
                    <a:pt x="1956072" y="384189"/>
                  </a:cubicBezTo>
                  <a:cubicBezTo>
                    <a:pt x="2053308" y="323775"/>
                    <a:pt x="2105978" y="272885"/>
                    <a:pt x="2105978" y="176685"/>
                  </a:cubicBezTo>
                  <a:cubicBezTo>
                    <a:pt x="2105978" y="128789"/>
                    <a:pt x="2088694" y="85451"/>
                    <a:pt x="2057255" y="54564"/>
                  </a:cubicBezTo>
                  <a:cubicBezTo>
                    <a:pt x="2020986" y="18914"/>
                    <a:pt x="1966279" y="0"/>
                    <a:pt x="1899117" y="0"/>
                  </a:cubicBezTo>
                  <a:cubicBezTo>
                    <a:pt x="1763023" y="0"/>
                    <a:pt x="1682251" y="65585"/>
                    <a:pt x="1652039" y="200497"/>
                  </a:cubicBezTo>
                  <a:lnTo>
                    <a:pt x="1650201" y="208797"/>
                  </a:lnTo>
                  <a:lnTo>
                    <a:pt x="1814739" y="208797"/>
                  </a:lnTo>
                  <a:lnTo>
                    <a:pt x="1816098" y="203830"/>
                  </a:lnTo>
                  <a:cubicBezTo>
                    <a:pt x="1831751" y="147090"/>
                    <a:pt x="1851005" y="124979"/>
                    <a:pt x="1884826" y="124979"/>
                  </a:cubicBezTo>
                  <a:cubicBezTo>
                    <a:pt x="1914221" y="124979"/>
                    <a:pt x="1928512" y="140491"/>
                    <a:pt x="1928512" y="172399"/>
                  </a:cubicBezTo>
                  <a:cubicBezTo>
                    <a:pt x="1928512" y="213219"/>
                    <a:pt x="1903948" y="243290"/>
                    <a:pt x="1831206" y="291458"/>
                  </a:cubicBezTo>
                  <a:cubicBezTo>
                    <a:pt x="1670004" y="398272"/>
                    <a:pt x="1615361" y="468619"/>
                    <a:pt x="1587394" y="605096"/>
                  </a:cubicBezTo>
                  <a:lnTo>
                    <a:pt x="1587056" y="606660"/>
                  </a:lnTo>
                  <a:lnTo>
                    <a:pt x="415427" y="606660"/>
                  </a:lnTo>
                  <a:lnTo>
                    <a:pt x="542469" y="7416"/>
                  </a:lnTo>
                  <a:lnTo>
                    <a:pt x="418487" y="7416"/>
                  </a:lnTo>
                  <a:lnTo>
                    <a:pt x="416583" y="9049"/>
                  </a:lnTo>
                  <a:cubicBezTo>
                    <a:pt x="385896" y="35242"/>
                    <a:pt x="336426" y="53951"/>
                    <a:pt x="290561" y="56673"/>
                  </a:cubicBezTo>
                  <a:lnTo>
                    <a:pt x="285391" y="56945"/>
                  </a:lnTo>
                  <a:lnTo>
                    <a:pt x="260009" y="173623"/>
                  </a:lnTo>
                  <a:lnTo>
                    <a:pt x="267219" y="174712"/>
                  </a:lnTo>
                  <a:cubicBezTo>
                    <a:pt x="280423" y="176685"/>
                    <a:pt x="312882" y="177841"/>
                    <a:pt x="332887" y="178181"/>
                  </a:cubicBezTo>
                  <a:lnTo>
                    <a:pt x="241566" y="606593"/>
                  </a:lnTo>
                  <a:lnTo>
                    <a:pt x="0" y="606593"/>
                  </a:lnTo>
                  <a:lnTo>
                    <a:pt x="0" y="620199"/>
                  </a:lnTo>
                  <a:lnTo>
                    <a:pt x="252590" y="620199"/>
                  </a:lnTo>
                  <a:lnTo>
                    <a:pt x="349693" y="164711"/>
                  </a:lnTo>
                  <a:lnTo>
                    <a:pt x="341323" y="164711"/>
                  </a:lnTo>
                  <a:cubicBezTo>
                    <a:pt x="324381" y="164711"/>
                    <a:pt x="293488" y="163622"/>
                    <a:pt x="276543" y="162125"/>
                  </a:cubicBezTo>
                  <a:lnTo>
                    <a:pt x="296618" y="69871"/>
                  </a:lnTo>
                  <a:cubicBezTo>
                    <a:pt x="343433" y="65993"/>
                    <a:pt x="391405" y="47556"/>
                    <a:pt x="423524" y="21023"/>
                  </a:cubicBezTo>
                  <a:lnTo>
                    <a:pt x="525730" y="21023"/>
                  </a:lnTo>
                  <a:lnTo>
                    <a:pt x="398688" y="620267"/>
                  </a:lnTo>
                  <a:lnTo>
                    <a:pt x="1598213" y="620267"/>
                  </a:lnTo>
                  <a:lnTo>
                    <a:pt x="1600798" y="607817"/>
                  </a:lnTo>
                  <a:cubicBezTo>
                    <a:pt x="1628222" y="473994"/>
                    <a:pt x="1679394" y="408477"/>
                    <a:pt x="1838828" y="302752"/>
                  </a:cubicBezTo>
                  <a:cubicBezTo>
                    <a:pt x="1915175" y="252134"/>
                    <a:pt x="1942257" y="218049"/>
                    <a:pt x="1942257" y="172331"/>
                  </a:cubicBezTo>
                  <a:cubicBezTo>
                    <a:pt x="1942257" y="133007"/>
                    <a:pt x="1921913" y="111304"/>
                    <a:pt x="1884962" y="111304"/>
                  </a:cubicBezTo>
                  <a:cubicBezTo>
                    <a:pt x="1845291" y="111304"/>
                    <a:pt x="1821747" y="135660"/>
                    <a:pt x="1804532" y="195190"/>
                  </a:cubicBezTo>
                  <a:lnTo>
                    <a:pt x="1667416" y="195190"/>
                  </a:lnTo>
                  <a:cubicBezTo>
                    <a:pt x="1697425" y="73069"/>
                    <a:pt x="1773366" y="13607"/>
                    <a:pt x="1899253" y="13607"/>
                  </a:cubicBezTo>
                  <a:cubicBezTo>
                    <a:pt x="2041742" y="13607"/>
                    <a:pt x="2092505" y="97833"/>
                    <a:pt x="2092505" y="176685"/>
                  </a:cubicBezTo>
                  <a:cubicBezTo>
                    <a:pt x="2092505" y="255536"/>
                    <a:pt x="2057664" y="305201"/>
                    <a:pt x="1948995" y="372691"/>
                  </a:cubicBezTo>
                  <a:cubicBezTo>
                    <a:pt x="1874958" y="419362"/>
                    <a:pt x="1821474" y="457393"/>
                    <a:pt x="1801130" y="491070"/>
                  </a:cubicBezTo>
                  <a:lnTo>
                    <a:pt x="1794867" y="501412"/>
                  </a:lnTo>
                  <a:lnTo>
                    <a:pt x="2047866" y="501412"/>
                  </a:lnTo>
                  <a:lnTo>
                    <a:pt x="2005064" y="620267"/>
                  </a:lnTo>
                  <a:lnTo>
                    <a:pt x="3217587" y="620267"/>
                  </a:lnTo>
                  <a:lnTo>
                    <a:pt x="3176759" y="607001"/>
                  </a:lnTo>
                  <a:cubicBezTo>
                    <a:pt x="3076460" y="574412"/>
                    <a:pt x="3064552" y="491547"/>
                    <a:pt x="3065097" y="451066"/>
                  </a:cubicBezTo>
                  <a:lnTo>
                    <a:pt x="3206566" y="451066"/>
                  </a:lnTo>
                  <a:cubicBezTo>
                    <a:pt x="3209081" y="499506"/>
                    <a:pt x="3233785" y="527128"/>
                    <a:pt x="3274882" y="527128"/>
                  </a:cubicBezTo>
                  <a:cubicBezTo>
                    <a:pt x="3325306" y="527128"/>
                    <a:pt x="3357900" y="486920"/>
                    <a:pt x="3357900" y="424805"/>
                  </a:cubicBezTo>
                  <a:cubicBezTo>
                    <a:pt x="3357900" y="373371"/>
                    <a:pt x="3327891" y="347314"/>
                    <a:pt x="3268622" y="347314"/>
                  </a:cubicBezTo>
                  <a:lnTo>
                    <a:pt x="3233918" y="347314"/>
                  </a:lnTo>
                  <a:lnTo>
                    <a:pt x="3254877" y="250094"/>
                  </a:lnTo>
                  <a:lnTo>
                    <a:pt x="3289787" y="250094"/>
                  </a:lnTo>
                  <a:cubicBezTo>
                    <a:pt x="3351504" y="250094"/>
                    <a:pt x="3388318" y="218662"/>
                    <a:pt x="3388318" y="166003"/>
                  </a:cubicBezTo>
                  <a:cubicBezTo>
                    <a:pt x="3388318" y="128857"/>
                    <a:pt x="3366881" y="106677"/>
                    <a:pt x="3330954" y="106677"/>
                  </a:cubicBezTo>
                  <a:cubicBezTo>
                    <a:pt x="3286724" y="106677"/>
                    <a:pt x="3269439" y="136613"/>
                    <a:pt x="3259096" y="167364"/>
                  </a:cubicBezTo>
                  <a:lnTo>
                    <a:pt x="3126744" y="167364"/>
                  </a:lnTo>
                  <a:cubicBezTo>
                    <a:pt x="3141716" y="106405"/>
                    <a:pt x="3190030" y="13811"/>
                    <a:pt x="3344766" y="13811"/>
                  </a:cubicBezTo>
                  <a:cubicBezTo>
                    <a:pt x="3437719" y="13811"/>
                    <a:pt x="3536998" y="51774"/>
                    <a:pt x="3536998" y="158247"/>
                  </a:cubicBezTo>
                  <a:cubicBezTo>
                    <a:pt x="3536998" y="222608"/>
                    <a:pt x="3502499" y="267034"/>
                    <a:pt x="3434453" y="290234"/>
                  </a:cubicBezTo>
                  <a:lnTo>
                    <a:pt x="3429824" y="291799"/>
                  </a:lnTo>
                  <a:lnTo>
                    <a:pt x="3429824" y="303092"/>
                  </a:lnTo>
                  <a:lnTo>
                    <a:pt x="3433705" y="304929"/>
                  </a:lnTo>
                  <a:cubicBezTo>
                    <a:pt x="3451803" y="313501"/>
                    <a:pt x="3510733" y="347587"/>
                    <a:pt x="3510394" y="426778"/>
                  </a:cubicBezTo>
                  <a:cubicBezTo>
                    <a:pt x="3510121" y="513250"/>
                    <a:pt x="3457588" y="580671"/>
                    <a:pt x="3369808" y="607068"/>
                  </a:cubicBezTo>
                  <a:lnTo>
                    <a:pt x="3325512" y="620403"/>
                  </a:lnTo>
                  <a:lnTo>
                    <a:pt x="4740404" y="620403"/>
                  </a:lnTo>
                  <a:lnTo>
                    <a:pt x="4770822" y="475559"/>
                  </a:lnTo>
                  <a:lnTo>
                    <a:pt x="4512311" y="475559"/>
                  </a:lnTo>
                  <a:lnTo>
                    <a:pt x="4535380" y="365071"/>
                  </a:lnTo>
                  <a:lnTo>
                    <a:pt x="4800014" y="23268"/>
                  </a:lnTo>
                  <a:lnTo>
                    <a:pt x="5000410" y="23268"/>
                  </a:lnTo>
                  <a:lnTo>
                    <a:pt x="4926446" y="369425"/>
                  </a:lnTo>
                  <a:lnTo>
                    <a:pt x="4988026" y="369425"/>
                  </a:lnTo>
                  <a:lnTo>
                    <a:pt x="4959037" y="475559"/>
                  </a:lnTo>
                  <a:lnTo>
                    <a:pt x="4904194" y="475559"/>
                  </a:lnTo>
                  <a:lnTo>
                    <a:pt x="4873776" y="620403"/>
                  </a:lnTo>
                  <a:lnTo>
                    <a:pt x="5935643" y="620403"/>
                  </a:lnTo>
                  <a:lnTo>
                    <a:pt x="5935643" y="606796"/>
                  </a:lnTo>
                  <a:lnTo>
                    <a:pt x="4890585" y="606796"/>
                  </a:ln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10">
              <a:extLst>
                <a:ext uri="{FF2B5EF4-FFF2-40B4-BE49-F238E27FC236}">
                  <a16:creationId xmlns:a16="http://schemas.microsoft.com/office/drawing/2014/main" id="{636246B7-D728-3438-2FB1-B7CB1D4BBAC7}"/>
                </a:ext>
              </a:extLst>
            </p:cNvPr>
            <p:cNvSpPr/>
            <p:nvPr/>
          </p:nvSpPr>
          <p:spPr>
            <a:xfrm>
              <a:off x="21106808" y="8054850"/>
              <a:ext cx="197268" cy="275810"/>
            </a:xfrm>
            <a:custGeom>
              <a:avLst/>
              <a:gdLst>
                <a:gd name="connsiteX0" fmla="*/ 73356 w 197268"/>
                <a:gd name="connsiteY0" fmla="*/ 175120 h 275810"/>
                <a:gd name="connsiteX1" fmla="*/ 7622 w 197268"/>
                <a:gd name="connsiteY1" fmla="*/ 265061 h 275810"/>
                <a:gd name="connsiteX2" fmla="*/ 0 w 197268"/>
                <a:gd name="connsiteY2" fmla="*/ 275811 h 275810"/>
                <a:gd name="connsiteX3" fmla="*/ 132419 w 197268"/>
                <a:gd name="connsiteY3" fmla="*/ 275811 h 275810"/>
                <a:gd name="connsiteX4" fmla="*/ 151879 w 197268"/>
                <a:gd name="connsiteY4" fmla="*/ 186890 h 275810"/>
                <a:gd name="connsiteX5" fmla="*/ 186583 w 197268"/>
                <a:gd name="connsiteY5" fmla="*/ 40140 h 275810"/>
                <a:gd name="connsiteX6" fmla="*/ 197269 w 197268"/>
                <a:gd name="connsiteY6" fmla="*/ 0 h 275810"/>
                <a:gd name="connsiteX7" fmla="*/ 174336 w 197268"/>
                <a:gd name="connsiteY7" fmla="*/ 34630 h 275810"/>
                <a:gd name="connsiteX8" fmla="*/ 73356 w 197268"/>
                <a:gd name="connsiteY8" fmla="*/ 175120 h 275810"/>
                <a:gd name="connsiteX9" fmla="*/ 138612 w 197268"/>
                <a:gd name="connsiteY9" fmla="*/ 183965 h 275810"/>
                <a:gd name="connsiteX10" fmla="*/ 121464 w 197268"/>
                <a:gd name="connsiteY10" fmla="*/ 262204 h 275810"/>
                <a:gd name="connsiteX11" fmla="*/ 26335 w 197268"/>
                <a:gd name="connsiteY11" fmla="*/ 262204 h 275810"/>
                <a:gd name="connsiteX12" fmla="*/ 84241 w 197268"/>
                <a:gd name="connsiteY12" fmla="*/ 183216 h 275810"/>
                <a:gd name="connsiteX13" fmla="*/ 163857 w 197268"/>
                <a:gd name="connsiteY13" fmla="*/ 73953 h 275810"/>
                <a:gd name="connsiteX14" fmla="*/ 138542 w 197268"/>
                <a:gd name="connsiteY14" fmla="*/ 184032 h 275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268" h="275810">
                  <a:moveTo>
                    <a:pt x="73356" y="175120"/>
                  </a:moveTo>
                  <a:cubicBezTo>
                    <a:pt x="49061" y="207980"/>
                    <a:pt x="26129" y="239004"/>
                    <a:pt x="7622" y="265061"/>
                  </a:cubicBezTo>
                  <a:lnTo>
                    <a:pt x="0" y="275811"/>
                  </a:lnTo>
                  <a:lnTo>
                    <a:pt x="132419" y="275811"/>
                  </a:lnTo>
                  <a:lnTo>
                    <a:pt x="151879" y="186890"/>
                  </a:lnTo>
                  <a:cubicBezTo>
                    <a:pt x="166033" y="122938"/>
                    <a:pt x="175765" y="80621"/>
                    <a:pt x="186583" y="40140"/>
                  </a:cubicBezTo>
                  <a:lnTo>
                    <a:pt x="197269" y="0"/>
                  </a:lnTo>
                  <a:lnTo>
                    <a:pt x="174336" y="34630"/>
                  </a:lnTo>
                  <a:cubicBezTo>
                    <a:pt x="149294" y="72388"/>
                    <a:pt x="110712" y="124570"/>
                    <a:pt x="73356" y="175120"/>
                  </a:cubicBezTo>
                  <a:close/>
                  <a:moveTo>
                    <a:pt x="138612" y="183965"/>
                  </a:moveTo>
                  <a:lnTo>
                    <a:pt x="121464" y="262204"/>
                  </a:lnTo>
                  <a:lnTo>
                    <a:pt x="26335" y="262204"/>
                  </a:lnTo>
                  <a:cubicBezTo>
                    <a:pt x="43277" y="238596"/>
                    <a:pt x="63282" y="211586"/>
                    <a:pt x="84241" y="183216"/>
                  </a:cubicBezTo>
                  <a:cubicBezTo>
                    <a:pt x="112074" y="145525"/>
                    <a:pt x="140652" y="106882"/>
                    <a:pt x="163857" y="73953"/>
                  </a:cubicBezTo>
                  <a:cubicBezTo>
                    <a:pt x="156371" y="104568"/>
                    <a:pt x="148546" y="138926"/>
                    <a:pt x="138542" y="184032"/>
                  </a:cubicBez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8" name="Forme libre 12">
            <a:extLst>
              <a:ext uri="{FF2B5EF4-FFF2-40B4-BE49-F238E27FC236}">
                <a16:creationId xmlns:a16="http://schemas.microsoft.com/office/drawing/2014/main" id="{9EEDD0C2-CBC9-382A-7CC2-A2B62FE811BB}"/>
              </a:ext>
            </a:extLst>
          </p:cNvPr>
          <p:cNvSpPr/>
          <p:nvPr/>
        </p:nvSpPr>
        <p:spPr>
          <a:xfrm>
            <a:off x="1172696" y="4125901"/>
            <a:ext cx="879051" cy="1029662"/>
          </a:xfrm>
          <a:custGeom>
            <a:avLst/>
            <a:gdLst>
              <a:gd name="connsiteX0" fmla="*/ 461705 w 493412"/>
              <a:gd name="connsiteY0" fmla="*/ 118992 h 577950"/>
              <a:gd name="connsiteX1" fmla="*/ 231433 w 493412"/>
              <a:gd name="connsiteY1" fmla="*/ 118992 h 577950"/>
              <a:gd name="connsiteX2" fmla="*/ 205304 w 493412"/>
              <a:gd name="connsiteY2" fmla="*/ 209409 h 577950"/>
              <a:gd name="connsiteX3" fmla="*/ 301523 w 493412"/>
              <a:gd name="connsiteY3" fmla="*/ 185801 h 577950"/>
              <a:gd name="connsiteX4" fmla="*/ 456465 w 493412"/>
              <a:gd name="connsiteY4" fmla="*/ 341395 h 577950"/>
              <a:gd name="connsiteX5" fmla="*/ 204078 w 493412"/>
              <a:gd name="connsiteY5" fmla="*/ 577950 h 577950"/>
              <a:gd name="connsiteX6" fmla="*/ 144 w 493412"/>
              <a:gd name="connsiteY6" fmla="*/ 410382 h 577950"/>
              <a:gd name="connsiteX7" fmla="*/ 154133 w 493412"/>
              <a:gd name="connsiteY7" fmla="*/ 410382 h 577950"/>
              <a:gd name="connsiteX8" fmla="*/ 208706 w 493412"/>
              <a:gd name="connsiteY8" fmla="*/ 475831 h 577950"/>
              <a:gd name="connsiteX9" fmla="*/ 289136 w 493412"/>
              <a:gd name="connsiteY9" fmla="*/ 352553 h 577950"/>
              <a:gd name="connsiteX10" fmla="*/ 232659 w 493412"/>
              <a:gd name="connsiteY10" fmla="*/ 290710 h 577950"/>
              <a:gd name="connsiteX11" fmla="*/ 163386 w 493412"/>
              <a:gd name="connsiteY11" fmla="*/ 335884 h 577950"/>
              <a:gd name="connsiteX12" fmla="*/ 23618 w 493412"/>
              <a:gd name="connsiteY12" fmla="*/ 322550 h 577950"/>
              <a:gd name="connsiteX13" fmla="*/ 120245 w 493412"/>
              <a:gd name="connsiteY13" fmla="*/ 0 h 577950"/>
              <a:gd name="connsiteX14" fmla="*/ 493412 w 493412"/>
              <a:gd name="connsiteY14" fmla="*/ 0 h 577950"/>
              <a:gd name="connsiteX15" fmla="*/ 461635 w 493412"/>
              <a:gd name="connsiteY15" fmla="*/ 118992 h 5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3412" h="577950">
                <a:moveTo>
                  <a:pt x="461705" y="118992"/>
                </a:moveTo>
                <a:lnTo>
                  <a:pt x="231433" y="118992"/>
                </a:lnTo>
                <a:cubicBezTo>
                  <a:pt x="225106" y="142327"/>
                  <a:pt x="211019" y="191652"/>
                  <a:pt x="205304" y="209409"/>
                </a:cubicBezTo>
                <a:cubicBezTo>
                  <a:pt x="228167" y="195190"/>
                  <a:pt x="260831" y="185801"/>
                  <a:pt x="301523" y="185801"/>
                </a:cubicBezTo>
                <a:cubicBezTo>
                  <a:pt x="396788" y="185801"/>
                  <a:pt x="456465" y="243698"/>
                  <a:pt x="456465" y="341395"/>
                </a:cubicBezTo>
                <a:cubicBezTo>
                  <a:pt x="456465" y="464401"/>
                  <a:pt x="381069" y="577950"/>
                  <a:pt x="204078" y="577950"/>
                </a:cubicBezTo>
                <a:cubicBezTo>
                  <a:pt x="63223" y="577950"/>
                  <a:pt x="-3531" y="511617"/>
                  <a:pt x="144" y="410382"/>
                </a:cubicBezTo>
                <a:lnTo>
                  <a:pt x="154133" y="410382"/>
                </a:lnTo>
                <a:cubicBezTo>
                  <a:pt x="153724" y="445828"/>
                  <a:pt x="167878" y="475831"/>
                  <a:pt x="208706" y="475831"/>
                </a:cubicBezTo>
                <a:cubicBezTo>
                  <a:pt x="270423" y="475831"/>
                  <a:pt x="289136" y="403102"/>
                  <a:pt x="289136" y="352553"/>
                </a:cubicBezTo>
                <a:cubicBezTo>
                  <a:pt x="289136" y="317107"/>
                  <a:pt x="273623" y="290710"/>
                  <a:pt x="232659" y="290710"/>
                </a:cubicBezTo>
                <a:cubicBezTo>
                  <a:pt x="200473" y="290710"/>
                  <a:pt x="178155" y="306086"/>
                  <a:pt x="163386" y="335884"/>
                </a:cubicBezTo>
                <a:lnTo>
                  <a:pt x="23618" y="322550"/>
                </a:lnTo>
                <a:cubicBezTo>
                  <a:pt x="51451" y="242542"/>
                  <a:pt x="100851" y="74633"/>
                  <a:pt x="120245" y="0"/>
                </a:cubicBezTo>
                <a:lnTo>
                  <a:pt x="493412" y="0"/>
                </a:lnTo>
                <a:lnTo>
                  <a:pt x="461635" y="118992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13">
            <a:extLst>
              <a:ext uri="{FF2B5EF4-FFF2-40B4-BE49-F238E27FC236}">
                <a16:creationId xmlns:a16="http://schemas.microsoft.com/office/drawing/2014/main" id="{4A6FC678-E77B-64C5-570C-080B056D742B}"/>
              </a:ext>
            </a:extLst>
          </p:cNvPr>
          <p:cNvSpPr/>
          <p:nvPr/>
        </p:nvSpPr>
        <p:spPr>
          <a:xfrm>
            <a:off x="3752855" y="4108084"/>
            <a:ext cx="849958" cy="1046508"/>
          </a:xfrm>
          <a:custGeom>
            <a:avLst/>
            <a:gdLst>
              <a:gd name="connsiteX0" fmla="*/ 330774 w 477082"/>
              <a:gd name="connsiteY0" fmla="*/ 150355 h 587406"/>
              <a:gd name="connsiteX1" fmla="*/ 281031 w 477082"/>
              <a:gd name="connsiteY1" fmla="*/ 99398 h 587406"/>
              <a:gd name="connsiteX2" fmla="*/ 184882 w 477082"/>
              <a:gd name="connsiteY2" fmla="*/ 230499 h 587406"/>
              <a:gd name="connsiteX3" fmla="*/ 295731 w 477082"/>
              <a:gd name="connsiteY3" fmla="*/ 194714 h 587406"/>
              <a:gd name="connsiteX4" fmla="*/ 450264 w 477082"/>
              <a:gd name="connsiteY4" fmla="*/ 352009 h 587406"/>
              <a:gd name="connsiteX5" fmla="*/ 202030 w 477082"/>
              <a:gd name="connsiteY5" fmla="*/ 587406 h 587406"/>
              <a:gd name="connsiteX6" fmla="*/ 0 w 477082"/>
              <a:gd name="connsiteY6" fmla="*/ 376433 h 587406"/>
              <a:gd name="connsiteX7" fmla="*/ 283686 w 477082"/>
              <a:gd name="connsiteY7" fmla="*/ 0 h 587406"/>
              <a:gd name="connsiteX8" fmla="*/ 477074 w 477082"/>
              <a:gd name="connsiteY8" fmla="*/ 150423 h 587406"/>
              <a:gd name="connsiteX9" fmla="*/ 330707 w 477082"/>
              <a:gd name="connsiteY9" fmla="*/ 150423 h 587406"/>
              <a:gd name="connsiteX10" fmla="*/ 286882 w 477082"/>
              <a:gd name="connsiteY10" fmla="*/ 361057 h 587406"/>
              <a:gd name="connsiteX11" fmla="*/ 233126 w 477082"/>
              <a:gd name="connsiteY11" fmla="*/ 296969 h 587406"/>
              <a:gd name="connsiteX12" fmla="*/ 154600 w 477082"/>
              <a:gd name="connsiteY12" fmla="*/ 419498 h 587406"/>
              <a:gd name="connsiteX13" fmla="*/ 208426 w 477082"/>
              <a:gd name="connsiteY13" fmla="*/ 487396 h 587406"/>
              <a:gd name="connsiteX14" fmla="*/ 286882 w 477082"/>
              <a:gd name="connsiteY14" fmla="*/ 361057 h 587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7082" h="587406">
                <a:moveTo>
                  <a:pt x="330774" y="150355"/>
                </a:moveTo>
                <a:cubicBezTo>
                  <a:pt x="329754" y="120896"/>
                  <a:pt x="319819" y="99398"/>
                  <a:pt x="281031" y="99398"/>
                </a:cubicBezTo>
                <a:cubicBezTo>
                  <a:pt x="232718" y="99398"/>
                  <a:pt x="202642" y="152804"/>
                  <a:pt x="184882" y="230499"/>
                </a:cubicBezTo>
                <a:cubicBezTo>
                  <a:pt x="215164" y="207708"/>
                  <a:pt x="246533" y="194714"/>
                  <a:pt x="295731" y="194714"/>
                </a:cubicBezTo>
                <a:cubicBezTo>
                  <a:pt x="392969" y="194714"/>
                  <a:pt x="450264" y="261591"/>
                  <a:pt x="450264" y="352009"/>
                </a:cubicBezTo>
                <a:cubicBezTo>
                  <a:pt x="450264" y="466374"/>
                  <a:pt x="379972" y="587406"/>
                  <a:pt x="202030" y="587406"/>
                </a:cubicBezTo>
                <a:cubicBezTo>
                  <a:pt x="64917" y="587406"/>
                  <a:pt x="0" y="509780"/>
                  <a:pt x="0" y="376433"/>
                </a:cubicBezTo>
                <a:cubicBezTo>
                  <a:pt x="0" y="271796"/>
                  <a:pt x="48450" y="0"/>
                  <a:pt x="283686" y="0"/>
                </a:cubicBezTo>
                <a:cubicBezTo>
                  <a:pt x="438492" y="0"/>
                  <a:pt x="477755" y="84634"/>
                  <a:pt x="477074" y="150423"/>
                </a:cubicBezTo>
                <a:lnTo>
                  <a:pt x="330707" y="150423"/>
                </a:lnTo>
                <a:close/>
                <a:moveTo>
                  <a:pt x="286882" y="361057"/>
                </a:moveTo>
                <a:cubicBezTo>
                  <a:pt x="286882" y="318604"/>
                  <a:pt x="268715" y="296969"/>
                  <a:pt x="233126" y="296969"/>
                </a:cubicBezTo>
                <a:cubicBezTo>
                  <a:pt x="175559" y="296969"/>
                  <a:pt x="154600" y="366227"/>
                  <a:pt x="154600" y="419498"/>
                </a:cubicBezTo>
                <a:cubicBezTo>
                  <a:pt x="154600" y="461475"/>
                  <a:pt x="173858" y="487396"/>
                  <a:pt x="208426" y="487396"/>
                </a:cubicBezTo>
                <a:cubicBezTo>
                  <a:pt x="263611" y="487396"/>
                  <a:pt x="286882" y="413103"/>
                  <a:pt x="286882" y="361057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14">
            <a:extLst>
              <a:ext uri="{FF2B5EF4-FFF2-40B4-BE49-F238E27FC236}">
                <a16:creationId xmlns:a16="http://schemas.microsoft.com/office/drawing/2014/main" id="{D1E99E3B-9CC1-D9BA-EBF7-07697E626A35}"/>
              </a:ext>
            </a:extLst>
          </p:cNvPr>
          <p:cNvSpPr/>
          <p:nvPr/>
        </p:nvSpPr>
        <p:spPr>
          <a:xfrm>
            <a:off x="6330576" y="4125901"/>
            <a:ext cx="850671" cy="1011721"/>
          </a:xfrm>
          <a:custGeom>
            <a:avLst/>
            <a:gdLst>
              <a:gd name="connsiteX0" fmla="*/ 477483 w 477482"/>
              <a:gd name="connsiteY0" fmla="*/ 0 h 567880"/>
              <a:gd name="connsiteX1" fmla="*/ 453600 w 477482"/>
              <a:gd name="connsiteY1" fmla="*/ 107222 h 567880"/>
              <a:gd name="connsiteX2" fmla="*/ 172974 w 477482"/>
              <a:gd name="connsiteY2" fmla="*/ 567881 h 567880"/>
              <a:gd name="connsiteX3" fmla="*/ 0 w 477482"/>
              <a:gd name="connsiteY3" fmla="*/ 567881 h 567880"/>
              <a:gd name="connsiteX4" fmla="*/ 288315 w 477482"/>
              <a:gd name="connsiteY4" fmla="*/ 117223 h 567880"/>
              <a:gd name="connsiteX5" fmla="*/ 34568 w 477482"/>
              <a:gd name="connsiteY5" fmla="*/ 117223 h 567880"/>
              <a:gd name="connsiteX6" fmla="*/ 61176 w 477482"/>
              <a:gd name="connsiteY6" fmla="*/ 0 h 567880"/>
              <a:gd name="connsiteX7" fmla="*/ 477483 w 477482"/>
              <a:gd name="connsiteY7" fmla="*/ 0 h 56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482" h="567880">
                <a:moveTo>
                  <a:pt x="477483" y="0"/>
                </a:moveTo>
                <a:lnTo>
                  <a:pt x="453600" y="107222"/>
                </a:lnTo>
                <a:cubicBezTo>
                  <a:pt x="349284" y="221791"/>
                  <a:pt x="242519" y="391536"/>
                  <a:pt x="172974" y="567881"/>
                </a:cubicBezTo>
                <a:lnTo>
                  <a:pt x="0" y="567881"/>
                </a:lnTo>
                <a:cubicBezTo>
                  <a:pt x="63963" y="392625"/>
                  <a:pt x="200465" y="201721"/>
                  <a:pt x="288315" y="117223"/>
                </a:cubicBezTo>
                <a:lnTo>
                  <a:pt x="34568" y="117223"/>
                </a:lnTo>
                <a:lnTo>
                  <a:pt x="61176" y="0"/>
                </a:lnTo>
                <a:lnTo>
                  <a:pt x="477483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15">
            <a:extLst>
              <a:ext uri="{FF2B5EF4-FFF2-40B4-BE49-F238E27FC236}">
                <a16:creationId xmlns:a16="http://schemas.microsoft.com/office/drawing/2014/main" id="{665C728D-3FF3-2F93-88F7-1337E18A64FC}"/>
              </a:ext>
            </a:extLst>
          </p:cNvPr>
          <p:cNvSpPr/>
          <p:nvPr/>
        </p:nvSpPr>
        <p:spPr>
          <a:xfrm>
            <a:off x="8898597" y="4107962"/>
            <a:ext cx="870430" cy="1047599"/>
          </a:xfrm>
          <a:custGeom>
            <a:avLst/>
            <a:gdLst>
              <a:gd name="connsiteX0" fmla="*/ 66 w 488573"/>
              <a:gd name="connsiteY0" fmla="*/ 428683 h 588018"/>
              <a:gd name="connsiteX1" fmla="*/ 123438 w 488573"/>
              <a:gd name="connsiteY1" fmla="*/ 271932 h 588018"/>
              <a:gd name="connsiteX2" fmla="*/ 69339 w 488573"/>
              <a:gd name="connsiteY2" fmla="*/ 171718 h 588018"/>
              <a:gd name="connsiteX3" fmla="*/ 292056 w 488573"/>
              <a:gd name="connsiteY3" fmla="*/ 0 h 588018"/>
              <a:gd name="connsiteX4" fmla="*/ 488574 w 488573"/>
              <a:gd name="connsiteY4" fmla="*/ 145661 h 588018"/>
              <a:gd name="connsiteX5" fmla="*/ 391677 w 488573"/>
              <a:gd name="connsiteY5" fmla="*/ 279348 h 588018"/>
              <a:gd name="connsiteX6" fmla="*/ 458431 w 488573"/>
              <a:gd name="connsiteY6" fmla="*/ 395482 h 588018"/>
              <a:gd name="connsiteX7" fmla="*/ 207815 w 488573"/>
              <a:gd name="connsiteY7" fmla="*/ 588019 h 588018"/>
              <a:gd name="connsiteX8" fmla="*/ 0 w 488573"/>
              <a:gd name="connsiteY8" fmla="*/ 428683 h 588018"/>
              <a:gd name="connsiteX9" fmla="*/ 298658 w 488573"/>
              <a:gd name="connsiteY9" fmla="*/ 384529 h 588018"/>
              <a:gd name="connsiteX10" fmla="*/ 241360 w 488573"/>
              <a:gd name="connsiteY10" fmla="*/ 327312 h 588018"/>
              <a:gd name="connsiteX11" fmla="*/ 160727 w 488573"/>
              <a:gd name="connsiteY11" fmla="*/ 431744 h 588018"/>
              <a:gd name="connsiteX12" fmla="*/ 216593 w 488573"/>
              <a:gd name="connsiteY12" fmla="*/ 490662 h 588018"/>
              <a:gd name="connsiteX13" fmla="*/ 298588 w 488573"/>
              <a:gd name="connsiteY13" fmla="*/ 384529 h 588018"/>
              <a:gd name="connsiteX14" fmla="*/ 219108 w 488573"/>
              <a:gd name="connsiteY14" fmla="*/ 178793 h 588018"/>
              <a:gd name="connsiteX15" fmla="*/ 267150 w 488573"/>
              <a:gd name="connsiteY15" fmla="*/ 230432 h 588018"/>
              <a:gd name="connsiteX16" fmla="*/ 335741 w 488573"/>
              <a:gd name="connsiteY16" fmla="*/ 145865 h 588018"/>
              <a:gd name="connsiteX17" fmla="*/ 286816 w 488573"/>
              <a:gd name="connsiteY17" fmla="*/ 96200 h 588018"/>
              <a:gd name="connsiteX18" fmla="*/ 219042 w 488573"/>
              <a:gd name="connsiteY18" fmla="*/ 178725 h 588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8573" h="588018">
                <a:moveTo>
                  <a:pt x="66" y="428683"/>
                </a:moveTo>
                <a:cubicBezTo>
                  <a:pt x="66" y="346566"/>
                  <a:pt x="53145" y="296697"/>
                  <a:pt x="123438" y="271932"/>
                </a:cubicBezTo>
                <a:cubicBezTo>
                  <a:pt x="92747" y="251998"/>
                  <a:pt x="69339" y="213151"/>
                  <a:pt x="69339" y="171718"/>
                </a:cubicBezTo>
                <a:cubicBezTo>
                  <a:pt x="69339" y="82525"/>
                  <a:pt x="137725" y="0"/>
                  <a:pt x="292056" y="0"/>
                </a:cubicBezTo>
                <a:cubicBezTo>
                  <a:pt x="421208" y="0"/>
                  <a:pt x="488574" y="66605"/>
                  <a:pt x="488574" y="145661"/>
                </a:cubicBezTo>
                <a:cubicBezTo>
                  <a:pt x="488574" y="216757"/>
                  <a:pt x="442712" y="260366"/>
                  <a:pt x="391677" y="279348"/>
                </a:cubicBezTo>
                <a:cubicBezTo>
                  <a:pt x="420663" y="295744"/>
                  <a:pt x="458431" y="336633"/>
                  <a:pt x="458431" y="395482"/>
                </a:cubicBezTo>
                <a:cubicBezTo>
                  <a:pt x="458431" y="508555"/>
                  <a:pt x="367724" y="588019"/>
                  <a:pt x="207815" y="588019"/>
                </a:cubicBezTo>
                <a:cubicBezTo>
                  <a:pt x="59880" y="588019"/>
                  <a:pt x="0" y="509372"/>
                  <a:pt x="0" y="428683"/>
                </a:cubicBezTo>
                <a:close/>
                <a:moveTo>
                  <a:pt x="298658" y="384529"/>
                </a:moveTo>
                <a:cubicBezTo>
                  <a:pt x="298658" y="345137"/>
                  <a:pt x="275383" y="327312"/>
                  <a:pt x="241360" y="327312"/>
                </a:cubicBezTo>
                <a:cubicBezTo>
                  <a:pt x="186650" y="327312"/>
                  <a:pt x="160727" y="386706"/>
                  <a:pt x="160727" y="431744"/>
                </a:cubicBezTo>
                <a:cubicBezTo>
                  <a:pt x="160727" y="468211"/>
                  <a:pt x="182978" y="490662"/>
                  <a:pt x="216593" y="490662"/>
                </a:cubicBezTo>
                <a:cubicBezTo>
                  <a:pt x="272526" y="490662"/>
                  <a:pt x="298588" y="429975"/>
                  <a:pt x="298588" y="384529"/>
                </a:cubicBezTo>
                <a:close/>
                <a:moveTo>
                  <a:pt x="219108" y="178793"/>
                </a:moveTo>
                <a:cubicBezTo>
                  <a:pt x="219108" y="209613"/>
                  <a:pt x="235236" y="230432"/>
                  <a:pt x="267150" y="230432"/>
                </a:cubicBezTo>
                <a:cubicBezTo>
                  <a:pt x="317301" y="230432"/>
                  <a:pt x="335741" y="183760"/>
                  <a:pt x="335741" y="145865"/>
                </a:cubicBezTo>
                <a:cubicBezTo>
                  <a:pt x="335741" y="117631"/>
                  <a:pt x="319613" y="96200"/>
                  <a:pt x="286816" y="96200"/>
                </a:cubicBezTo>
                <a:cubicBezTo>
                  <a:pt x="239592" y="96200"/>
                  <a:pt x="219042" y="142804"/>
                  <a:pt x="219042" y="178725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16">
            <a:extLst>
              <a:ext uri="{FF2B5EF4-FFF2-40B4-BE49-F238E27FC236}">
                <a16:creationId xmlns:a16="http://schemas.microsoft.com/office/drawing/2014/main" id="{5362A3DD-9374-9022-92B4-A75D9DA1D394}"/>
              </a:ext>
            </a:extLst>
          </p:cNvPr>
          <p:cNvSpPr/>
          <p:nvPr/>
        </p:nvSpPr>
        <p:spPr>
          <a:xfrm>
            <a:off x="9127722" y="4665398"/>
            <a:ext cx="273615" cy="331503"/>
          </a:xfrm>
          <a:custGeom>
            <a:avLst/>
            <a:gdLst>
              <a:gd name="connsiteX0" fmla="*/ 63555 w 153580"/>
              <a:gd name="connsiteY0" fmla="*/ 186005 h 186073"/>
              <a:gd name="connsiteX1" fmla="*/ 0 w 153580"/>
              <a:gd name="connsiteY1" fmla="*/ 117019 h 186073"/>
              <a:gd name="connsiteX2" fmla="*/ 88597 w 153580"/>
              <a:gd name="connsiteY2" fmla="*/ 0 h 186073"/>
              <a:gd name="connsiteX3" fmla="*/ 153580 w 153580"/>
              <a:gd name="connsiteY3" fmla="*/ 67218 h 186073"/>
              <a:gd name="connsiteX4" fmla="*/ 63555 w 153580"/>
              <a:gd name="connsiteY4" fmla="*/ 186073 h 186073"/>
              <a:gd name="connsiteX5" fmla="*/ 88663 w 153580"/>
              <a:gd name="connsiteY5" fmla="*/ 13607 h 186073"/>
              <a:gd name="connsiteX6" fmla="*/ 13679 w 153580"/>
              <a:gd name="connsiteY6" fmla="*/ 117019 h 186073"/>
              <a:gd name="connsiteX7" fmla="*/ 63624 w 153580"/>
              <a:gd name="connsiteY7" fmla="*/ 172398 h 186073"/>
              <a:gd name="connsiteX8" fmla="*/ 140041 w 153580"/>
              <a:gd name="connsiteY8" fmla="*/ 67150 h 186073"/>
              <a:gd name="connsiteX9" fmla="*/ 88663 w 153580"/>
              <a:gd name="connsiteY9" fmla="*/ 13539 h 18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580" h="186073">
                <a:moveTo>
                  <a:pt x="63555" y="186005"/>
                </a:moveTo>
                <a:cubicBezTo>
                  <a:pt x="24973" y="186005"/>
                  <a:pt x="0" y="158928"/>
                  <a:pt x="0" y="117019"/>
                </a:cubicBezTo>
                <a:cubicBezTo>
                  <a:pt x="0" y="68442"/>
                  <a:pt x="27491" y="0"/>
                  <a:pt x="88597" y="0"/>
                </a:cubicBezTo>
                <a:cubicBezTo>
                  <a:pt x="129900" y="0"/>
                  <a:pt x="153580" y="24492"/>
                  <a:pt x="153580" y="67218"/>
                </a:cubicBezTo>
                <a:cubicBezTo>
                  <a:pt x="153580" y="116543"/>
                  <a:pt x="125614" y="186073"/>
                  <a:pt x="63555" y="186073"/>
                </a:cubicBezTo>
                <a:close/>
                <a:moveTo>
                  <a:pt x="88663" y="13607"/>
                </a:moveTo>
                <a:cubicBezTo>
                  <a:pt x="36951" y="13607"/>
                  <a:pt x="13679" y="74089"/>
                  <a:pt x="13679" y="117019"/>
                </a:cubicBezTo>
                <a:cubicBezTo>
                  <a:pt x="13679" y="151172"/>
                  <a:pt x="32797" y="172398"/>
                  <a:pt x="63624" y="172398"/>
                </a:cubicBezTo>
                <a:cubicBezTo>
                  <a:pt x="116360" y="172398"/>
                  <a:pt x="140041" y="110896"/>
                  <a:pt x="140041" y="67150"/>
                </a:cubicBezTo>
                <a:cubicBezTo>
                  <a:pt x="140041" y="23404"/>
                  <a:pt x="112141" y="13539"/>
                  <a:pt x="88663" y="13539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17">
            <a:extLst>
              <a:ext uri="{FF2B5EF4-FFF2-40B4-BE49-F238E27FC236}">
                <a16:creationId xmlns:a16="http://schemas.microsoft.com/office/drawing/2014/main" id="{EC5E7DAE-9533-FC3A-9E76-8F88983054A9}"/>
              </a:ext>
            </a:extLst>
          </p:cNvPr>
          <p:cNvSpPr/>
          <p:nvPr/>
        </p:nvSpPr>
        <p:spPr>
          <a:xfrm>
            <a:off x="3968039" y="4608430"/>
            <a:ext cx="263433" cy="382289"/>
          </a:xfrm>
          <a:custGeom>
            <a:avLst/>
            <a:gdLst>
              <a:gd name="connsiteX0" fmla="*/ 61378 w 147865"/>
              <a:gd name="connsiteY0" fmla="*/ 214580 h 214579"/>
              <a:gd name="connsiteX1" fmla="*/ 0 w 147865"/>
              <a:gd name="connsiteY1" fmla="*/ 136136 h 214579"/>
              <a:gd name="connsiteX2" fmla="*/ 86487 w 147865"/>
              <a:gd name="connsiteY2" fmla="*/ 0 h 214579"/>
              <a:gd name="connsiteX3" fmla="*/ 147865 w 147865"/>
              <a:gd name="connsiteY3" fmla="*/ 74429 h 214579"/>
              <a:gd name="connsiteX4" fmla="*/ 61445 w 147865"/>
              <a:gd name="connsiteY4" fmla="*/ 214512 h 214579"/>
              <a:gd name="connsiteX5" fmla="*/ 86487 w 147865"/>
              <a:gd name="connsiteY5" fmla="*/ 13675 h 214579"/>
              <a:gd name="connsiteX6" fmla="*/ 13609 w 147865"/>
              <a:gd name="connsiteY6" fmla="*/ 136204 h 214579"/>
              <a:gd name="connsiteX7" fmla="*/ 61378 w 147865"/>
              <a:gd name="connsiteY7" fmla="*/ 201041 h 214579"/>
              <a:gd name="connsiteX8" fmla="*/ 134186 w 147865"/>
              <a:gd name="connsiteY8" fmla="*/ 74566 h 214579"/>
              <a:gd name="connsiteX9" fmla="*/ 86417 w 147865"/>
              <a:gd name="connsiteY9" fmla="*/ 13743 h 21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865" h="214579">
                <a:moveTo>
                  <a:pt x="61378" y="214580"/>
                </a:moveTo>
                <a:cubicBezTo>
                  <a:pt x="22933" y="214580"/>
                  <a:pt x="0" y="185257"/>
                  <a:pt x="0" y="136136"/>
                </a:cubicBezTo>
                <a:cubicBezTo>
                  <a:pt x="0" y="42113"/>
                  <a:pt x="43413" y="0"/>
                  <a:pt x="86487" y="0"/>
                </a:cubicBezTo>
                <a:cubicBezTo>
                  <a:pt x="114453" y="0"/>
                  <a:pt x="147865" y="12927"/>
                  <a:pt x="147865" y="74429"/>
                </a:cubicBezTo>
                <a:cubicBezTo>
                  <a:pt x="147865" y="128585"/>
                  <a:pt x="124388" y="214512"/>
                  <a:pt x="61445" y="214512"/>
                </a:cubicBezTo>
                <a:close/>
                <a:moveTo>
                  <a:pt x="86487" y="13675"/>
                </a:moveTo>
                <a:cubicBezTo>
                  <a:pt x="28850" y="13675"/>
                  <a:pt x="13609" y="93819"/>
                  <a:pt x="13609" y="136204"/>
                </a:cubicBezTo>
                <a:cubicBezTo>
                  <a:pt x="13609" y="178590"/>
                  <a:pt x="31030" y="201041"/>
                  <a:pt x="61378" y="201041"/>
                </a:cubicBezTo>
                <a:cubicBezTo>
                  <a:pt x="111596" y="201041"/>
                  <a:pt x="134186" y="127088"/>
                  <a:pt x="134186" y="74566"/>
                </a:cubicBezTo>
                <a:cubicBezTo>
                  <a:pt x="134186" y="33609"/>
                  <a:pt x="118603" y="13743"/>
                  <a:pt x="86417" y="13743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18">
            <a:extLst>
              <a:ext uri="{FF2B5EF4-FFF2-40B4-BE49-F238E27FC236}">
                <a16:creationId xmlns:a16="http://schemas.microsoft.com/office/drawing/2014/main" id="{4D55A701-4DF1-6B0C-A756-FBB4034A2B82}"/>
              </a:ext>
            </a:extLst>
          </p:cNvPr>
          <p:cNvSpPr/>
          <p:nvPr/>
        </p:nvSpPr>
        <p:spPr>
          <a:xfrm>
            <a:off x="9233312" y="4231109"/>
            <a:ext cx="235309" cy="276474"/>
          </a:xfrm>
          <a:custGeom>
            <a:avLst/>
            <a:gdLst>
              <a:gd name="connsiteX0" fmla="*/ 55594 w 132079"/>
              <a:gd name="connsiteY0" fmla="*/ 155186 h 155185"/>
              <a:gd name="connsiteX1" fmla="*/ 0 w 132079"/>
              <a:gd name="connsiteY1" fmla="*/ 93887 h 155185"/>
              <a:gd name="connsiteX2" fmla="*/ 75599 w 132079"/>
              <a:gd name="connsiteY2" fmla="*/ 0 h 155185"/>
              <a:gd name="connsiteX3" fmla="*/ 132080 w 132079"/>
              <a:gd name="connsiteY3" fmla="*/ 59190 h 155185"/>
              <a:gd name="connsiteX4" fmla="*/ 55663 w 132079"/>
              <a:gd name="connsiteY4" fmla="*/ 155186 h 155185"/>
              <a:gd name="connsiteX5" fmla="*/ 75532 w 132079"/>
              <a:gd name="connsiteY5" fmla="*/ 13539 h 155185"/>
              <a:gd name="connsiteX6" fmla="*/ 13543 w 132079"/>
              <a:gd name="connsiteY6" fmla="*/ 93819 h 155185"/>
              <a:gd name="connsiteX7" fmla="*/ 55527 w 132079"/>
              <a:gd name="connsiteY7" fmla="*/ 141511 h 155185"/>
              <a:gd name="connsiteX8" fmla="*/ 118334 w 132079"/>
              <a:gd name="connsiteY8" fmla="*/ 59122 h 155185"/>
              <a:gd name="connsiteX9" fmla="*/ 75463 w 132079"/>
              <a:gd name="connsiteY9" fmla="*/ 13539 h 15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079" h="155185">
                <a:moveTo>
                  <a:pt x="55594" y="155186"/>
                </a:moveTo>
                <a:cubicBezTo>
                  <a:pt x="20756" y="155186"/>
                  <a:pt x="0" y="132258"/>
                  <a:pt x="0" y="93887"/>
                </a:cubicBezTo>
                <a:cubicBezTo>
                  <a:pt x="0" y="48372"/>
                  <a:pt x="26471" y="0"/>
                  <a:pt x="75599" y="0"/>
                </a:cubicBezTo>
                <a:cubicBezTo>
                  <a:pt x="110440" y="0"/>
                  <a:pt x="132080" y="22655"/>
                  <a:pt x="132080" y="59190"/>
                </a:cubicBezTo>
                <a:cubicBezTo>
                  <a:pt x="132080" y="106950"/>
                  <a:pt x="108466" y="155186"/>
                  <a:pt x="55663" y="155186"/>
                </a:cubicBezTo>
                <a:close/>
                <a:moveTo>
                  <a:pt x="75532" y="13539"/>
                </a:moveTo>
                <a:cubicBezTo>
                  <a:pt x="30418" y="13539"/>
                  <a:pt x="13543" y="62795"/>
                  <a:pt x="13543" y="93819"/>
                </a:cubicBezTo>
                <a:cubicBezTo>
                  <a:pt x="13543" y="111644"/>
                  <a:pt x="18985" y="141511"/>
                  <a:pt x="55527" y="141511"/>
                </a:cubicBezTo>
                <a:cubicBezTo>
                  <a:pt x="105133" y="141511"/>
                  <a:pt x="118334" y="89737"/>
                  <a:pt x="118334" y="59122"/>
                </a:cubicBezTo>
                <a:cubicBezTo>
                  <a:pt x="118334" y="45379"/>
                  <a:pt x="114184" y="13539"/>
                  <a:pt x="75463" y="13539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5" name="Graphique 8">
            <a:extLst>
              <a:ext uri="{FF2B5EF4-FFF2-40B4-BE49-F238E27FC236}">
                <a16:creationId xmlns:a16="http://schemas.microsoft.com/office/drawing/2014/main" id="{7208CF92-D318-3F3D-3E5E-AFD1F13D2656}"/>
              </a:ext>
            </a:extLst>
          </p:cNvPr>
          <p:cNvGrpSpPr/>
          <p:nvPr/>
        </p:nvGrpSpPr>
        <p:grpSpPr>
          <a:xfrm>
            <a:off x="808533" y="4050145"/>
            <a:ext cx="10574800" cy="1105174"/>
            <a:chOff x="16445884" y="9372263"/>
            <a:chExt cx="5935642" cy="620335"/>
          </a:xfrm>
          <a:solidFill>
            <a:srgbClr val="32545E"/>
          </a:solidFill>
        </p:grpSpPr>
        <p:sp>
          <p:nvSpPr>
            <p:cNvPr id="36" name="Forme libre 20">
              <a:extLst>
                <a:ext uri="{FF2B5EF4-FFF2-40B4-BE49-F238E27FC236}">
                  <a16:creationId xmlns:a16="http://schemas.microsoft.com/office/drawing/2014/main" id="{AAD137F0-878C-2E4D-AE66-148582E3A3D7}"/>
                </a:ext>
              </a:extLst>
            </p:cNvPr>
            <p:cNvSpPr/>
            <p:nvPr/>
          </p:nvSpPr>
          <p:spPr>
            <a:xfrm>
              <a:off x="18219317" y="9685697"/>
              <a:ext cx="147865" cy="214579"/>
            </a:xfrm>
            <a:custGeom>
              <a:avLst/>
              <a:gdLst>
                <a:gd name="connsiteX0" fmla="*/ 147865 w 147865"/>
                <a:gd name="connsiteY0" fmla="*/ 74429 h 214579"/>
                <a:gd name="connsiteX1" fmla="*/ 86487 w 147865"/>
                <a:gd name="connsiteY1" fmla="*/ 0 h 214579"/>
                <a:gd name="connsiteX2" fmla="*/ 0 w 147865"/>
                <a:gd name="connsiteY2" fmla="*/ 136136 h 214579"/>
                <a:gd name="connsiteX3" fmla="*/ 61378 w 147865"/>
                <a:gd name="connsiteY3" fmla="*/ 214580 h 214579"/>
                <a:gd name="connsiteX4" fmla="*/ 147795 w 147865"/>
                <a:gd name="connsiteY4" fmla="*/ 74497 h 214579"/>
                <a:gd name="connsiteX5" fmla="*/ 61378 w 147865"/>
                <a:gd name="connsiteY5" fmla="*/ 200905 h 214579"/>
                <a:gd name="connsiteX6" fmla="*/ 13609 w 147865"/>
                <a:gd name="connsiteY6" fmla="*/ 136068 h 214579"/>
                <a:gd name="connsiteX7" fmla="*/ 86487 w 147865"/>
                <a:gd name="connsiteY7" fmla="*/ 13539 h 214579"/>
                <a:gd name="connsiteX8" fmla="*/ 134256 w 147865"/>
                <a:gd name="connsiteY8" fmla="*/ 74361 h 214579"/>
                <a:gd name="connsiteX9" fmla="*/ 61445 w 147865"/>
                <a:gd name="connsiteY9" fmla="*/ 200837 h 21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865" h="214579">
                  <a:moveTo>
                    <a:pt x="147865" y="74429"/>
                  </a:moveTo>
                  <a:cubicBezTo>
                    <a:pt x="147865" y="12926"/>
                    <a:pt x="114523" y="0"/>
                    <a:pt x="86487" y="0"/>
                  </a:cubicBezTo>
                  <a:cubicBezTo>
                    <a:pt x="43413" y="0"/>
                    <a:pt x="0" y="42113"/>
                    <a:pt x="0" y="136136"/>
                  </a:cubicBezTo>
                  <a:cubicBezTo>
                    <a:pt x="0" y="185257"/>
                    <a:pt x="22933" y="214580"/>
                    <a:pt x="61378" y="214580"/>
                  </a:cubicBezTo>
                  <a:cubicBezTo>
                    <a:pt x="124321" y="214580"/>
                    <a:pt x="147795" y="128652"/>
                    <a:pt x="147795" y="74497"/>
                  </a:cubicBezTo>
                  <a:close/>
                  <a:moveTo>
                    <a:pt x="61378" y="200905"/>
                  </a:moveTo>
                  <a:cubicBezTo>
                    <a:pt x="31030" y="200905"/>
                    <a:pt x="13609" y="177297"/>
                    <a:pt x="13609" y="136068"/>
                  </a:cubicBezTo>
                  <a:cubicBezTo>
                    <a:pt x="13609" y="94840"/>
                    <a:pt x="28850" y="13539"/>
                    <a:pt x="86487" y="13539"/>
                  </a:cubicBezTo>
                  <a:cubicBezTo>
                    <a:pt x="118603" y="13539"/>
                    <a:pt x="134256" y="33405"/>
                    <a:pt x="134256" y="74361"/>
                  </a:cubicBezTo>
                  <a:cubicBezTo>
                    <a:pt x="134256" y="126883"/>
                    <a:pt x="111662" y="200837"/>
                    <a:pt x="61445" y="200837"/>
                  </a:cubicBez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21">
              <a:extLst>
                <a:ext uri="{FF2B5EF4-FFF2-40B4-BE49-F238E27FC236}">
                  <a16:creationId xmlns:a16="http://schemas.microsoft.com/office/drawing/2014/main" id="{1CF539EA-164A-02F2-AAEC-1A710A4B4436}"/>
                </a:ext>
              </a:extLst>
            </p:cNvPr>
            <p:cNvSpPr/>
            <p:nvPr/>
          </p:nvSpPr>
          <p:spPr>
            <a:xfrm>
              <a:off x="16445884" y="9372263"/>
              <a:ext cx="5935642" cy="620335"/>
            </a:xfrm>
            <a:custGeom>
              <a:avLst/>
              <a:gdLst>
                <a:gd name="connsiteX0" fmla="*/ 4865948 w 5935642"/>
                <a:gd name="connsiteY0" fmla="*/ 606865 h 620335"/>
                <a:gd name="connsiteX1" fmla="*/ 4985372 w 5935642"/>
                <a:gd name="connsiteY1" fmla="*/ 424125 h 620335"/>
                <a:gd name="connsiteX2" fmla="*/ 4925080 w 5935642"/>
                <a:gd name="connsiteY2" fmla="*/ 302820 h 620335"/>
                <a:gd name="connsiteX3" fmla="*/ 5015923 w 5935642"/>
                <a:gd name="connsiteY3" fmla="*/ 160493 h 620335"/>
                <a:gd name="connsiteX4" fmla="*/ 4809673 w 5935642"/>
                <a:gd name="connsiteY4" fmla="*/ 0 h 620335"/>
                <a:gd name="connsiteX5" fmla="*/ 4576819 w 5935642"/>
                <a:gd name="connsiteY5" fmla="*/ 187978 h 620335"/>
                <a:gd name="connsiteX6" fmla="*/ 4624791 w 5935642"/>
                <a:gd name="connsiteY6" fmla="*/ 291799 h 620335"/>
                <a:gd name="connsiteX7" fmla="*/ 4506593 w 5935642"/>
                <a:gd name="connsiteY7" fmla="*/ 459094 h 620335"/>
                <a:gd name="connsiteX8" fmla="*/ 4596552 w 5935642"/>
                <a:gd name="connsiteY8" fmla="*/ 606865 h 620335"/>
                <a:gd name="connsiteX9" fmla="*/ 3257800 w 5935642"/>
                <a:gd name="connsiteY9" fmla="*/ 606865 h 620335"/>
                <a:gd name="connsiteX10" fmla="*/ 3536659 w 5935642"/>
                <a:gd name="connsiteY10" fmla="*/ 135048 h 620335"/>
                <a:gd name="connsiteX11" fmla="*/ 3537815 w 5935642"/>
                <a:gd name="connsiteY11" fmla="*/ 133687 h 620335"/>
                <a:gd name="connsiteX12" fmla="*/ 3564147 w 5935642"/>
                <a:gd name="connsiteY12" fmla="*/ 10545 h 620335"/>
                <a:gd name="connsiteX13" fmla="*/ 3127698 w 5935642"/>
                <a:gd name="connsiteY13" fmla="*/ 10545 h 620335"/>
                <a:gd name="connsiteX14" fmla="*/ 3097758 w 5935642"/>
                <a:gd name="connsiteY14" fmla="*/ 147838 h 620335"/>
                <a:gd name="connsiteX15" fmla="*/ 3347623 w 5935642"/>
                <a:gd name="connsiteY15" fmla="*/ 147838 h 620335"/>
                <a:gd name="connsiteX16" fmla="*/ 3067406 w 5935642"/>
                <a:gd name="connsiteY16" fmla="*/ 606865 h 620335"/>
                <a:gd name="connsiteX17" fmla="*/ 1955866 w 5935642"/>
                <a:gd name="connsiteY17" fmla="*/ 606865 h 620335"/>
                <a:gd name="connsiteX18" fmla="*/ 2087265 w 5935642"/>
                <a:gd name="connsiteY18" fmla="*/ 378270 h 620335"/>
                <a:gd name="connsiteX19" fmla="*/ 1923611 w 5935642"/>
                <a:gd name="connsiteY19" fmla="*/ 205463 h 620335"/>
                <a:gd name="connsiteX20" fmla="*/ 1821883 w 5935642"/>
                <a:gd name="connsiteY20" fmla="*/ 233833 h 620335"/>
                <a:gd name="connsiteX21" fmla="*/ 1908642 w 5935642"/>
                <a:gd name="connsiteY21" fmla="*/ 118515 h 620335"/>
                <a:gd name="connsiteX22" fmla="*/ 1952328 w 5935642"/>
                <a:gd name="connsiteY22" fmla="*/ 165731 h 620335"/>
                <a:gd name="connsiteX23" fmla="*/ 1952531 w 5935642"/>
                <a:gd name="connsiteY23" fmla="*/ 172331 h 620335"/>
                <a:gd name="connsiteX24" fmla="*/ 2114347 w 5935642"/>
                <a:gd name="connsiteY24" fmla="*/ 172331 h 620335"/>
                <a:gd name="connsiteX25" fmla="*/ 2114347 w 5935642"/>
                <a:gd name="connsiteY25" fmla="*/ 165595 h 620335"/>
                <a:gd name="connsiteX26" fmla="*/ 2071612 w 5935642"/>
                <a:gd name="connsiteY26" fmla="*/ 53407 h 620335"/>
                <a:gd name="connsiteX27" fmla="*/ 1911294 w 5935642"/>
                <a:gd name="connsiteY27" fmla="*/ 0 h 620335"/>
                <a:gd name="connsiteX28" fmla="*/ 1671702 w 5935642"/>
                <a:gd name="connsiteY28" fmla="*/ 161037 h 620335"/>
                <a:gd name="connsiteX29" fmla="*/ 1616583 w 5935642"/>
                <a:gd name="connsiteY29" fmla="*/ 404055 h 620335"/>
                <a:gd name="connsiteX30" fmla="*/ 1711510 w 5935642"/>
                <a:gd name="connsiteY30" fmla="*/ 606865 h 620335"/>
                <a:gd name="connsiteX31" fmla="*/ 505722 w 5935642"/>
                <a:gd name="connsiteY31" fmla="*/ 606865 h 620335"/>
                <a:gd name="connsiteX32" fmla="*/ 637256 w 5935642"/>
                <a:gd name="connsiteY32" fmla="*/ 377658 h 620335"/>
                <a:gd name="connsiteX33" fmla="*/ 473197 w 5935642"/>
                <a:gd name="connsiteY33" fmla="*/ 206620 h 620335"/>
                <a:gd name="connsiteX34" fmla="*/ 386776 w 5935642"/>
                <a:gd name="connsiteY34" fmla="*/ 224241 h 620335"/>
                <a:gd name="connsiteX35" fmla="*/ 407260 w 5935642"/>
                <a:gd name="connsiteY35" fmla="*/ 149675 h 620335"/>
                <a:gd name="connsiteX36" fmla="*/ 641001 w 5935642"/>
                <a:gd name="connsiteY36" fmla="*/ 149675 h 620335"/>
                <a:gd name="connsiteX37" fmla="*/ 676725 w 5935642"/>
                <a:gd name="connsiteY37" fmla="*/ 10477 h 620335"/>
                <a:gd name="connsiteX38" fmla="*/ 283892 w 5935642"/>
                <a:gd name="connsiteY38" fmla="*/ 10477 h 620335"/>
                <a:gd name="connsiteX39" fmla="*/ 282596 w 5935642"/>
                <a:gd name="connsiteY39" fmla="*/ 15648 h 620335"/>
                <a:gd name="connsiteX40" fmla="*/ 184680 w 5935642"/>
                <a:gd name="connsiteY40" fmla="*/ 355478 h 620335"/>
                <a:gd name="connsiteX41" fmla="*/ 181958 w 5935642"/>
                <a:gd name="connsiteY41" fmla="*/ 363574 h 620335"/>
                <a:gd name="connsiteX42" fmla="*/ 337034 w 5935642"/>
                <a:gd name="connsiteY42" fmla="*/ 378950 h 620335"/>
                <a:gd name="connsiteX43" fmla="*/ 339077 w 5935642"/>
                <a:gd name="connsiteY43" fmla="*/ 374596 h 620335"/>
                <a:gd name="connsiteX44" fmla="*/ 403176 w 5935642"/>
                <a:gd name="connsiteY44" fmla="*/ 330782 h 620335"/>
                <a:gd name="connsiteX45" fmla="*/ 453667 w 5935642"/>
                <a:gd name="connsiteY45" fmla="*/ 389223 h 620335"/>
                <a:gd name="connsiteX46" fmla="*/ 378815 w 5935642"/>
                <a:gd name="connsiteY46" fmla="*/ 512501 h 620335"/>
                <a:gd name="connsiteX47" fmla="*/ 345539 w 5935642"/>
                <a:gd name="connsiteY47" fmla="*/ 500391 h 620335"/>
                <a:gd name="connsiteX48" fmla="*/ 330229 w 5935642"/>
                <a:gd name="connsiteY48" fmla="*/ 450318 h 620335"/>
                <a:gd name="connsiteX49" fmla="*/ 330229 w 5935642"/>
                <a:gd name="connsiteY49" fmla="*/ 443446 h 620335"/>
                <a:gd name="connsiteX50" fmla="*/ 160521 w 5935642"/>
                <a:gd name="connsiteY50" fmla="*/ 443446 h 620335"/>
                <a:gd name="connsiteX51" fmla="*/ 160318 w 5935642"/>
                <a:gd name="connsiteY51" fmla="*/ 449978 h 620335"/>
                <a:gd name="connsiteX52" fmla="*/ 244357 w 5935642"/>
                <a:gd name="connsiteY52" fmla="*/ 606592 h 620335"/>
                <a:gd name="connsiteX53" fmla="*/ 0 w 5935642"/>
                <a:gd name="connsiteY53" fmla="*/ 606592 h 620335"/>
                <a:gd name="connsiteX54" fmla="*/ 0 w 5935642"/>
                <a:gd name="connsiteY54" fmla="*/ 620199 h 620335"/>
                <a:gd name="connsiteX55" fmla="*/ 320637 w 5935642"/>
                <a:gd name="connsiteY55" fmla="*/ 620199 h 620335"/>
                <a:gd name="connsiteX56" fmla="*/ 280081 w 5935642"/>
                <a:gd name="connsiteY56" fmla="*/ 606933 h 620335"/>
                <a:gd name="connsiteX57" fmla="*/ 173791 w 5935642"/>
                <a:gd name="connsiteY57" fmla="*/ 456985 h 620335"/>
                <a:gd name="connsiteX58" fmla="*/ 316756 w 5935642"/>
                <a:gd name="connsiteY58" fmla="*/ 456985 h 620335"/>
                <a:gd name="connsiteX59" fmla="*/ 335877 w 5935642"/>
                <a:gd name="connsiteY59" fmla="*/ 509848 h 620335"/>
                <a:gd name="connsiteX60" fmla="*/ 378885 w 5935642"/>
                <a:gd name="connsiteY60" fmla="*/ 525972 h 620335"/>
                <a:gd name="connsiteX61" fmla="*/ 467346 w 5935642"/>
                <a:gd name="connsiteY61" fmla="*/ 389087 h 620335"/>
                <a:gd name="connsiteX62" fmla="*/ 403243 w 5935642"/>
                <a:gd name="connsiteY62" fmla="*/ 317039 h 620335"/>
                <a:gd name="connsiteX63" fmla="*/ 328937 w 5935642"/>
                <a:gd name="connsiteY63" fmla="*/ 364255 h 620335"/>
                <a:gd name="connsiteX64" fmla="*/ 200193 w 5935642"/>
                <a:gd name="connsiteY64" fmla="*/ 351464 h 620335"/>
                <a:gd name="connsiteX65" fmla="*/ 294438 w 5935642"/>
                <a:gd name="connsiteY65" fmla="*/ 23812 h 620335"/>
                <a:gd name="connsiteX66" fmla="*/ 659099 w 5935642"/>
                <a:gd name="connsiteY66" fmla="*/ 23812 h 620335"/>
                <a:gd name="connsiteX67" fmla="*/ 630385 w 5935642"/>
                <a:gd name="connsiteY67" fmla="*/ 135796 h 620335"/>
                <a:gd name="connsiteX68" fmla="*/ 396644 w 5935642"/>
                <a:gd name="connsiteY68" fmla="*/ 135796 h 620335"/>
                <a:gd name="connsiteX69" fmla="*/ 395282 w 5935642"/>
                <a:gd name="connsiteY69" fmla="*/ 140899 h 620335"/>
                <a:gd name="connsiteX70" fmla="*/ 368814 w 5935642"/>
                <a:gd name="connsiteY70" fmla="*/ 236010 h 620335"/>
                <a:gd name="connsiteX71" fmla="*/ 363232 w 5935642"/>
                <a:gd name="connsiteY71" fmla="*/ 253972 h 620335"/>
                <a:gd name="connsiteX72" fmla="*/ 379021 w 5935642"/>
                <a:gd name="connsiteY72" fmla="*/ 243766 h 620335"/>
                <a:gd name="connsiteX73" fmla="*/ 472991 w 5935642"/>
                <a:gd name="connsiteY73" fmla="*/ 219954 h 620335"/>
                <a:gd name="connsiteX74" fmla="*/ 623444 w 5935642"/>
                <a:gd name="connsiteY74" fmla="*/ 377385 h 620335"/>
                <a:gd name="connsiteX75" fmla="*/ 467754 w 5935642"/>
                <a:gd name="connsiteY75" fmla="*/ 606865 h 620335"/>
                <a:gd name="connsiteX76" fmla="*/ 425225 w 5935642"/>
                <a:gd name="connsiteY76" fmla="*/ 620131 h 620335"/>
                <a:gd name="connsiteX77" fmla="*/ 1783161 w 5935642"/>
                <a:gd name="connsiteY77" fmla="*/ 620131 h 620335"/>
                <a:gd name="connsiteX78" fmla="*/ 1745261 w 5935642"/>
                <a:gd name="connsiteY78" fmla="*/ 606933 h 620335"/>
                <a:gd name="connsiteX79" fmla="*/ 1629990 w 5935642"/>
                <a:gd name="connsiteY79" fmla="*/ 403715 h 620335"/>
                <a:gd name="connsiteX80" fmla="*/ 1683746 w 5935642"/>
                <a:gd name="connsiteY80" fmla="*/ 166684 h 620335"/>
                <a:gd name="connsiteX81" fmla="*/ 1911091 w 5935642"/>
                <a:gd name="connsiteY81" fmla="*/ 13267 h 620335"/>
                <a:gd name="connsiteX82" fmla="*/ 2061678 w 5935642"/>
                <a:gd name="connsiteY82" fmla="*/ 62660 h 620335"/>
                <a:gd name="connsiteX83" fmla="*/ 2100466 w 5935642"/>
                <a:gd name="connsiteY83" fmla="*/ 158384 h 620335"/>
                <a:gd name="connsiteX84" fmla="*/ 1965256 w 5935642"/>
                <a:gd name="connsiteY84" fmla="*/ 158384 h 620335"/>
                <a:gd name="connsiteX85" fmla="*/ 1908370 w 5935642"/>
                <a:gd name="connsiteY85" fmla="*/ 104568 h 620335"/>
                <a:gd name="connsiteX86" fmla="*/ 1804120 w 5935642"/>
                <a:gd name="connsiteY86" fmla="*/ 248256 h 620335"/>
                <a:gd name="connsiteX87" fmla="*/ 1800037 w 5935642"/>
                <a:gd name="connsiteY87" fmla="*/ 266762 h 620335"/>
                <a:gd name="connsiteX88" fmla="*/ 1814942 w 5935642"/>
                <a:gd name="connsiteY88" fmla="*/ 255128 h 620335"/>
                <a:gd name="connsiteX89" fmla="*/ 1923272 w 5935642"/>
                <a:gd name="connsiteY89" fmla="*/ 218798 h 620335"/>
                <a:gd name="connsiteX90" fmla="*/ 2073313 w 5935642"/>
                <a:gd name="connsiteY90" fmla="*/ 377998 h 620335"/>
                <a:gd name="connsiteX91" fmla="*/ 1917760 w 5935642"/>
                <a:gd name="connsiteY91" fmla="*/ 606933 h 620335"/>
                <a:gd name="connsiteX92" fmla="*/ 1875161 w 5935642"/>
                <a:gd name="connsiteY92" fmla="*/ 620199 h 620335"/>
                <a:gd name="connsiteX93" fmla="*/ 3076663 w 5935642"/>
                <a:gd name="connsiteY93" fmla="*/ 620199 h 620335"/>
                <a:gd name="connsiteX94" fmla="*/ 3078294 w 5935642"/>
                <a:gd name="connsiteY94" fmla="*/ 615641 h 620335"/>
                <a:gd name="connsiteX95" fmla="*/ 3368243 w 5935642"/>
                <a:gd name="connsiteY95" fmla="*/ 145593 h 620335"/>
                <a:gd name="connsiteX96" fmla="*/ 3379879 w 5935642"/>
                <a:gd name="connsiteY96" fmla="*/ 133959 h 620335"/>
                <a:gd name="connsiteX97" fmla="*/ 3114361 w 5935642"/>
                <a:gd name="connsiteY97" fmla="*/ 133959 h 620335"/>
                <a:gd name="connsiteX98" fmla="*/ 3138380 w 5935642"/>
                <a:gd name="connsiteY98" fmla="*/ 23880 h 620335"/>
                <a:gd name="connsiteX99" fmla="*/ 3547069 w 5935642"/>
                <a:gd name="connsiteY99" fmla="*/ 23880 h 620335"/>
                <a:gd name="connsiteX100" fmla="*/ 3524953 w 5935642"/>
                <a:gd name="connsiteY100" fmla="*/ 127088 h 620335"/>
                <a:gd name="connsiteX101" fmla="*/ 3241267 w 5935642"/>
                <a:gd name="connsiteY101" fmla="*/ 610946 h 620335"/>
                <a:gd name="connsiteX102" fmla="*/ 3237729 w 5935642"/>
                <a:gd name="connsiteY102" fmla="*/ 620199 h 620335"/>
                <a:gd name="connsiteX103" fmla="*/ 4672424 w 5935642"/>
                <a:gd name="connsiteY103" fmla="*/ 620199 h 620335"/>
                <a:gd name="connsiteX104" fmla="*/ 4632074 w 5935642"/>
                <a:gd name="connsiteY104" fmla="*/ 606933 h 620335"/>
                <a:gd name="connsiteX105" fmla="*/ 4519933 w 5935642"/>
                <a:gd name="connsiteY105" fmla="*/ 458822 h 620335"/>
                <a:gd name="connsiteX106" fmla="*/ 4640646 w 5935642"/>
                <a:gd name="connsiteY106" fmla="*/ 299826 h 620335"/>
                <a:gd name="connsiteX107" fmla="*/ 4653099 w 5935642"/>
                <a:gd name="connsiteY107" fmla="*/ 295268 h 620335"/>
                <a:gd name="connsiteX108" fmla="*/ 4642075 w 5935642"/>
                <a:gd name="connsiteY108" fmla="*/ 287852 h 620335"/>
                <a:gd name="connsiteX109" fmla="*/ 4590156 w 5935642"/>
                <a:gd name="connsiteY109" fmla="*/ 187774 h 620335"/>
                <a:gd name="connsiteX110" fmla="*/ 4809401 w 5935642"/>
                <a:gd name="connsiteY110" fmla="*/ 13403 h 620335"/>
                <a:gd name="connsiteX111" fmla="*/ 5002041 w 5935642"/>
                <a:gd name="connsiteY111" fmla="*/ 160288 h 620335"/>
                <a:gd name="connsiteX112" fmla="*/ 4908068 w 5935642"/>
                <a:gd name="connsiteY112" fmla="*/ 294996 h 620335"/>
                <a:gd name="connsiteX113" fmla="*/ 4894937 w 5935642"/>
                <a:gd name="connsiteY113" fmla="*/ 300098 h 620335"/>
                <a:gd name="connsiteX114" fmla="*/ 4907118 w 5935642"/>
                <a:gd name="connsiteY114" fmla="*/ 307242 h 620335"/>
                <a:gd name="connsiteX115" fmla="*/ 4971556 w 5935642"/>
                <a:gd name="connsiteY115" fmla="*/ 423989 h 620335"/>
                <a:gd name="connsiteX116" fmla="*/ 4825529 w 5935642"/>
                <a:gd name="connsiteY116" fmla="*/ 607000 h 620335"/>
                <a:gd name="connsiteX117" fmla="*/ 4779667 w 5935642"/>
                <a:gd name="connsiteY117" fmla="*/ 620335 h 620335"/>
                <a:gd name="connsiteX118" fmla="*/ 5935643 w 5935642"/>
                <a:gd name="connsiteY118" fmla="*/ 620335 h 620335"/>
                <a:gd name="connsiteX119" fmla="*/ 5935643 w 5935642"/>
                <a:gd name="connsiteY119" fmla="*/ 606728 h 620335"/>
                <a:gd name="connsiteX120" fmla="*/ 4865745 w 5935642"/>
                <a:gd name="connsiteY120" fmla="*/ 606728 h 620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5935642" h="620335">
                  <a:moveTo>
                    <a:pt x="4865948" y="606865"/>
                  </a:moveTo>
                  <a:cubicBezTo>
                    <a:pt x="4942364" y="572439"/>
                    <a:pt x="4985372" y="507467"/>
                    <a:pt x="4985372" y="424125"/>
                  </a:cubicBezTo>
                  <a:cubicBezTo>
                    <a:pt x="4985372" y="367112"/>
                    <a:pt x="4954887" y="324999"/>
                    <a:pt x="4925080" y="302820"/>
                  </a:cubicBezTo>
                  <a:cubicBezTo>
                    <a:pt x="4982242" y="276083"/>
                    <a:pt x="5015923" y="223696"/>
                    <a:pt x="5015923" y="160493"/>
                  </a:cubicBezTo>
                  <a:cubicBezTo>
                    <a:pt x="5015923" y="64496"/>
                    <a:pt x="4933044" y="0"/>
                    <a:pt x="4809673" y="0"/>
                  </a:cubicBezTo>
                  <a:cubicBezTo>
                    <a:pt x="4637789" y="0"/>
                    <a:pt x="4576819" y="101303"/>
                    <a:pt x="4576819" y="187978"/>
                  </a:cubicBezTo>
                  <a:cubicBezTo>
                    <a:pt x="4576819" y="227574"/>
                    <a:pt x="4595326" y="267034"/>
                    <a:pt x="4624791" y="291799"/>
                  </a:cubicBezTo>
                  <a:cubicBezTo>
                    <a:pt x="4548444" y="323707"/>
                    <a:pt x="4506593" y="382692"/>
                    <a:pt x="4506593" y="459094"/>
                  </a:cubicBezTo>
                  <a:cubicBezTo>
                    <a:pt x="4506593" y="523727"/>
                    <a:pt x="4539666" y="577066"/>
                    <a:pt x="4596552" y="606865"/>
                  </a:cubicBezTo>
                  <a:lnTo>
                    <a:pt x="3257800" y="606865"/>
                  </a:lnTo>
                  <a:cubicBezTo>
                    <a:pt x="3325100" y="433922"/>
                    <a:pt x="3428871" y="258190"/>
                    <a:pt x="3536659" y="135048"/>
                  </a:cubicBezTo>
                  <a:lnTo>
                    <a:pt x="3537815" y="133687"/>
                  </a:lnTo>
                  <a:lnTo>
                    <a:pt x="3564147" y="10545"/>
                  </a:lnTo>
                  <a:lnTo>
                    <a:pt x="3127698" y="10545"/>
                  </a:lnTo>
                  <a:lnTo>
                    <a:pt x="3097758" y="147838"/>
                  </a:lnTo>
                  <a:lnTo>
                    <a:pt x="3347623" y="147838"/>
                  </a:lnTo>
                  <a:cubicBezTo>
                    <a:pt x="3254398" y="246147"/>
                    <a:pt x="3128243" y="438276"/>
                    <a:pt x="3067406" y="606865"/>
                  </a:cubicBezTo>
                  <a:lnTo>
                    <a:pt x="1955866" y="606865"/>
                  </a:lnTo>
                  <a:cubicBezTo>
                    <a:pt x="2052016" y="560261"/>
                    <a:pt x="2087265" y="461203"/>
                    <a:pt x="2087265" y="378270"/>
                  </a:cubicBezTo>
                  <a:cubicBezTo>
                    <a:pt x="2087265" y="274926"/>
                    <a:pt x="2021531" y="205463"/>
                    <a:pt x="1923611" y="205463"/>
                  </a:cubicBezTo>
                  <a:cubicBezTo>
                    <a:pt x="1882989" y="205463"/>
                    <a:pt x="1852368" y="213831"/>
                    <a:pt x="1821883" y="233833"/>
                  </a:cubicBezTo>
                  <a:cubicBezTo>
                    <a:pt x="1841410" y="157295"/>
                    <a:pt x="1870602" y="118515"/>
                    <a:pt x="1908642" y="118515"/>
                  </a:cubicBezTo>
                  <a:cubicBezTo>
                    <a:pt x="1938855" y="118515"/>
                    <a:pt x="1951102" y="131782"/>
                    <a:pt x="1952328" y="165731"/>
                  </a:cubicBezTo>
                  <a:lnTo>
                    <a:pt x="1952531" y="172331"/>
                  </a:lnTo>
                  <a:lnTo>
                    <a:pt x="2114347" y="172331"/>
                  </a:lnTo>
                  <a:lnTo>
                    <a:pt x="2114347" y="165595"/>
                  </a:lnTo>
                  <a:cubicBezTo>
                    <a:pt x="2114823" y="121577"/>
                    <a:pt x="2099648" y="81709"/>
                    <a:pt x="2071612" y="53407"/>
                  </a:cubicBezTo>
                  <a:cubicBezTo>
                    <a:pt x="2036499" y="17961"/>
                    <a:pt x="1982607" y="0"/>
                    <a:pt x="1911294" y="0"/>
                  </a:cubicBezTo>
                  <a:cubicBezTo>
                    <a:pt x="1806503" y="0"/>
                    <a:pt x="1723621" y="55652"/>
                    <a:pt x="1671702" y="161037"/>
                  </a:cubicBezTo>
                  <a:cubicBezTo>
                    <a:pt x="1631080" y="243562"/>
                    <a:pt x="1616583" y="340647"/>
                    <a:pt x="1616583" y="404055"/>
                  </a:cubicBezTo>
                  <a:cubicBezTo>
                    <a:pt x="1616583" y="502500"/>
                    <a:pt x="1649248" y="571895"/>
                    <a:pt x="1711510" y="606865"/>
                  </a:cubicBezTo>
                  <a:lnTo>
                    <a:pt x="505722" y="606865"/>
                  </a:lnTo>
                  <a:cubicBezTo>
                    <a:pt x="588740" y="566724"/>
                    <a:pt x="637256" y="483519"/>
                    <a:pt x="637256" y="377658"/>
                  </a:cubicBezTo>
                  <a:cubicBezTo>
                    <a:pt x="637256" y="271796"/>
                    <a:pt x="574383" y="206620"/>
                    <a:pt x="473197" y="206620"/>
                  </a:cubicBezTo>
                  <a:cubicBezTo>
                    <a:pt x="440330" y="206620"/>
                    <a:pt x="410865" y="212675"/>
                    <a:pt x="386776" y="224241"/>
                  </a:cubicBezTo>
                  <a:cubicBezTo>
                    <a:pt x="393036" y="202606"/>
                    <a:pt x="401814" y="170425"/>
                    <a:pt x="407260" y="149675"/>
                  </a:cubicBezTo>
                  <a:lnTo>
                    <a:pt x="641001" y="149675"/>
                  </a:lnTo>
                  <a:lnTo>
                    <a:pt x="676725" y="10477"/>
                  </a:lnTo>
                  <a:lnTo>
                    <a:pt x="283892" y="10477"/>
                  </a:lnTo>
                  <a:lnTo>
                    <a:pt x="282596" y="15648"/>
                  </a:lnTo>
                  <a:cubicBezTo>
                    <a:pt x="262116" y="97629"/>
                    <a:pt x="211898" y="274109"/>
                    <a:pt x="184680" y="355478"/>
                  </a:cubicBezTo>
                  <a:lnTo>
                    <a:pt x="181958" y="363574"/>
                  </a:lnTo>
                  <a:lnTo>
                    <a:pt x="337034" y="378950"/>
                  </a:lnTo>
                  <a:lnTo>
                    <a:pt x="339077" y="374596"/>
                  </a:lnTo>
                  <a:cubicBezTo>
                    <a:pt x="353231" y="344729"/>
                    <a:pt x="373645" y="330782"/>
                    <a:pt x="403176" y="330782"/>
                  </a:cubicBezTo>
                  <a:cubicBezTo>
                    <a:pt x="436725" y="330782"/>
                    <a:pt x="453667" y="350444"/>
                    <a:pt x="453667" y="389223"/>
                  </a:cubicBezTo>
                  <a:cubicBezTo>
                    <a:pt x="453667" y="435010"/>
                    <a:pt x="437881" y="512501"/>
                    <a:pt x="378815" y="512501"/>
                  </a:cubicBezTo>
                  <a:cubicBezTo>
                    <a:pt x="364661" y="512501"/>
                    <a:pt x="353434" y="508419"/>
                    <a:pt x="345539" y="500391"/>
                  </a:cubicBezTo>
                  <a:cubicBezTo>
                    <a:pt x="332611" y="487329"/>
                    <a:pt x="330093" y="465966"/>
                    <a:pt x="330229" y="450318"/>
                  </a:cubicBezTo>
                  <a:lnTo>
                    <a:pt x="330229" y="443446"/>
                  </a:lnTo>
                  <a:cubicBezTo>
                    <a:pt x="330229" y="443446"/>
                    <a:pt x="160521" y="443446"/>
                    <a:pt x="160521" y="443446"/>
                  </a:cubicBezTo>
                  <a:lnTo>
                    <a:pt x="160318" y="449978"/>
                  </a:lnTo>
                  <a:cubicBezTo>
                    <a:pt x="157800" y="521958"/>
                    <a:pt x="187401" y="576453"/>
                    <a:pt x="244357" y="606592"/>
                  </a:cubicBezTo>
                  <a:lnTo>
                    <a:pt x="0" y="606592"/>
                  </a:lnTo>
                  <a:lnTo>
                    <a:pt x="0" y="620199"/>
                  </a:lnTo>
                  <a:lnTo>
                    <a:pt x="320637" y="620199"/>
                  </a:lnTo>
                  <a:lnTo>
                    <a:pt x="280081" y="606933"/>
                  </a:lnTo>
                  <a:cubicBezTo>
                    <a:pt x="209925" y="583937"/>
                    <a:pt x="173247" y="532163"/>
                    <a:pt x="173791" y="456985"/>
                  </a:cubicBezTo>
                  <a:lnTo>
                    <a:pt x="316756" y="456985"/>
                  </a:lnTo>
                  <a:cubicBezTo>
                    <a:pt x="317643" y="479845"/>
                    <a:pt x="324175" y="498010"/>
                    <a:pt x="335877" y="509848"/>
                  </a:cubicBezTo>
                  <a:cubicBezTo>
                    <a:pt x="346493" y="520597"/>
                    <a:pt x="360920" y="525972"/>
                    <a:pt x="378885" y="525972"/>
                  </a:cubicBezTo>
                  <a:cubicBezTo>
                    <a:pt x="439991" y="525972"/>
                    <a:pt x="467346" y="457189"/>
                    <a:pt x="467346" y="389087"/>
                  </a:cubicBezTo>
                  <a:cubicBezTo>
                    <a:pt x="467346" y="342620"/>
                    <a:pt x="444549" y="317039"/>
                    <a:pt x="403243" y="317039"/>
                  </a:cubicBezTo>
                  <a:cubicBezTo>
                    <a:pt x="370243" y="317039"/>
                    <a:pt x="345270" y="332959"/>
                    <a:pt x="328937" y="364255"/>
                  </a:cubicBezTo>
                  <a:lnTo>
                    <a:pt x="200193" y="351464"/>
                  </a:lnTo>
                  <a:cubicBezTo>
                    <a:pt x="227411" y="268531"/>
                    <a:pt x="273821" y="105385"/>
                    <a:pt x="294438" y="23812"/>
                  </a:cubicBezTo>
                  <a:lnTo>
                    <a:pt x="659099" y="23812"/>
                  </a:lnTo>
                  <a:lnTo>
                    <a:pt x="630385" y="135796"/>
                  </a:lnTo>
                  <a:lnTo>
                    <a:pt x="396644" y="135796"/>
                  </a:lnTo>
                  <a:lnTo>
                    <a:pt x="395282" y="140899"/>
                  </a:lnTo>
                  <a:cubicBezTo>
                    <a:pt x="388547" y="166616"/>
                    <a:pt x="374529" y="217709"/>
                    <a:pt x="368814" y="236010"/>
                  </a:cubicBezTo>
                  <a:lnTo>
                    <a:pt x="363232" y="253972"/>
                  </a:lnTo>
                  <a:lnTo>
                    <a:pt x="379021" y="243766"/>
                  </a:lnTo>
                  <a:cubicBezTo>
                    <a:pt x="395827" y="232881"/>
                    <a:pt x="425767" y="219954"/>
                    <a:pt x="472991" y="219954"/>
                  </a:cubicBezTo>
                  <a:cubicBezTo>
                    <a:pt x="567170" y="219954"/>
                    <a:pt x="623444" y="278804"/>
                    <a:pt x="623444" y="377385"/>
                  </a:cubicBezTo>
                  <a:cubicBezTo>
                    <a:pt x="623444" y="490594"/>
                    <a:pt x="565262" y="576385"/>
                    <a:pt x="467754" y="606865"/>
                  </a:cubicBezTo>
                  <a:lnTo>
                    <a:pt x="425225" y="620131"/>
                  </a:lnTo>
                  <a:lnTo>
                    <a:pt x="1783161" y="620131"/>
                  </a:lnTo>
                  <a:lnTo>
                    <a:pt x="1745261" y="606933"/>
                  </a:lnTo>
                  <a:cubicBezTo>
                    <a:pt x="1668778" y="580263"/>
                    <a:pt x="1629990" y="511889"/>
                    <a:pt x="1629990" y="403715"/>
                  </a:cubicBezTo>
                  <a:cubicBezTo>
                    <a:pt x="1629990" y="344661"/>
                    <a:pt x="1644075" y="247168"/>
                    <a:pt x="1683746" y="166684"/>
                  </a:cubicBezTo>
                  <a:cubicBezTo>
                    <a:pt x="1733897" y="64837"/>
                    <a:pt x="1810380" y="13267"/>
                    <a:pt x="1911091" y="13267"/>
                  </a:cubicBezTo>
                  <a:cubicBezTo>
                    <a:pt x="1978593" y="13267"/>
                    <a:pt x="2029289" y="29867"/>
                    <a:pt x="2061678" y="62660"/>
                  </a:cubicBezTo>
                  <a:cubicBezTo>
                    <a:pt x="2092980" y="94227"/>
                    <a:pt x="2099715" y="133891"/>
                    <a:pt x="2100466" y="158384"/>
                  </a:cubicBezTo>
                  <a:lnTo>
                    <a:pt x="1965256" y="158384"/>
                  </a:lnTo>
                  <a:cubicBezTo>
                    <a:pt x="1963282" y="133619"/>
                    <a:pt x="1953757" y="104568"/>
                    <a:pt x="1908370" y="104568"/>
                  </a:cubicBezTo>
                  <a:cubicBezTo>
                    <a:pt x="1860192" y="104568"/>
                    <a:pt x="1825149" y="152873"/>
                    <a:pt x="1804120" y="248256"/>
                  </a:cubicBezTo>
                  <a:lnTo>
                    <a:pt x="1800037" y="266762"/>
                  </a:lnTo>
                  <a:lnTo>
                    <a:pt x="1814942" y="255128"/>
                  </a:lnTo>
                  <a:cubicBezTo>
                    <a:pt x="1847942" y="229343"/>
                    <a:pt x="1879314" y="218798"/>
                    <a:pt x="1923272" y="218798"/>
                  </a:cubicBezTo>
                  <a:cubicBezTo>
                    <a:pt x="2014384" y="218798"/>
                    <a:pt x="2073313" y="281321"/>
                    <a:pt x="2073313" y="377998"/>
                  </a:cubicBezTo>
                  <a:cubicBezTo>
                    <a:pt x="2073313" y="490934"/>
                    <a:pt x="2015135" y="576521"/>
                    <a:pt x="1917760" y="606933"/>
                  </a:cubicBezTo>
                  <a:lnTo>
                    <a:pt x="1875161" y="620199"/>
                  </a:lnTo>
                  <a:lnTo>
                    <a:pt x="3076663" y="620199"/>
                  </a:lnTo>
                  <a:lnTo>
                    <a:pt x="3078294" y="615641"/>
                  </a:lnTo>
                  <a:cubicBezTo>
                    <a:pt x="3140287" y="440929"/>
                    <a:pt x="3274407" y="239480"/>
                    <a:pt x="3368243" y="145593"/>
                  </a:cubicBezTo>
                  <a:lnTo>
                    <a:pt x="3379879" y="133959"/>
                  </a:lnTo>
                  <a:lnTo>
                    <a:pt x="3114361" y="133959"/>
                  </a:lnTo>
                  <a:lnTo>
                    <a:pt x="3138380" y="23880"/>
                  </a:lnTo>
                  <a:lnTo>
                    <a:pt x="3547069" y="23880"/>
                  </a:lnTo>
                  <a:lnTo>
                    <a:pt x="3524953" y="127088"/>
                  </a:lnTo>
                  <a:cubicBezTo>
                    <a:pt x="3414650" y="253495"/>
                    <a:pt x="3308703" y="434194"/>
                    <a:pt x="3241267" y="610946"/>
                  </a:cubicBezTo>
                  <a:lnTo>
                    <a:pt x="3237729" y="620199"/>
                  </a:lnTo>
                  <a:lnTo>
                    <a:pt x="4672424" y="620199"/>
                  </a:lnTo>
                  <a:lnTo>
                    <a:pt x="4632074" y="606933"/>
                  </a:lnTo>
                  <a:cubicBezTo>
                    <a:pt x="4560828" y="583529"/>
                    <a:pt x="4519933" y="529510"/>
                    <a:pt x="4519933" y="458822"/>
                  </a:cubicBezTo>
                  <a:cubicBezTo>
                    <a:pt x="4519933" y="363983"/>
                    <a:pt x="4585598" y="320032"/>
                    <a:pt x="4640646" y="299826"/>
                  </a:cubicBezTo>
                  <a:lnTo>
                    <a:pt x="4653099" y="295268"/>
                  </a:lnTo>
                  <a:lnTo>
                    <a:pt x="4642075" y="287852"/>
                  </a:lnTo>
                  <a:cubicBezTo>
                    <a:pt x="4610979" y="266830"/>
                    <a:pt x="4590156" y="226622"/>
                    <a:pt x="4590156" y="187774"/>
                  </a:cubicBezTo>
                  <a:cubicBezTo>
                    <a:pt x="4590156" y="59054"/>
                    <a:pt x="4708284" y="13403"/>
                    <a:pt x="4809401" y="13403"/>
                  </a:cubicBezTo>
                  <a:cubicBezTo>
                    <a:pt x="4905281" y="13403"/>
                    <a:pt x="5002041" y="58850"/>
                    <a:pt x="5002041" y="160288"/>
                  </a:cubicBezTo>
                  <a:cubicBezTo>
                    <a:pt x="5002041" y="249141"/>
                    <a:pt x="4936310" y="284111"/>
                    <a:pt x="4908068" y="294996"/>
                  </a:cubicBezTo>
                  <a:lnTo>
                    <a:pt x="4894937" y="300098"/>
                  </a:lnTo>
                  <a:lnTo>
                    <a:pt x="4907118" y="307242"/>
                  </a:lnTo>
                  <a:cubicBezTo>
                    <a:pt x="4931071" y="321325"/>
                    <a:pt x="4971556" y="361737"/>
                    <a:pt x="4971556" y="423989"/>
                  </a:cubicBezTo>
                  <a:cubicBezTo>
                    <a:pt x="4971556" y="513318"/>
                    <a:pt x="4918345" y="580059"/>
                    <a:pt x="4825529" y="607000"/>
                  </a:cubicBezTo>
                  <a:lnTo>
                    <a:pt x="4779667" y="620335"/>
                  </a:lnTo>
                  <a:lnTo>
                    <a:pt x="5935643" y="620335"/>
                  </a:lnTo>
                  <a:lnTo>
                    <a:pt x="5935643" y="606728"/>
                  </a:lnTo>
                  <a:lnTo>
                    <a:pt x="4865745" y="606728"/>
                  </a:ln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orme libre 22">
              <a:extLst>
                <a:ext uri="{FF2B5EF4-FFF2-40B4-BE49-F238E27FC236}">
                  <a16:creationId xmlns:a16="http://schemas.microsoft.com/office/drawing/2014/main" id="{4472D6DD-B944-4BFE-C1CD-19A95D86A65A}"/>
                </a:ext>
              </a:extLst>
            </p:cNvPr>
            <p:cNvSpPr/>
            <p:nvPr/>
          </p:nvSpPr>
          <p:spPr>
            <a:xfrm>
              <a:off x="21174652" y="9473770"/>
              <a:ext cx="132076" cy="155185"/>
            </a:xfrm>
            <a:custGeom>
              <a:avLst/>
              <a:gdLst>
                <a:gd name="connsiteX0" fmla="*/ 132076 w 132076"/>
                <a:gd name="connsiteY0" fmla="*/ 59190 h 155185"/>
                <a:gd name="connsiteX1" fmla="*/ 75599 w 132076"/>
                <a:gd name="connsiteY1" fmla="*/ 0 h 155185"/>
                <a:gd name="connsiteX2" fmla="*/ 0 w 132076"/>
                <a:gd name="connsiteY2" fmla="*/ 93887 h 155185"/>
                <a:gd name="connsiteX3" fmla="*/ 55594 w 132076"/>
                <a:gd name="connsiteY3" fmla="*/ 155186 h 155185"/>
                <a:gd name="connsiteX4" fmla="*/ 132010 w 132076"/>
                <a:gd name="connsiteY4" fmla="*/ 59190 h 155185"/>
                <a:gd name="connsiteX5" fmla="*/ 13676 w 132076"/>
                <a:gd name="connsiteY5" fmla="*/ 93887 h 155185"/>
                <a:gd name="connsiteX6" fmla="*/ 75665 w 132076"/>
                <a:gd name="connsiteY6" fmla="*/ 13607 h 155185"/>
                <a:gd name="connsiteX7" fmla="*/ 118537 w 132076"/>
                <a:gd name="connsiteY7" fmla="*/ 59190 h 155185"/>
                <a:gd name="connsiteX8" fmla="*/ 55730 w 132076"/>
                <a:gd name="connsiteY8" fmla="*/ 141579 h 155185"/>
                <a:gd name="connsiteX9" fmla="*/ 13746 w 132076"/>
                <a:gd name="connsiteY9" fmla="*/ 93887 h 15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076" h="155185">
                  <a:moveTo>
                    <a:pt x="132076" y="59190"/>
                  </a:moveTo>
                  <a:cubicBezTo>
                    <a:pt x="132076" y="22655"/>
                    <a:pt x="110440" y="0"/>
                    <a:pt x="75599" y="0"/>
                  </a:cubicBezTo>
                  <a:cubicBezTo>
                    <a:pt x="26538" y="0"/>
                    <a:pt x="0" y="48373"/>
                    <a:pt x="0" y="93887"/>
                  </a:cubicBezTo>
                  <a:cubicBezTo>
                    <a:pt x="0" y="132258"/>
                    <a:pt x="20753" y="155186"/>
                    <a:pt x="55594" y="155186"/>
                  </a:cubicBezTo>
                  <a:cubicBezTo>
                    <a:pt x="108396" y="155186"/>
                    <a:pt x="132010" y="106950"/>
                    <a:pt x="132010" y="59190"/>
                  </a:cubicBezTo>
                  <a:close/>
                  <a:moveTo>
                    <a:pt x="13676" y="93887"/>
                  </a:moveTo>
                  <a:cubicBezTo>
                    <a:pt x="13676" y="62863"/>
                    <a:pt x="30485" y="13607"/>
                    <a:pt x="75665" y="13607"/>
                  </a:cubicBezTo>
                  <a:cubicBezTo>
                    <a:pt x="114317" y="13607"/>
                    <a:pt x="118537" y="45515"/>
                    <a:pt x="118537" y="59190"/>
                  </a:cubicBezTo>
                  <a:cubicBezTo>
                    <a:pt x="118537" y="89805"/>
                    <a:pt x="105336" y="141579"/>
                    <a:pt x="55730" y="141579"/>
                  </a:cubicBezTo>
                  <a:cubicBezTo>
                    <a:pt x="19188" y="141579"/>
                    <a:pt x="13746" y="111712"/>
                    <a:pt x="13746" y="93887"/>
                  </a:cubicBez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23">
              <a:extLst>
                <a:ext uri="{FF2B5EF4-FFF2-40B4-BE49-F238E27FC236}">
                  <a16:creationId xmlns:a16="http://schemas.microsoft.com/office/drawing/2014/main" id="{F3FAFDB0-B49D-57E1-F2DC-C60AC2FD74F8}"/>
                </a:ext>
              </a:extLst>
            </p:cNvPr>
            <p:cNvSpPr/>
            <p:nvPr/>
          </p:nvSpPr>
          <p:spPr>
            <a:xfrm>
              <a:off x="21115520" y="9717537"/>
              <a:ext cx="153580" cy="186005"/>
            </a:xfrm>
            <a:custGeom>
              <a:avLst/>
              <a:gdLst>
                <a:gd name="connsiteX0" fmla="*/ 153580 w 153580"/>
                <a:gd name="connsiteY0" fmla="*/ 67218 h 186005"/>
                <a:gd name="connsiteX1" fmla="*/ 88594 w 153580"/>
                <a:gd name="connsiteY1" fmla="*/ 0 h 186005"/>
                <a:gd name="connsiteX2" fmla="*/ 0 w 153580"/>
                <a:gd name="connsiteY2" fmla="*/ 117019 h 186005"/>
                <a:gd name="connsiteX3" fmla="*/ 63555 w 153580"/>
                <a:gd name="connsiteY3" fmla="*/ 186006 h 186005"/>
                <a:gd name="connsiteX4" fmla="*/ 153580 w 153580"/>
                <a:gd name="connsiteY4" fmla="*/ 67150 h 186005"/>
                <a:gd name="connsiteX5" fmla="*/ 63485 w 153580"/>
                <a:gd name="connsiteY5" fmla="*/ 172466 h 186005"/>
                <a:gd name="connsiteX6" fmla="*/ 13540 w 153580"/>
                <a:gd name="connsiteY6" fmla="*/ 117087 h 186005"/>
                <a:gd name="connsiteX7" fmla="*/ 88527 w 153580"/>
                <a:gd name="connsiteY7" fmla="*/ 13675 h 186005"/>
                <a:gd name="connsiteX8" fmla="*/ 139901 w 153580"/>
                <a:gd name="connsiteY8" fmla="*/ 67286 h 186005"/>
                <a:gd name="connsiteX9" fmla="*/ 63485 w 153580"/>
                <a:gd name="connsiteY9" fmla="*/ 172534 h 18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580" h="186005">
                  <a:moveTo>
                    <a:pt x="153580" y="67218"/>
                  </a:moveTo>
                  <a:cubicBezTo>
                    <a:pt x="153580" y="24492"/>
                    <a:pt x="129900" y="0"/>
                    <a:pt x="88594" y="0"/>
                  </a:cubicBezTo>
                  <a:cubicBezTo>
                    <a:pt x="27488" y="0"/>
                    <a:pt x="0" y="68442"/>
                    <a:pt x="0" y="117019"/>
                  </a:cubicBezTo>
                  <a:cubicBezTo>
                    <a:pt x="0" y="158928"/>
                    <a:pt x="24973" y="186006"/>
                    <a:pt x="63555" y="186006"/>
                  </a:cubicBezTo>
                  <a:cubicBezTo>
                    <a:pt x="125680" y="186006"/>
                    <a:pt x="153580" y="116543"/>
                    <a:pt x="153580" y="67150"/>
                  </a:cubicBezTo>
                  <a:close/>
                  <a:moveTo>
                    <a:pt x="63485" y="172466"/>
                  </a:moveTo>
                  <a:cubicBezTo>
                    <a:pt x="32661" y="172466"/>
                    <a:pt x="13540" y="151240"/>
                    <a:pt x="13540" y="117087"/>
                  </a:cubicBezTo>
                  <a:cubicBezTo>
                    <a:pt x="13540" y="74157"/>
                    <a:pt x="36811" y="13675"/>
                    <a:pt x="88527" y="13675"/>
                  </a:cubicBezTo>
                  <a:cubicBezTo>
                    <a:pt x="111935" y="13675"/>
                    <a:pt x="139901" y="22996"/>
                    <a:pt x="139901" y="67286"/>
                  </a:cubicBezTo>
                  <a:cubicBezTo>
                    <a:pt x="139901" y="111576"/>
                    <a:pt x="116154" y="172534"/>
                    <a:pt x="63485" y="172534"/>
                  </a:cubicBez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1C1C7F6-078C-6B2D-22CD-C5A83CFB2AEC}"/>
              </a:ext>
            </a:extLst>
          </p:cNvPr>
          <p:cNvGrpSpPr/>
          <p:nvPr/>
        </p:nvGrpSpPr>
        <p:grpSpPr>
          <a:xfrm>
            <a:off x="2217459" y="3862647"/>
            <a:ext cx="1371600" cy="1197820"/>
            <a:chOff x="2217459" y="3862647"/>
            <a:chExt cx="1371600" cy="1197820"/>
          </a:xfrm>
        </p:grpSpPr>
        <p:sp>
          <p:nvSpPr>
            <p:cNvPr id="41" name="TextBox 36">
              <a:extLst>
                <a:ext uri="{FF2B5EF4-FFF2-40B4-BE49-F238E27FC236}">
                  <a16:creationId xmlns:a16="http://schemas.microsoft.com/office/drawing/2014/main" id="{CA6AAA63-1001-6212-630F-107D3087D9C5}"/>
                </a:ext>
              </a:extLst>
            </p:cNvPr>
            <p:cNvSpPr txBox="1"/>
            <p:nvPr/>
          </p:nvSpPr>
          <p:spPr>
            <a:xfrm>
              <a:off x="2217459" y="3862647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2" name="TextBox 37">
              <a:extLst>
                <a:ext uri="{FF2B5EF4-FFF2-40B4-BE49-F238E27FC236}">
                  <a16:creationId xmlns:a16="http://schemas.microsoft.com/office/drawing/2014/main" id="{DEA0869D-8648-B0AB-02CA-529529E7B4AC}"/>
                </a:ext>
              </a:extLst>
            </p:cNvPr>
            <p:cNvSpPr txBox="1"/>
            <p:nvPr/>
          </p:nvSpPr>
          <p:spPr>
            <a:xfrm>
              <a:off x="2217459" y="4229470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8DC030A-C593-2CFE-9CB1-0942B710BDAD}"/>
              </a:ext>
            </a:extLst>
          </p:cNvPr>
          <p:cNvGrpSpPr/>
          <p:nvPr/>
        </p:nvGrpSpPr>
        <p:grpSpPr>
          <a:xfrm>
            <a:off x="4743682" y="3862647"/>
            <a:ext cx="1371600" cy="1197820"/>
            <a:chOff x="4743682" y="3862647"/>
            <a:chExt cx="1371600" cy="1197820"/>
          </a:xfrm>
        </p:grpSpPr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76899BD6-C134-F7FC-8A80-9D43E9DD4F83}"/>
                </a:ext>
              </a:extLst>
            </p:cNvPr>
            <p:cNvSpPr txBox="1"/>
            <p:nvPr/>
          </p:nvSpPr>
          <p:spPr>
            <a:xfrm>
              <a:off x="4743682" y="3862647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5" name="TextBox 37">
              <a:extLst>
                <a:ext uri="{FF2B5EF4-FFF2-40B4-BE49-F238E27FC236}">
                  <a16:creationId xmlns:a16="http://schemas.microsoft.com/office/drawing/2014/main" id="{1258DEC0-0544-CEA4-5BC0-230794B87308}"/>
                </a:ext>
              </a:extLst>
            </p:cNvPr>
            <p:cNvSpPr txBox="1"/>
            <p:nvPr/>
          </p:nvSpPr>
          <p:spPr>
            <a:xfrm>
              <a:off x="4743682" y="4229470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28A820A-C44D-E476-984B-E0853F4FD9DE}"/>
              </a:ext>
            </a:extLst>
          </p:cNvPr>
          <p:cNvGrpSpPr/>
          <p:nvPr/>
        </p:nvGrpSpPr>
        <p:grpSpPr>
          <a:xfrm>
            <a:off x="7269906" y="3862647"/>
            <a:ext cx="1371600" cy="1197820"/>
            <a:chOff x="7269906" y="3862647"/>
            <a:chExt cx="1371600" cy="1197820"/>
          </a:xfrm>
        </p:grpSpPr>
        <p:sp>
          <p:nvSpPr>
            <p:cNvPr id="47" name="TextBox 36">
              <a:extLst>
                <a:ext uri="{FF2B5EF4-FFF2-40B4-BE49-F238E27FC236}">
                  <a16:creationId xmlns:a16="http://schemas.microsoft.com/office/drawing/2014/main" id="{35D313F0-303D-6EB0-4A06-986082A409FE}"/>
                </a:ext>
              </a:extLst>
            </p:cNvPr>
            <p:cNvSpPr txBox="1"/>
            <p:nvPr/>
          </p:nvSpPr>
          <p:spPr>
            <a:xfrm>
              <a:off x="7269906" y="3862647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8" name="TextBox 37">
              <a:extLst>
                <a:ext uri="{FF2B5EF4-FFF2-40B4-BE49-F238E27FC236}">
                  <a16:creationId xmlns:a16="http://schemas.microsoft.com/office/drawing/2014/main" id="{D02AA034-DDB7-A7B6-07F2-7D510ABCB62B}"/>
                </a:ext>
              </a:extLst>
            </p:cNvPr>
            <p:cNvSpPr txBox="1"/>
            <p:nvPr/>
          </p:nvSpPr>
          <p:spPr>
            <a:xfrm>
              <a:off x="7269906" y="4229470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6B712B1-04B5-BBD1-B132-155F6BACD9D8}"/>
              </a:ext>
            </a:extLst>
          </p:cNvPr>
          <p:cNvGrpSpPr/>
          <p:nvPr/>
        </p:nvGrpSpPr>
        <p:grpSpPr>
          <a:xfrm>
            <a:off x="9850374" y="3862647"/>
            <a:ext cx="1371600" cy="1197820"/>
            <a:chOff x="9850374" y="3862647"/>
            <a:chExt cx="1371600" cy="1197820"/>
          </a:xfrm>
        </p:grpSpPr>
        <p:sp>
          <p:nvSpPr>
            <p:cNvPr id="50" name="TextBox 36">
              <a:extLst>
                <a:ext uri="{FF2B5EF4-FFF2-40B4-BE49-F238E27FC236}">
                  <a16:creationId xmlns:a16="http://schemas.microsoft.com/office/drawing/2014/main" id="{A3096BB2-AB10-9686-E92B-6D99476F1352}"/>
                </a:ext>
              </a:extLst>
            </p:cNvPr>
            <p:cNvSpPr txBox="1"/>
            <p:nvPr/>
          </p:nvSpPr>
          <p:spPr>
            <a:xfrm>
              <a:off x="9850374" y="3862647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1" name="TextBox 37">
              <a:extLst>
                <a:ext uri="{FF2B5EF4-FFF2-40B4-BE49-F238E27FC236}">
                  <a16:creationId xmlns:a16="http://schemas.microsoft.com/office/drawing/2014/main" id="{8770BCF0-A850-13D2-61D8-D3D72EC504C6}"/>
                </a:ext>
              </a:extLst>
            </p:cNvPr>
            <p:cNvSpPr txBox="1"/>
            <p:nvPr/>
          </p:nvSpPr>
          <p:spPr>
            <a:xfrm>
              <a:off x="9850374" y="4229470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981CDA3-1196-5909-2578-50AD0844B754}"/>
              </a:ext>
            </a:extLst>
          </p:cNvPr>
          <p:cNvGrpSpPr/>
          <p:nvPr/>
        </p:nvGrpSpPr>
        <p:grpSpPr>
          <a:xfrm>
            <a:off x="1989750" y="1607360"/>
            <a:ext cx="1371600" cy="1197820"/>
            <a:chOff x="1989750" y="1607360"/>
            <a:chExt cx="1371600" cy="1197820"/>
          </a:xfrm>
        </p:grpSpPr>
        <p:sp>
          <p:nvSpPr>
            <p:cNvPr id="53" name="TextBox 36">
              <a:extLst>
                <a:ext uri="{FF2B5EF4-FFF2-40B4-BE49-F238E27FC236}">
                  <a16:creationId xmlns:a16="http://schemas.microsoft.com/office/drawing/2014/main" id="{2FC8859E-616C-10BF-EE69-A387B2A8A2AA}"/>
                </a:ext>
              </a:extLst>
            </p:cNvPr>
            <p:cNvSpPr txBox="1"/>
            <p:nvPr/>
          </p:nvSpPr>
          <p:spPr>
            <a:xfrm>
              <a:off x="1989750" y="1607360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4" name="TextBox 37">
              <a:extLst>
                <a:ext uri="{FF2B5EF4-FFF2-40B4-BE49-F238E27FC236}">
                  <a16:creationId xmlns:a16="http://schemas.microsoft.com/office/drawing/2014/main" id="{88F233FF-5468-51F3-5B39-9DA2526552D4}"/>
                </a:ext>
              </a:extLst>
            </p:cNvPr>
            <p:cNvSpPr txBox="1"/>
            <p:nvPr/>
          </p:nvSpPr>
          <p:spPr>
            <a:xfrm>
              <a:off x="1989750" y="1974183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583D1CB-C73A-79B7-5AAA-1816C0BE35A9}"/>
              </a:ext>
            </a:extLst>
          </p:cNvPr>
          <p:cNvGrpSpPr/>
          <p:nvPr/>
        </p:nvGrpSpPr>
        <p:grpSpPr>
          <a:xfrm>
            <a:off x="4743682" y="1607360"/>
            <a:ext cx="1371600" cy="1197820"/>
            <a:chOff x="4743682" y="1607360"/>
            <a:chExt cx="1371600" cy="1197820"/>
          </a:xfrm>
        </p:grpSpPr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0B8A9698-41A4-2FA1-59D2-5CDCAB6D3736}"/>
                </a:ext>
              </a:extLst>
            </p:cNvPr>
            <p:cNvSpPr txBox="1"/>
            <p:nvPr/>
          </p:nvSpPr>
          <p:spPr>
            <a:xfrm>
              <a:off x="4743682" y="1607360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7" name="TextBox 37">
              <a:extLst>
                <a:ext uri="{FF2B5EF4-FFF2-40B4-BE49-F238E27FC236}">
                  <a16:creationId xmlns:a16="http://schemas.microsoft.com/office/drawing/2014/main" id="{07053BEA-52D9-BDF4-5EC3-BC0B3DCBB25F}"/>
                </a:ext>
              </a:extLst>
            </p:cNvPr>
            <p:cNvSpPr txBox="1"/>
            <p:nvPr/>
          </p:nvSpPr>
          <p:spPr>
            <a:xfrm>
              <a:off x="4743682" y="1974183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C813238-F7A5-E1C1-23CE-8909C1DC7B20}"/>
              </a:ext>
            </a:extLst>
          </p:cNvPr>
          <p:cNvGrpSpPr/>
          <p:nvPr/>
        </p:nvGrpSpPr>
        <p:grpSpPr>
          <a:xfrm>
            <a:off x="7269906" y="1607360"/>
            <a:ext cx="1371600" cy="1197820"/>
            <a:chOff x="7269906" y="1607360"/>
            <a:chExt cx="1371600" cy="1197820"/>
          </a:xfrm>
        </p:grpSpPr>
        <p:sp>
          <p:nvSpPr>
            <p:cNvPr id="59" name="TextBox 36">
              <a:extLst>
                <a:ext uri="{FF2B5EF4-FFF2-40B4-BE49-F238E27FC236}">
                  <a16:creationId xmlns:a16="http://schemas.microsoft.com/office/drawing/2014/main" id="{65202D7C-CA5F-C55C-F7C9-35F914747FED}"/>
                </a:ext>
              </a:extLst>
            </p:cNvPr>
            <p:cNvSpPr txBox="1"/>
            <p:nvPr/>
          </p:nvSpPr>
          <p:spPr>
            <a:xfrm>
              <a:off x="7269906" y="1607360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0" name="TextBox 37">
              <a:extLst>
                <a:ext uri="{FF2B5EF4-FFF2-40B4-BE49-F238E27FC236}">
                  <a16:creationId xmlns:a16="http://schemas.microsoft.com/office/drawing/2014/main" id="{05E66C35-3108-7A6D-3C91-6245F5D6CEB6}"/>
                </a:ext>
              </a:extLst>
            </p:cNvPr>
            <p:cNvSpPr txBox="1"/>
            <p:nvPr/>
          </p:nvSpPr>
          <p:spPr>
            <a:xfrm>
              <a:off x="7269906" y="1974183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5FE8B9E-2DD2-CFB5-406A-595B4FD4BA89}"/>
              </a:ext>
            </a:extLst>
          </p:cNvPr>
          <p:cNvGrpSpPr/>
          <p:nvPr/>
        </p:nvGrpSpPr>
        <p:grpSpPr>
          <a:xfrm>
            <a:off x="9850374" y="1607360"/>
            <a:ext cx="1371600" cy="1197820"/>
            <a:chOff x="9850374" y="1607360"/>
            <a:chExt cx="1371600" cy="1197820"/>
          </a:xfrm>
        </p:grpSpPr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ED4782D6-824F-28B6-8AF2-6856E4A65E71}"/>
                </a:ext>
              </a:extLst>
            </p:cNvPr>
            <p:cNvSpPr txBox="1"/>
            <p:nvPr/>
          </p:nvSpPr>
          <p:spPr>
            <a:xfrm>
              <a:off x="9850374" y="1607360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3" name="TextBox 37">
              <a:extLst>
                <a:ext uri="{FF2B5EF4-FFF2-40B4-BE49-F238E27FC236}">
                  <a16:creationId xmlns:a16="http://schemas.microsoft.com/office/drawing/2014/main" id="{CD3DEA7A-A7EE-62DF-5002-9AC5872CFA5C}"/>
                </a:ext>
              </a:extLst>
            </p:cNvPr>
            <p:cNvSpPr txBox="1"/>
            <p:nvPr/>
          </p:nvSpPr>
          <p:spPr>
            <a:xfrm>
              <a:off x="9850374" y="1974183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18794-C92A-E51F-698C-603833EAF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79079-58DE-4A31-A6BF-B94F8E2D0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Eight-Step Number Line </a:t>
            </a:r>
            <a:r>
              <a:rPr lang="en-US" dirty="0"/>
              <a:t>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77A2002-572C-D9FF-A420-D3C1BA22EB65}"/>
              </a:ext>
            </a:extLst>
          </p:cNvPr>
          <p:cNvSpPr/>
          <p:nvPr/>
        </p:nvSpPr>
        <p:spPr>
          <a:xfrm>
            <a:off x="1311829" y="1840926"/>
            <a:ext cx="505047" cy="1018388"/>
          </a:xfrm>
          <a:custGeom>
            <a:avLst/>
            <a:gdLst>
              <a:gd name="connsiteX0" fmla="*/ 0 w 283483"/>
              <a:gd name="connsiteY0" fmla="*/ 571623 h 571622"/>
              <a:gd name="connsiteX1" fmla="*/ 93564 w 283483"/>
              <a:gd name="connsiteY1" fmla="*/ 149267 h 571622"/>
              <a:gd name="connsiteX2" fmla="*/ 21570 w 283483"/>
              <a:gd name="connsiteY2" fmla="*/ 145933 h 571622"/>
              <a:gd name="connsiteX3" fmla="*/ 43958 w 283483"/>
              <a:gd name="connsiteY3" fmla="*/ 46739 h 571622"/>
              <a:gd name="connsiteX4" fmla="*/ 172090 w 283483"/>
              <a:gd name="connsiteY4" fmla="*/ 0 h 571622"/>
              <a:gd name="connsiteX5" fmla="*/ 283483 w 283483"/>
              <a:gd name="connsiteY5" fmla="*/ 0 h 571622"/>
              <a:gd name="connsiteX6" fmla="*/ 157664 w 283483"/>
              <a:gd name="connsiteY6" fmla="*/ 571555 h 571622"/>
              <a:gd name="connsiteX7" fmla="*/ 0 w 283483"/>
              <a:gd name="connsiteY7" fmla="*/ 571555 h 57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483" h="571622">
                <a:moveTo>
                  <a:pt x="0" y="571623"/>
                </a:moveTo>
                <a:lnTo>
                  <a:pt x="93564" y="149267"/>
                </a:lnTo>
                <a:cubicBezTo>
                  <a:pt x="74782" y="149267"/>
                  <a:pt x="35724" y="147974"/>
                  <a:pt x="21570" y="145933"/>
                </a:cubicBezTo>
                <a:lnTo>
                  <a:pt x="43958" y="46739"/>
                </a:lnTo>
                <a:cubicBezTo>
                  <a:pt x="94176" y="43882"/>
                  <a:pt x="142762" y="24152"/>
                  <a:pt x="172090" y="0"/>
                </a:cubicBezTo>
                <a:lnTo>
                  <a:pt x="283483" y="0"/>
                </a:lnTo>
                <a:lnTo>
                  <a:pt x="157664" y="571555"/>
                </a:lnTo>
                <a:lnTo>
                  <a:pt x="0" y="571555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5CDC08CE-D8E0-0B9D-C4D3-947DC7EA1CA6}"/>
              </a:ext>
            </a:extLst>
          </p:cNvPr>
          <p:cNvSpPr/>
          <p:nvPr/>
        </p:nvSpPr>
        <p:spPr>
          <a:xfrm>
            <a:off x="3674004" y="1828442"/>
            <a:ext cx="890432" cy="1030874"/>
          </a:xfrm>
          <a:custGeom>
            <a:avLst/>
            <a:gdLst>
              <a:gd name="connsiteX0" fmla="*/ 0 w 499800"/>
              <a:gd name="connsiteY0" fmla="*/ 578631 h 578630"/>
              <a:gd name="connsiteX1" fmla="*/ 2110 w 499800"/>
              <a:gd name="connsiteY1" fmla="*/ 568834 h 578630"/>
              <a:gd name="connsiteX2" fmla="*/ 239522 w 499800"/>
              <a:gd name="connsiteY2" fmla="*/ 275334 h 578630"/>
              <a:gd name="connsiteX3" fmla="*/ 338396 w 499800"/>
              <a:gd name="connsiteY3" fmla="*/ 156955 h 578630"/>
              <a:gd name="connsiteX4" fmla="*/ 288653 w 499800"/>
              <a:gd name="connsiteY4" fmla="*/ 105521 h 578630"/>
              <a:gd name="connsiteX5" fmla="*/ 214483 w 499800"/>
              <a:gd name="connsiteY5" fmla="*/ 185121 h 578630"/>
              <a:gd name="connsiteX6" fmla="*/ 65867 w 499800"/>
              <a:gd name="connsiteY6" fmla="*/ 185121 h 578630"/>
              <a:gd name="connsiteX7" fmla="*/ 302738 w 499800"/>
              <a:gd name="connsiteY7" fmla="*/ 0 h 578630"/>
              <a:gd name="connsiteX8" fmla="*/ 499801 w 499800"/>
              <a:gd name="connsiteY8" fmla="*/ 161173 h 578630"/>
              <a:gd name="connsiteX9" fmla="*/ 355271 w 499800"/>
              <a:gd name="connsiteY9" fmla="*/ 352553 h 578630"/>
              <a:gd name="connsiteX10" fmla="*/ 211762 w 499800"/>
              <a:gd name="connsiteY10" fmla="*/ 462700 h 578630"/>
              <a:gd name="connsiteX11" fmla="*/ 458700 w 499800"/>
              <a:gd name="connsiteY11" fmla="*/ 462700 h 578630"/>
              <a:gd name="connsiteX12" fmla="*/ 415357 w 499800"/>
              <a:gd name="connsiteY12" fmla="*/ 578563 h 578630"/>
              <a:gd name="connsiteX13" fmla="*/ 66 w 499800"/>
              <a:gd name="connsiteY13" fmla="*/ 578563 h 57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9800" h="578630">
                <a:moveTo>
                  <a:pt x="0" y="578631"/>
                </a:moveTo>
                <a:lnTo>
                  <a:pt x="2110" y="568834"/>
                </a:lnTo>
                <a:cubicBezTo>
                  <a:pt x="30076" y="437324"/>
                  <a:pt x="84989" y="373984"/>
                  <a:pt x="239522" y="275334"/>
                </a:cubicBezTo>
                <a:cubicBezTo>
                  <a:pt x="312672" y="228663"/>
                  <a:pt x="338396" y="198388"/>
                  <a:pt x="338396" y="156955"/>
                </a:cubicBezTo>
                <a:cubicBezTo>
                  <a:pt x="338396" y="122394"/>
                  <a:pt x="320431" y="105521"/>
                  <a:pt x="288653" y="105521"/>
                </a:cubicBezTo>
                <a:cubicBezTo>
                  <a:pt x="250344" y="105521"/>
                  <a:pt x="230133" y="130217"/>
                  <a:pt x="214483" y="185121"/>
                </a:cubicBezTo>
                <a:lnTo>
                  <a:pt x="65867" y="185121"/>
                </a:lnTo>
                <a:cubicBezTo>
                  <a:pt x="84989" y="102800"/>
                  <a:pt x="134050" y="0"/>
                  <a:pt x="302738" y="0"/>
                </a:cubicBezTo>
                <a:cubicBezTo>
                  <a:pt x="442915" y="0"/>
                  <a:pt x="499801" y="79328"/>
                  <a:pt x="499801" y="161173"/>
                </a:cubicBezTo>
                <a:cubicBezTo>
                  <a:pt x="499801" y="243018"/>
                  <a:pt x="455368" y="292683"/>
                  <a:pt x="355271" y="352553"/>
                </a:cubicBezTo>
                <a:cubicBezTo>
                  <a:pt x="280692" y="397864"/>
                  <a:pt x="230541" y="432765"/>
                  <a:pt x="211762" y="462700"/>
                </a:cubicBezTo>
                <a:lnTo>
                  <a:pt x="458700" y="462700"/>
                </a:lnTo>
                <a:lnTo>
                  <a:pt x="415357" y="578563"/>
                </a:lnTo>
                <a:lnTo>
                  <a:pt x="66" y="578563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44FA794E-DA9F-56F8-DF17-C291174CF16D}"/>
              </a:ext>
            </a:extLst>
          </p:cNvPr>
          <p:cNvSpPr/>
          <p:nvPr/>
        </p:nvSpPr>
        <p:spPr>
          <a:xfrm>
            <a:off x="6296110" y="1828563"/>
            <a:ext cx="852716" cy="1048207"/>
          </a:xfrm>
          <a:custGeom>
            <a:avLst/>
            <a:gdLst>
              <a:gd name="connsiteX0" fmla="*/ 59327 w 478630"/>
              <a:gd name="connsiteY0" fmla="*/ 158588 h 588359"/>
              <a:gd name="connsiteX1" fmla="*/ 282522 w 478630"/>
              <a:gd name="connsiteY1" fmla="*/ 0 h 588359"/>
              <a:gd name="connsiteX2" fmla="*/ 478631 w 478630"/>
              <a:gd name="connsiteY2" fmla="*/ 143484 h 588359"/>
              <a:gd name="connsiteX3" fmla="*/ 373022 w 478630"/>
              <a:gd name="connsiteY3" fmla="*/ 274790 h 588359"/>
              <a:gd name="connsiteX4" fmla="*/ 373022 w 478630"/>
              <a:gd name="connsiteY4" fmla="*/ 276831 h 588359"/>
              <a:gd name="connsiteX5" fmla="*/ 452366 w 478630"/>
              <a:gd name="connsiteY5" fmla="*/ 398272 h 588359"/>
              <a:gd name="connsiteX6" fmla="*/ 209574 w 478630"/>
              <a:gd name="connsiteY6" fmla="*/ 588359 h 588359"/>
              <a:gd name="connsiteX7" fmla="*/ 264 w 478630"/>
              <a:gd name="connsiteY7" fmla="*/ 414940 h 588359"/>
              <a:gd name="connsiteX8" fmla="*/ 152688 w 478630"/>
              <a:gd name="connsiteY8" fmla="*/ 414940 h 588359"/>
              <a:gd name="connsiteX9" fmla="*/ 213521 w 478630"/>
              <a:gd name="connsiteY9" fmla="*/ 487057 h 588359"/>
              <a:gd name="connsiteX10" fmla="*/ 288645 w 478630"/>
              <a:gd name="connsiteY10" fmla="*/ 396435 h 588359"/>
              <a:gd name="connsiteX11" fmla="*/ 207398 w 478630"/>
              <a:gd name="connsiteY11" fmla="*/ 329353 h 588359"/>
              <a:gd name="connsiteX12" fmla="*/ 164935 w 478630"/>
              <a:gd name="connsiteY12" fmla="*/ 329353 h 588359"/>
              <a:gd name="connsiteX13" fmla="*/ 188413 w 478630"/>
              <a:gd name="connsiteY13" fmla="*/ 224241 h 588359"/>
              <a:gd name="connsiteX14" fmla="*/ 228220 w 478630"/>
              <a:gd name="connsiteY14" fmla="*/ 224241 h 588359"/>
              <a:gd name="connsiteX15" fmla="*/ 318585 w 478630"/>
              <a:gd name="connsiteY15" fmla="*/ 150900 h 588359"/>
              <a:gd name="connsiteX16" fmla="*/ 268776 w 478630"/>
              <a:gd name="connsiteY16" fmla="*/ 101031 h 588359"/>
              <a:gd name="connsiteX17" fmla="*/ 202839 w 478630"/>
              <a:gd name="connsiteY17" fmla="*/ 158588 h 588359"/>
              <a:gd name="connsiteX18" fmla="*/ 59190 w 478630"/>
              <a:gd name="connsiteY18" fmla="*/ 158588 h 588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8630" h="588359">
                <a:moveTo>
                  <a:pt x="59327" y="158588"/>
                </a:moveTo>
                <a:cubicBezTo>
                  <a:pt x="76066" y="81437"/>
                  <a:pt x="134723" y="0"/>
                  <a:pt x="282522" y="0"/>
                </a:cubicBezTo>
                <a:cubicBezTo>
                  <a:pt x="430317" y="0"/>
                  <a:pt x="478631" y="72388"/>
                  <a:pt x="478631" y="143484"/>
                </a:cubicBezTo>
                <a:cubicBezTo>
                  <a:pt x="478631" y="208661"/>
                  <a:pt x="441408" y="252339"/>
                  <a:pt x="373022" y="274790"/>
                </a:cubicBezTo>
                <a:lnTo>
                  <a:pt x="373022" y="276831"/>
                </a:lnTo>
                <a:cubicBezTo>
                  <a:pt x="402078" y="290098"/>
                  <a:pt x="452705" y="326292"/>
                  <a:pt x="452366" y="398272"/>
                </a:cubicBezTo>
                <a:cubicBezTo>
                  <a:pt x="452024" y="497534"/>
                  <a:pt x="377787" y="588359"/>
                  <a:pt x="209574" y="588359"/>
                </a:cubicBezTo>
                <a:cubicBezTo>
                  <a:pt x="41365" y="588359"/>
                  <a:pt x="-3956" y="499915"/>
                  <a:pt x="264" y="414940"/>
                </a:cubicBezTo>
                <a:lnTo>
                  <a:pt x="152688" y="414940"/>
                </a:lnTo>
                <a:cubicBezTo>
                  <a:pt x="153097" y="455421"/>
                  <a:pt x="170245" y="487057"/>
                  <a:pt x="213521" y="487057"/>
                </a:cubicBezTo>
                <a:cubicBezTo>
                  <a:pt x="263673" y="487057"/>
                  <a:pt x="288645" y="446236"/>
                  <a:pt x="288645" y="396435"/>
                </a:cubicBezTo>
                <a:cubicBezTo>
                  <a:pt x="288645" y="356363"/>
                  <a:pt x="268367" y="329353"/>
                  <a:pt x="207398" y="329353"/>
                </a:cubicBezTo>
                <a:lnTo>
                  <a:pt x="164935" y="329353"/>
                </a:lnTo>
                <a:lnTo>
                  <a:pt x="188413" y="224241"/>
                </a:lnTo>
                <a:lnTo>
                  <a:pt x="228220" y="224241"/>
                </a:lnTo>
                <a:cubicBezTo>
                  <a:pt x="291436" y="224241"/>
                  <a:pt x="318585" y="192469"/>
                  <a:pt x="318585" y="150900"/>
                </a:cubicBezTo>
                <a:cubicBezTo>
                  <a:pt x="318585" y="124230"/>
                  <a:pt x="304839" y="101031"/>
                  <a:pt x="268776" y="101031"/>
                </a:cubicBezTo>
                <a:cubicBezTo>
                  <a:pt x="230261" y="101031"/>
                  <a:pt x="214066" y="124298"/>
                  <a:pt x="202839" y="158588"/>
                </a:cubicBezTo>
                <a:lnTo>
                  <a:pt x="59190" y="158588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316D7DAA-8409-5ADE-0D15-92ED4E293CF5}"/>
              </a:ext>
            </a:extLst>
          </p:cNvPr>
          <p:cNvSpPr/>
          <p:nvPr/>
        </p:nvSpPr>
        <p:spPr>
          <a:xfrm>
            <a:off x="8882663" y="1844562"/>
            <a:ext cx="886194" cy="1014873"/>
          </a:xfrm>
          <a:custGeom>
            <a:avLst/>
            <a:gdLst>
              <a:gd name="connsiteX0" fmla="*/ 226867 w 497421"/>
              <a:gd name="connsiteY0" fmla="*/ 569582 h 569649"/>
              <a:gd name="connsiteX1" fmla="*/ 254700 w 497421"/>
              <a:gd name="connsiteY1" fmla="*/ 441950 h 569649"/>
              <a:gd name="connsiteX2" fmla="*/ 0 w 497421"/>
              <a:gd name="connsiteY2" fmla="*/ 441950 h 569649"/>
              <a:gd name="connsiteX3" fmla="*/ 24700 w 497421"/>
              <a:gd name="connsiteY3" fmla="*/ 327925 h 569649"/>
              <a:gd name="connsiteX4" fmla="*/ 288381 w 497421"/>
              <a:gd name="connsiteY4" fmla="*/ 0 h 569649"/>
              <a:gd name="connsiteX5" fmla="*/ 497422 w 497421"/>
              <a:gd name="connsiteY5" fmla="*/ 0 h 569649"/>
              <a:gd name="connsiteX6" fmla="*/ 424544 w 497421"/>
              <a:gd name="connsiteY6" fmla="*/ 328401 h 569649"/>
              <a:gd name="connsiteX7" fmla="*/ 485716 w 497421"/>
              <a:gd name="connsiteY7" fmla="*/ 328401 h 569649"/>
              <a:gd name="connsiteX8" fmla="*/ 453464 w 497421"/>
              <a:gd name="connsiteY8" fmla="*/ 442018 h 569649"/>
              <a:gd name="connsiteX9" fmla="*/ 399704 w 497421"/>
              <a:gd name="connsiteY9" fmla="*/ 442018 h 569649"/>
              <a:gd name="connsiteX10" fmla="*/ 371874 w 497421"/>
              <a:gd name="connsiteY10" fmla="*/ 569650 h 569649"/>
              <a:gd name="connsiteX11" fmla="*/ 226800 w 497421"/>
              <a:gd name="connsiteY11" fmla="*/ 569650 h 569649"/>
              <a:gd name="connsiteX12" fmla="*/ 297501 w 497421"/>
              <a:gd name="connsiteY12" fmla="*/ 249073 h 569649"/>
              <a:gd name="connsiteX13" fmla="*/ 331727 w 497421"/>
              <a:gd name="connsiteY13" fmla="*/ 109603 h 569649"/>
              <a:gd name="connsiteX14" fmla="*/ 167326 w 497421"/>
              <a:gd name="connsiteY14" fmla="*/ 328401 h 569649"/>
              <a:gd name="connsiteX15" fmla="*/ 279466 w 497421"/>
              <a:gd name="connsiteY15" fmla="*/ 328401 h 569649"/>
              <a:gd name="connsiteX16" fmla="*/ 297501 w 497421"/>
              <a:gd name="connsiteY16" fmla="*/ 249141 h 569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7421" h="569649">
                <a:moveTo>
                  <a:pt x="226867" y="569582"/>
                </a:moveTo>
                <a:lnTo>
                  <a:pt x="254700" y="441950"/>
                </a:lnTo>
                <a:lnTo>
                  <a:pt x="0" y="441950"/>
                </a:lnTo>
                <a:lnTo>
                  <a:pt x="24700" y="327925"/>
                </a:lnTo>
                <a:lnTo>
                  <a:pt x="288381" y="0"/>
                </a:lnTo>
                <a:lnTo>
                  <a:pt x="497422" y="0"/>
                </a:lnTo>
                <a:lnTo>
                  <a:pt x="424544" y="328401"/>
                </a:lnTo>
                <a:lnTo>
                  <a:pt x="485716" y="328401"/>
                </a:lnTo>
                <a:lnTo>
                  <a:pt x="453464" y="442018"/>
                </a:lnTo>
                <a:lnTo>
                  <a:pt x="399704" y="442018"/>
                </a:lnTo>
                <a:lnTo>
                  <a:pt x="371874" y="569650"/>
                </a:lnTo>
                <a:lnTo>
                  <a:pt x="226800" y="569650"/>
                </a:lnTo>
                <a:close/>
                <a:moveTo>
                  <a:pt x="297501" y="249073"/>
                </a:moveTo>
                <a:cubicBezTo>
                  <a:pt x="310702" y="191652"/>
                  <a:pt x="320773" y="149267"/>
                  <a:pt x="331727" y="109603"/>
                </a:cubicBezTo>
                <a:cubicBezTo>
                  <a:pt x="291036" y="168656"/>
                  <a:pt x="213802" y="265333"/>
                  <a:pt x="167326" y="328401"/>
                </a:cubicBezTo>
                <a:lnTo>
                  <a:pt x="279466" y="328401"/>
                </a:lnTo>
                <a:lnTo>
                  <a:pt x="297501" y="24914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AAE81CAD-1B92-73F8-D7F6-1BEA7DA6451D}"/>
              </a:ext>
            </a:extLst>
          </p:cNvPr>
          <p:cNvSpPr/>
          <p:nvPr/>
        </p:nvSpPr>
        <p:spPr>
          <a:xfrm>
            <a:off x="9112273" y="1937772"/>
            <a:ext cx="351448" cy="491377"/>
          </a:xfrm>
          <a:custGeom>
            <a:avLst/>
            <a:gdLst>
              <a:gd name="connsiteX0" fmla="*/ 132419 w 197268"/>
              <a:gd name="connsiteY0" fmla="*/ 275743 h 275810"/>
              <a:gd name="connsiteX1" fmla="*/ 0 w 197268"/>
              <a:gd name="connsiteY1" fmla="*/ 275743 h 275810"/>
              <a:gd name="connsiteX2" fmla="*/ 7622 w 197268"/>
              <a:gd name="connsiteY2" fmla="*/ 264993 h 275810"/>
              <a:gd name="connsiteX3" fmla="*/ 73356 w 197268"/>
              <a:gd name="connsiteY3" fmla="*/ 175052 h 275810"/>
              <a:gd name="connsiteX4" fmla="*/ 174336 w 197268"/>
              <a:gd name="connsiteY4" fmla="*/ 34561 h 275810"/>
              <a:gd name="connsiteX5" fmla="*/ 197269 w 197268"/>
              <a:gd name="connsiteY5" fmla="*/ 0 h 275810"/>
              <a:gd name="connsiteX6" fmla="*/ 186583 w 197268"/>
              <a:gd name="connsiteY6" fmla="*/ 40140 h 275810"/>
              <a:gd name="connsiteX7" fmla="*/ 151879 w 197268"/>
              <a:gd name="connsiteY7" fmla="*/ 186890 h 275810"/>
              <a:gd name="connsiteX8" fmla="*/ 132419 w 197268"/>
              <a:gd name="connsiteY8" fmla="*/ 275810 h 275810"/>
              <a:gd name="connsiteX9" fmla="*/ 26335 w 197268"/>
              <a:gd name="connsiteY9" fmla="*/ 262136 h 275810"/>
              <a:gd name="connsiteX10" fmla="*/ 121464 w 197268"/>
              <a:gd name="connsiteY10" fmla="*/ 262136 h 275810"/>
              <a:gd name="connsiteX11" fmla="*/ 138612 w 197268"/>
              <a:gd name="connsiteY11" fmla="*/ 183896 h 275810"/>
              <a:gd name="connsiteX12" fmla="*/ 163923 w 197268"/>
              <a:gd name="connsiteY12" fmla="*/ 73817 h 275810"/>
              <a:gd name="connsiteX13" fmla="*/ 84311 w 197268"/>
              <a:gd name="connsiteY13" fmla="*/ 183080 h 275810"/>
              <a:gd name="connsiteX14" fmla="*/ 26401 w 197268"/>
              <a:gd name="connsiteY14" fmla="*/ 262068 h 27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7268" h="275810">
                <a:moveTo>
                  <a:pt x="132419" y="275743"/>
                </a:moveTo>
                <a:lnTo>
                  <a:pt x="0" y="275743"/>
                </a:lnTo>
                <a:lnTo>
                  <a:pt x="7622" y="264993"/>
                </a:lnTo>
                <a:cubicBezTo>
                  <a:pt x="26129" y="238936"/>
                  <a:pt x="49061" y="207912"/>
                  <a:pt x="73356" y="175052"/>
                </a:cubicBezTo>
                <a:cubicBezTo>
                  <a:pt x="110712" y="124570"/>
                  <a:pt x="149294" y="72320"/>
                  <a:pt x="174336" y="34561"/>
                </a:cubicBezTo>
                <a:lnTo>
                  <a:pt x="197269" y="0"/>
                </a:lnTo>
                <a:lnTo>
                  <a:pt x="186583" y="40140"/>
                </a:lnTo>
                <a:cubicBezTo>
                  <a:pt x="175832" y="80620"/>
                  <a:pt x="166103" y="122938"/>
                  <a:pt x="151879" y="186890"/>
                </a:cubicBezTo>
                <a:lnTo>
                  <a:pt x="132419" y="275810"/>
                </a:lnTo>
                <a:close/>
                <a:moveTo>
                  <a:pt x="26335" y="262136"/>
                </a:moveTo>
                <a:lnTo>
                  <a:pt x="121464" y="262136"/>
                </a:lnTo>
                <a:lnTo>
                  <a:pt x="138612" y="183896"/>
                </a:lnTo>
                <a:cubicBezTo>
                  <a:pt x="148613" y="138790"/>
                  <a:pt x="156371" y="104432"/>
                  <a:pt x="163923" y="73817"/>
                </a:cubicBezTo>
                <a:cubicBezTo>
                  <a:pt x="140722" y="106814"/>
                  <a:pt x="112141" y="145457"/>
                  <a:pt x="84311" y="183080"/>
                </a:cubicBezTo>
                <a:cubicBezTo>
                  <a:pt x="63282" y="211450"/>
                  <a:pt x="43347" y="238528"/>
                  <a:pt x="26401" y="262068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9" name="Graphique 8">
            <a:extLst>
              <a:ext uri="{FF2B5EF4-FFF2-40B4-BE49-F238E27FC236}">
                <a16:creationId xmlns:a16="http://schemas.microsoft.com/office/drawing/2014/main" id="{154D0C47-EF1E-C443-A2A2-8F1AE77DF39E}"/>
              </a:ext>
            </a:extLst>
          </p:cNvPr>
          <p:cNvGrpSpPr/>
          <p:nvPr/>
        </p:nvGrpSpPr>
        <p:grpSpPr>
          <a:xfrm>
            <a:off x="808600" y="1771111"/>
            <a:ext cx="10574800" cy="1105296"/>
            <a:chOff x="16445951" y="7961372"/>
            <a:chExt cx="5935642" cy="620403"/>
          </a:xfrm>
          <a:solidFill>
            <a:srgbClr val="32545E"/>
          </a:solidFill>
        </p:grpSpPr>
        <p:sp>
          <p:nvSpPr>
            <p:cNvPr id="26" name="Forme libre 9">
              <a:extLst>
                <a:ext uri="{FF2B5EF4-FFF2-40B4-BE49-F238E27FC236}">
                  <a16:creationId xmlns:a16="http://schemas.microsoft.com/office/drawing/2014/main" id="{68BD9AA5-685A-584A-FBD1-3DCF02DA5EF9}"/>
                </a:ext>
              </a:extLst>
            </p:cNvPr>
            <p:cNvSpPr/>
            <p:nvPr/>
          </p:nvSpPr>
          <p:spPr>
            <a:xfrm>
              <a:off x="16445951" y="7961372"/>
              <a:ext cx="5935642" cy="620403"/>
            </a:xfrm>
            <a:custGeom>
              <a:avLst/>
              <a:gdLst>
                <a:gd name="connsiteX0" fmla="*/ 4890721 w 5935642"/>
                <a:gd name="connsiteY0" fmla="*/ 606660 h 620403"/>
                <a:gd name="connsiteX1" fmla="*/ 4915421 w 5935642"/>
                <a:gd name="connsiteY1" fmla="*/ 489029 h 620403"/>
                <a:gd name="connsiteX2" fmla="*/ 4969586 w 5935642"/>
                <a:gd name="connsiteY2" fmla="*/ 489029 h 620403"/>
                <a:gd name="connsiteX3" fmla="*/ 5005992 w 5935642"/>
                <a:gd name="connsiteY3" fmla="*/ 355683 h 620403"/>
                <a:gd name="connsiteX4" fmla="*/ 4943387 w 5935642"/>
                <a:gd name="connsiteY4" fmla="*/ 355683 h 620403"/>
                <a:gd name="connsiteX5" fmla="*/ 5017355 w 5935642"/>
                <a:gd name="connsiteY5" fmla="*/ 9525 h 620403"/>
                <a:gd name="connsiteX6" fmla="*/ 4793482 w 5935642"/>
                <a:gd name="connsiteY6" fmla="*/ 9525 h 620403"/>
                <a:gd name="connsiteX7" fmla="*/ 4523811 w 5935642"/>
                <a:gd name="connsiteY7" fmla="*/ 357859 h 620403"/>
                <a:gd name="connsiteX8" fmla="*/ 4522860 w 5935642"/>
                <a:gd name="connsiteY8" fmla="*/ 359084 h 620403"/>
                <a:gd name="connsiteX9" fmla="*/ 4495778 w 5935642"/>
                <a:gd name="connsiteY9" fmla="*/ 489029 h 620403"/>
                <a:gd name="connsiteX10" fmla="*/ 4754219 w 5935642"/>
                <a:gd name="connsiteY10" fmla="*/ 489029 h 620403"/>
                <a:gd name="connsiteX11" fmla="*/ 4729516 w 5935642"/>
                <a:gd name="connsiteY11" fmla="*/ 606660 h 620403"/>
                <a:gd name="connsiteX12" fmla="*/ 3408799 w 5935642"/>
                <a:gd name="connsiteY12" fmla="*/ 606660 h 620403"/>
                <a:gd name="connsiteX13" fmla="*/ 3524139 w 5935642"/>
                <a:gd name="connsiteY13" fmla="*/ 426710 h 620403"/>
                <a:gd name="connsiteX14" fmla="*/ 3450989 w 5935642"/>
                <a:gd name="connsiteY14" fmla="*/ 298534 h 620403"/>
                <a:gd name="connsiteX15" fmla="*/ 3550743 w 5935642"/>
                <a:gd name="connsiteY15" fmla="*/ 158111 h 620403"/>
                <a:gd name="connsiteX16" fmla="*/ 3344902 w 5935642"/>
                <a:gd name="connsiteY16" fmla="*/ 68 h 620403"/>
                <a:gd name="connsiteX17" fmla="*/ 3111706 w 5935642"/>
                <a:gd name="connsiteY17" fmla="*/ 172671 h 620403"/>
                <a:gd name="connsiteX18" fmla="*/ 3110005 w 5935642"/>
                <a:gd name="connsiteY18" fmla="*/ 180903 h 620403"/>
                <a:gd name="connsiteX19" fmla="*/ 3269167 w 5935642"/>
                <a:gd name="connsiteY19" fmla="*/ 180903 h 620403"/>
                <a:gd name="connsiteX20" fmla="*/ 3270666 w 5935642"/>
                <a:gd name="connsiteY20" fmla="*/ 176140 h 620403"/>
                <a:gd name="connsiteX21" fmla="*/ 3331090 w 5935642"/>
                <a:gd name="connsiteY21" fmla="*/ 120216 h 620403"/>
                <a:gd name="connsiteX22" fmla="*/ 3374845 w 5935642"/>
                <a:gd name="connsiteY22" fmla="*/ 165935 h 620403"/>
                <a:gd name="connsiteX23" fmla="*/ 3289923 w 5935642"/>
                <a:gd name="connsiteY23" fmla="*/ 236419 h 620403"/>
                <a:gd name="connsiteX24" fmla="*/ 3243992 w 5935642"/>
                <a:gd name="connsiteY24" fmla="*/ 236419 h 620403"/>
                <a:gd name="connsiteX25" fmla="*/ 3217178 w 5935642"/>
                <a:gd name="connsiteY25" fmla="*/ 360853 h 620403"/>
                <a:gd name="connsiteX26" fmla="*/ 3268692 w 5935642"/>
                <a:gd name="connsiteY26" fmla="*/ 360853 h 620403"/>
                <a:gd name="connsiteX27" fmla="*/ 3344361 w 5935642"/>
                <a:gd name="connsiteY27" fmla="*/ 424737 h 620403"/>
                <a:gd name="connsiteX28" fmla="*/ 3274952 w 5935642"/>
                <a:gd name="connsiteY28" fmla="*/ 513454 h 620403"/>
                <a:gd name="connsiteX29" fmla="*/ 3220039 w 5935642"/>
                <a:gd name="connsiteY29" fmla="*/ 444127 h 620403"/>
                <a:gd name="connsiteX30" fmla="*/ 3220039 w 5935642"/>
                <a:gd name="connsiteY30" fmla="*/ 437391 h 620403"/>
                <a:gd name="connsiteX31" fmla="*/ 3052029 w 5935642"/>
                <a:gd name="connsiteY31" fmla="*/ 437391 h 620403"/>
                <a:gd name="connsiteX32" fmla="*/ 3051690 w 5935642"/>
                <a:gd name="connsiteY32" fmla="*/ 443855 h 620403"/>
                <a:gd name="connsiteX33" fmla="*/ 3140696 w 5935642"/>
                <a:gd name="connsiteY33" fmla="*/ 606593 h 620403"/>
                <a:gd name="connsiteX34" fmla="*/ 2024388 w 5935642"/>
                <a:gd name="connsiteY34" fmla="*/ 606593 h 620403"/>
                <a:gd name="connsiteX35" fmla="*/ 2067190 w 5935642"/>
                <a:gd name="connsiteY35" fmla="*/ 487737 h 620403"/>
                <a:gd name="connsiteX36" fmla="*/ 1819979 w 5935642"/>
                <a:gd name="connsiteY36" fmla="*/ 487737 h 620403"/>
                <a:gd name="connsiteX37" fmla="*/ 1956072 w 5935642"/>
                <a:gd name="connsiteY37" fmla="*/ 384189 h 620403"/>
                <a:gd name="connsiteX38" fmla="*/ 2105978 w 5935642"/>
                <a:gd name="connsiteY38" fmla="*/ 176685 h 620403"/>
                <a:gd name="connsiteX39" fmla="*/ 2057255 w 5935642"/>
                <a:gd name="connsiteY39" fmla="*/ 54564 h 620403"/>
                <a:gd name="connsiteX40" fmla="*/ 1899117 w 5935642"/>
                <a:gd name="connsiteY40" fmla="*/ 0 h 620403"/>
                <a:gd name="connsiteX41" fmla="*/ 1652039 w 5935642"/>
                <a:gd name="connsiteY41" fmla="*/ 200497 h 620403"/>
                <a:gd name="connsiteX42" fmla="*/ 1650201 w 5935642"/>
                <a:gd name="connsiteY42" fmla="*/ 208797 h 620403"/>
                <a:gd name="connsiteX43" fmla="*/ 1814739 w 5935642"/>
                <a:gd name="connsiteY43" fmla="*/ 208797 h 620403"/>
                <a:gd name="connsiteX44" fmla="*/ 1816098 w 5935642"/>
                <a:gd name="connsiteY44" fmla="*/ 203830 h 620403"/>
                <a:gd name="connsiteX45" fmla="*/ 1884826 w 5935642"/>
                <a:gd name="connsiteY45" fmla="*/ 124979 h 620403"/>
                <a:gd name="connsiteX46" fmla="*/ 1928512 w 5935642"/>
                <a:gd name="connsiteY46" fmla="*/ 172399 h 620403"/>
                <a:gd name="connsiteX47" fmla="*/ 1831206 w 5935642"/>
                <a:gd name="connsiteY47" fmla="*/ 291458 h 620403"/>
                <a:gd name="connsiteX48" fmla="*/ 1587394 w 5935642"/>
                <a:gd name="connsiteY48" fmla="*/ 605096 h 620403"/>
                <a:gd name="connsiteX49" fmla="*/ 1587056 w 5935642"/>
                <a:gd name="connsiteY49" fmla="*/ 606660 h 620403"/>
                <a:gd name="connsiteX50" fmla="*/ 415427 w 5935642"/>
                <a:gd name="connsiteY50" fmla="*/ 606660 h 620403"/>
                <a:gd name="connsiteX51" fmla="*/ 542469 w 5935642"/>
                <a:gd name="connsiteY51" fmla="*/ 7416 h 620403"/>
                <a:gd name="connsiteX52" fmla="*/ 418487 w 5935642"/>
                <a:gd name="connsiteY52" fmla="*/ 7416 h 620403"/>
                <a:gd name="connsiteX53" fmla="*/ 416583 w 5935642"/>
                <a:gd name="connsiteY53" fmla="*/ 9049 h 620403"/>
                <a:gd name="connsiteX54" fmla="*/ 290561 w 5935642"/>
                <a:gd name="connsiteY54" fmla="*/ 56673 h 620403"/>
                <a:gd name="connsiteX55" fmla="*/ 285391 w 5935642"/>
                <a:gd name="connsiteY55" fmla="*/ 56945 h 620403"/>
                <a:gd name="connsiteX56" fmla="*/ 260009 w 5935642"/>
                <a:gd name="connsiteY56" fmla="*/ 173623 h 620403"/>
                <a:gd name="connsiteX57" fmla="*/ 267219 w 5935642"/>
                <a:gd name="connsiteY57" fmla="*/ 174712 h 620403"/>
                <a:gd name="connsiteX58" fmla="*/ 332887 w 5935642"/>
                <a:gd name="connsiteY58" fmla="*/ 178181 h 620403"/>
                <a:gd name="connsiteX59" fmla="*/ 241566 w 5935642"/>
                <a:gd name="connsiteY59" fmla="*/ 606593 h 620403"/>
                <a:gd name="connsiteX60" fmla="*/ 0 w 5935642"/>
                <a:gd name="connsiteY60" fmla="*/ 606593 h 620403"/>
                <a:gd name="connsiteX61" fmla="*/ 0 w 5935642"/>
                <a:gd name="connsiteY61" fmla="*/ 620199 h 620403"/>
                <a:gd name="connsiteX62" fmla="*/ 252590 w 5935642"/>
                <a:gd name="connsiteY62" fmla="*/ 620199 h 620403"/>
                <a:gd name="connsiteX63" fmla="*/ 349693 w 5935642"/>
                <a:gd name="connsiteY63" fmla="*/ 164711 h 620403"/>
                <a:gd name="connsiteX64" fmla="*/ 341323 w 5935642"/>
                <a:gd name="connsiteY64" fmla="*/ 164711 h 620403"/>
                <a:gd name="connsiteX65" fmla="*/ 276543 w 5935642"/>
                <a:gd name="connsiteY65" fmla="*/ 162125 h 620403"/>
                <a:gd name="connsiteX66" fmla="*/ 296618 w 5935642"/>
                <a:gd name="connsiteY66" fmla="*/ 69871 h 620403"/>
                <a:gd name="connsiteX67" fmla="*/ 423524 w 5935642"/>
                <a:gd name="connsiteY67" fmla="*/ 21023 h 620403"/>
                <a:gd name="connsiteX68" fmla="*/ 525730 w 5935642"/>
                <a:gd name="connsiteY68" fmla="*/ 21023 h 620403"/>
                <a:gd name="connsiteX69" fmla="*/ 398688 w 5935642"/>
                <a:gd name="connsiteY69" fmla="*/ 620267 h 620403"/>
                <a:gd name="connsiteX70" fmla="*/ 1598213 w 5935642"/>
                <a:gd name="connsiteY70" fmla="*/ 620267 h 620403"/>
                <a:gd name="connsiteX71" fmla="*/ 1600798 w 5935642"/>
                <a:gd name="connsiteY71" fmla="*/ 607817 h 620403"/>
                <a:gd name="connsiteX72" fmla="*/ 1838828 w 5935642"/>
                <a:gd name="connsiteY72" fmla="*/ 302752 h 620403"/>
                <a:gd name="connsiteX73" fmla="*/ 1942257 w 5935642"/>
                <a:gd name="connsiteY73" fmla="*/ 172331 h 620403"/>
                <a:gd name="connsiteX74" fmla="*/ 1884962 w 5935642"/>
                <a:gd name="connsiteY74" fmla="*/ 111304 h 620403"/>
                <a:gd name="connsiteX75" fmla="*/ 1804532 w 5935642"/>
                <a:gd name="connsiteY75" fmla="*/ 195190 h 620403"/>
                <a:gd name="connsiteX76" fmla="*/ 1667416 w 5935642"/>
                <a:gd name="connsiteY76" fmla="*/ 195190 h 620403"/>
                <a:gd name="connsiteX77" fmla="*/ 1899253 w 5935642"/>
                <a:gd name="connsiteY77" fmla="*/ 13607 h 620403"/>
                <a:gd name="connsiteX78" fmla="*/ 2092505 w 5935642"/>
                <a:gd name="connsiteY78" fmla="*/ 176685 h 620403"/>
                <a:gd name="connsiteX79" fmla="*/ 1948995 w 5935642"/>
                <a:gd name="connsiteY79" fmla="*/ 372691 h 620403"/>
                <a:gd name="connsiteX80" fmla="*/ 1801130 w 5935642"/>
                <a:gd name="connsiteY80" fmla="*/ 491070 h 620403"/>
                <a:gd name="connsiteX81" fmla="*/ 1794867 w 5935642"/>
                <a:gd name="connsiteY81" fmla="*/ 501412 h 620403"/>
                <a:gd name="connsiteX82" fmla="*/ 2047866 w 5935642"/>
                <a:gd name="connsiteY82" fmla="*/ 501412 h 620403"/>
                <a:gd name="connsiteX83" fmla="*/ 2005064 w 5935642"/>
                <a:gd name="connsiteY83" fmla="*/ 620267 h 620403"/>
                <a:gd name="connsiteX84" fmla="*/ 3217587 w 5935642"/>
                <a:gd name="connsiteY84" fmla="*/ 620267 h 620403"/>
                <a:gd name="connsiteX85" fmla="*/ 3176759 w 5935642"/>
                <a:gd name="connsiteY85" fmla="*/ 607001 h 620403"/>
                <a:gd name="connsiteX86" fmla="*/ 3065097 w 5935642"/>
                <a:gd name="connsiteY86" fmla="*/ 451066 h 620403"/>
                <a:gd name="connsiteX87" fmla="*/ 3206566 w 5935642"/>
                <a:gd name="connsiteY87" fmla="*/ 451066 h 620403"/>
                <a:gd name="connsiteX88" fmla="*/ 3274882 w 5935642"/>
                <a:gd name="connsiteY88" fmla="*/ 527128 h 620403"/>
                <a:gd name="connsiteX89" fmla="*/ 3357900 w 5935642"/>
                <a:gd name="connsiteY89" fmla="*/ 424805 h 620403"/>
                <a:gd name="connsiteX90" fmla="*/ 3268622 w 5935642"/>
                <a:gd name="connsiteY90" fmla="*/ 347314 h 620403"/>
                <a:gd name="connsiteX91" fmla="*/ 3233918 w 5935642"/>
                <a:gd name="connsiteY91" fmla="*/ 347314 h 620403"/>
                <a:gd name="connsiteX92" fmla="*/ 3254877 w 5935642"/>
                <a:gd name="connsiteY92" fmla="*/ 250094 h 620403"/>
                <a:gd name="connsiteX93" fmla="*/ 3289787 w 5935642"/>
                <a:gd name="connsiteY93" fmla="*/ 250094 h 620403"/>
                <a:gd name="connsiteX94" fmla="*/ 3388318 w 5935642"/>
                <a:gd name="connsiteY94" fmla="*/ 166003 h 620403"/>
                <a:gd name="connsiteX95" fmla="*/ 3330954 w 5935642"/>
                <a:gd name="connsiteY95" fmla="*/ 106677 h 620403"/>
                <a:gd name="connsiteX96" fmla="*/ 3259096 w 5935642"/>
                <a:gd name="connsiteY96" fmla="*/ 167364 h 620403"/>
                <a:gd name="connsiteX97" fmla="*/ 3126744 w 5935642"/>
                <a:gd name="connsiteY97" fmla="*/ 167364 h 620403"/>
                <a:gd name="connsiteX98" fmla="*/ 3344766 w 5935642"/>
                <a:gd name="connsiteY98" fmla="*/ 13811 h 620403"/>
                <a:gd name="connsiteX99" fmla="*/ 3536998 w 5935642"/>
                <a:gd name="connsiteY99" fmla="*/ 158247 h 620403"/>
                <a:gd name="connsiteX100" fmla="*/ 3434453 w 5935642"/>
                <a:gd name="connsiteY100" fmla="*/ 290234 h 620403"/>
                <a:gd name="connsiteX101" fmla="*/ 3429824 w 5935642"/>
                <a:gd name="connsiteY101" fmla="*/ 291799 h 620403"/>
                <a:gd name="connsiteX102" fmla="*/ 3429824 w 5935642"/>
                <a:gd name="connsiteY102" fmla="*/ 303092 h 620403"/>
                <a:gd name="connsiteX103" fmla="*/ 3433705 w 5935642"/>
                <a:gd name="connsiteY103" fmla="*/ 304929 h 620403"/>
                <a:gd name="connsiteX104" fmla="*/ 3510394 w 5935642"/>
                <a:gd name="connsiteY104" fmla="*/ 426778 h 620403"/>
                <a:gd name="connsiteX105" fmla="*/ 3369808 w 5935642"/>
                <a:gd name="connsiteY105" fmla="*/ 607068 h 620403"/>
                <a:gd name="connsiteX106" fmla="*/ 3325512 w 5935642"/>
                <a:gd name="connsiteY106" fmla="*/ 620403 h 620403"/>
                <a:gd name="connsiteX107" fmla="*/ 4740404 w 5935642"/>
                <a:gd name="connsiteY107" fmla="*/ 620403 h 620403"/>
                <a:gd name="connsiteX108" fmla="*/ 4770822 w 5935642"/>
                <a:gd name="connsiteY108" fmla="*/ 475559 h 620403"/>
                <a:gd name="connsiteX109" fmla="*/ 4512311 w 5935642"/>
                <a:gd name="connsiteY109" fmla="*/ 475559 h 620403"/>
                <a:gd name="connsiteX110" fmla="*/ 4535380 w 5935642"/>
                <a:gd name="connsiteY110" fmla="*/ 365071 h 620403"/>
                <a:gd name="connsiteX111" fmla="*/ 4800014 w 5935642"/>
                <a:gd name="connsiteY111" fmla="*/ 23268 h 620403"/>
                <a:gd name="connsiteX112" fmla="*/ 5000410 w 5935642"/>
                <a:gd name="connsiteY112" fmla="*/ 23268 h 620403"/>
                <a:gd name="connsiteX113" fmla="*/ 4926446 w 5935642"/>
                <a:gd name="connsiteY113" fmla="*/ 369425 h 620403"/>
                <a:gd name="connsiteX114" fmla="*/ 4988026 w 5935642"/>
                <a:gd name="connsiteY114" fmla="*/ 369425 h 620403"/>
                <a:gd name="connsiteX115" fmla="*/ 4959037 w 5935642"/>
                <a:gd name="connsiteY115" fmla="*/ 475559 h 620403"/>
                <a:gd name="connsiteX116" fmla="*/ 4904194 w 5935642"/>
                <a:gd name="connsiteY116" fmla="*/ 475559 h 620403"/>
                <a:gd name="connsiteX117" fmla="*/ 4873776 w 5935642"/>
                <a:gd name="connsiteY117" fmla="*/ 620403 h 620403"/>
                <a:gd name="connsiteX118" fmla="*/ 5935643 w 5935642"/>
                <a:gd name="connsiteY118" fmla="*/ 620403 h 620403"/>
                <a:gd name="connsiteX119" fmla="*/ 5935643 w 5935642"/>
                <a:gd name="connsiteY119" fmla="*/ 606796 h 620403"/>
                <a:gd name="connsiteX120" fmla="*/ 4890585 w 5935642"/>
                <a:gd name="connsiteY120" fmla="*/ 606796 h 620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5935642" h="620403">
                  <a:moveTo>
                    <a:pt x="4890721" y="606660"/>
                  </a:moveTo>
                  <a:lnTo>
                    <a:pt x="4915421" y="489029"/>
                  </a:lnTo>
                  <a:lnTo>
                    <a:pt x="4969586" y="489029"/>
                  </a:lnTo>
                  <a:lnTo>
                    <a:pt x="5005992" y="355683"/>
                  </a:lnTo>
                  <a:lnTo>
                    <a:pt x="4943387" y="355683"/>
                  </a:lnTo>
                  <a:lnTo>
                    <a:pt x="5017355" y="9525"/>
                  </a:lnTo>
                  <a:lnTo>
                    <a:pt x="4793482" y="9525"/>
                  </a:lnTo>
                  <a:lnTo>
                    <a:pt x="4523811" y="357859"/>
                  </a:lnTo>
                  <a:lnTo>
                    <a:pt x="4522860" y="359084"/>
                  </a:lnTo>
                  <a:lnTo>
                    <a:pt x="4495778" y="489029"/>
                  </a:lnTo>
                  <a:lnTo>
                    <a:pt x="4754219" y="489029"/>
                  </a:lnTo>
                  <a:lnTo>
                    <a:pt x="4729516" y="606660"/>
                  </a:lnTo>
                  <a:lnTo>
                    <a:pt x="3408799" y="606660"/>
                  </a:lnTo>
                  <a:cubicBezTo>
                    <a:pt x="3481474" y="572439"/>
                    <a:pt x="3523867" y="507331"/>
                    <a:pt x="3524139" y="426710"/>
                  </a:cubicBezTo>
                  <a:cubicBezTo>
                    <a:pt x="3524478" y="352281"/>
                    <a:pt x="3477184" y="314046"/>
                    <a:pt x="3450989" y="298534"/>
                  </a:cubicBezTo>
                  <a:cubicBezTo>
                    <a:pt x="3516311" y="272341"/>
                    <a:pt x="3550743" y="224036"/>
                    <a:pt x="3550743" y="158111"/>
                  </a:cubicBezTo>
                  <a:cubicBezTo>
                    <a:pt x="3550743" y="81709"/>
                    <a:pt x="3496648" y="68"/>
                    <a:pt x="3344902" y="68"/>
                  </a:cubicBezTo>
                  <a:cubicBezTo>
                    <a:pt x="3173427" y="68"/>
                    <a:pt x="3125179" y="108174"/>
                    <a:pt x="3111706" y="172671"/>
                  </a:cubicBezTo>
                  <a:lnTo>
                    <a:pt x="3110005" y="180903"/>
                  </a:lnTo>
                  <a:lnTo>
                    <a:pt x="3269167" y="180903"/>
                  </a:lnTo>
                  <a:lnTo>
                    <a:pt x="3270666" y="176140"/>
                  </a:lnTo>
                  <a:cubicBezTo>
                    <a:pt x="3281211" y="142600"/>
                    <a:pt x="3295568" y="120216"/>
                    <a:pt x="3331090" y="120216"/>
                  </a:cubicBezTo>
                  <a:cubicBezTo>
                    <a:pt x="3369127" y="120216"/>
                    <a:pt x="3374845" y="148859"/>
                    <a:pt x="3374845" y="165935"/>
                  </a:cubicBezTo>
                  <a:cubicBezTo>
                    <a:pt x="3374845" y="211382"/>
                    <a:pt x="3344699" y="236419"/>
                    <a:pt x="3289923" y="236419"/>
                  </a:cubicBezTo>
                  <a:lnTo>
                    <a:pt x="3243992" y="236419"/>
                  </a:lnTo>
                  <a:lnTo>
                    <a:pt x="3217178" y="360853"/>
                  </a:lnTo>
                  <a:lnTo>
                    <a:pt x="3268692" y="360853"/>
                  </a:lnTo>
                  <a:cubicBezTo>
                    <a:pt x="3321019" y="360853"/>
                    <a:pt x="3344361" y="380583"/>
                    <a:pt x="3344361" y="424737"/>
                  </a:cubicBezTo>
                  <a:cubicBezTo>
                    <a:pt x="3344361" y="468891"/>
                    <a:pt x="3326123" y="513454"/>
                    <a:pt x="3274952" y="513454"/>
                  </a:cubicBezTo>
                  <a:cubicBezTo>
                    <a:pt x="3230176" y="513454"/>
                    <a:pt x="3220378" y="475763"/>
                    <a:pt x="3220039" y="444127"/>
                  </a:cubicBezTo>
                  <a:lnTo>
                    <a:pt x="3220039" y="437391"/>
                  </a:lnTo>
                  <a:lnTo>
                    <a:pt x="3052029" y="437391"/>
                  </a:lnTo>
                  <a:lnTo>
                    <a:pt x="3051690" y="443855"/>
                  </a:lnTo>
                  <a:cubicBezTo>
                    <a:pt x="3048152" y="517399"/>
                    <a:pt x="3080201" y="575093"/>
                    <a:pt x="3140696" y="606593"/>
                  </a:cubicBezTo>
                  <a:lnTo>
                    <a:pt x="2024388" y="606593"/>
                  </a:lnTo>
                  <a:lnTo>
                    <a:pt x="2067190" y="487737"/>
                  </a:lnTo>
                  <a:lnTo>
                    <a:pt x="1819979" y="487737"/>
                  </a:lnTo>
                  <a:cubicBezTo>
                    <a:pt x="1845088" y="456509"/>
                    <a:pt x="1899864" y="419703"/>
                    <a:pt x="1956072" y="384189"/>
                  </a:cubicBezTo>
                  <a:cubicBezTo>
                    <a:pt x="2053308" y="323775"/>
                    <a:pt x="2105978" y="272885"/>
                    <a:pt x="2105978" y="176685"/>
                  </a:cubicBezTo>
                  <a:cubicBezTo>
                    <a:pt x="2105978" y="128789"/>
                    <a:pt x="2088694" y="85451"/>
                    <a:pt x="2057255" y="54564"/>
                  </a:cubicBezTo>
                  <a:cubicBezTo>
                    <a:pt x="2020986" y="18914"/>
                    <a:pt x="1966279" y="0"/>
                    <a:pt x="1899117" y="0"/>
                  </a:cubicBezTo>
                  <a:cubicBezTo>
                    <a:pt x="1763023" y="0"/>
                    <a:pt x="1682251" y="65585"/>
                    <a:pt x="1652039" y="200497"/>
                  </a:cubicBezTo>
                  <a:lnTo>
                    <a:pt x="1650201" y="208797"/>
                  </a:lnTo>
                  <a:lnTo>
                    <a:pt x="1814739" y="208797"/>
                  </a:lnTo>
                  <a:lnTo>
                    <a:pt x="1816098" y="203830"/>
                  </a:lnTo>
                  <a:cubicBezTo>
                    <a:pt x="1831751" y="147090"/>
                    <a:pt x="1851005" y="124979"/>
                    <a:pt x="1884826" y="124979"/>
                  </a:cubicBezTo>
                  <a:cubicBezTo>
                    <a:pt x="1914221" y="124979"/>
                    <a:pt x="1928512" y="140491"/>
                    <a:pt x="1928512" y="172399"/>
                  </a:cubicBezTo>
                  <a:cubicBezTo>
                    <a:pt x="1928512" y="213219"/>
                    <a:pt x="1903948" y="243290"/>
                    <a:pt x="1831206" y="291458"/>
                  </a:cubicBezTo>
                  <a:cubicBezTo>
                    <a:pt x="1670004" y="398272"/>
                    <a:pt x="1615361" y="468619"/>
                    <a:pt x="1587394" y="605096"/>
                  </a:cubicBezTo>
                  <a:lnTo>
                    <a:pt x="1587056" y="606660"/>
                  </a:lnTo>
                  <a:lnTo>
                    <a:pt x="415427" y="606660"/>
                  </a:lnTo>
                  <a:lnTo>
                    <a:pt x="542469" y="7416"/>
                  </a:lnTo>
                  <a:lnTo>
                    <a:pt x="418487" y="7416"/>
                  </a:lnTo>
                  <a:lnTo>
                    <a:pt x="416583" y="9049"/>
                  </a:lnTo>
                  <a:cubicBezTo>
                    <a:pt x="385896" y="35242"/>
                    <a:pt x="336426" y="53951"/>
                    <a:pt x="290561" y="56673"/>
                  </a:cubicBezTo>
                  <a:lnTo>
                    <a:pt x="285391" y="56945"/>
                  </a:lnTo>
                  <a:lnTo>
                    <a:pt x="260009" y="173623"/>
                  </a:lnTo>
                  <a:lnTo>
                    <a:pt x="267219" y="174712"/>
                  </a:lnTo>
                  <a:cubicBezTo>
                    <a:pt x="280423" y="176685"/>
                    <a:pt x="312882" y="177841"/>
                    <a:pt x="332887" y="178181"/>
                  </a:cubicBezTo>
                  <a:lnTo>
                    <a:pt x="241566" y="606593"/>
                  </a:lnTo>
                  <a:lnTo>
                    <a:pt x="0" y="606593"/>
                  </a:lnTo>
                  <a:lnTo>
                    <a:pt x="0" y="620199"/>
                  </a:lnTo>
                  <a:lnTo>
                    <a:pt x="252590" y="620199"/>
                  </a:lnTo>
                  <a:lnTo>
                    <a:pt x="349693" y="164711"/>
                  </a:lnTo>
                  <a:lnTo>
                    <a:pt x="341323" y="164711"/>
                  </a:lnTo>
                  <a:cubicBezTo>
                    <a:pt x="324381" y="164711"/>
                    <a:pt x="293488" y="163622"/>
                    <a:pt x="276543" y="162125"/>
                  </a:cubicBezTo>
                  <a:lnTo>
                    <a:pt x="296618" y="69871"/>
                  </a:lnTo>
                  <a:cubicBezTo>
                    <a:pt x="343433" y="65993"/>
                    <a:pt x="391405" y="47556"/>
                    <a:pt x="423524" y="21023"/>
                  </a:cubicBezTo>
                  <a:lnTo>
                    <a:pt x="525730" y="21023"/>
                  </a:lnTo>
                  <a:lnTo>
                    <a:pt x="398688" y="620267"/>
                  </a:lnTo>
                  <a:lnTo>
                    <a:pt x="1598213" y="620267"/>
                  </a:lnTo>
                  <a:lnTo>
                    <a:pt x="1600798" y="607817"/>
                  </a:lnTo>
                  <a:cubicBezTo>
                    <a:pt x="1628222" y="473994"/>
                    <a:pt x="1679394" y="408477"/>
                    <a:pt x="1838828" y="302752"/>
                  </a:cubicBezTo>
                  <a:cubicBezTo>
                    <a:pt x="1915175" y="252134"/>
                    <a:pt x="1942257" y="218049"/>
                    <a:pt x="1942257" y="172331"/>
                  </a:cubicBezTo>
                  <a:cubicBezTo>
                    <a:pt x="1942257" y="133007"/>
                    <a:pt x="1921913" y="111304"/>
                    <a:pt x="1884962" y="111304"/>
                  </a:cubicBezTo>
                  <a:cubicBezTo>
                    <a:pt x="1845291" y="111304"/>
                    <a:pt x="1821747" y="135660"/>
                    <a:pt x="1804532" y="195190"/>
                  </a:cubicBezTo>
                  <a:lnTo>
                    <a:pt x="1667416" y="195190"/>
                  </a:lnTo>
                  <a:cubicBezTo>
                    <a:pt x="1697425" y="73069"/>
                    <a:pt x="1773366" y="13607"/>
                    <a:pt x="1899253" y="13607"/>
                  </a:cubicBezTo>
                  <a:cubicBezTo>
                    <a:pt x="2041742" y="13607"/>
                    <a:pt x="2092505" y="97833"/>
                    <a:pt x="2092505" y="176685"/>
                  </a:cubicBezTo>
                  <a:cubicBezTo>
                    <a:pt x="2092505" y="255536"/>
                    <a:pt x="2057664" y="305201"/>
                    <a:pt x="1948995" y="372691"/>
                  </a:cubicBezTo>
                  <a:cubicBezTo>
                    <a:pt x="1874958" y="419362"/>
                    <a:pt x="1821474" y="457393"/>
                    <a:pt x="1801130" y="491070"/>
                  </a:cubicBezTo>
                  <a:lnTo>
                    <a:pt x="1794867" y="501412"/>
                  </a:lnTo>
                  <a:lnTo>
                    <a:pt x="2047866" y="501412"/>
                  </a:lnTo>
                  <a:lnTo>
                    <a:pt x="2005064" y="620267"/>
                  </a:lnTo>
                  <a:lnTo>
                    <a:pt x="3217587" y="620267"/>
                  </a:lnTo>
                  <a:lnTo>
                    <a:pt x="3176759" y="607001"/>
                  </a:lnTo>
                  <a:cubicBezTo>
                    <a:pt x="3076460" y="574412"/>
                    <a:pt x="3064552" y="491547"/>
                    <a:pt x="3065097" y="451066"/>
                  </a:cubicBezTo>
                  <a:lnTo>
                    <a:pt x="3206566" y="451066"/>
                  </a:lnTo>
                  <a:cubicBezTo>
                    <a:pt x="3209081" y="499506"/>
                    <a:pt x="3233785" y="527128"/>
                    <a:pt x="3274882" y="527128"/>
                  </a:cubicBezTo>
                  <a:cubicBezTo>
                    <a:pt x="3325306" y="527128"/>
                    <a:pt x="3357900" y="486920"/>
                    <a:pt x="3357900" y="424805"/>
                  </a:cubicBezTo>
                  <a:cubicBezTo>
                    <a:pt x="3357900" y="373371"/>
                    <a:pt x="3327891" y="347314"/>
                    <a:pt x="3268622" y="347314"/>
                  </a:cubicBezTo>
                  <a:lnTo>
                    <a:pt x="3233918" y="347314"/>
                  </a:lnTo>
                  <a:lnTo>
                    <a:pt x="3254877" y="250094"/>
                  </a:lnTo>
                  <a:lnTo>
                    <a:pt x="3289787" y="250094"/>
                  </a:lnTo>
                  <a:cubicBezTo>
                    <a:pt x="3351504" y="250094"/>
                    <a:pt x="3388318" y="218662"/>
                    <a:pt x="3388318" y="166003"/>
                  </a:cubicBezTo>
                  <a:cubicBezTo>
                    <a:pt x="3388318" y="128857"/>
                    <a:pt x="3366881" y="106677"/>
                    <a:pt x="3330954" y="106677"/>
                  </a:cubicBezTo>
                  <a:cubicBezTo>
                    <a:pt x="3286724" y="106677"/>
                    <a:pt x="3269439" y="136613"/>
                    <a:pt x="3259096" y="167364"/>
                  </a:cubicBezTo>
                  <a:lnTo>
                    <a:pt x="3126744" y="167364"/>
                  </a:lnTo>
                  <a:cubicBezTo>
                    <a:pt x="3141716" y="106405"/>
                    <a:pt x="3190030" y="13811"/>
                    <a:pt x="3344766" y="13811"/>
                  </a:cubicBezTo>
                  <a:cubicBezTo>
                    <a:pt x="3437719" y="13811"/>
                    <a:pt x="3536998" y="51774"/>
                    <a:pt x="3536998" y="158247"/>
                  </a:cubicBezTo>
                  <a:cubicBezTo>
                    <a:pt x="3536998" y="222608"/>
                    <a:pt x="3502499" y="267034"/>
                    <a:pt x="3434453" y="290234"/>
                  </a:cubicBezTo>
                  <a:lnTo>
                    <a:pt x="3429824" y="291799"/>
                  </a:lnTo>
                  <a:lnTo>
                    <a:pt x="3429824" y="303092"/>
                  </a:lnTo>
                  <a:lnTo>
                    <a:pt x="3433705" y="304929"/>
                  </a:lnTo>
                  <a:cubicBezTo>
                    <a:pt x="3451803" y="313501"/>
                    <a:pt x="3510733" y="347587"/>
                    <a:pt x="3510394" y="426778"/>
                  </a:cubicBezTo>
                  <a:cubicBezTo>
                    <a:pt x="3510121" y="513250"/>
                    <a:pt x="3457588" y="580671"/>
                    <a:pt x="3369808" y="607068"/>
                  </a:cubicBezTo>
                  <a:lnTo>
                    <a:pt x="3325512" y="620403"/>
                  </a:lnTo>
                  <a:lnTo>
                    <a:pt x="4740404" y="620403"/>
                  </a:lnTo>
                  <a:lnTo>
                    <a:pt x="4770822" y="475559"/>
                  </a:lnTo>
                  <a:lnTo>
                    <a:pt x="4512311" y="475559"/>
                  </a:lnTo>
                  <a:lnTo>
                    <a:pt x="4535380" y="365071"/>
                  </a:lnTo>
                  <a:lnTo>
                    <a:pt x="4800014" y="23268"/>
                  </a:lnTo>
                  <a:lnTo>
                    <a:pt x="5000410" y="23268"/>
                  </a:lnTo>
                  <a:lnTo>
                    <a:pt x="4926446" y="369425"/>
                  </a:lnTo>
                  <a:lnTo>
                    <a:pt x="4988026" y="369425"/>
                  </a:lnTo>
                  <a:lnTo>
                    <a:pt x="4959037" y="475559"/>
                  </a:lnTo>
                  <a:lnTo>
                    <a:pt x="4904194" y="475559"/>
                  </a:lnTo>
                  <a:lnTo>
                    <a:pt x="4873776" y="620403"/>
                  </a:lnTo>
                  <a:lnTo>
                    <a:pt x="5935643" y="620403"/>
                  </a:lnTo>
                  <a:lnTo>
                    <a:pt x="5935643" y="606796"/>
                  </a:lnTo>
                  <a:lnTo>
                    <a:pt x="4890585" y="606796"/>
                  </a:ln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7" name="Forme libre 10">
              <a:extLst>
                <a:ext uri="{FF2B5EF4-FFF2-40B4-BE49-F238E27FC236}">
                  <a16:creationId xmlns:a16="http://schemas.microsoft.com/office/drawing/2014/main" id="{76BFDC03-0DF4-4A0B-CC35-5E9C70257539}"/>
                </a:ext>
              </a:extLst>
            </p:cNvPr>
            <p:cNvSpPr/>
            <p:nvPr/>
          </p:nvSpPr>
          <p:spPr>
            <a:xfrm>
              <a:off x="21106808" y="8054850"/>
              <a:ext cx="197268" cy="275810"/>
            </a:xfrm>
            <a:custGeom>
              <a:avLst/>
              <a:gdLst>
                <a:gd name="connsiteX0" fmla="*/ 73356 w 197268"/>
                <a:gd name="connsiteY0" fmla="*/ 175120 h 275810"/>
                <a:gd name="connsiteX1" fmla="*/ 7622 w 197268"/>
                <a:gd name="connsiteY1" fmla="*/ 265061 h 275810"/>
                <a:gd name="connsiteX2" fmla="*/ 0 w 197268"/>
                <a:gd name="connsiteY2" fmla="*/ 275811 h 275810"/>
                <a:gd name="connsiteX3" fmla="*/ 132419 w 197268"/>
                <a:gd name="connsiteY3" fmla="*/ 275811 h 275810"/>
                <a:gd name="connsiteX4" fmla="*/ 151879 w 197268"/>
                <a:gd name="connsiteY4" fmla="*/ 186890 h 275810"/>
                <a:gd name="connsiteX5" fmla="*/ 186583 w 197268"/>
                <a:gd name="connsiteY5" fmla="*/ 40140 h 275810"/>
                <a:gd name="connsiteX6" fmla="*/ 197269 w 197268"/>
                <a:gd name="connsiteY6" fmla="*/ 0 h 275810"/>
                <a:gd name="connsiteX7" fmla="*/ 174336 w 197268"/>
                <a:gd name="connsiteY7" fmla="*/ 34630 h 275810"/>
                <a:gd name="connsiteX8" fmla="*/ 73356 w 197268"/>
                <a:gd name="connsiteY8" fmla="*/ 175120 h 275810"/>
                <a:gd name="connsiteX9" fmla="*/ 138612 w 197268"/>
                <a:gd name="connsiteY9" fmla="*/ 183965 h 275810"/>
                <a:gd name="connsiteX10" fmla="*/ 121464 w 197268"/>
                <a:gd name="connsiteY10" fmla="*/ 262204 h 275810"/>
                <a:gd name="connsiteX11" fmla="*/ 26335 w 197268"/>
                <a:gd name="connsiteY11" fmla="*/ 262204 h 275810"/>
                <a:gd name="connsiteX12" fmla="*/ 84241 w 197268"/>
                <a:gd name="connsiteY12" fmla="*/ 183216 h 275810"/>
                <a:gd name="connsiteX13" fmla="*/ 163857 w 197268"/>
                <a:gd name="connsiteY13" fmla="*/ 73953 h 275810"/>
                <a:gd name="connsiteX14" fmla="*/ 138542 w 197268"/>
                <a:gd name="connsiteY14" fmla="*/ 184032 h 275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268" h="275810">
                  <a:moveTo>
                    <a:pt x="73356" y="175120"/>
                  </a:moveTo>
                  <a:cubicBezTo>
                    <a:pt x="49061" y="207980"/>
                    <a:pt x="26129" y="239004"/>
                    <a:pt x="7622" y="265061"/>
                  </a:cubicBezTo>
                  <a:lnTo>
                    <a:pt x="0" y="275811"/>
                  </a:lnTo>
                  <a:lnTo>
                    <a:pt x="132419" y="275811"/>
                  </a:lnTo>
                  <a:lnTo>
                    <a:pt x="151879" y="186890"/>
                  </a:lnTo>
                  <a:cubicBezTo>
                    <a:pt x="166033" y="122938"/>
                    <a:pt x="175765" y="80621"/>
                    <a:pt x="186583" y="40140"/>
                  </a:cubicBezTo>
                  <a:lnTo>
                    <a:pt x="197269" y="0"/>
                  </a:lnTo>
                  <a:lnTo>
                    <a:pt x="174336" y="34630"/>
                  </a:lnTo>
                  <a:cubicBezTo>
                    <a:pt x="149294" y="72388"/>
                    <a:pt x="110712" y="124570"/>
                    <a:pt x="73356" y="175120"/>
                  </a:cubicBezTo>
                  <a:close/>
                  <a:moveTo>
                    <a:pt x="138612" y="183965"/>
                  </a:moveTo>
                  <a:lnTo>
                    <a:pt x="121464" y="262204"/>
                  </a:lnTo>
                  <a:lnTo>
                    <a:pt x="26335" y="262204"/>
                  </a:lnTo>
                  <a:cubicBezTo>
                    <a:pt x="43277" y="238596"/>
                    <a:pt x="63282" y="211586"/>
                    <a:pt x="84241" y="183216"/>
                  </a:cubicBezTo>
                  <a:cubicBezTo>
                    <a:pt x="112074" y="145525"/>
                    <a:pt x="140652" y="106882"/>
                    <a:pt x="163857" y="73953"/>
                  </a:cubicBezTo>
                  <a:cubicBezTo>
                    <a:pt x="156371" y="104568"/>
                    <a:pt x="148546" y="138926"/>
                    <a:pt x="138542" y="184032"/>
                  </a:cubicBez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8" name="Forme libre 12">
            <a:extLst>
              <a:ext uri="{FF2B5EF4-FFF2-40B4-BE49-F238E27FC236}">
                <a16:creationId xmlns:a16="http://schemas.microsoft.com/office/drawing/2014/main" id="{BA9525E5-4557-9F9A-819F-32C117B41106}"/>
              </a:ext>
            </a:extLst>
          </p:cNvPr>
          <p:cNvSpPr/>
          <p:nvPr/>
        </p:nvSpPr>
        <p:spPr>
          <a:xfrm>
            <a:off x="1172696" y="4125901"/>
            <a:ext cx="879051" cy="1029662"/>
          </a:xfrm>
          <a:custGeom>
            <a:avLst/>
            <a:gdLst>
              <a:gd name="connsiteX0" fmla="*/ 461705 w 493412"/>
              <a:gd name="connsiteY0" fmla="*/ 118992 h 577950"/>
              <a:gd name="connsiteX1" fmla="*/ 231433 w 493412"/>
              <a:gd name="connsiteY1" fmla="*/ 118992 h 577950"/>
              <a:gd name="connsiteX2" fmla="*/ 205304 w 493412"/>
              <a:gd name="connsiteY2" fmla="*/ 209409 h 577950"/>
              <a:gd name="connsiteX3" fmla="*/ 301523 w 493412"/>
              <a:gd name="connsiteY3" fmla="*/ 185801 h 577950"/>
              <a:gd name="connsiteX4" fmla="*/ 456465 w 493412"/>
              <a:gd name="connsiteY4" fmla="*/ 341395 h 577950"/>
              <a:gd name="connsiteX5" fmla="*/ 204078 w 493412"/>
              <a:gd name="connsiteY5" fmla="*/ 577950 h 577950"/>
              <a:gd name="connsiteX6" fmla="*/ 144 w 493412"/>
              <a:gd name="connsiteY6" fmla="*/ 410382 h 577950"/>
              <a:gd name="connsiteX7" fmla="*/ 154133 w 493412"/>
              <a:gd name="connsiteY7" fmla="*/ 410382 h 577950"/>
              <a:gd name="connsiteX8" fmla="*/ 208706 w 493412"/>
              <a:gd name="connsiteY8" fmla="*/ 475831 h 577950"/>
              <a:gd name="connsiteX9" fmla="*/ 289136 w 493412"/>
              <a:gd name="connsiteY9" fmla="*/ 352553 h 577950"/>
              <a:gd name="connsiteX10" fmla="*/ 232659 w 493412"/>
              <a:gd name="connsiteY10" fmla="*/ 290710 h 577950"/>
              <a:gd name="connsiteX11" fmla="*/ 163386 w 493412"/>
              <a:gd name="connsiteY11" fmla="*/ 335884 h 577950"/>
              <a:gd name="connsiteX12" fmla="*/ 23618 w 493412"/>
              <a:gd name="connsiteY12" fmla="*/ 322550 h 577950"/>
              <a:gd name="connsiteX13" fmla="*/ 120245 w 493412"/>
              <a:gd name="connsiteY13" fmla="*/ 0 h 577950"/>
              <a:gd name="connsiteX14" fmla="*/ 493412 w 493412"/>
              <a:gd name="connsiteY14" fmla="*/ 0 h 577950"/>
              <a:gd name="connsiteX15" fmla="*/ 461635 w 493412"/>
              <a:gd name="connsiteY15" fmla="*/ 118992 h 5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3412" h="577950">
                <a:moveTo>
                  <a:pt x="461705" y="118992"/>
                </a:moveTo>
                <a:lnTo>
                  <a:pt x="231433" y="118992"/>
                </a:lnTo>
                <a:cubicBezTo>
                  <a:pt x="225106" y="142327"/>
                  <a:pt x="211019" y="191652"/>
                  <a:pt x="205304" y="209409"/>
                </a:cubicBezTo>
                <a:cubicBezTo>
                  <a:pt x="228167" y="195190"/>
                  <a:pt x="260831" y="185801"/>
                  <a:pt x="301523" y="185801"/>
                </a:cubicBezTo>
                <a:cubicBezTo>
                  <a:pt x="396788" y="185801"/>
                  <a:pt x="456465" y="243698"/>
                  <a:pt x="456465" y="341395"/>
                </a:cubicBezTo>
                <a:cubicBezTo>
                  <a:pt x="456465" y="464401"/>
                  <a:pt x="381069" y="577950"/>
                  <a:pt x="204078" y="577950"/>
                </a:cubicBezTo>
                <a:cubicBezTo>
                  <a:pt x="63223" y="577950"/>
                  <a:pt x="-3531" y="511617"/>
                  <a:pt x="144" y="410382"/>
                </a:cubicBezTo>
                <a:lnTo>
                  <a:pt x="154133" y="410382"/>
                </a:lnTo>
                <a:cubicBezTo>
                  <a:pt x="153724" y="445828"/>
                  <a:pt x="167878" y="475831"/>
                  <a:pt x="208706" y="475831"/>
                </a:cubicBezTo>
                <a:cubicBezTo>
                  <a:pt x="270423" y="475831"/>
                  <a:pt x="289136" y="403102"/>
                  <a:pt x="289136" y="352553"/>
                </a:cubicBezTo>
                <a:cubicBezTo>
                  <a:pt x="289136" y="317107"/>
                  <a:pt x="273623" y="290710"/>
                  <a:pt x="232659" y="290710"/>
                </a:cubicBezTo>
                <a:cubicBezTo>
                  <a:pt x="200473" y="290710"/>
                  <a:pt x="178155" y="306086"/>
                  <a:pt x="163386" y="335884"/>
                </a:cubicBezTo>
                <a:lnTo>
                  <a:pt x="23618" y="322550"/>
                </a:lnTo>
                <a:cubicBezTo>
                  <a:pt x="51451" y="242542"/>
                  <a:pt x="100851" y="74633"/>
                  <a:pt x="120245" y="0"/>
                </a:cubicBezTo>
                <a:lnTo>
                  <a:pt x="493412" y="0"/>
                </a:lnTo>
                <a:lnTo>
                  <a:pt x="461635" y="118992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13">
            <a:extLst>
              <a:ext uri="{FF2B5EF4-FFF2-40B4-BE49-F238E27FC236}">
                <a16:creationId xmlns:a16="http://schemas.microsoft.com/office/drawing/2014/main" id="{16475051-9739-8B97-9AC9-19322B39BE63}"/>
              </a:ext>
            </a:extLst>
          </p:cNvPr>
          <p:cNvSpPr/>
          <p:nvPr/>
        </p:nvSpPr>
        <p:spPr>
          <a:xfrm>
            <a:off x="3752855" y="4108084"/>
            <a:ext cx="849958" cy="1046508"/>
          </a:xfrm>
          <a:custGeom>
            <a:avLst/>
            <a:gdLst>
              <a:gd name="connsiteX0" fmla="*/ 330774 w 477082"/>
              <a:gd name="connsiteY0" fmla="*/ 150355 h 587406"/>
              <a:gd name="connsiteX1" fmla="*/ 281031 w 477082"/>
              <a:gd name="connsiteY1" fmla="*/ 99398 h 587406"/>
              <a:gd name="connsiteX2" fmla="*/ 184882 w 477082"/>
              <a:gd name="connsiteY2" fmla="*/ 230499 h 587406"/>
              <a:gd name="connsiteX3" fmla="*/ 295731 w 477082"/>
              <a:gd name="connsiteY3" fmla="*/ 194714 h 587406"/>
              <a:gd name="connsiteX4" fmla="*/ 450264 w 477082"/>
              <a:gd name="connsiteY4" fmla="*/ 352009 h 587406"/>
              <a:gd name="connsiteX5" fmla="*/ 202030 w 477082"/>
              <a:gd name="connsiteY5" fmla="*/ 587406 h 587406"/>
              <a:gd name="connsiteX6" fmla="*/ 0 w 477082"/>
              <a:gd name="connsiteY6" fmla="*/ 376433 h 587406"/>
              <a:gd name="connsiteX7" fmla="*/ 283686 w 477082"/>
              <a:gd name="connsiteY7" fmla="*/ 0 h 587406"/>
              <a:gd name="connsiteX8" fmla="*/ 477074 w 477082"/>
              <a:gd name="connsiteY8" fmla="*/ 150423 h 587406"/>
              <a:gd name="connsiteX9" fmla="*/ 330707 w 477082"/>
              <a:gd name="connsiteY9" fmla="*/ 150423 h 587406"/>
              <a:gd name="connsiteX10" fmla="*/ 286882 w 477082"/>
              <a:gd name="connsiteY10" fmla="*/ 361057 h 587406"/>
              <a:gd name="connsiteX11" fmla="*/ 233126 w 477082"/>
              <a:gd name="connsiteY11" fmla="*/ 296969 h 587406"/>
              <a:gd name="connsiteX12" fmla="*/ 154600 w 477082"/>
              <a:gd name="connsiteY12" fmla="*/ 419498 h 587406"/>
              <a:gd name="connsiteX13" fmla="*/ 208426 w 477082"/>
              <a:gd name="connsiteY13" fmla="*/ 487396 h 587406"/>
              <a:gd name="connsiteX14" fmla="*/ 286882 w 477082"/>
              <a:gd name="connsiteY14" fmla="*/ 361057 h 587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7082" h="587406">
                <a:moveTo>
                  <a:pt x="330774" y="150355"/>
                </a:moveTo>
                <a:cubicBezTo>
                  <a:pt x="329754" y="120896"/>
                  <a:pt x="319819" y="99398"/>
                  <a:pt x="281031" y="99398"/>
                </a:cubicBezTo>
                <a:cubicBezTo>
                  <a:pt x="232718" y="99398"/>
                  <a:pt x="202642" y="152804"/>
                  <a:pt x="184882" y="230499"/>
                </a:cubicBezTo>
                <a:cubicBezTo>
                  <a:pt x="215164" y="207708"/>
                  <a:pt x="246533" y="194714"/>
                  <a:pt x="295731" y="194714"/>
                </a:cubicBezTo>
                <a:cubicBezTo>
                  <a:pt x="392969" y="194714"/>
                  <a:pt x="450264" y="261591"/>
                  <a:pt x="450264" y="352009"/>
                </a:cubicBezTo>
                <a:cubicBezTo>
                  <a:pt x="450264" y="466374"/>
                  <a:pt x="379972" y="587406"/>
                  <a:pt x="202030" y="587406"/>
                </a:cubicBezTo>
                <a:cubicBezTo>
                  <a:pt x="64917" y="587406"/>
                  <a:pt x="0" y="509780"/>
                  <a:pt x="0" y="376433"/>
                </a:cubicBezTo>
                <a:cubicBezTo>
                  <a:pt x="0" y="271796"/>
                  <a:pt x="48450" y="0"/>
                  <a:pt x="283686" y="0"/>
                </a:cubicBezTo>
                <a:cubicBezTo>
                  <a:pt x="438492" y="0"/>
                  <a:pt x="477755" y="84634"/>
                  <a:pt x="477074" y="150423"/>
                </a:cubicBezTo>
                <a:lnTo>
                  <a:pt x="330707" y="150423"/>
                </a:lnTo>
                <a:close/>
                <a:moveTo>
                  <a:pt x="286882" y="361057"/>
                </a:moveTo>
                <a:cubicBezTo>
                  <a:pt x="286882" y="318604"/>
                  <a:pt x="268715" y="296969"/>
                  <a:pt x="233126" y="296969"/>
                </a:cubicBezTo>
                <a:cubicBezTo>
                  <a:pt x="175559" y="296969"/>
                  <a:pt x="154600" y="366227"/>
                  <a:pt x="154600" y="419498"/>
                </a:cubicBezTo>
                <a:cubicBezTo>
                  <a:pt x="154600" y="461475"/>
                  <a:pt x="173858" y="487396"/>
                  <a:pt x="208426" y="487396"/>
                </a:cubicBezTo>
                <a:cubicBezTo>
                  <a:pt x="263611" y="487396"/>
                  <a:pt x="286882" y="413103"/>
                  <a:pt x="286882" y="361057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14">
            <a:extLst>
              <a:ext uri="{FF2B5EF4-FFF2-40B4-BE49-F238E27FC236}">
                <a16:creationId xmlns:a16="http://schemas.microsoft.com/office/drawing/2014/main" id="{4265471D-00DC-EBDC-3DE2-B30E63BEE5A3}"/>
              </a:ext>
            </a:extLst>
          </p:cNvPr>
          <p:cNvSpPr/>
          <p:nvPr/>
        </p:nvSpPr>
        <p:spPr>
          <a:xfrm>
            <a:off x="6330576" y="4125901"/>
            <a:ext cx="850671" cy="1011721"/>
          </a:xfrm>
          <a:custGeom>
            <a:avLst/>
            <a:gdLst>
              <a:gd name="connsiteX0" fmla="*/ 477483 w 477482"/>
              <a:gd name="connsiteY0" fmla="*/ 0 h 567880"/>
              <a:gd name="connsiteX1" fmla="*/ 453600 w 477482"/>
              <a:gd name="connsiteY1" fmla="*/ 107222 h 567880"/>
              <a:gd name="connsiteX2" fmla="*/ 172974 w 477482"/>
              <a:gd name="connsiteY2" fmla="*/ 567881 h 567880"/>
              <a:gd name="connsiteX3" fmla="*/ 0 w 477482"/>
              <a:gd name="connsiteY3" fmla="*/ 567881 h 567880"/>
              <a:gd name="connsiteX4" fmla="*/ 288315 w 477482"/>
              <a:gd name="connsiteY4" fmla="*/ 117223 h 567880"/>
              <a:gd name="connsiteX5" fmla="*/ 34568 w 477482"/>
              <a:gd name="connsiteY5" fmla="*/ 117223 h 567880"/>
              <a:gd name="connsiteX6" fmla="*/ 61176 w 477482"/>
              <a:gd name="connsiteY6" fmla="*/ 0 h 567880"/>
              <a:gd name="connsiteX7" fmla="*/ 477483 w 477482"/>
              <a:gd name="connsiteY7" fmla="*/ 0 h 56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482" h="567880">
                <a:moveTo>
                  <a:pt x="477483" y="0"/>
                </a:moveTo>
                <a:lnTo>
                  <a:pt x="453600" y="107222"/>
                </a:lnTo>
                <a:cubicBezTo>
                  <a:pt x="349284" y="221791"/>
                  <a:pt x="242519" y="391536"/>
                  <a:pt x="172974" y="567881"/>
                </a:cubicBezTo>
                <a:lnTo>
                  <a:pt x="0" y="567881"/>
                </a:lnTo>
                <a:cubicBezTo>
                  <a:pt x="63963" y="392625"/>
                  <a:pt x="200465" y="201721"/>
                  <a:pt x="288315" y="117223"/>
                </a:cubicBezTo>
                <a:lnTo>
                  <a:pt x="34568" y="117223"/>
                </a:lnTo>
                <a:lnTo>
                  <a:pt x="61176" y="0"/>
                </a:lnTo>
                <a:lnTo>
                  <a:pt x="477483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15">
            <a:extLst>
              <a:ext uri="{FF2B5EF4-FFF2-40B4-BE49-F238E27FC236}">
                <a16:creationId xmlns:a16="http://schemas.microsoft.com/office/drawing/2014/main" id="{D4C64831-D6FE-FE56-48C6-D752F7089973}"/>
              </a:ext>
            </a:extLst>
          </p:cNvPr>
          <p:cNvSpPr/>
          <p:nvPr/>
        </p:nvSpPr>
        <p:spPr>
          <a:xfrm>
            <a:off x="8898597" y="4107962"/>
            <a:ext cx="870430" cy="1047599"/>
          </a:xfrm>
          <a:custGeom>
            <a:avLst/>
            <a:gdLst>
              <a:gd name="connsiteX0" fmla="*/ 66 w 488573"/>
              <a:gd name="connsiteY0" fmla="*/ 428683 h 588018"/>
              <a:gd name="connsiteX1" fmla="*/ 123438 w 488573"/>
              <a:gd name="connsiteY1" fmla="*/ 271932 h 588018"/>
              <a:gd name="connsiteX2" fmla="*/ 69339 w 488573"/>
              <a:gd name="connsiteY2" fmla="*/ 171718 h 588018"/>
              <a:gd name="connsiteX3" fmla="*/ 292056 w 488573"/>
              <a:gd name="connsiteY3" fmla="*/ 0 h 588018"/>
              <a:gd name="connsiteX4" fmla="*/ 488574 w 488573"/>
              <a:gd name="connsiteY4" fmla="*/ 145661 h 588018"/>
              <a:gd name="connsiteX5" fmla="*/ 391677 w 488573"/>
              <a:gd name="connsiteY5" fmla="*/ 279348 h 588018"/>
              <a:gd name="connsiteX6" fmla="*/ 458431 w 488573"/>
              <a:gd name="connsiteY6" fmla="*/ 395482 h 588018"/>
              <a:gd name="connsiteX7" fmla="*/ 207815 w 488573"/>
              <a:gd name="connsiteY7" fmla="*/ 588019 h 588018"/>
              <a:gd name="connsiteX8" fmla="*/ 0 w 488573"/>
              <a:gd name="connsiteY8" fmla="*/ 428683 h 588018"/>
              <a:gd name="connsiteX9" fmla="*/ 298658 w 488573"/>
              <a:gd name="connsiteY9" fmla="*/ 384529 h 588018"/>
              <a:gd name="connsiteX10" fmla="*/ 241360 w 488573"/>
              <a:gd name="connsiteY10" fmla="*/ 327312 h 588018"/>
              <a:gd name="connsiteX11" fmla="*/ 160727 w 488573"/>
              <a:gd name="connsiteY11" fmla="*/ 431744 h 588018"/>
              <a:gd name="connsiteX12" fmla="*/ 216593 w 488573"/>
              <a:gd name="connsiteY12" fmla="*/ 490662 h 588018"/>
              <a:gd name="connsiteX13" fmla="*/ 298588 w 488573"/>
              <a:gd name="connsiteY13" fmla="*/ 384529 h 588018"/>
              <a:gd name="connsiteX14" fmla="*/ 219108 w 488573"/>
              <a:gd name="connsiteY14" fmla="*/ 178793 h 588018"/>
              <a:gd name="connsiteX15" fmla="*/ 267150 w 488573"/>
              <a:gd name="connsiteY15" fmla="*/ 230432 h 588018"/>
              <a:gd name="connsiteX16" fmla="*/ 335741 w 488573"/>
              <a:gd name="connsiteY16" fmla="*/ 145865 h 588018"/>
              <a:gd name="connsiteX17" fmla="*/ 286816 w 488573"/>
              <a:gd name="connsiteY17" fmla="*/ 96200 h 588018"/>
              <a:gd name="connsiteX18" fmla="*/ 219042 w 488573"/>
              <a:gd name="connsiteY18" fmla="*/ 178725 h 588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8573" h="588018">
                <a:moveTo>
                  <a:pt x="66" y="428683"/>
                </a:moveTo>
                <a:cubicBezTo>
                  <a:pt x="66" y="346566"/>
                  <a:pt x="53145" y="296697"/>
                  <a:pt x="123438" y="271932"/>
                </a:cubicBezTo>
                <a:cubicBezTo>
                  <a:pt x="92747" y="251998"/>
                  <a:pt x="69339" y="213151"/>
                  <a:pt x="69339" y="171718"/>
                </a:cubicBezTo>
                <a:cubicBezTo>
                  <a:pt x="69339" y="82525"/>
                  <a:pt x="137725" y="0"/>
                  <a:pt x="292056" y="0"/>
                </a:cubicBezTo>
                <a:cubicBezTo>
                  <a:pt x="421208" y="0"/>
                  <a:pt x="488574" y="66605"/>
                  <a:pt x="488574" y="145661"/>
                </a:cubicBezTo>
                <a:cubicBezTo>
                  <a:pt x="488574" y="216757"/>
                  <a:pt x="442712" y="260366"/>
                  <a:pt x="391677" y="279348"/>
                </a:cubicBezTo>
                <a:cubicBezTo>
                  <a:pt x="420663" y="295744"/>
                  <a:pt x="458431" y="336633"/>
                  <a:pt x="458431" y="395482"/>
                </a:cubicBezTo>
                <a:cubicBezTo>
                  <a:pt x="458431" y="508555"/>
                  <a:pt x="367724" y="588019"/>
                  <a:pt x="207815" y="588019"/>
                </a:cubicBezTo>
                <a:cubicBezTo>
                  <a:pt x="59880" y="588019"/>
                  <a:pt x="0" y="509372"/>
                  <a:pt x="0" y="428683"/>
                </a:cubicBezTo>
                <a:close/>
                <a:moveTo>
                  <a:pt x="298658" y="384529"/>
                </a:moveTo>
                <a:cubicBezTo>
                  <a:pt x="298658" y="345137"/>
                  <a:pt x="275383" y="327312"/>
                  <a:pt x="241360" y="327312"/>
                </a:cubicBezTo>
                <a:cubicBezTo>
                  <a:pt x="186650" y="327312"/>
                  <a:pt x="160727" y="386706"/>
                  <a:pt x="160727" y="431744"/>
                </a:cubicBezTo>
                <a:cubicBezTo>
                  <a:pt x="160727" y="468211"/>
                  <a:pt x="182978" y="490662"/>
                  <a:pt x="216593" y="490662"/>
                </a:cubicBezTo>
                <a:cubicBezTo>
                  <a:pt x="272526" y="490662"/>
                  <a:pt x="298588" y="429975"/>
                  <a:pt x="298588" y="384529"/>
                </a:cubicBezTo>
                <a:close/>
                <a:moveTo>
                  <a:pt x="219108" y="178793"/>
                </a:moveTo>
                <a:cubicBezTo>
                  <a:pt x="219108" y="209613"/>
                  <a:pt x="235236" y="230432"/>
                  <a:pt x="267150" y="230432"/>
                </a:cubicBezTo>
                <a:cubicBezTo>
                  <a:pt x="317301" y="230432"/>
                  <a:pt x="335741" y="183760"/>
                  <a:pt x="335741" y="145865"/>
                </a:cubicBezTo>
                <a:cubicBezTo>
                  <a:pt x="335741" y="117631"/>
                  <a:pt x="319613" y="96200"/>
                  <a:pt x="286816" y="96200"/>
                </a:cubicBezTo>
                <a:cubicBezTo>
                  <a:pt x="239592" y="96200"/>
                  <a:pt x="219042" y="142804"/>
                  <a:pt x="219042" y="178725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16">
            <a:extLst>
              <a:ext uri="{FF2B5EF4-FFF2-40B4-BE49-F238E27FC236}">
                <a16:creationId xmlns:a16="http://schemas.microsoft.com/office/drawing/2014/main" id="{3E3609E7-6F6E-70E5-F578-6759A1832EDC}"/>
              </a:ext>
            </a:extLst>
          </p:cNvPr>
          <p:cNvSpPr/>
          <p:nvPr/>
        </p:nvSpPr>
        <p:spPr>
          <a:xfrm>
            <a:off x="9127722" y="4665398"/>
            <a:ext cx="273615" cy="331503"/>
          </a:xfrm>
          <a:custGeom>
            <a:avLst/>
            <a:gdLst>
              <a:gd name="connsiteX0" fmla="*/ 63555 w 153580"/>
              <a:gd name="connsiteY0" fmla="*/ 186005 h 186073"/>
              <a:gd name="connsiteX1" fmla="*/ 0 w 153580"/>
              <a:gd name="connsiteY1" fmla="*/ 117019 h 186073"/>
              <a:gd name="connsiteX2" fmla="*/ 88597 w 153580"/>
              <a:gd name="connsiteY2" fmla="*/ 0 h 186073"/>
              <a:gd name="connsiteX3" fmla="*/ 153580 w 153580"/>
              <a:gd name="connsiteY3" fmla="*/ 67218 h 186073"/>
              <a:gd name="connsiteX4" fmla="*/ 63555 w 153580"/>
              <a:gd name="connsiteY4" fmla="*/ 186073 h 186073"/>
              <a:gd name="connsiteX5" fmla="*/ 88663 w 153580"/>
              <a:gd name="connsiteY5" fmla="*/ 13607 h 186073"/>
              <a:gd name="connsiteX6" fmla="*/ 13679 w 153580"/>
              <a:gd name="connsiteY6" fmla="*/ 117019 h 186073"/>
              <a:gd name="connsiteX7" fmla="*/ 63624 w 153580"/>
              <a:gd name="connsiteY7" fmla="*/ 172398 h 186073"/>
              <a:gd name="connsiteX8" fmla="*/ 140041 w 153580"/>
              <a:gd name="connsiteY8" fmla="*/ 67150 h 186073"/>
              <a:gd name="connsiteX9" fmla="*/ 88663 w 153580"/>
              <a:gd name="connsiteY9" fmla="*/ 13539 h 18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580" h="186073">
                <a:moveTo>
                  <a:pt x="63555" y="186005"/>
                </a:moveTo>
                <a:cubicBezTo>
                  <a:pt x="24973" y="186005"/>
                  <a:pt x="0" y="158928"/>
                  <a:pt x="0" y="117019"/>
                </a:cubicBezTo>
                <a:cubicBezTo>
                  <a:pt x="0" y="68442"/>
                  <a:pt x="27491" y="0"/>
                  <a:pt x="88597" y="0"/>
                </a:cubicBezTo>
                <a:cubicBezTo>
                  <a:pt x="129900" y="0"/>
                  <a:pt x="153580" y="24492"/>
                  <a:pt x="153580" y="67218"/>
                </a:cubicBezTo>
                <a:cubicBezTo>
                  <a:pt x="153580" y="116543"/>
                  <a:pt x="125614" y="186073"/>
                  <a:pt x="63555" y="186073"/>
                </a:cubicBezTo>
                <a:close/>
                <a:moveTo>
                  <a:pt x="88663" y="13607"/>
                </a:moveTo>
                <a:cubicBezTo>
                  <a:pt x="36951" y="13607"/>
                  <a:pt x="13679" y="74089"/>
                  <a:pt x="13679" y="117019"/>
                </a:cubicBezTo>
                <a:cubicBezTo>
                  <a:pt x="13679" y="151172"/>
                  <a:pt x="32797" y="172398"/>
                  <a:pt x="63624" y="172398"/>
                </a:cubicBezTo>
                <a:cubicBezTo>
                  <a:pt x="116360" y="172398"/>
                  <a:pt x="140041" y="110896"/>
                  <a:pt x="140041" y="67150"/>
                </a:cubicBezTo>
                <a:cubicBezTo>
                  <a:pt x="140041" y="23404"/>
                  <a:pt x="112141" y="13539"/>
                  <a:pt x="88663" y="13539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17">
            <a:extLst>
              <a:ext uri="{FF2B5EF4-FFF2-40B4-BE49-F238E27FC236}">
                <a16:creationId xmlns:a16="http://schemas.microsoft.com/office/drawing/2014/main" id="{5C5495B4-70CA-869E-DDD7-2284345910CE}"/>
              </a:ext>
            </a:extLst>
          </p:cNvPr>
          <p:cNvSpPr/>
          <p:nvPr/>
        </p:nvSpPr>
        <p:spPr>
          <a:xfrm>
            <a:off x="3968039" y="4608430"/>
            <a:ext cx="263433" cy="382289"/>
          </a:xfrm>
          <a:custGeom>
            <a:avLst/>
            <a:gdLst>
              <a:gd name="connsiteX0" fmla="*/ 61378 w 147865"/>
              <a:gd name="connsiteY0" fmla="*/ 214580 h 214579"/>
              <a:gd name="connsiteX1" fmla="*/ 0 w 147865"/>
              <a:gd name="connsiteY1" fmla="*/ 136136 h 214579"/>
              <a:gd name="connsiteX2" fmla="*/ 86487 w 147865"/>
              <a:gd name="connsiteY2" fmla="*/ 0 h 214579"/>
              <a:gd name="connsiteX3" fmla="*/ 147865 w 147865"/>
              <a:gd name="connsiteY3" fmla="*/ 74429 h 214579"/>
              <a:gd name="connsiteX4" fmla="*/ 61445 w 147865"/>
              <a:gd name="connsiteY4" fmla="*/ 214512 h 214579"/>
              <a:gd name="connsiteX5" fmla="*/ 86487 w 147865"/>
              <a:gd name="connsiteY5" fmla="*/ 13675 h 214579"/>
              <a:gd name="connsiteX6" fmla="*/ 13609 w 147865"/>
              <a:gd name="connsiteY6" fmla="*/ 136204 h 214579"/>
              <a:gd name="connsiteX7" fmla="*/ 61378 w 147865"/>
              <a:gd name="connsiteY7" fmla="*/ 201041 h 214579"/>
              <a:gd name="connsiteX8" fmla="*/ 134186 w 147865"/>
              <a:gd name="connsiteY8" fmla="*/ 74566 h 214579"/>
              <a:gd name="connsiteX9" fmla="*/ 86417 w 147865"/>
              <a:gd name="connsiteY9" fmla="*/ 13743 h 21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865" h="214579">
                <a:moveTo>
                  <a:pt x="61378" y="214580"/>
                </a:moveTo>
                <a:cubicBezTo>
                  <a:pt x="22933" y="214580"/>
                  <a:pt x="0" y="185257"/>
                  <a:pt x="0" y="136136"/>
                </a:cubicBezTo>
                <a:cubicBezTo>
                  <a:pt x="0" y="42113"/>
                  <a:pt x="43413" y="0"/>
                  <a:pt x="86487" y="0"/>
                </a:cubicBezTo>
                <a:cubicBezTo>
                  <a:pt x="114453" y="0"/>
                  <a:pt x="147865" y="12927"/>
                  <a:pt x="147865" y="74429"/>
                </a:cubicBezTo>
                <a:cubicBezTo>
                  <a:pt x="147865" y="128585"/>
                  <a:pt x="124388" y="214512"/>
                  <a:pt x="61445" y="214512"/>
                </a:cubicBezTo>
                <a:close/>
                <a:moveTo>
                  <a:pt x="86487" y="13675"/>
                </a:moveTo>
                <a:cubicBezTo>
                  <a:pt x="28850" y="13675"/>
                  <a:pt x="13609" y="93819"/>
                  <a:pt x="13609" y="136204"/>
                </a:cubicBezTo>
                <a:cubicBezTo>
                  <a:pt x="13609" y="178590"/>
                  <a:pt x="31030" y="201041"/>
                  <a:pt x="61378" y="201041"/>
                </a:cubicBezTo>
                <a:cubicBezTo>
                  <a:pt x="111596" y="201041"/>
                  <a:pt x="134186" y="127088"/>
                  <a:pt x="134186" y="74566"/>
                </a:cubicBezTo>
                <a:cubicBezTo>
                  <a:pt x="134186" y="33609"/>
                  <a:pt x="118603" y="13743"/>
                  <a:pt x="86417" y="13743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18">
            <a:extLst>
              <a:ext uri="{FF2B5EF4-FFF2-40B4-BE49-F238E27FC236}">
                <a16:creationId xmlns:a16="http://schemas.microsoft.com/office/drawing/2014/main" id="{9B9FF6D0-06B1-9235-AAAE-AF6CB3E31A92}"/>
              </a:ext>
            </a:extLst>
          </p:cNvPr>
          <p:cNvSpPr/>
          <p:nvPr/>
        </p:nvSpPr>
        <p:spPr>
          <a:xfrm>
            <a:off x="9233312" y="4231109"/>
            <a:ext cx="235309" cy="276474"/>
          </a:xfrm>
          <a:custGeom>
            <a:avLst/>
            <a:gdLst>
              <a:gd name="connsiteX0" fmla="*/ 55594 w 132079"/>
              <a:gd name="connsiteY0" fmla="*/ 155186 h 155185"/>
              <a:gd name="connsiteX1" fmla="*/ 0 w 132079"/>
              <a:gd name="connsiteY1" fmla="*/ 93887 h 155185"/>
              <a:gd name="connsiteX2" fmla="*/ 75599 w 132079"/>
              <a:gd name="connsiteY2" fmla="*/ 0 h 155185"/>
              <a:gd name="connsiteX3" fmla="*/ 132080 w 132079"/>
              <a:gd name="connsiteY3" fmla="*/ 59190 h 155185"/>
              <a:gd name="connsiteX4" fmla="*/ 55663 w 132079"/>
              <a:gd name="connsiteY4" fmla="*/ 155186 h 155185"/>
              <a:gd name="connsiteX5" fmla="*/ 75532 w 132079"/>
              <a:gd name="connsiteY5" fmla="*/ 13539 h 155185"/>
              <a:gd name="connsiteX6" fmla="*/ 13543 w 132079"/>
              <a:gd name="connsiteY6" fmla="*/ 93819 h 155185"/>
              <a:gd name="connsiteX7" fmla="*/ 55527 w 132079"/>
              <a:gd name="connsiteY7" fmla="*/ 141511 h 155185"/>
              <a:gd name="connsiteX8" fmla="*/ 118334 w 132079"/>
              <a:gd name="connsiteY8" fmla="*/ 59122 h 155185"/>
              <a:gd name="connsiteX9" fmla="*/ 75463 w 132079"/>
              <a:gd name="connsiteY9" fmla="*/ 13539 h 15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079" h="155185">
                <a:moveTo>
                  <a:pt x="55594" y="155186"/>
                </a:moveTo>
                <a:cubicBezTo>
                  <a:pt x="20756" y="155186"/>
                  <a:pt x="0" y="132258"/>
                  <a:pt x="0" y="93887"/>
                </a:cubicBezTo>
                <a:cubicBezTo>
                  <a:pt x="0" y="48372"/>
                  <a:pt x="26471" y="0"/>
                  <a:pt x="75599" y="0"/>
                </a:cubicBezTo>
                <a:cubicBezTo>
                  <a:pt x="110440" y="0"/>
                  <a:pt x="132080" y="22655"/>
                  <a:pt x="132080" y="59190"/>
                </a:cubicBezTo>
                <a:cubicBezTo>
                  <a:pt x="132080" y="106950"/>
                  <a:pt x="108466" y="155186"/>
                  <a:pt x="55663" y="155186"/>
                </a:cubicBezTo>
                <a:close/>
                <a:moveTo>
                  <a:pt x="75532" y="13539"/>
                </a:moveTo>
                <a:cubicBezTo>
                  <a:pt x="30418" y="13539"/>
                  <a:pt x="13543" y="62795"/>
                  <a:pt x="13543" y="93819"/>
                </a:cubicBezTo>
                <a:cubicBezTo>
                  <a:pt x="13543" y="111644"/>
                  <a:pt x="18985" y="141511"/>
                  <a:pt x="55527" y="141511"/>
                </a:cubicBezTo>
                <a:cubicBezTo>
                  <a:pt x="105133" y="141511"/>
                  <a:pt x="118334" y="89737"/>
                  <a:pt x="118334" y="59122"/>
                </a:cubicBezTo>
                <a:cubicBezTo>
                  <a:pt x="118334" y="45379"/>
                  <a:pt x="114184" y="13539"/>
                  <a:pt x="75463" y="13539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5" name="Graphique 8">
            <a:extLst>
              <a:ext uri="{FF2B5EF4-FFF2-40B4-BE49-F238E27FC236}">
                <a16:creationId xmlns:a16="http://schemas.microsoft.com/office/drawing/2014/main" id="{BECDABAD-EC38-3E18-8DB1-830B47DD1F38}"/>
              </a:ext>
            </a:extLst>
          </p:cNvPr>
          <p:cNvGrpSpPr/>
          <p:nvPr/>
        </p:nvGrpSpPr>
        <p:grpSpPr>
          <a:xfrm>
            <a:off x="808533" y="4050145"/>
            <a:ext cx="10574800" cy="1105174"/>
            <a:chOff x="16445884" y="9372263"/>
            <a:chExt cx="5935642" cy="620335"/>
          </a:xfrm>
          <a:solidFill>
            <a:srgbClr val="32545E"/>
          </a:solidFill>
        </p:grpSpPr>
        <p:sp>
          <p:nvSpPr>
            <p:cNvPr id="36" name="Forme libre 20">
              <a:extLst>
                <a:ext uri="{FF2B5EF4-FFF2-40B4-BE49-F238E27FC236}">
                  <a16:creationId xmlns:a16="http://schemas.microsoft.com/office/drawing/2014/main" id="{813A76AD-003F-C4C6-D90E-2BE8A1597667}"/>
                </a:ext>
              </a:extLst>
            </p:cNvPr>
            <p:cNvSpPr/>
            <p:nvPr/>
          </p:nvSpPr>
          <p:spPr>
            <a:xfrm>
              <a:off x="18219317" y="9685697"/>
              <a:ext cx="147865" cy="214579"/>
            </a:xfrm>
            <a:custGeom>
              <a:avLst/>
              <a:gdLst>
                <a:gd name="connsiteX0" fmla="*/ 147865 w 147865"/>
                <a:gd name="connsiteY0" fmla="*/ 74429 h 214579"/>
                <a:gd name="connsiteX1" fmla="*/ 86487 w 147865"/>
                <a:gd name="connsiteY1" fmla="*/ 0 h 214579"/>
                <a:gd name="connsiteX2" fmla="*/ 0 w 147865"/>
                <a:gd name="connsiteY2" fmla="*/ 136136 h 214579"/>
                <a:gd name="connsiteX3" fmla="*/ 61378 w 147865"/>
                <a:gd name="connsiteY3" fmla="*/ 214580 h 214579"/>
                <a:gd name="connsiteX4" fmla="*/ 147795 w 147865"/>
                <a:gd name="connsiteY4" fmla="*/ 74497 h 214579"/>
                <a:gd name="connsiteX5" fmla="*/ 61378 w 147865"/>
                <a:gd name="connsiteY5" fmla="*/ 200905 h 214579"/>
                <a:gd name="connsiteX6" fmla="*/ 13609 w 147865"/>
                <a:gd name="connsiteY6" fmla="*/ 136068 h 214579"/>
                <a:gd name="connsiteX7" fmla="*/ 86487 w 147865"/>
                <a:gd name="connsiteY7" fmla="*/ 13539 h 214579"/>
                <a:gd name="connsiteX8" fmla="*/ 134256 w 147865"/>
                <a:gd name="connsiteY8" fmla="*/ 74361 h 214579"/>
                <a:gd name="connsiteX9" fmla="*/ 61445 w 147865"/>
                <a:gd name="connsiteY9" fmla="*/ 200837 h 21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865" h="214579">
                  <a:moveTo>
                    <a:pt x="147865" y="74429"/>
                  </a:moveTo>
                  <a:cubicBezTo>
                    <a:pt x="147865" y="12926"/>
                    <a:pt x="114523" y="0"/>
                    <a:pt x="86487" y="0"/>
                  </a:cubicBezTo>
                  <a:cubicBezTo>
                    <a:pt x="43413" y="0"/>
                    <a:pt x="0" y="42113"/>
                    <a:pt x="0" y="136136"/>
                  </a:cubicBezTo>
                  <a:cubicBezTo>
                    <a:pt x="0" y="185257"/>
                    <a:pt x="22933" y="214580"/>
                    <a:pt x="61378" y="214580"/>
                  </a:cubicBezTo>
                  <a:cubicBezTo>
                    <a:pt x="124321" y="214580"/>
                    <a:pt x="147795" y="128652"/>
                    <a:pt x="147795" y="74497"/>
                  </a:cubicBezTo>
                  <a:close/>
                  <a:moveTo>
                    <a:pt x="61378" y="200905"/>
                  </a:moveTo>
                  <a:cubicBezTo>
                    <a:pt x="31030" y="200905"/>
                    <a:pt x="13609" y="177297"/>
                    <a:pt x="13609" y="136068"/>
                  </a:cubicBezTo>
                  <a:cubicBezTo>
                    <a:pt x="13609" y="94840"/>
                    <a:pt x="28850" y="13539"/>
                    <a:pt x="86487" y="13539"/>
                  </a:cubicBezTo>
                  <a:cubicBezTo>
                    <a:pt x="118603" y="13539"/>
                    <a:pt x="134256" y="33405"/>
                    <a:pt x="134256" y="74361"/>
                  </a:cubicBezTo>
                  <a:cubicBezTo>
                    <a:pt x="134256" y="126883"/>
                    <a:pt x="111662" y="200837"/>
                    <a:pt x="61445" y="200837"/>
                  </a:cubicBez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7" name="Forme libre 21">
              <a:extLst>
                <a:ext uri="{FF2B5EF4-FFF2-40B4-BE49-F238E27FC236}">
                  <a16:creationId xmlns:a16="http://schemas.microsoft.com/office/drawing/2014/main" id="{81B3F7DE-F8F6-D4DC-6644-1E6009840946}"/>
                </a:ext>
              </a:extLst>
            </p:cNvPr>
            <p:cNvSpPr/>
            <p:nvPr/>
          </p:nvSpPr>
          <p:spPr>
            <a:xfrm>
              <a:off x="16445884" y="9372263"/>
              <a:ext cx="5935642" cy="620335"/>
            </a:xfrm>
            <a:custGeom>
              <a:avLst/>
              <a:gdLst>
                <a:gd name="connsiteX0" fmla="*/ 4865948 w 5935642"/>
                <a:gd name="connsiteY0" fmla="*/ 606865 h 620335"/>
                <a:gd name="connsiteX1" fmla="*/ 4985372 w 5935642"/>
                <a:gd name="connsiteY1" fmla="*/ 424125 h 620335"/>
                <a:gd name="connsiteX2" fmla="*/ 4925080 w 5935642"/>
                <a:gd name="connsiteY2" fmla="*/ 302820 h 620335"/>
                <a:gd name="connsiteX3" fmla="*/ 5015923 w 5935642"/>
                <a:gd name="connsiteY3" fmla="*/ 160493 h 620335"/>
                <a:gd name="connsiteX4" fmla="*/ 4809673 w 5935642"/>
                <a:gd name="connsiteY4" fmla="*/ 0 h 620335"/>
                <a:gd name="connsiteX5" fmla="*/ 4576819 w 5935642"/>
                <a:gd name="connsiteY5" fmla="*/ 187978 h 620335"/>
                <a:gd name="connsiteX6" fmla="*/ 4624791 w 5935642"/>
                <a:gd name="connsiteY6" fmla="*/ 291799 h 620335"/>
                <a:gd name="connsiteX7" fmla="*/ 4506593 w 5935642"/>
                <a:gd name="connsiteY7" fmla="*/ 459094 h 620335"/>
                <a:gd name="connsiteX8" fmla="*/ 4596552 w 5935642"/>
                <a:gd name="connsiteY8" fmla="*/ 606865 h 620335"/>
                <a:gd name="connsiteX9" fmla="*/ 3257800 w 5935642"/>
                <a:gd name="connsiteY9" fmla="*/ 606865 h 620335"/>
                <a:gd name="connsiteX10" fmla="*/ 3536659 w 5935642"/>
                <a:gd name="connsiteY10" fmla="*/ 135048 h 620335"/>
                <a:gd name="connsiteX11" fmla="*/ 3537815 w 5935642"/>
                <a:gd name="connsiteY11" fmla="*/ 133687 h 620335"/>
                <a:gd name="connsiteX12" fmla="*/ 3564147 w 5935642"/>
                <a:gd name="connsiteY12" fmla="*/ 10545 h 620335"/>
                <a:gd name="connsiteX13" fmla="*/ 3127698 w 5935642"/>
                <a:gd name="connsiteY13" fmla="*/ 10545 h 620335"/>
                <a:gd name="connsiteX14" fmla="*/ 3097758 w 5935642"/>
                <a:gd name="connsiteY14" fmla="*/ 147838 h 620335"/>
                <a:gd name="connsiteX15" fmla="*/ 3347623 w 5935642"/>
                <a:gd name="connsiteY15" fmla="*/ 147838 h 620335"/>
                <a:gd name="connsiteX16" fmla="*/ 3067406 w 5935642"/>
                <a:gd name="connsiteY16" fmla="*/ 606865 h 620335"/>
                <a:gd name="connsiteX17" fmla="*/ 1955866 w 5935642"/>
                <a:gd name="connsiteY17" fmla="*/ 606865 h 620335"/>
                <a:gd name="connsiteX18" fmla="*/ 2087265 w 5935642"/>
                <a:gd name="connsiteY18" fmla="*/ 378270 h 620335"/>
                <a:gd name="connsiteX19" fmla="*/ 1923611 w 5935642"/>
                <a:gd name="connsiteY19" fmla="*/ 205463 h 620335"/>
                <a:gd name="connsiteX20" fmla="*/ 1821883 w 5935642"/>
                <a:gd name="connsiteY20" fmla="*/ 233833 h 620335"/>
                <a:gd name="connsiteX21" fmla="*/ 1908642 w 5935642"/>
                <a:gd name="connsiteY21" fmla="*/ 118515 h 620335"/>
                <a:gd name="connsiteX22" fmla="*/ 1952328 w 5935642"/>
                <a:gd name="connsiteY22" fmla="*/ 165731 h 620335"/>
                <a:gd name="connsiteX23" fmla="*/ 1952531 w 5935642"/>
                <a:gd name="connsiteY23" fmla="*/ 172331 h 620335"/>
                <a:gd name="connsiteX24" fmla="*/ 2114347 w 5935642"/>
                <a:gd name="connsiteY24" fmla="*/ 172331 h 620335"/>
                <a:gd name="connsiteX25" fmla="*/ 2114347 w 5935642"/>
                <a:gd name="connsiteY25" fmla="*/ 165595 h 620335"/>
                <a:gd name="connsiteX26" fmla="*/ 2071612 w 5935642"/>
                <a:gd name="connsiteY26" fmla="*/ 53407 h 620335"/>
                <a:gd name="connsiteX27" fmla="*/ 1911294 w 5935642"/>
                <a:gd name="connsiteY27" fmla="*/ 0 h 620335"/>
                <a:gd name="connsiteX28" fmla="*/ 1671702 w 5935642"/>
                <a:gd name="connsiteY28" fmla="*/ 161037 h 620335"/>
                <a:gd name="connsiteX29" fmla="*/ 1616583 w 5935642"/>
                <a:gd name="connsiteY29" fmla="*/ 404055 h 620335"/>
                <a:gd name="connsiteX30" fmla="*/ 1711510 w 5935642"/>
                <a:gd name="connsiteY30" fmla="*/ 606865 h 620335"/>
                <a:gd name="connsiteX31" fmla="*/ 505722 w 5935642"/>
                <a:gd name="connsiteY31" fmla="*/ 606865 h 620335"/>
                <a:gd name="connsiteX32" fmla="*/ 637256 w 5935642"/>
                <a:gd name="connsiteY32" fmla="*/ 377658 h 620335"/>
                <a:gd name="connsiteX33" fmla="*/ 473197 w 5935642"/>
                <a:gd name="connsiteY33" fmla="*/ 206620 h 620335"/>
                <a:gd name="connsiteX34" fmla="*/ 386776 w 5935642"/>
                <a:gd name="connsiteY34" fmla="*/ 224241 h 620335"/>
                <a:gd name="connsiteX35" fmla="*/ 407260 w 5935642"/>
                <a:gd name="connsiteY35" fmla="*/ 149675 h 620335"/>
                <a:gd name="connsiteX36" fmla="*/ 641001 w 5935642"/>
                <a:gd name="connsiteY36" fmla="*/ 149675 h 620335"/>
                <a:gd name="connsiteX37" fmla="*/ 676725 w 5935642"/>
                <a:gd name="connsiteY37" fmla="*/ 10477 h 620335"/>
                <a:gd name="connsiteX38" fmla="*/ 283892 w 5935642"/>
                <a:gd name="connsiteY38" fmla="*/ 10477 h 620335"/>
                <a:gd name="connsiteX39" fmla="*/ 282596 w 5935642"/>
                <a:gd name="connsiteY39" fmla="*/ 15648 h 620335"/>
                <a:gd name="connsiteX40" fmla="*/ 184680 w 5935642"/>
                <a:gd name="connsiteY40" fmla="*/ 355478 h 620335"/>
                <a:gd name="connsiteX41" fmla="*/ 181958 w 5935642"/>
                <a:gd name="connsiteY41" fmla="*/ 363574 h 620335"/>
                <a:gd name="connsiteX42" fmla="*/ 337034 w 5935642"/>
                <a:gd name="connsiteY42" fmla="*/ 378950 h 620335"/>
                <a:gd name="connsiteX43" fmla="*/ 339077 w 5935642"/>
                <a:gd name="connsiteY43" fmla="*/ 374596 h 620335"/>
                <a:gd name="connsiteX44" fmla="*/ 403176 w 5935642"/>
                <a:gd name="connsiteY44" fmla="*/ 330782 h 620335"/>
                <a:gd name="connsiteX45" fmla="*/ 453667 w 5935642"/>
                <a:gd name="connsiteY45" fmla="*/ 389223 h 620335"/>
                <a:gd name="connsiteX46" fmla="*/ 378815 w 5935642"/>
                <a:gd name="connsiteY46" fmla="*/ 512501 h 620335"/>
                <a:gd name="connsiteX47" fmla="*/ 345539 w 5935642"/>
                <a:gd name="connsiteY47" fmla="*/ 500391 h 620335"/>
                <a:gd name="connsiteX48" fmla="*/ 330229 w 5935642"/>
                <a:gd name="connsiteY48" fmla="*/ 450318 h 620335"/>
                <a:gd name="connsiteX49" fmla="*/ 330229 w 5935642"/>
                <a:gd name="connsiteY49" fmla="*/ 443446 h 620335"/>
                <a:gd name="connsiteX50" fmla="*/ 160521 w 5935642"/>
                <a:gd name="connsiteY50" fmla="*/ 443446 h 620335"/>
                <a:gd name="connsiteX51" fmla="*/ 160318 w 5935642"/>
                <a:gd name="connsiteY51" fmla="*/ 449978 h 620335"/>
                <a:gd name="connsiteX52" fmla="*/ 244357 w 5935642"/>
                <a:gd name="connsiteY52" fmla="*/ 606592 h 620335"/>
                <a:gd name="connsiteX53" fmla="*/ 0 w 5935642"/>
                <a:gd name="connsiteY53" fmla="*/ 606592 h 620335"/>
                <a:gd name="connsiteX54" fmla="*/ 0 w 5935642"/>
                <a:gd name="connsiteY54" fmla="*/ 620199 h 620335"/>
                <a:gd name="connsiteX55" fmla="*/ 320637 w 5935642"/>
                <a:gd name="connsiteY55" fmla="*/ 620199 h 620335"/>
                <a:gd name="connsiteX56" fmla="*/ 280081 w 5935642"/>
                <a:gd name="connsiteY56" fmla="*/ 606933 h 620335"/>
                <a:gd name="connsiteX57" fmla="*/ 173791 w 5935642"/>
                <a:gd name="connsiteY57" fmla="*/ 456985 h 620335"/>
                <a:gd name="connsiteX58" fmla="*/ 316756 w 5935642"/>
                <a:gd name="connsiteY58" fmla="*/ 456985 h 620335"/>
                <a:gd name="connsiteX59" fmla="*/ 335877 w 5935642"/>
                <a:gd name="connsiteY59" fmla="*/ 509848 h 620335"/>
                <a:gd name="connsiteX60" fmla="*/ 378885 w 5935642"/>
                <a:gd name="connsiteY60" fmla="*/ 525972 h 620335"/>
                <a:gd name="connsiteX61" fmla="*/ 467346 w 5935642"/>
                <a:gd name="connsiteY61" fmla="*/ 389087 h 620335"/>
                <a:gd name="connsiteX62" fmla="*/ 403243 w 5935642"/>
                <a:gd name="connsiteY62" fmla="*/ 317039 h 620335"/>
                <a:gd name="connsiteX63" fmla="*/ 328937 w 5935642"/>
                <a:gd name="connsiteY63" fmla="*/ 364255 h 620335"/>
                <a:gd name="connsiteX64" fmla="*/ 200193 w 5935642"/>
                <a:gd name="connsiteY64" fmla="*/ 351464 h 620335"/>
                <a:gd name="connsiteX65" fmla="*/ 294438 w 5935642"/>
                <a:gd name="connsiteY65" fmla="*/ 23812 h 620335"/>
                <a:gd name="connsiteX66" fmla="*/ 659099 w 5935642"/>
                <a:gd name="connsiteY66" fmla="*/ 23812 h 620335"/>
                <a:gd name="connsiteX67" fmla="*/ 630385 w 5935642"/>
                <a:gd name="connsiteY67" fmla="*/ 135796 h 620335"/>
                <a:gd name="connsiteX68" fmla="*/ 396644 w 5935642"/>
                <a:gd name="connsiteY68" fmla="*/ 135796 h 620335"/>
                <a:gd name="connsiteX69" fmla="*/ 395282 w 5935642"/>
                <a:gd name="connsiteY69" fmla="*/ 140899 h 620335"/>
                <a:gd name="connsiteX70" fmla="*/ 368814 w 5935642"/>
                <a:gd name="connsiteY70" fmla="*/ 236010 h 620335"/>
                <a:gd name="connsiteX71" fmla="*/ 363232 w 5935642"/>
                <a:gd name="connsiteY71" fmla="*/ 253972 h 620335"/>
                <a:gd name="connsiteX72" fmla="*/ 379021 w 5935642"/>
                <a:gd name="connsiteY72" fmla="*/ 243766 h 620335"/>
                <a:gd name="connsiteX73" fmla="*/ 472991 w 5935642"/>
                <a:gd name="connsiteY73" fmla="*/ 219954 h 620335"/>
                <a:gd name="connsiteX74" fmla="*/ 623444 w 5935642"/>
                <a:gd name="connsiteY74" fmla="*/ 377385 h 620335"/>
                <a:gd name="connsiteX75" fmla="*/ 467754 w 5935642"/>
                <a:gd name="connsiteY75" fmla="*/ 606865 h 620335"/>
                <a:gd name="connsiteX76" fmla="*/ 425225 w 5935642"/>
                <a:gd name="connsiteY76" fmla="*/ 620131 h 620335"/>
                <a:gd name="connsiteX77" fmla="*/ 1783161 w 5935642"/>
                <a:gd name="connsiteY77" fmla="*/ 620131 h 620335"/>
                <a:gd name="connsiteX78" fmla="*/ 1745261 w 5935642"/>
                <a:gd name="connsiteY78" fmla="*/ 606933 h 620335"/>
                <a:gd name="connsiteX79" fmla="*/ 1629990 w 5935642"/>
                <a:gd name="connsiteY79" fmla="*/ 403715 h 620335"/>
                <a:gd name="connsiteX80" fmla="*/ 1683746 w 5935642"/>
                <a:gd name="connsiteY80" fmla="*/ 166684 h 620335"/>
                <a:gd name="connsiteX81" fmla="*/ 1911091 w 5935642"/>
                <a:gd name="connsiteY81" fmla="*/ 13267 h 620335"/>
                <a:gd name="connsiteX82" fmla="*/ 2061678 w 5935642"/>
                <a:gd name="connsiteY82" fmla="*/ 62660 h 620335"/>
                <a:gd name="connsiteX83" fmla="*/ 2100466 w 5935642"/>
                <a:gd name="connsiteY83" fmla="*/ 158384 h 620335"/>
                <a:gd name="connsiteX84" fmla="*/ 1965256 w 5935642"/>
                <a:gd name="connsiteY84" fmla="*/ 158384 h 620335"/>
                <a:gd name="connsiteX85" fmla="*/ 1908370 w 5935642"/>
                <a:gd name="connsiteY85" fmla="*/ 104568 h 620335"/>
                <a:gd name="connsiteX86" fmla="*/ 1804120 w 5935642"/>
                <a:gd name="connsiteY86" fmla="*/ 248256 h 620335"/>
                <a:gd name="connsiteX87" fmla="*/ 1800037 w 5935642"/>
                <a:gd name="connsiteY87" fmla="*/ 266762 h 620335"/>
                <a:gd name="connsiteX88" fmla="*/ 1814942 w 5935642"/>
                <a:gd name="connsiteY88" fmla="*/ 255128 h 620335"/>
                <a:gd name="connsiteX89" fmla="*/ 1923272 w 5935642"/>
                <a:gd name="connsiteY89" fmla="*/ 218798 h 620335"/>
                <a:gd name="connsiteX90" fmla="*/ 2073313 w 5935642"/>
                <a:gd name="connsiteY90" fmla="*/ 377998 h 620335"/>
                <a:gd name="connsiteX91" fmla="*/ 1917760 w 5935642"/>
                <a:gd name="connsiteY91" fmla="*/ 606933 h 620335"/>
                <a:gd name="connsiteX92" fmla="*/ 1875161 w 5935642"/>
                <a:gd name="connsiteY92" fmla="*/ 620199 h 620335"/>
                <a:gd name="connsiteX93" fmla="*/ 3076663 w 5935642"/>
                <a:gd name="connsiteY93" fmla="*/ 620199 h 620335"/>
                <a:gd name="connsiteX94" fmla="*/ 3078294 w 5935642"/>
                <a:gd name="connsiteY94" fmla="*/ 615641 h 620335"/>
                <a:gd name="connsiteX95" fmla="*/ 3368243 w 5935642"/>
                <a:gd name="connsiteY95" fmla="*/ 145593 h 620335"/>
                <a:gd name="connsiteX96" fmla="*/ 3379879 w 5935642"/>
                <a:gd name="connsiteY96" fmla="*/ 133959 h 620335"/>
                <a:gd name="connsiteX97" fmla="*/ 3114361 w 5935642"/>
                <a:gd name="connsiteY97" fmla="*/ 133959 h 620335"/>
                <a:gd name="connsiteX98" fmla="*/ 3138380 w 5935642"/>
                <a:gd name="connsiteY98" fmla="*/ 23880 h 620335"/>
                <a:gd name="connsiteX99" fmla="*/ 3547069 w 5935642"/>
                <a:gd name="connsiteY99" fmla="*/ 23880 h 620335"/>
                <a:gd name="connsiteX100" fmla="*/ 3524953 w 5935642"/>
                <a:gd name="connsiteY100" fmla="*/ 127088 h 620335"/>
                <a:gd name="connsiteX101" fmla="*/ 3241267 w 5935642"/>
                <a:gd name="connsiteY101" fmla="*/ 610946 h 620335"/>
                <a:gd name="connsiteX102" fmla="*/ 3237729 w 5935642"/>
                <a:gd name="connsiteY102" fmla="*/ 620199 h 620335"/>
                <a:gd name="connsiteX103" fmla="*/ 4672424 w 5935642"/>
                <a:gd name="connsiteY103" fmla="*/ 620199 h 620335"/>
                <a:gd name="connsiteX104" fmla="*/ 4632074 w 5935642"/>
                <a:gd name="connsiteY104" fmla="*/ 606933 h 620335"/>
                <a:gd name="connsiteX105" fmla="*/ 4519933 w 5935642"/>
                <a:gd name="connsiteY105" fmla="*/ 458822 h 620335"/>
                <a:gd name="connsiteX106" fmla="*/ 4640646 w 5935642"/>
                <a:gd name="connsiteY106" fmla="*/ 299826 h 620335"/>
                <a:gd name="connsiteX107" fmla="*/ 4653099 w 5935642"/>
                <a:gd name="connsiteY107" fmla="*/ 295268 h 620335"/>
                <a:gd name="connsiteX108" fmla="*/ 4642075 w 5935642"/>
                <a:gd name="connsiteY108" fmla="*/ 287852 h 620335"/>
                <a:gd name="connsiteX109" fmla="*/ 4590156 w 5935642"/>
                <a:gd name="connsiteY109" fmla="*/ 187774 h 620335"/>
                <a:gd name="connsiteX110" fmla="*/ 4809401 w 5935642"/>
                <a:gd name="connsiteY110" fmla="*/ 13403 h 620335"/>
                <a:gd name="connsiteX111" fmla="*/ 5002041 w 5935642"/>
                <a:gd name="connsiteY111" fmla="*/ 160288 h 620335"/>
                <a:gd name="connsiteX112" fmla="*/ 4908068 w 5935642"/>
                <a:gd name="connsiteY112" fmla="*/ 294996 h 620335"/>
                <a:gd name="connsiteX113" fmla="*/ 4894937 w 5935642"/>
                <a:gd name="connsiteY113" fmla="*/ 300098 h 620335"/>
                <a:gd name="connsiteX114" fmla="*/ 4907118 w 5935642"/>
                <a:gd name="connsiteY114" fmla="*/ 307242 h 620335"/>
                <a:gd name="connsiteX115" fmla="*/ 4971556 w 5935642"/>
                <a:gd name="connsiteY115" fmla="*/ 423989 h 620335"/>
                <a:gd name="connsiteX116" fmla="*/ 4825529 w 5935642"/>
                <a:gd name="connsiteY116" fmla="*/ 607000 h 620335"/>
                <a:gd name="connsiteX117" fmla="*/ 4779667 w 5935642"/>
                <a:gd name="connsiteY117" fmla="*/ 620335 h 620335"/>
                <a:gd name="connsiteX118" fmla="*/ 5935643 w 5935642"/>
                <a:gd name="connsiteY118" fmla="*/ 620335 h 620335"/>
                <a:gd name="connsiteX119" fmla="*/ 5935643 w 5935642"/>
                <a:gd name="connsiteY119" fmla="*/ 606728 h 620335"/>
                <a:gd name="connsiteX120" fmla="*/ 4865745 w 5935642"/>
                <a:gd name="connsiteY120" fmla="*/ 606728 h 620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5935642" h="620335">
                  <a:moveTo>
                    <a:pt x="4865948" y="606865"/>
                  </a:moveTo>
                  <a:cubicBezTo>
                    <a:pt x="4942364" y="572439"/>
                    <a:pt x="4985372" y="507467"/>
                    <a:pt x="4985372" y="424125"/>
                  </a:cubicBezTo>
                  <a:cubicBezTo>
                    <a:pt x="4985372" y="367112"/>
                    <a:pt x="4954887" y="324999"/>
                    <a:pt x="4925080" y="302820"/>
                  </a:cubicBezTo>
                  <a:cubicBezTo>
                    <a:pt x="4982242" y="276083"/>
                    <a:pt x="5015923" y="223696"/>
                    <a:pt x="5015923" y="160493"/>
                  </a:cubicBezTo>
                  <a:cubicBezTo>
                    <a:pt x="5015923" y="64496"/>
                    <a:pt x="4933044" y="0"/>
                    <a:pt x="4809673" y="0"/>
                  </a:cubicBezTo>
                  <a:cubicBezTo>
                    <a:pt x="4637789" y="0"/>
                    <a:pt x="4576819" y="101303"/>
                    <a:pt x="4576819" y="187978"/>
                  </a:cubicBezTo>
                  <a:cubicBezTo>
                    <a:pt x="4576819" y="227574"/>
                    <a:pt x="4595326" y="267034"/>
                    <a:pt x="4624791" y="291799"/>
                  </a:cubicBezTo>
                  <a:cubicBezTo>
                    <a:pt x="4548444" y="323707"/>
                    <a:pt x="4506593" y="382692"/>
                    <a:pt x="4506593" y="459094"/>
                  </a:cubicBezTo>
                  <a:cubicBezTo>
                    <a:pt x="4506593" y="523727"/>
                    <a:pt x="4539666" y="577066"/>
                    <a:pt x="4596552" y="606865"/>
                  </a:cubicBezTo>
                  <a:lnTo>
                    <a:pt x="3257800" y="606865"/>
                  </a:lnTo>
                  <a:cubicBezTo>
                    <a:pt x="3325100" y="433922"/>
                    <a:pt x="3428871" y="258190"/>
                    <a:pt x="3536659" y="135048"/>
                  </a:cubicBezTo>
                  <a:lnTo>
                    <a:pt x="3537815" y="133687"/>
                  </a:lnTo>
                  <a:lnTo>
                    <a:pt x="3564147" y="10545"/>
                  </a:lnTo>
                  <a:lnTo>
                    <a:pt x="3127698" y="10545"/>
                  </a:lnTo>
                  <a:lnTo>
                    <a:pt x="3097758" y="147838"/>
                  </a:lnTo>
                  <a:lnTo>
                    <a:pt x="3347623" y="147838"/>
                  </a:lnTo>
                  <a:cubicBezTo>
                    <a:pt x="3254398" y="246147"/>
                    <a:pt x="3128243" y="438276"/>
                    <a:pt x="3067406" y="606865"/>
                  </a:cubicBezTo>
                  <a:lnTo>
                    <a:pt x="1955866" y="606865"/>
                  </a:lnTo>
                  <a:cubicBezTo>
                    <a:pt x="2052016" y="560261"/>
                    <a:pt x="2087265" y="461203"/>
                    <a:pt x="2087265" y="378270"/>
                  </a:cubicBezTo>
                  <a:cubicBezTo>
                    <a:pt x="2087265" y="274926"/>
                    <a:pt x="2021531" y="205463"/>
                    <a:pt x="1923611" y="205463"/>
                  </a:cubicBezTo>
                  <a:cubicBezTo>
                    <a:pt x="1882989" y="205463"/>
                    <a:pt x="1852368" y="213831"/>
                    <a:pt x="1821883" y="233833"/>
                  </a:cubicBezTo>
                  <a:cubicBezTo>
                    <a:pt x="1841410" y="157295"/>
                    <a:pt x="1870602" y="118515"/>
                    <a:pt x="1908642" y="118515"/>
                  </a:cubicBezTo>
                  <a:cubicBezTo>
                    <a:pt x="1938855" y="118515"/>
                    <a:pt x="1951102" y="131782"/>
                    <a:pt x="1952328" y="165731"/>
                  </a:cubicBezTo>
                  <a:lnTo>
                    <a:pt x="1952531" y="172331"/>
                  </a:lnTo>
                  <a:lnTo>
                    <a:pt x="2114347" y="172331"/>
                  </a:lnTo>
                  <a:lnTo>
                    <a:pt x="2114347" y="165595"/>
                  </a:lnTo>
                  <a:cubicBezTo>
                    <a:pt x="2114823" y="121577"/>
                    <a:pt x="2099648" y="81709"/>
                    <a:pt x="2071612" y="53407"/>
                  </a:cubicBezTo>
                  <a:cubicBezTo>
                    <a:pt x="2036499" y="17961"/>
                    <a:pt x="1982607" y="0"/>
                    <a:pt x="1911294" y="0"/>
                  </a:cubicBezTo>
                  <a:cubicBezTo>
                    <a:pt x="1806503" y="0"/>
                    <a:pt x="1723621" y="55652"/>
                    <a:pt x="1671702" y="161037"/>
                  </a:cubicBezTo>
                  <a:cubicBezTo>
                    <a:pt x="1631080" y="243562"/>
                    <a:pt x="1616583" y="340647"/>
                    <a:pt x="1616583" y="404055"/>
                  </a:cubicBezTo>
                  <a:cubicBezTo>
                    <a:pt x="1616583" y="502500"/>
                    <a:pt x="1649248" y="571895"/>
                    <a:pt x="1711510" y="606865"/>
                  </a:cubicBezTo>
                  <a:lnTo>
                    <a:pt x="505722" y="606865"/>
                  </a:lnTo>
                  <a:cubicBezTo>
                    <a:pt x="588740" y="566724"/>
                    <a:pt x="637256" y="483519"/>
                    <a:pt x="637256" y="377658"/>
                  </a:cubicBezTo>
                  <a:cubicBezTo>
                    <a:pt x="637256" y="271796"/>
                    <a:pt x="574383" y="206620"/>
                    <a:pt x="473197" y="206620"/>
                  </a:cubicBezTo>
                  <a:cubicBezTo>
                    <a:pt x="440330" y="206620"/>
                    <a:pt x="410865" y="212675"/>
                    <a:pt x="386776" y="224241"/>
                  </a:cubicBezTo>
                  <a:cubicBezTo>
                    <a:pt x="393036" y="202606"/>
                    <a:pt x="401814" y="170425"/>
                    <a:pt x="407260" y="149675"/>
                  </a:cubicBezTo>
                  <a:lnTo>
                    <a:pt x="641001" y="149675"/>
                  </a:lnTo>
                  <a:lnTo>
                    <a:pt x="676725" y="10477"/>
                  </a:lnTo>
                  <a:lnTo>
                    <a:pt x="283892" y="10477"/>
                  </a:lnTo>
                  <a:lnTo>
                    <a:pt x="282596" y="15648"/>
                  </a:lnTo>
                  <a:cubicBezTo>
                    <a:pt x="262116" y="97629"/>
                    <a:pt x="211898" y="274109"/>
                    <a:pt x="184680" y="355478"/>
                  </a:cubicBezTo>
                  <a:lnTo>
                    <a:pt x="181958" y="363574"/>
                  </a:lnTo>
                  <a:lnTo>
                    <a:pt x="337034" y="378950"/>
                  </a:lnTo>
                  <a:lnTo>
                    <a:pt x="339077" y="374596"/>
                  </a:lnTo>
                  <a:cubicBezTo>
                    <a:pt x="353231" y="344729"/>
                    <a:pt x="373645" y="330782"/>
                    <a:pt x="403176" y="330782"/>
                  </a:cubicBezTo>
                  <a:cubicBezTo>
                    <a:pt x="436725" y="330782"/>
                    <a:pt x="453667" y="350444"/>
                    <a:pt x="453667" y="389223"/>
                  </a:cubicBezTo>
                  <a:cubicBezTo>
                    <a:pt x="453667" y="435010"/>
                    <a:pt x="437881" y="512501"/>
                    <a:pt x="378815" y="512501"/>
                  </a:cubicBezTo>
                  <a:cubicBezTo>
                    <a:pt x="364661" y="512501"/>
                    <a:pt x="353434" y="508419"/>
                    <a:pt x="345539" y="500391"/>
                  </a:cubicBezTo>
                  <a:cubicBezTo>
                    <a:pt x="332611" y="487329"/>
                    <a:pt x="330093" y="465966"/>
                    <a:pt x="330229" y="450318"/>
                  </a:cubicBezTo>
                  <a:lnTo>
                    <a:pt x="330229" y="443446"/>
                  </a:lnTo>
                  <a:cubicBezTo>
                    <a:pt x="330229" y="443446"/>
                    <a:pt x="160521" y="443446"/>
                    <a:pt x="160521" y="443446"/>
                  </a:cubicBezTo>
                  <a:lnTo>
                    <a:pt x="160318" y="449978"/>
                  </a:lnTo>
                  <a:cubicBezTo>
                    <a:pt x="157800" y="521958"/>
                    <a:pt x="187401" y="576453"/>
                    <a:pt x="244357" y="606592"/>
                  </a:cubicBezTo>
                  <a:lnTo>
                    <a:pt x="0" y="606592"/>
                  </a:lnTo>
                  <a:lnTo>
                    <a:pt x="0" y="620199"/>
                  </a:lnTo>
                  <a:lnTo>
                    <a:pt x="320637" y="620199"/>
                  </a:lnTo>
                  <a:lnTo>
                    <a:pt x="280081" y="606933"/>
                  </a:lnTo>
                  <a:cubicBezTo>
                    <a:pt x="209925" y="583937"/>
                    <a:pt x="173247" y="532163"/>
                    <a:pt x="173791" y="456985"/>
                  </a:cubicBezTo>
                  <a:lnTo>
                    <a:pt x="316756" y="456985"/>
                  </a:lnTo>
                  <a:cubicBezTo>
                    <a:pt x="317643" y="479845"/>
                    <a:pt x="324175" y="498010"/>
                    <a:pt x="335877" y="509848"/>
                  </a:cubicBezTo>
                  <a:cubicBezTo>
                    <a:pt x="346493" y="520597"/>
                    <a:pt x="360920" y="525972"/>
                    <a:pt x="378885" y="525972"/>
                  </a:cubicBezTo>
                  <a:cubicBezTo>
                    <a:pt x="439991" y="525972"/>
                    <a:pt x="467346" y="457189"/>
                    <a:pt x="467346" y="389087"/>
                  </a:cubicBezTo>
                  <a:cubicBezTo>
                    <a:pt x="467346" y="342620"/>
                    <a:pt x="444549" y="317039"/>
                    <a:pt x="403243" y="317039"/>
                  </a:cubicBezTo>
                  <a:cubicBezTo>
                    <a:pt x="370243" y="317039"/>
                    <a:pt x="345270" y="332959"/>
                    <a:pt x="328937" y="364255"/>
                  </a:cubicBezTo>
                  <a:lnTo>
                    <a:pt x="200193" y="351464"/>
                  </a:lnTo>
                  <a:cubicBezTo>
                    <a:pt x="227411" y="268531"/>
                    <a:pt x="273821" y="105385"/>
                    <a:pt x="294438" y="23812"/>
                  </a:cubicBezTo>
                  <a:lnTo>
                    <a:pt x="659099" y="23812"/>
                  </a:lnTo>
                  <a:lnTo>
                    <a:pt x="630385" y="135796"/>
                  </a:lnTo>
                  <a:lnTo>
                    <a:pt x="396644" y="135796"/>
                  </a:lnTo>
                  <a:lnTo>
                    <a:pt x="395282" y="140899"/>
                  </a:lnTo>
                  <a:cubicBezTo>
                    <a:pt x="388547" y="166616"/>
                    <a:pt x="374529" y="217709"/>
                    <a:pt x="368814" y="236010"/>
                  </a:cubicBezTo>
                  <a:lnTo>
                    <a:pt x="363232" y="253972"/>
                  </a:lnTo>
                  <a:lnTo>
                    <a:pt x="379021" y="243766"/>
                  </a:lnTo>
                  <a:cubicBezTo>
                    <a:pt x="395827" y="232881"/>
                    <a:pt x="425767" y="219954"/>
                    <a:pt x="472991" y="219954"/>
                  </a:cubicBezTo>
                  <a:cubicBezTo>
                    <a:pt x="567170" y="219954"/>
                    <a:pt x="623444" y="278804"/>
                    <a:pt x="623444" y="377385"/>
                  </a:cubicBezTo>
                  <a:cubicBezTo>
                    <a:pt x="623444" y="490594"/>
                    <a:pt x="565262" y="576385"/>
                    <a:pt x="467754" y="606865"/>
                  </a:cubicBezTo>
                  <a:lnTo>
                    <a:pt x="425225" y="620131"/>
                  </a:lnTo>
                  <a:lnTo>
                    <a:pt x="1783161" y="620131"/>
                  </a:lnTo>
                  <a:lnTo>
                    <a:pt x="1745261" y="606933"/>
                  </a:lnTo>
                  <a:cubicBezTo>
                    <a:pt x="1668778" y="580263"/>
                    <a:pt x="1629990" y="511889"/>
                    <a:pt x="1629990" y="403715"/>
                  </a:cubicBezTo>
                  <a:cubicBezTo>
                    <a:pt x="1629990" y="344661"/>
                    <a:pt x="1644075" y="247168"/>
                    <a:pt x="1683746" y="166684"/>
                  </a:cubicBezTo>
                  <a:cubicBezTo>
                    <a:pt x="1733897" y="64837"/>
                    <a:pt x="1810380" y="13267"/>
                    <a:pt x="1911091" y="13267"/>
                  </a:cubicBezTo>
                  <a:cubicBezTo>
                    <a:pt x="1978593" y="13267"/>
                    <a:pt x="2029289" y="29867"/>
                    <a:pt x="2061678" y="62660"/>
                  </a:cubicBezTo>
                  <a:cubicBezTo>
                    <a:pt x="2092980" y="94227"/>
                    <a:pt x="2099715" y="133891"/>
                    <a:pt x="2100466" y="158384"/>
                  </a:cubicBezTo>
                  <a:lnTo>
                    <a:pt x="1965256" y="158384"/>
                  </a:lnTo>
                  <a:cubicBezTo>
                    <a:pt x="1963282" y="133619"/>
                    <a:pt x="1953757" y="104568"/>
                    <a:pt x="1908370" y="104568"/>
                  </a:cubicBezTo>
                  <a:cubicBezTo>
                    <a:pt x="1860192" y="104568"/>
                    <a:pt x="1825149" y="152873"/>
                    <a:pt x="1804120" y="248256"/>
                  </a:cubicBezTo>
                  <a:lnTo>
                    <a:pt x="1800037" y="266762"/>
                  </a:lnTo>
                  <a:lnTo>
                    <a:pt x="1814942" y="255128"/>
                  </a:lnTo>
                  <a:cubicBezTo>
                    <a:pt x="1847942" y="229343"/>
                    <a:pt x="1879314" y="218798"/>
                    <a:pt x="1923272" y="218798"/>
                  </a:cubicBezTo>
                  <a:cubicBezTo>
                    <a:pt x="2014384" y="218798"/>
                    <a:pt x="2073313" y="281321"/>
                    <a:pt x="2073313" y="377998"/>
                  </a:cubicBezTo>
                  <a:cubicBezTo>
                    <a:pt x="2073313" y="490934"/>
                    <a:pt x="2015135" y="576521"/>
                    <a:pt x="1917760" y="606933"/>
                  </a:cubicBezTo>
                  <a:lnTo>
                    <a:pt x="1875161" y="620199"/>
                  </a:lnTo>
                  <a:lnTo>
                    <a:pt x="3076663" y="620199"/>
                  </a:lnTo>
                  <a:lnTo>
                    <a:pt x="3078294" y="615641"/>
                  </a:lnTo>
                  <a:cubicBezTo>
                    <a:pt x="3140287" y="440929"/>
                    <a:pt x="3274407" y="239480"/>
                    <a:pt x="3368243" y="145593"/>
                  </a:cubicBezTo>
                  <a:lnTo>
                    <a:pt x="3379879" y="133959"/>
                  </a:lnTo>
                  <a:lnTo>
                    <a:pt x="3114361" y="133959"/>
                  </a:lnTo>
                  <a:lnTo>
                    <a:pt x="3138380" y="23880"/>
                  </a:lnTo>
                  <a:lnTo>
                    <a:pt x="3547069" y="23880"/>
                  </a:lnTo>
                  <a:lnTo>
                    <a:pt x="3524953" y="127088"/>
                  </a:lnTo>
                  <a:cubicBezTo>
                    <a:pt x="3414650" y="253495"/>
                    <a:pt x="3308703" y="434194"/>
                    <a:pt x="3241267" y="610946"/>
                  </a:cubicBezTo>
                  <a:lnTo>
                    <a:pt x="3237729" y="620199"/>
                  </a:lnTo>
                  <a:lnTo>
                    <a:pt x="4672424" y="620199"/>
                  </a:lnTo>
                  <a:lnTo>
                    <a:pt x="4632074" y="606933"/>
                  </a:lnTo>
                  <a:cubicBezTo>
                    <a:pt x="4560828" y="583529"/>
                    <a:pt x="4519933" y="529510"/>
                    <a:pt x="4519933" y="458822"/>
                  </a:cubicBezTo>
                  <a:cubicBezTo>
                    <a:pt x="4519933" y="363983"/>
                    <a:pt x="4585598" y="320032"/>
                    <a:pt x="4640646" y="299826"/>
                  </a:cubicBezTo>
                  <a:lnTo>
                    <a:pt x="4653099" y="295268"/>
                  </a:lnTo>
                  <a:lnTo>
                    <a:pt x="4642075" y="287852"/>
                  </a:lnTo>
                  <a:cubicBezTo>
                    <a:pt x="4610979" y="266830"/>
                    <a:pt x="4590156" y="226622"/>
                    <a:pt x="4590156" y="187774"/>
                  </a:cubicBezTo>
                  <a:cubicBezTo>
                    <a:pt x="4590156" y="59054"/>
                    <a:pt x="4708284" y="13403"/>
                    <a:pt x="4809401" y="13403"/>
                  </a:cubicBezTo>
                  <a:cubicBezTo>
                    <a:pt x="4905281" y="13403"/>
                    <a:pt x="5002041" y="58850"/>
                    <a:pt x="5002041" y="160288"/>
                  </a:cubicBezTo>
                  <a:cubicBezTo>
                    <a:pt x="5002041" y="249141"/>
                    <a:pt x="4936310" y="284111"/>
                    <a:pt x="4908068" y="294996"/>
                  </a:cubicBezTo>
                  <a:lnTo>
                    <a:pt x="4894937" y="300098"/>
                  </a:lnTo>
                  <a:lnTo>
                    <a:pt x="4907118" y="307242"/>
                  </a:lnTo>
                  <a:cubicBezTo>
                    <a:pt x="4931071" y="321325"/>
                    <a:pt x="4971556" y="361737"/>
                    <a:pt x="4971556" y="423989"/>
                  </a:cubicBezTo>
                  <a:cubicBezTo>
                    <a:pt x="4971556" y="513318"/>
                    <a:pt x="4918345" y="580059"/>
                    <a:pt x="4825529" y="607000"/>
                  </a:cubicBezTo>
                  <a:lnTo>
                    <a:pt x="4779667" y="620335"/>
                  </a:lnTo>
                  <a:lnTo>
                    <a:pt x="5935643" y="620335"/>
                  </a:lnTo>
                  <a:lnTo>
                    <a:pt x="5935643" y="606728"/>
                  </a:lnTo>
                  <a:lnTo>
                    <a:pt x="4865745" y="606728"/>
                  </a:ln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orme libre 22">
              <a:extLst>
                <a:ext uri="{FF2B5EF4-FFF2-40B4-BE49-F238E27FC236}">
                  <a16:creationId xmlns:a16="http://schemas.microsoft.com/office/drawing/2014/main" id="{90E5EEDD-70DE-74D6-BB86-B22A3059B627}"/>
                </a:ext>
              </a:extLst>
            </p:cNvPr>
            <p:cNvSpPr/>
            <p:nvPr/>
          </p:nvSpPr>
          <p:spPr>
            <a:xfrm>
              <a:off x="21174652" y="9473770"/>
              <a:ext cx="132076" cy="155185"/>
            </a:xfrm>
            <a:custGeom>
              <a:avLst/>
              <a:gdLst>
                <a:gd name="connsiteX0" fmla="*/ 132076 w 132076"/>
                <a:gd name="connsiteY0" fmla="*/ 59190 h 155185"/>
                <a:gd name="connsiteX1" fmla="*/ 75599 w 132076"/>
                <a:gd name="connsiteY1" fmla="*/ 0 h 155185"/>
                <a:gd name="connsiteX2" fmla="*/ 0 w 132076"/>
                <a:gd name="connsiteY2" fmla="*/ 93887 h 155185"/>
                <a:gd name="connsiteX3" fmla="*/ 55594 w 132076"/>
                <a:gd name="connsiteY3" fmla="*/ 155186 h 155185"/>
                <a:gd name="connsiteX4" fmla="*/ 132010 w 132076"/>
                <a:gd name="connsiteY4" fmla="*/ 59190 h 155185"/>
                <a:gd name="connsiteX5" fmla="*/ 13676 w 132076"/>
                <a:gd name="connsiteY5" fmla="*/ 93887 h 155185"/>
                <a:gd name="connsiteX6" fmla="*/ 75665 w 132076"/>
                <a:gd name="connsiteY6" fmla="*/ 13607 h 155185"/>
                <a:gd name="connsiteX7" fmla="*/ 118537 w 132076"/>
                <a:gd name="connsiteY7" fmla="*/ 59190 h 155185"/>
                <a:gd name="connsiteX8" fmla="*/ 55730 w 132076"/>
                <a:gd name="connsiteY8" fmla="*/ 141579 h 155185"/>
                <a:gd name="connsiteX9" fmla="*/ 13746 w 132076"/>
                <a:gd name="connsiteY9" fmla="*/ 93887 h 15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076" h="155185">
                  <a:moveTo>
                    <a:pt x="132076" y="59190"/>
                  </a:moveTo>
                  <a:cubicBezTo>
                    <a:pt x="132076" y="22655"/>
                    <a:pt x="110440" y="0"/>
                    <a:pt x="75599" y="0"/>
                  </a:cubicBezTo>
                  <a:cubicBezTo>
                    <a:pt x="26538" y="0"/>
                    <a:pt x="0" y="48373"/>
                    <a:pt x="0" y="93887"/>
                  </a:cubicBezTo>
                  <a:cubicBezTo>
                    <a:pt x="0" y="132258"/>
                    <a:pt x="20753" y="155186"/>
                    <a:pt x="55594" y="155186"/>
                  </a:cubicBezTo>
                  <a:cubicBezTo>
                    <a:pt x="108396" y="155186"/>
                    <a:pt x="132010" y="106950"/>
                    <a:pt x="132010" y="59190"/>
                  </a:cubicBezTo>
                  <a:close/>
                  <a:moveTo>
                    <a:pt x="13676" y="93887"/>
                  </a:moveTo>
                  <a:cubicBezTo>
                    <a:pt x="13676" y="62863"/>
                    <a:pt x="30485" y="13607"/>
                    <a:pt x="75665" y="13607"/>
                  </a:cubicBezTo>
                  <a:cubicBezTo>
                    <a:pt x="114317" y="13607"/>
                    <a:pt x="118537" y="45515"/>
                    <a:pt x="118537" y="59190"/>
                  </a:cubicBezTo>
                  <a:cubicBezTo>
                    <a:pt x="118537" y="89805"/>
                    <a:pt x="105336" y="141579"/>
                    <a:pt x="55730" y="141579"/>
                  </a:cubicBezTo>
                  <a:cubicBezTo>
                    <a:pt x="19188" y="141579"/>
                    <a:pt x="13746" y="111712"/>
                    <a:pt x="13746" y="93887"/>
                  </a:cubicBez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23">
              <a:extLst>
                <a:ext uri="{FF2B5EF4-FFF2-40B4-BE49-F238E27FC236}">
                  <a16:creationId xmlns:a16="http://schemas.microsoft.com/office/drawing/2014/main" id="{EE13DBC1-6484-42FF-A628-608BF9170C90}"/>
                </a:ext>
              </a:extLst>
            </p:cNvPr>
            <p:cNvSpPr/>
            <p:nvPr/>
          </p:nvSpPr>
          <p:spPr>
            <a:xfrm>
              <a:off x="21115520" y="9717537"/>
              <a:ext cx="153580" cy="186005"/>
            </a:xfrm>
            <a:custGeom>
              <a:avLst/>
              <a:gdLst>
                <a:gd name="connsiteX0" fmla="*/ 153580 w 153580"/>
                <a:gd name="connsiteY0" fmla="*/ 67218 h 186005"/>
                <a:gd name="connsiteX1" fmla="*/ 88594 w 153580"/>
                <a:gd name="connsiteY1" fmla="*/ 0 h 186005"/>
                <a:gd name="connsiteX2" fmla="*/ 0 w 153580"/>
                <a:gd name="connsiteY2" fmla="*/ 117019 h 186005"/>
                <a:gd name="connsiteX3" fmla="*/ 63555 w 153580"/>
                <a:gd name="connsiteY3" fmla="*/ 186006 h 186005"/>
                <a:gd name="connsiteX4" fmla="*/ 153580 w 153580"/>
                <a:gd name="connsiteY4" fmla="*/ 67150 h 186005"/>
                <a:gd name="connsiteX5" fmla="*/ 63485 w 153580"/>
                <a:gd name="connsiteY5" fmla="*/ 172466 h 186005"/>
                <a:gd name="connsiteX6" fmla="*/ 13540 w 153580"/>
                <a:gd name="connsiteY6" fmla="*/ 117087 h 186005"/>
                <a:gd name="connsiteX7" fmla="*/ 88527 w 153580"/>
                <a:gd name="connsiteY7" fmla="*/ 13675 h 186005"/>
                <a:gd name="connsiteX8" fmla="*/ 139901 w 153580"/>
                <a:gd name="connsiteY8" fmla="*/ 67286 h 186005"/>
                <a:gd name="connsiteX9" fmla="*/ 63485 w 153580"/>
                <a:gd name="connsiteY9" fmla="*/ 172534 h 18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580" h="186005">
                  <a:moveTo>
                    <a:pt x="153580" y="67218"/>
                  </a:moveTo>
                  <a:cubicBezTo>
                    <a:pt x="153580" y="24492"/>
                    <a:pt x="129900" y="0"/>
                    <a:pt x="88594" y="0"/>
                  </a:cubicBezTo>
                  <a:cubicBezTo>
                    <a:pt x="27488" y="0"/>
                    <a:pt x="0" y="68442"/>
                    <a:pt x="0" y="117019"/>
                  </a:cubicBezTo>
                  <a:cubicBezTo>
                    <a:pt x="0" y="158928"/>
                    <a:pt x="24973" y="186006"/>
                    <a:pt x="63555" y="186006"/>
                  </a:cubicBezTo>
                  <a:cubicBezTo>
                    <a:pt x="125680" y="186006"/>
                    <a:pt x="153580" y="116543"/>
                    <a:pt x="153580" y="67150"/>
                  </a:cubicBezTo>
                  <a:close/>
                  <a:moveTo>
                    <a:pt x="63485" y="172466"/>
                  </a:moveTo>
                  <a:cubicBezTo>
                    <a:pt x="32661" y="172466"/>
                    <a:pt x="13540" y="151240"/>
                    <a:pt x="13540" y="117087"/>
                  </a:cubicBezTo>
                  <a:cubicBezTo>
                    <a:pt x="13540" y="74157"/>
                    <a:pt x="36811" y="13675"/>
                    <a:pt x="88527" y="13675"/>
                  </a:cubicBezTo>
                  <a:cubicBezTo>
                    <a:pt x="111935" y="13675"/>
                    <a:pt x="139901" y="22996"/>
                    <a:pt x="139901" y="67286"/>
                  </a:cubicBezTo>
                  <a:cubicBezTo>
                    <a:pt x="139901" y="111576"/>
                    <a:pt x="116154" y="172534"/>
                    <a:pt x="63485" y="172534"/>
                  </a:cubicBez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6470441-B5AE-767F-3FD5-7B646BF85418}"/>
              </a:ext>
            </a:extLst>
          </p:cNvPr>
          <p:cNvGrpSpPr/>
          <p:nvPr/>
        </p:nvGrpSpPr>
        <p:grpSpPr>
          <a:xfrm>
            <a:off x="2217459" y="3862647"/>
            <a:ext cx="1371600" cy="1197820"/>
            <a:chOff x="2217459" y="3862647"/>
            <a:chExt cx="1371600" cy="1197820"/>
          </a:xfrm>
        </p:grpSpPr>
        <p:sp>
          <p:nvSpPr>
            <p:cNvPr id="41" name="TextBox 36">
              <a:extLst>
                <a:ext uri="{FF2B5EF4-FFF2-40B4-BE49-F238E27FC236}">
                  <a16:creationId xmlns:a16="http://schemas.microsoft.com/office/drawing/2014/main" id="{7CCC65ED-D15B-C9D2-AE90-8F4956FCBD09}"/>
                </a:ext>
              </a:extLst>
            </p:cNvPr>
            <p:cNvSpPr txBox="1"/>
            <p:nvPr/>
          </p:nvSpPr>
          <p:spPr>
            <a:xfrm>
              <a:off x="2217459" y="3862647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37">
              <a:extLst>
                <a:ext uri="{FF2B5EF4-FFF2-40B4-BE49-F238E27FC236}">
                  <a16:creationId xmlns:a16="http://schemas.microsoft.com/office/drawing/2014/main" id="{9A484C9F-9E11-6035-D9A0-D584CE176551}"/>
                </a:ext>
              </a:extLst>
            </p:cNvPr>
            <p:cNvSpPr txBox="1"/>
            <p:nvPr/>
          </p:nvSpPr>
          <p:spPr>
            <a:xfrm>
              <a:off x="2217459" y="4229470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D462F24-8D75-5405-EDDE-4E08E9FBF5F9}"/>
              </a:ext>
            </a:extLst>
          </p:cNvPr>
          <p:cNvGrpSpPr/>
          <p:nvPr/>
        </p:nvGrpSpPr>
        <p:grpSpPr>
          <a:xfrm>
            <a:off x="4743682" y="3862647"/>
            <a:ext cx="1371600" cy="1197820"/>
            <a:chOff x="4743682" y="3862647"/>
            <a:chExt cx="1371600" cy="1197820"/>
          </a:xfrm>
        </p:grpSpPr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5B6BD62D-A8B7-6FFC-0127-D15DEBCF6813}"/>
                </a:ext>
              </a:extLst>
            </p:cNvPr>
            <p:cNvSpPr txBox="1"/>
            <p:nvPr/>
          </p:nvSpPr>
          <p:spPr>
            <a:xfrm>
              <a:off x="4743682" y="3862647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37">
              <a:extLst>
                <a:ext uri="{FF2B5EF4-FFF2-40B4-BE49-F238E27FC236}">
                  <a16:creationId xmlns:a16="http://schemas.microsoft.com/office/drawing/2014/main" id="{45BA93A6-CDEA-446E-0463-B773CC6A4633}"/>
                </a:ext>
              </a:extLst>
            </p:cNvPr>
            <p:cNvSpPr txBox="1"/>
            <p:nvPr/>
          </p:nvSpPr>
          <p:spPr>
            <a:xfrm>
              <a:off x="4743682" y="4229470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7035147-7490-C0CA-1BFC-EF8EE8B97C73}"/>
              </a:ext>
            </a:extLst>
          </p:cNvPr>
          <p:cNvGrpSpPr/>
          <p:nvPr/>
        </p:nvGrpSpPr>
        <p:grpSpPr>
          <a:xfrm>
            <a:off x="7269906" y="3862647"/>
            <a:ext cx="1371600" cy="1197820"/>
            <a:chOff x="7269906" y="3862647"/>
            <a:chExt cx="1371600" cy="1197820"/>
          </a:xfrm>
        </p:grpSpPr>
        <p:sp>
          <p:nvSpPr>
            <p:cNvPr id="47" name="TextBox 36">
              <a:extLst>
                <a:ext uri="{FF2B5EF4-FFF2-40B4-BE49-F238E27FC236}">
                  <a16:creationId xmlns:a16="http://schemas.microsoft.com/office/drawing/2014/main" id="{A0D8C95E-790A-B5FF-2240-D0E49B00DEEB}"/>
                </a:ext>
              </a:extLst>
            </p:cNvPr>
            <p:cNvSpPr txBox="1"/>
            <p:nvPr/>
          </p:nvSpPr>
          <p:spPr>
            <a:xfrm>
              <a:off x="7269906" y="3862647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37">
              <a:extLst>
                <a:ext uri="{FF2B5EF4-FFF2-40B4-BE49-F238E27FC236}">
                  <a16:creationId xmlns:a16="http://schemas.microsoft.com/office/drawing/2014/main" id="{3907814F-F708-41CC-95DE-55E516701F8C}"/>
                </a:ext>
              </a:extLst>
            </p:cNvPr>
            <p:cNvSpPr txBox="1"/>
            <p:nvPr/>
          </p:nvSpPr>
          <p:spPr>
            <a:xfrm>
              <a:off x="7269906" y="4229470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0B3B245-9B0D-BDC6-A69D-FE64A294A5D8}"/>
              </a:ext>
            </a:extLst>
          </p:cNvPr>
          <p:cNvGrpSpPr/>
          <p:nvPr/>
        </p:nvGrpSpPr>
        <p:grpSpPr>
          <a:xfrm>
            <a:off x="9850374" y="3862647"/>
            <a:ext cx="1371600" cy="1197820"/>
            <a:chOff x="9850374" y="3862647"/>
            <a:chExt cx="1371600" cy="1197820"/>
          </a:xfrm>
        </p:grpSpPr>
        <p:sp>
          <p:nvSpPr>
            <p:cNvPr id="50" name="TextBox 36">
              <a:extLst>
                <a:ext uri="{FF2B5EF4-FFF2-40B4-BE49-F238E27FC236}">
                  <a16:creationId xmlns:a16="http://schemas.microsoft.com/office/drawing/2014/main" id="{EB8E101C-1EDF-D246-2500-D8C6D0265ECE}"/>
                </a:ext>
              </a:extLst>
            </p:cNvPr>
            <p:cNvSpPr txBox="1"/>
            <p:nvPr/>
          </p:nvSpPr>
          <p:spPr>
            <a:xfrm>
              <a:off x="9850374" y="3862647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37">
              <a:extLst>
                <a:ext uri="{FF2B5EF4-FFF2-40B4-BE49-F238E27FC236}">
                  <a16:creationId xmlns:a16="http://schemas.microsoft.com/office/drawing/2014/main" id="{4023B7B8-3942-2364-1BF0-6F991CAE675E}"/>
                </a:ext>
              </a:extLst>
            </p:cNvPr>
            <p:cNvSpPr txBox="1"/>
            <p:nvPr/>
          </p:nvSpPr>
          <p:spPr>
            <a:xfrm>
              <a:off x="9850374" y="4229470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A7023DA-A90B-8E10-E9D7-6157D6BFC8D8}"/>
              </a:ext>
            </a:extLst>
          </p:cNvPr>
          <p:cNvGrpSpPr/>
          <p:nvPr/>
        </p:nvGrpSpPr>
        <p:grpSpPr>
          <a:xfrm>
            <a:off x="1989750" y="1607360"/>
            <a:ext cx="1371600" cy="1197820"/>
            <a:chOff x="1989750" y="1607360"/>
            <a:chExt cx="1371600" cy="1197820"/>
          </a:xfrm>
        </p:grpSpPr>
        <p:sp>
          <p:nvSpPr>
            <p:cNvPr id="53" name="TextBox 36">
              <a:extLst>
                <a:ext uri="{FF2B5EF4-FFF2-40B4-BE49-F238E27FC236}">
                  <a16:creationId xmlns:a16="http://schemas.microsoft.com/office/drawing/2014/main" id="{9CA3B1BA-340D-0E94-31D8-781036B8575F}"/>
                </a:ext>
              </a:extLst>
            </p:cNvPr>
            <p:cNvSpPr txBox="1"/>
            <p:nvPr/>
          </p:nvSpPr>
          <p:spPr>
            <a:xfrm>
              <a:off x="1989750" y="1607360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37">
              <a:extLst>
                <a:ext uri="{FF2B5EF4-FFF2-40B4-BE49-F238E27FC236}">
                  <a16:creationId xmlns:a16="http://schemas.microsoft.com/office/drawing/2014/main" id="{97E51CA4-944D-7104-C62D-157E0F5CF41A}"/>
                </a:ext>
              </a:extLst>
            </p:cNvPr>
            <p:cNvSpPr txBox="1"/>
            <p:nvPr/>
          </p:nvSpPr>
          <p:spPr>
            <a:xfrm>
              <a:off x="1989750" y="1974183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ED6765E-0DCC-A369-7531-B8FE48D00BE8}"/>
              </a:ext>
            </a:extLst>
          </p:cNvPr>
          <p:cNvGrpSpPr/>
          <p:nvPr/>
        </p:nvGrpSpPr>
        <p:grpSpPr>
          <a:xfrm>
            <a:off x="4743682" y="1607360"/>
            <a:ext cx="1371600" cy="1197820"/>
            <a:chOff x="4743682" y="1607360"/>
            <a:chExt cx="1371600" cy="1197820"/>
          </a:xfrm>
        </p:grpSpPr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D91DC18F-67B4-6D0F-7EF8-F1E1BE4CD75E}"/>
                </a:ext>
              </a:extLst>
            </p:cNvPr>
            <p:cNvSpPr txBox="1"/>
            <p:nvPr/>
          </p:nvSpPr>
          <p:spPr>
            <a:xfrm>
              <a:off x="4743682" y="1607360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37">
              <a:extLst>
                <a:ext uri="{FF2B5EF4-FFF2-40B4-BE49-F238E27FC236}">
                  <a16:creationId xmlns:a16="http://schemas.microsoft.com/office/drawing/2014/main" id="{74423708-6FFA-E186-35E5-58CF96574E4A}"/>
                </a:ext>
              </a:extLst>
            </p:cNvPr>
            <p:cNvSpPr txBox="1"/>
            <p:nvPr/>
          </p:nvSpPr>
          <p:spPr>
            <a:xfrm>
              <a:off x="4743682" y="1974183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10D49FA-D486-86CD-B2A7-4B6DB3B74547}"/>
              </a:ext>
            </a:extLst>
          </p:cNvPr>
          <p:cNvGrpSpPr/>
          <p:nvPr/>
        </p:nvGrpSpPr>
        <p:grpSpPr>
          <a:xfrm>
            <a:off x="7269906" y="1607360"/>
            <a:ext cx="1371600" cy="1197820"/>
            <a:chOff x="7269906" y="1607360"/>
            <a:chExt cx="1371600" cy="1197820"/>
          </a:xfrm>
        </p:grpSpPr>
        <p:sp>
          <p:nvSpPr>
            <p:cNvPr id="59" name="TextBox 36">
              <a:extLst>
                <a:ext uri="{FF2B5EF4-FFF2-40B4-BE49-F238E27FC236}">
                  <a16:creationId xmlns:a16="http://schemas.microsoft.com/office/drawing/2014/main" id="{E52AB40B-A297-F9CB-BD52-8F78F2B31E5B}"/>
                </a:ext>
              </a:extLst>
            </p:cNvPr>
            <p:cNvSpPr txBox="1"/>
            <p:nvPr/>
          </p:nvSpPr>
          <p:spPr>
            <a:xfrm>
              <a:off x="7269906" y="1607360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37">
              <a:extLst>
                <a:ext uri="{FF2B5EF4-FFF2-40B4-BE49-F238E27FC236}">
                  <a16:creationId xmlns:a16="http://schemas.microsoft.com/office/drawing/2014/main" id="{1872E286-00BA-6600-18D3-C5120A4A8394}"/>
                </a:ext>
              </a:extLst>
            </p:cNvPr>
            <p:cNvSpPr txBox="1"/>
            <p:nvPr/>
          </p:nvSpPr>
          <p:spPr>
            <a:xfrm>
              <a:off x="7269906" y="1974183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B25BB8B-808A-10F6-9951-418DF55C4E7F}"/>
              </a:ext>
            </a:extLst>
          </p:cNvPr>
          <p:cNvGrpSpPr/>
          <p:nvPr/>
        </p:nvGrpSpPr>
        <p:grpSpPr>
          <a:xfrm>
            <a:off x="9850374" y="1607360"/>
            <a:ext cx="1371600" cy="1197820"/>
            <a:chOff x="9850374" y="1607360"/>
            <a:chExt cx="1371600" cy="1197820"/>
          </a:xfrm>
        </p:grpSpPr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D9FA93BD-8F35-ADC6-F89E-004F8B109A22}"/>
                </a:ext>
              </a:extLst>
            </p:cNvPr>
            <p:cNvSpPr txBox="1"/>
            <p:nvPr/>
          </p:nvSpPr>
          <p:spPr>
            <a:xfrm>
              <a:off x="9850374" y="1607360"/>
              <a:ext cx="137160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37">
              <a:extLst>
                <a:ext uri="{FF2B5EF4-FFF2-40B4-BE49-F238E27FC236}">
                  <a16:creationId xmlns:a16="http://schemas.microsoft.com/office/drawing/2014/main" id="{7E7C55C8-8B4E-CF4E-C25D-ADD0D73749AF}"/>
                </a:ext>
              </a:extLst>
            </p:cNvPr>
            <p:cNvSpPr txBox="1"/>
            <p:nvPr/>
          </p:nvSpPr>
          <p:spPr>
            <a:xfrm>
              <a:off x="9850374" y="1974183"/>
              <a:ext cx="137160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392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9490</TotalTime>
  <Words>312</Words>
  <Application>Microsoft Office PowerPoint</Application>
  <PresentationFormat>Widescreen</PresentationFormat>
  <Paragraphs>37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Eight-Step Number Line – Slide Template</vt:lpstr>
      <vt:lpstr>Eight-Step Number 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Eight-Step Number Line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2025-09-17T17:07:03Z</dcterms:modified>
  <cp:category>Graphics &amp; Metaphors</cp:category>
</cp:coreProperties>
</file>