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20" r:id="rId4"/>
    <p:sldId id="42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54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DF391-D9F0-CB94-B9A0-4A09D8D2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45B082-94C9-0617-D225-F48D0EEFD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CC69A-2382-3F08-1228-C77C9FFC3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88541-7523-94C0-860D-892A464D6B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17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Pointer Flow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55428F4-A6AA-8B12-DD12-45C09BE24382}"/>
              </a:ext>
            </a:extLst>
          </p:cNvPr>
          <p:cNvGrpSpPr/>
          <p:nvPr/>
        </p:nvGrpSpPr>
        <p:grpSpPr>
          <a:xfrm>
            <a:off x="1534432" y="4152979"/>
            <a:ext cx="1140465" cy="1013781"/>
            <a:chOff x="2173212" y="4244350"/>
            <a:chExt cx="1280160" cy="1351708"/>
          </a:xfrm>
        </p:grpSpPr>
        <p:sp>
          <p:nvSpPr>
            <p:cNvPr id="18" name="TextBox 36">
              <a:extLst>
                <a:ext uri="{FF2B5EF4-FFF2-40B4-BE49-F238E27FC236}">
                  <a16:creationId xmlns:a16="http://schemas.microsoft.com/office/drawing/2014/main" id="{22917263-E45E-14F4-B752-9CDCD1742421}"/>
                </a:ext>
              </a:extLst>
            </p:cNvPr>
            <p:cNvSpPr txBox="1"/>
            <p:nvPr/>
          </p:nvSpPr>
          <p:spPr>
            <a:xfrm>
              <a:off x="2173212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2D231073-1502-1488-6815-9BD295A9A418}"/>
                </a:ext>
              </a:extLst>
            </p:cNvPr>
            <p:cNvSpPr txBox="1"/>
            <p:nvPr/>
          </p:nvSpPr>
          <p:spPr>
            <a:xfrm>
              <a:off x="2173212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B5E0396-6BD2-1A1D-4C93-5938DB398C87}"/>
              </a:ext>
            </a:extLst>
          </p:cNvPr>
          <p:cNvGrpSpPr/>
          <p:nvPr/>
        </p:nvGrpSpPr>
        <p:grpSpPr>
          <a:xfrm>
            <a:off x="3508420" y="4152979"/>
            <a:ext cx="1140465" cy="1013781"/>
            <a:chOff x="4783978" y="4244350"/>
            <a:chExt cx="1280160" cy="1351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D3F00598-6D5A-752F-633F-2D60E5A3F7D1}"/>
                </a:ext>
              </a:extLst>
            </p:cNvPr>
            <p:cNvSpPr txBox="1"/>
            <p:nvPr/>
          </p:nvSpPr>
          <p:spPr>
            <a:xfrm>
              <a:off x="4783978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06296FA7-BD6B-AFC8-6972-026B3E7A5CCA}"/>
                </a:ext>
              </a:extLst>
            </p:cNvPr>
            <p:cNvSpPr txBox="1"/>
            <p:nvPr/>
          </p:nvSpPr>
          <p:spPr>
            <a:xfrm>
              <a:off x="4783978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D3D0FB3-02AF-C32E-C223-0BB3AF217620}"/>
              </a:ext>
            </a:extLst>
          </p:cNvPr>
          <p:cNvGrpSpPr/>
          <p:nvPr/>
        </p:nvGrpSpPr>
        <p:grpSpPr>
          <a:xfrm>
            <a:off x="5482408" y="4152979"/>
            <a:ext cx="1140465" cy="1013781"/>
            <a:chOff x="7436516" y="4244350"/>
            <a:chExt cx="1280160" cy="1351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82DA3AED-B68F-FD5B-FF05-E41DA6C67E74}"/>
                </a:ext>
              </a:extLst>
            </p:cNvPr>
            <p:cNvSpPr txBox="1"/>
            <p:nvPr/>
          </p:nvSpPr>
          <p:spPr>
            <a:xfrm>
              <a:off x="7436516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AE4FA9DA-15D1-6055-108F-21BDB6B273C7}"/>
                </a:ext>
              </a:extLst>
            </p:cNvPr>
            <p:cNvSpPr txBox="1"/>
            <p:nvPr/>
          </p:nvSpPr>
          <p:spPr>
            <a:xfrm>
              <a:off x="7436516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AE30C7F-14D9-6E25-36FE-571207F03818}"/>
              </a:ext>
            </a:extLst>
          </p:cNvPr>
          <p:cNvGrpSpPr/>
          <p:nvPr/>
        </p:nvGrpSpPr>
        <p:grpSpPr>
          <a:xfrm>
            <a:off x="7456398" y="4152979"/>
            <a:ext cx="1140465" cy="1013781"/>
            <a:chOff x="10068501" y="4244350"/>
            <a:chExt cx="1280160" cy="1351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6BA2B1B5-0BC4-250A-F6F7-B6E149761AA5}"/>
                </a:ext>
              </a:extLst>
            </p:cNvPr>
            <p:cNvSpPr txBox="1"/>
            <p:nvPr/>
          </p:nvSpPr>
          <p:spPr>
            <a:xfrm>
              <a:off x="10068501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82FF52D9-45A4-F24D-5167-54B6DA9E3A65}"/>
                </a:ext>
              </a:extLst>
            </p:cNvPr>
            <p:cNvSpPr txBox="1"/>
            <p:nvPr/>
          </p:nvSpPr>
          <p:spPr>
            <a:xfrm>
              <a:off x="10068501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BAB0482-F38B-6276-B38E-94C3D3804F55}"/>
              </a:ext>
            </a:extLst>
          </p:cNvPr>
          <p:cNvGrpSpPr/>
          <p:nvPr/>
        </p:nvGrpSpPr>
        <p:grpSpPr>
          <a:xfrm>
            <a:off x="547438" y="1691241"/>
            <a:ext cx="1140465" cy="1013781"/>
            <a:chOff x="856554" y="1392663"/>
            <a:chExt cx="1280160" cy="1351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B33C60FB-B8B2-BB60-70D9-0E3D5EF9BD7C}"/>
                </a:ext>
              </a:extLst>
            </p:cNvPr>
            <p:cNvSpPr txBox="1"/>
            <p:nvPr/>
          </p:nvSpPr>
          <p:spPr>
            <a:xfrm>
              <a:off x="856554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B2B00A67-4281-9E03-2C8F-1922F1196833}"/>
                </a:ext>
              </a:extLst>
            </p:cNvPr>
            <p:cNvSpPr txBox="1"/>
            <p:nvPr/>
          </p:nvSpPr>
          <p:spPr>
            <a:xfrm>
              <a:off x="856554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981CD93-6F8E-F3D1-0124-877C035DCEDC}"/>
              </a:ext>
            </a:extLst>
          </p:cNvPr>
          <p:cNvGrpSpPr/>
          <p:nvPr/>
        </p:nvGrpSpPr>
        <p:grpSpPr>
          <a:xfrm>
            <a:off x="2521426" y="1691241"/>
            <a:ext cx="1140465" cy="1013781"/>
            <a:chOff x="3481890" y="1392663"/>
            <a:chExt cx="1280160" cy="1351708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C6337F5E-3480-3981-B1DF-E7F7677E4BA5}"/>
                </a:ext>
              </a:extLst>
            </p:cNvPr>
            <p:cNvSpPr txBox="1"/>
            <p:nvPr/>
          </p:nvSpPr>
          <p:spPr>
            <a:xfrm>
              <a:off x="3481890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B252AC1B-2884-145D-B136-38087F23C289}"/>
                </a:ext>
              </a:extLst>
            </p:cNvPr>
            <p:cNvSpPr txBox="1"/>
            <p:nvPr/>
          </p:nvSpPr>
          <p:spPr>
            <a:xfrm>
              <a:off x="3481890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8BBECF-116C-EBA9-62DF-4BA90FD614F3}"/>
              </a:ext>
            </a:extLst>
          </p:cNvPr>
          <p:cNvGrpSpPr/>
          <p:nvPr/>
        </p:nvGrpSpPr>
        <p:grpSpPr>
          <a:xfrm>
            <a:off x="4495414" y="1691241"/>
            <a:ext cx="1140465" cy="1013781"/>
            <a:chOff x="6116889" y="1392663"/>
            <a:chExt cx="1280160" cy="1351708"/>
          </a:xfrm>
        </p:grpSpPr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00C8F9C9-4251-1101-E361-70B229F8C96A}"/>
                </a:ext>
              </a:extLst>
            </p:cNvPr>
            <p:cNvSpPr txBox="1"/>
            <p:nvPr/>
          </p:nvSpPr>
          <p:spPr>
            <a:xfrm>
              <a:off x="6116889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7ACB75BA-87CF-44EC-CD8E-4B54EC782820}"/>
                </a:ext>
              </a:extLst>
            </p:cNvPr>
            <p:cNvSpPr txBox="1"/>
            <p:nvPr/>
          </p:nvSpPr>
          <p:spPr>
            <a:xfrm>
              <a:off x="6116889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7967B59-46EC-DB23-07D1-7C9F5FAFD89D}"/>
              </a:ext>
            </a:extLst>
          </p:cNvPr>
          <p:cNvGrpSpPr/>
          <p:nvPr/>
        </p:nvGrpSpPr>
        <p:grpSpPr>
          <a:xfrm>
            <a:off x="6469402" y="1691241"/>
            <a:ext cx="1140465" cy="1013781"/>
            <a:chOff x="8751889" y="1392663"/>
            <a:chExt cx="1280160" cy="1351708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0832E5F1-0754-D28A-0E9A-0C21680B6A88}"/>
                </a:ext>
              </a:extLst>
            </p:cNvPr>
            <p:cNvSpPr txBox="1"/>
            <p:nvPr/>
          </p:nvSpPr>
          <p:spPr>
            <a:xfrm>
              <a:off x="8751889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90964972-5BB3-5C83-E8BB-6EAB52EBDBE7}"/>
                </a:ext>
              </a:extLst>
            </p:cNvPr>
            <p:cNvSpPr txBox="1"/>
            <p:nvPr/>
          </p:nvSpPr>
          <p:spPr>
            <a:xfrm>
              <a:off x="8751889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sp>
        <p:nvSpPr>
          <p:cNvPr id="4" name="Forme libre 3">
            <a:extLst>
              <a:ext uri="{FF2B5EF4-FFF2-40B4-BE49-F238E27FC236}">
                <a16:creationId xmlns:a16="http://schemas.microsoft.com/office/drawing/2014/main" id="{4D7D4018-2BB3-63BF-1131-5B1B6EAF6E07}"/>
              </a:ext>
            </a:extLst>
          </p:cNvPr>
          <p:cNvSpPr/>
          <p:nvPr/>
        </p:nvSpPr>
        <p:spPr>
          <a:xfrm>
            <a:off x="642416" y="2858967"/>
            <a:ext cx="950510" cy="844555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F51A2C7F-8176-A694-915C-731FDC20246F}"/>
              </a:ext>
            </a:extLst>
          </p:cNvPr>
          <p:cNvSpPr/>
          <p:nvPr/>
        </p:nvSpPr>
        <p:spPr>
          <a:xfrm>
            <a:off x="1629411" y="3198522"/>
            <a:ext cx="950509" cy="844750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C8B56F32-555F-E6E9-CCDC-84AC5F08D7F3}"/>
              </a:ext>
            </a:extLst>
          </p:cNvPr>
          <p:cNvSpPr/>
          <p:nvPr/>
        </p:nvSpPr>
        <p:spPr>
          <a:xfrm>
            <a:off x="2616404" y="2858910"/>
            <a:ext cx="950509" cy="844751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76BFDAB2-106C-8395-5E46-6BBE0BBA9540}"/>
              </a:ext>
            </a:extLst>
          </p:cNvPr>
          <p:cNvSpPr/>
          <p:nvPr/>
        </p:nvSpPr>
        <p:spPr>
          <a:xfrm>
            <a:off x="3603397" y="3198522"/>
            <a:ext cx="950510" cy="844750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7B78940B-90FC-4BDB-3CDB-8961FA77CC82}"/>
              </a:ext>
            </a:extLst>
          </p:cNvPr>
          <p:cNvSpPr/>
          <p:nvPr/>
        </p:nvSpPr>
        <p:spPr>
          <a:xfrm>
            <a:off x="4590392" y="2858910"/>
            <a:ext cx="950510" cy="844751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5B383781-7F13-612C-8204-DE5A0621ECB0}"/>
              </a:ext>
            </a:extLst>
          </p:cNvPr>
          <p:cNvSpPr/>
          <p:nvPr/>
        </p:nvSpPr>
        <p:spPr>
          <a:xfrm>
            <a:off x="5577387" y="3198522"/>
            <a:ext cx="950510" cy="844750"/>
          </a:xfrm>
          <a:custGeom>
            <a:avLst/>
            <a:gdLst>
              <a:gd name="connsiteX0" fmla="*/ 234352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2 w 927748"/>
              <a:gd name="connsiteY3" fmla="*/ 824437 h 824521"/>
              <a:gd name="connsiteX4" fmla="*/ 468977 w 927748"/>
              <a:gd name="connsiteY4" fmla="*/ 818723 h 824521"/>
              <a:gd name="connsiteX5" fmla="*/ 468977 w 927748"/>
              <a:gd name="connsiteY5" fmla="*/ 818382 h 824521"/>
              <a:gd name="connsiteX6" fmla="*/ 602554 w 927748"/>
              <a:gd name="connsiteY6" fmla="*/ 511344 h 824521"/>
              <a:gd name="connsiteX7" fmla="*/ 691966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2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6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BD2E20F2-6A1B-EE77-8CA2-5DDB9680742D}"/>
              </a:ext>
            </a:extLst>
          </p:cNvPr>
          <p:cNvSpPr/>
          <p:nvPr/>
        </p:nvSpPr>
        <p:spPr>
          <a:xfrm>
            <a:off x="6564381" y="2858910"/>
            <a:ext cx="950509" cy="844751"/>
          </a:xfrm>
          <a:custGeom>
            <a:avLst/>
            <a:gdLst>
              <a:gd name="connsiteX0" fmla="*/ 693395 w 927747"/>
              <a:gd name="connsiteY0" fmla="*/ 331343 h 824522"/>
              <a:gd name="connsiteX1" fmla="*/ 603982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5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C049042D-A5E1-5308-9E4D-869E14379585}"/>
              </a:ext>
            </a:extLst>
          </p:cNvPr>
          <p:cNvSpPr/>
          <p:nvPr/>
        </p:nvSpPr>
        <p:spPr>
          <a:xfrm>
            <a:off x="7551377" y="3198662"/>
            <a:ext cx="950509" cy="844553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2313015-0C45-B558-A8D9-A60644449E01}"/>
              </a:ext>
            </a:extLst>
          </p:cNvPr>
          <p:cNvSpPr txBox="1"/>
          <p:nvPr/>
        </p:nvSpPr>
        <p:spPr>
          <a:xfrm>
            <a:off x="686214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C10F1F-6907-756A-A6FD-584544D7F38C}"/>
              </a:ext>
            </a:extLst>
          </p:cNvPr>
          <p:cNvSpPr txBox="1"/>
          <p:nvPr/>
        </p:nvSpPr>
        <p:spPr>
          <a:xfrm>
            <a:off x="1616471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650AB3-72D5-01AA-C3AE-F9C4784FE2F9}"/>
              </a:ext>
            </a:extLst>
          </p:cNvPr>
          <p:cNvSpPr txBox="1"/>
          <p:nvPr/>
        </p:nvSpPr>
        <p:spPr>
          <a:xfrm>
            <a:off x="2617250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7E4C375-781E-A335-28E6-D3624B8599EE}"/>
              </a:ext>
            </a:extLst>
          </p:cNvPr>
          <p:cNvSpPr txBox="1"/>
          <p:nvPr/>
        </p:nvSpPr>
        <p:spPr>
          <a:xfrm>
            <a:off x="3603154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36B7696-4F71-DA36-4EFB-144D8F7D3A68}"/>
              </a:ext>
            </a:extLst>
          </p:cNvPr>
          <p:cNvSpPr txBox="1"/>
          <p:nvPr/>
        </p:nvSpPr>
        <p:spPr>
          <a:xfrm>
            <a:off x="4590056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393AF6E-F82F-C04F-B707-709375DAEED9}"/>
              </a:ext>
            </a:extLst>
          </p:cNvPr>
          <p:cNvSpPr txBox="1"/>
          <p:nvPr/>
        </p:nvSpPr>
        <p:spPr>
          <a:xfrm>
            <a:off x="55766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B98510-EF21-27DB-EBCF-34B748E5E045}"/>
              </a:ext>
            </a:extLst>
          </p:cNvPr>
          <p:cNvSpPr txBox="1"/>
          <p:nvPr/>
        </p:nvSpPr>
        <p:spPr>
          <a:xfrm>
            <a:off x="65545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87FA3C3-3798-D52B-5BBB-2B664286A6CE}"/>
              </a:ext>
            </a:extLst>
          </p:cNvPr>
          <p:cNvSpPr txBox="1"/>
          <p:nvPr/>
        </p:nvSpPr>
        <p:spPr>
          <a:xfrm>
            <a:off x="75451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B7BEDFE5-5A27-9B6D-0943-0C092E83B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2591" y="3277733"/>
            <a:ext cx="346249" cy="346249"/>
          </a:xfrm>
          <a:prstGeom prst="rect">
            <a:avLst/>
          </a:prstGeom>
        </p:spPr>
      </p:pic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8F7E20B8-9558-B439-CCA5-A910DB424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4071" y="3277733"/>
            <a:ext cx="346249" cy="346249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FE1B8008-17CD-147F-4ABA-E696D6B8F6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9728" y="3277733"/>
            <a:ext cx="346249" cy="346249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A8E891DD-DA25-BAA6-7191-D41B4E4960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77687" y="3277733"/>
            <a:ext cx="346249" cy="346249"/>
          </a:xfrm>
          <a:prstGeom prst="rect">
            <a:avLst/>
          </a:prstGeom>
        </p:spPr>
      </p:pic>
      <p:pic>
        <p:nvPicPr>
          <p:cNvPr id="47" name="Graphic 17" descr="Lightbulb with solid fill">
            <a:extLst>
              <a:ext uri="{FF2B5EF4-FFF2-40B4-BE49-F238E27FC236}">
                <a16:creationId xmlns:a16="http://schemas.microsoft.com/office/drawing/2014/main" id="{C92EE9E8-8639-CE52-56CA-6B8FDC51358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84595" y="3277733"/>
            <a:ext cx="346249" cy="346249"/>
          </a:xfrm>
          <a:prstGeom prst="rect">
            <a:avLst/>
          </a:prstGeom>
        </p:spPr>
      </p:pic>
      <p:pic>
        <p:nvPicPr>
          <p:cNvPr id="48" name="Graphic 18" descr="Research with solid fill">
            <a:extLst>
              <a:ext uri="{FF2B5EF4-FFF2-40B4-BE49-F238E27FC236}">
                <a16:creationId xmlns:a16="http://schemas.microsoft.com/office/drawing/2014/main" id="{98D7C9C2-513F-8FD0-C336-D9D2B3DBABA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5508" y="3277733"/>
            <a:ext cx="346249" cy="346249"/>
          </a:xfrm>
          <a:prstGeom prst="rect">
            <a:avLst/>
          </a:prstGeom>
        </p:spPr>
      </p:pic>
      <p:pic>
        <p:nvPicPr>
          <p:cNvPr id="51" name="Graphic 15" descr="Gears with solid fill">
            <a:extLst>
              <a:ext uri="{FF2B5EF4-FFF2-40B4-BE49-F238E27FC236}">
                <a16:creationId xmlns:a16="http://schemas.microsoft.com/office/drawing/2014/main" id="{5AA73595-AA2A-9B66-2296-D5D68ED14F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4782" y="3277733"/>
            <a:ext cx="346249" cy="346249"/>
          </a:xfrm>
          <a:prstGeom prst="rect">
            <a:avLst/>
          </a:prstGeom>
        </p:spPr>
      </p:pic>
      <p:pic>
        <p:nvPicPr>
          <p:cNvPr id="52" name="Graphic 13" descr="Bullseye with solid fill">
            <a:extLst>
              <a:ext uri="{FF2B5EF4-FFF2-40B4-BE49-F238E27FC236}">
                <a16:creationId xmlns:a16="http://schemas.microsoft.com/office/drawing/2014/main" id="{E42B6106-67A0-EA59-F813-033530E37C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3730" y="3277733"/>
            <a:ext cx="346249" cy="34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77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934A9-92E3-D193-EC9D-DB59D51CC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39EE-AD85-FD3D-C1D3-94ACB8484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8-Step Pointer Flow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9C2FD6B7-959F-B2D3-35A3-69A0D4AAC91D}"/>
              </a:ext>
            </a:extLst>
          </p:cNvPr>
          <p:cNvSpPr/>
          <p:nvPr/>
        </p:nvSpPr>
        <p:spPr>
          <a:xfrm>
            <a:off x="642416" y="2858967"/>
            <a:ext cx="950510" cy="844555"/>
          </a:xfrm>
          <a:custGeom>
            <a:avLst/>
            <a:gdLst>
              <a:gd name="connsiteX0" fmla="*/ 693395 w 927748"/>
              <a:gd name="connsiteY0" fmla="*/ 331287 h 824330"/>
              <a:gd name="connsiteX1" fmla="*/ 603982 w 927748"/>
              <a:gd name="connsiteY1" fmla="*/ 313122 h 824330"/>
              <a:gd name="connsiteX2" fmla="*/ 470406 w 927748"/>
              <a:gd name="connsiteY2" fmla="*/ 6152 h 824330"/>
              <a:gd name="connsiteX3" fmla="*/ 465166 w 927748"/>
              <a:gd name="connsiteY3" fmla="*/ 29 h 824330"/>
              <a:gd name="connsiteX4" fmla="*/ 458702 w 927748"/>
              <a:gd name="connsiteY4" fmla="*/ 5812 h 824330"/>
              <a:gd name="connsiteX5" fmla="*/ 458702 w 927748"/>
              <a:gd name="connsiteY5" fmla="*/ 6084 h 824330"/>
              <a:gd name="connsiteX6" fmla="*/ 348399 w 927748"/>
              <a:gd name="connsiteY6" fmla="*/ 301625 h 824330"/>
              <a:gd name="connsiteX7" fmla="*/ 235781 w 927748"/>
              <a:gd name="connsiteY7" fmla="*/ 331219 h 824330"/>
              <a:gd name="connsiteX8" fmla="*/ 235781 w 927748"/>
              <a:gd name="connsiteY8" fmla="*/ 331219 h 824330"/>
              <a:gd name="connsiteX9" fmla="*/ 0 w 927748"/>
              <a:gd name="connsiteY9" fmla="*/ 567094 h 824330"/>
              <a:gd name="connsiteX10" fmla="*/ 0 w 927748"/>
              <a:gd name="connsiteY10" fmla="*/ 588456 h 824330"/>
              <a:gd name="connsiteX11" fmla="*/ 235917 w 927748"/>
              <a:gd name="connsiteY11" fmla="*/ 824330 h 824330"/>
              <a:gd name="connsiteX12" fmla="*/ 927749 w 927748"/>
              <a:gd name="connsiteY12" fmla="*/ 824330 h 824330"/>
              <a:gd name="connsiteX13" fmla="*/ 927749 w 927748"/>
              <a:gd name="connsiteY13" fmla="*/ 331287 h 824330"/>
              <a:gd name="connsiteX14" fmla="*/ 693327 w 927748"/>
              <a:gd name="connsiteY14" fmla="*/ 331151 h 824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8" h="824330">
                <a:moveTo>
                  <a:pt x="693395" y="331287"/>
                </a:moveTo>
                <a:cubicBezTo>
                  <a:pt x="661686" y="331287"/>
                  <a:pt x="631473" y="324824"/>
                  <a:pt x="603982" y="313122"/>
                </a:cubicBezTo>
                <a:cubicBezTo>
                  <a:pt x="522326" y="278425"/>
                  <a:pt x="470474" y="94869"/>
                  <a:pt x="470406" y="6152"/>
                </a:cubicBezTo>
                <a:cubicBezTo>
                  <a:pt x="470406" y="3227"/>
                  <a:pt x="468093" y="301"/>
                  <a:pt x="465166" y="29"/>
                </a:cubicBezTo>
                <a:cubicBezTo>
                  <a:pt x="461696" y="-311"/>
                  <a:pt x="458702" y="2411"/>
                  <a:pt x="458702" y="5812"/>
                </a:cubicBezTo>
                <a:lnTo>
                  <a:pt x="458702" y="6084"/>
                </a:lnTo>
                <a:cubicBezTo>
                  <a:pt x="458702" y="85548"/>
                  <a:pt x="417533" y="262437"/>
                  <a:pt x="348399" y="301625"/>
                </a:cubicBezTo>
                <a:cubicBezTo>
                  <a:pt x="315193" y="320470"/>
                  <a:pt x="276745" y="331219"/>
                  <a:pt x="235781" y="331219"/>
                </a:cubicBezTo>
                <a:lnTo>
                  <a:pt x="235781" y="331219"/>
                </a:lnTo>
                <a:cubicBezTo>
                  <a:pt x="105540" y="331287"/>
                  <a:pt x="0" y="436876"/>
                  <a:pt x="0" y="567094"/>
                </a:cubicBezTo>
                <a:lnTo>
                  <a:pt x="0" y="588456"/>
                </a:lnTo>
                <a:cubicBezTo>
                  <a:pt x="0" y="718741"/>
                  <a:pt x="105609" y="824330"/>
                  <a:pt x="235917" y="824330"/>
                </a:cubicBezTo>
                <a:lnTo>
                  <a:pt x="927749" y="824330"/>
                </a:lnTo>
                <a:cubicBezTo>
                  <a:pt x="927749" y="824330"/>
                  <a:pt x="927749" y="331287"/>
                  <a:pt x="927749" y="331287"/>
                </a:cubicBezTo>
                <a:lnTo>
                  <a:pt x="693327" y="331151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55EE1B29-9C2A-5611-96C6-0690B7B74902}"/>
              </a:ext>
            </a:extLst>
          </p:cNvPr>
          <p:cNvSpPr/>
          <p:nvPr/>
        </p:nvSpPr>
        <p:spPr>
          <a:xfrm>
            <a:off x="1629411" y="3198522"/>
            <a:ext cx="950509" cy="844750"/>
          </a:xfrm>
          <a:custGeom>
            <a:avLst/>
            <a:gdLst>
              <a:gd name="connsiteX0" fmla="*/ 234352 w 927747"/>
              <a:gd name="connsiteY0" fmla="*/ 493179 h 824521"/>
              <a:gd name="connsiteX1" fmla="*/ 323765 w 927747"/>
              <a:gd name="connsiteY1" fmla="*/ 511344 h 824521"/>
              <a:gd name="connsiteX2" fmla="*/ 457341 w 927747"/>
              <a:gd name="connsiteY2" fmla="*/ 818382 h 824521"/>
              <a:gd name="connsiteX3" fmla="*/ 462172 w 927747"/>
              <a:gd name="connsiteY3" fmla="*/ 824437 h 824521"/>
              <a:gd name="connsiteX4" fmla="*/ 468977 w 927747"/>
              <a:gd name="connsiteY4" fmla="*/ 818723 h 824521"/>
              <a:gd name="connsiteX5" fmla="*/ 468977 w 927747"/>
              <a:gd name="connsiteY5" fmla="*/ 818382 h 824521"/>
              <a:gd name="connsiteX6" fmla="*/ 602552 w 927747"/>
              <a:gd name="connsiteY6" fmla="*/ 511344 h 824521"/>
              <a:gd name="connsiteX7" fmla="*/ 691966 w 927747"/>
              <a:gd name="connsiteY7" fmla="*/ 493179 h 824521"/>
              <a:gd name="connsiteX8" fmla="*/ 927747 w 927747"/>
              <a:gd name="connsiteY8" fmla="*/ 493043 h 824521"/>
              <a:gd name="connsiteX9" fmla="*/ 927747 w 927747"/>
              <a:gd name="connsiteY9" fmla="*/ 0 h 824521"/>
              <a:gd name="connsiteX10" fmla="*/ 0 w 927747"/>
              <a:gd name="connsiteY10" fmla="*/ 0 h 824521"/>
              <a:gd name="connsiteX11" fmla="*/ 0 w 927747"/>
              <a:gd name="connsiteY11" fmla="*/ 493043 h 824521"/>
              <a:gd name="connsiteX12" fmla="*/ 234420 w 927747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1">
                <a:moveTo>
                  <a:pt x="234352" y="493179"/>
                </a:moveTo>
                <a:cubicBezTo>
                  <a:pt x="266061" y="493179"/>
                  <a:pt x="296274" y="499642"/>
                  <a:pt x="323765" y="511344"/>
                </a:cubicBezTo>
                <a:cubicBezTo>
                  <a:pt x="405421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8" y="546110"/>
                  <a:pt x="602552" y="511344"/>
                </a:cubicBezTo>
                <a:cubicBezTo>
                  <a:pt x="630043" y="499642"/>
                  <a:pt x="660255" y="493179"/>
                  <a:pt x="691966" y="493179"/>
                </a:cubicBezTo>
                <a:lnTo>
                  <a:pt x="927747" y="493043"/>
                </a:lnTo>
                <a:lnTo>
                  <a:pt x="927747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36B51F31-9C1E-75BE-A222-2E24E0CEB415}"/>
              </a:ext>
            </a:extLst>
          </p:cNvPr>
          <p:cNvSpPr/>
          <p:nvPr/>
        </p:nvSpPr>
        <p:spPr>
          <a:xfrm>
            <a:off x="2616404" y="2858910"/>
            <a:ext cx="950509" cy="844751"/>
          </a:xfrm>
          <a:custGeom>
            <a:avLst/>
            <a:gdLst>
              <a:gd name="connsiteX0" fmla="*/ 693395 w 927747"/>
              <a:gd name="connsiteY0" fmla="*/ 331343 h 824522"/>
              <a:gd name="connsiteX1" fmla="*/ 603981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4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2" y="324880"/>
                  <a:pt x="603981" y="313178"/>
                </a:cubicBezTo>
                <a:cubicBezTo>
                  <a:pt x="522325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8" y="278413"/>
                  <a:pt x="325194" y="313178"/>
                </a:cubicBezTo>
                <a:cubicBezTo>
                  <a:pt x="297704" y="324880"/>
                  <a:pt x="267490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89659244-86B4-5AE9-68AF-93420D862CDE}"/>
              </a:ext>
            </a:extLst>
          </p:cNvPr>
          <p:cNvSpPr/>
          <p:nvPr/>
        </p:nvSpPr>
        <p:spPr>
          <a:xfrm>
            <a:off x="3603397" y="3198522"/>
            <a:ext cx="950510" cy="844750"/>
          </a:xfrm>
          <a:custGeom>
            <a:avLst/>
            <a:gdLst>
              <a:gd name="connsiteX0" fmla="*/ 234354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4 w 927748"/>
              <a:gd name="connsiteY3" fmla="*/ 824437 h 824521"/>
              <a:gd name="connsiteX4" fmla="*/ 468979 w 927748"/>
              <a:gd name="connsiteY4" fmla="*/ 818723 h 824521"/>
              <a:gd name="connsiteX5" fmla="*/ 468979 w 927748"/>
              <a:gd name="connsiteY5" fmla="*/ 818382 h 824521"/>
              <a:gd name="connsiteX6" fmla="*/ 602554 w 927748"/>
              <a:gd name="connsiteY6" fmla="*/ 511344 h 824521"/>
              <a:gd name="connsiteX7" fmla="*/ 691968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4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4" y="824437"/>
                </a:cubicBezTo>
                <a:cubicBezTo>
                  <a:pt x="465847" y="825050"/>
                  <a:pt x="468979" y="822260"/>
                  <a:pt x="468979" y="818723"/>
                </a:cubicBezTo>
                <a:lnTo>
                  <a:pt x="468979" y="818382"/>
                </a:lnTo>
                <a:cubicBezTo>
                  <a:pt x="468979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8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05A9B80-7E03-9AE9-CD56-99DBC87ADC19}"/>
              </a:ext>
            </a:extLst>
          </p:cNvPr>
          <p:cNvSpPr/>
          <p:nvPr/>
        </p:nvSpPr>
        <p:spPr>
          <a:xfrm>
            <a:off x="4590392" y="2858910"/>
            <a:ext cx="950510" cy="844751"/>
          </a:xfrm>
          <a:custGeom>
            <a:avLst/>
            <a:gdLst>
              <a:gd name="connsiteX0" fmla="*/ 693397 w 927748"/>
              <a:gd name="connsiteY0" fmla="*/ 331343 h 824522"/>
              <a:gd name="connsiteX1" fmla="*/ 603982 w 927748"/>
              <a:gd name="connsiteY1" fmla="*/ 313178 h 824522"/>
              <a:gd name="connsiteX2" fmla="*/ 470407 w 927748"/>
              <a:gd name="connsiteY2" fmla="*/ 6140 h 824522"/>
              <a:gd name="connsiteX3" fmla="*/ 465576 w 927748"/>
              <a:gd name="connsiteY3" fmla="*/ 85 h 824522"/>
              <a:gd name="connsiteX4" fmla="*/ 458772 w 927748"/>
              <a:gd name="connsiteY4" fmla="*/ 5800 h 824522"/>
              <a:gd name="connsiteX5" fmla="*/ 458772 w 927748"/>
              <a:gd name="connsiteY5" fmla="*/ 6140 h 824522"/>
              <a:gd name="connsiteX6" fmla="*/ 325195 w 927748"/>
              <a:gd name="connsiteY6" fmla="*/ 313178 h 824522"/>
              <a:gd name="connsiteX7" fmla="*/ 235783 w 927748"/>
              <a:gd name="connsiteY7" fmla="*/ 331343 h 824522"/>
              <a:gd name="connsiteX8" fmla="*/ 0 w 927748"/>
              <a:gd name="connsiteY8" fmla="*/ 331479 h 824522"/>
              <a:gd name="connsiteX9" fmla="*/ 0 w 927748"/>
              <a:gd name="connsiteY9" fmla="*/ 824523 h 824522"/>
              <a:gd name="connsiteX10" fmla="*/ 927749 w 927748"/>
              <a:gd name="connsiteY10" fmla="*/ 824523 h 824522"/>
              <a:gd name="connsiteX11" fmla="*/ 927749 w 927748"/>
              <a:gd name="connsiteY11" fmla="*/ 331479 h 824522"/>
              <a:gd name="connsiteX12" fmla="*/ 693328 w 927748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2">
                <a:moveTo>
                  <a:pt x="693397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7" y="94925"/>
                  <a:pt x="470407" y="6140"/>
                </a:cubicBezTo>
                <a:cubicBezTo>
                  <a:pt x="470407" y="3215"/>
                  <a:pt x="468434" y="561"/>
                  <a:pt x="465576" y="85"/>
                </a:cubicBezTo>
                <a:cubicBezTo>
                  <a:pt x="461902" y="-527"/>
                  <a:pt x="458772" y="2262"/>
                  <a:pt x="458772" y="5800"/>
                </a:cubicBezTo>
                <a:lnTo>
                  <a:pt x="458772" y="6140"/>
                </a:lnTo>
                <a:cubicBezTo>
                  <a:pt x="458772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3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9" y="824523"/>
                </a:lnTo>
                <a:lnTo>
                  <a:pt x="927749" y="331479"/>
                </a:lnTo>
                <a:lnTo>
                  <a:pt x="693328" y="331343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888E378-B7AB-2C17-09DD-AF1B426BEFD4}"/>
              </a:ext>
            </a:extLst>
          </p:cNvPr>
          <p:cNvSpPr/>
          <p:nvPr/>
        </p:nvSpPr>
        <p:spPr>
          <a:xfrm>
            <a:off x="5577387" y="3198522"/>
            <a:ext cx="950510" cy="844750"/>
          </a:xfrm>
          <a:custGeom>
            <a:avLst/>
            <a:gdLst>
              <a:gd name="connsiteX0" fmla="*/ 234352 w 927748"/>
              <a:gd name="connsiteY0" fmla="*/ 493179 h 824521"/>
              <a:gd name="connsiteX1" fmla="*/ 323767 w 927748"/>
              <a:gd name="connsiteY1" fmla="*/ 511344 h 824521"/>
              <a:gd name="connsiteX2" fmla="*/ 457341 w 927748"/>
              <a:gd name="connsiteY2" fmla="*/ 818382 h 824521"/>
              <a:gd name="connsiteX3" fmla="*/ 462172 w 927748"/>
              <a:gd name="connsiteY3" fmla="*/ 824437 h 824521"/>
              <a:gd name="connsiteX4" fmla="*/ 468977 w 927748"/>
              <a:gd name="connsiteY4" fmla="*/ 818723 h 824521"/>
              <a:gd name="connsiteX5" fmla="*/ 468977 w 927748"/>
              <a:gd name="connsiteY5" fmla="*/ 818382 h 824521"/>
              <a:gd name="connsiteX6" fmla="*/ 602554 w 927748"/>
              <a:gd name="connsiteY6" fmla="*/ 511344 h 824521"/>
              <a:gd name="connsiteX7" fmla="*/ 691966 w 927748"/>
              <a:gd name="connsiteY7" fmla="*/ 493179 h 824521"/>
              <a:gd name="connsiteX8" fmla="*/ 927749 w 927748"/>
              <a:gd name="connsiteY8" fmla="*/ 493043 h 824521"/>
              <a:gd name="connsiteX9" fmla="*/ 927749 w 927748"/>
              <a:gd name="connsiteY9" fmla="*/ 0 h 824521"/>
              <a:gd name="connsiteX10" fmla="*/ 0 w 927748"/>
              <a:gd name="connsiteY10" fmla="*/ 0 h 824521"/>
              <a:gd name="connsiteX11" fmla="*/ 0 w 927748"/>
              <a:gd name="connsiteY11" fmla="*/ 493043 h 824521"/>
              <a:gd name="connsiteX12" fmla="*/ 234420 w 927748"/>
              <a:gd name="connsiteY12" fmla="*/ 493179 h 82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8" h="824521">
                <a:moveTo>
                  <a:pt x="234352" y="493179"/>
                </a:moveTo>
                <a:cubicBezTo>
                  <a:pt x="266063" y="493179"/>
                  <a:pt x="296275" y="499642"/>
                  <a:pt x="323767" y="511344"/>
                </a:cubicBezTo>
                <a:cubicBezTo>
                  <a:pt x="405423" y="546042"/>
                  <a:pt x="457341" y="729598"/>
                  <a:pt x="457341" y="818382"/>
                </a:cubicBezTo>
                <a:cubicBezTo>
                  <a:pt x="457341" y="821308"/>
                  <a:pt x="459315" y="823961"/>
                  <a:pt x="462172" y="824437"/>
                </a:cubicBezTo>
                <a:cubicBezTo>
                  <a:pt x="465847" y="825050"/>
                  <a:pt x="468977" y="822260"/>
                  <a:pt x="468977" y="818723"/>
                </a:cubicBezTo>
                <a:lnTo>
                  <a:pt x="468977" y="818382"/>
                </a:lnTo>
                <a:cubicBezTo>
                  <a:pt x="468977" y="729666"/>
                  <a:pt x="520829" y="546110"/>
                  <a:pt x="602554" y="511344"/>
                </a:cubicBezTo>
                <a:cubicBezTo>
                  <a:pt x="630045" y="499642"/>
                  <a:pt x="660257" y="493179"/>
                  <a:pt x="691966" y="493179"/>
                </a:cubicBezTo>
                <a:lnTo>
                  <a:pt x="927749" y="493043"/>
                </a:lnTo>
                <a:lnTo>
                  <a:pt x="927749" y="0"/>
                </a:ln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E1A9ACC9-01BD-7778-0CB5-92CFBD022201}"/>
              </a:ext>
            </a:extLst>
          </p:cNvPr>
          <p:cNvSpPr/>
          <p:nvPr/>
        </p:nvSpPr>
        <p:spPr>
          <a:xfrm>
            <a:off x="6564381" y="2858910"/>
            <a:ext cx="950509" cy="844751"/>
          </a:xfrm>
          <a:custGeom>
            <a:avLst/>
            <a:gdLst>
              <a:gd name="connsiteX0" fmla="*/ 693395 w 927747"/>
              <a:gd name="connsiteY0" fmla="*/ 331343 h 824522"/>
              <a:gd name="connsiteX1" fmla="*/ 603982 w 927747"/>
              <a:gd name="connsiteY1" fmla="*/ 313178 h 824522"/>
              <a:gd name="connsiteX2" fmla="*/ 470406 w 927747"/>
              <a:gd name="connsiteY2" fmla="*/ 6140 h 824522"/>
              <a:gd name="connsiteX3" fmla="*/ 465575 w 927747"/>
              <a:gd name="connsiteY3" fmla="*/ 85 h 824522"/>
              <a:gd name="connsiteX4" fmla="*/ 458770 w 927747"/>
              <a:gd name="connsiteY4" fmla="*/ 5800 h 824522"/>
              <a:gd name="connsiteX5" fmla="*/ 458770 w 927747"/>
              <a:gd name="connsiteY5" fmla="*/ 6140 h 824522"/>
              <a:gd name="connsiteX6" fmla="*/ 325195 w 927747"/>
              <a:gd name="connsiteY6" fmla="*/ 313178 h 824522"/>
              <a:gd name="connsiteX7" fmla="*/ 235781 w 927747"/>
              <a:gd name="connsiteY7" fmla="*/ 331343 h 824522"/>
              <a:gd name="connsiteX8" fmla="*/ 0 w 927747"/>
              <a:gd name="connsiteY8" fmla="*/ 331479 h 824522"/>
              <a:gd name="connsiteX9" fmla="*/ 0 w 927747"/>
              <a:gd name="connsiteY9" fmla="*/ 824523 h 824522"/>
              <a:gd name="connsiteX10" fmla="*/ 927747 w 927747"/>
              <a:gd name="connsiteY10" fmla="*/ 824523 h 824522"/>
              <a:gd name="connsiteX11" fmla="*/ 927747 w 927747"/>
              <a:gd name="connsiteY11" fmla="*/ 331479 h 824522"/>
              <a:gd name="connsiteX12" fmla="*/ 693327 w 927747"/>
              <a:gd name="connsiteY12" fmla="*/ 331343 h 82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27747" h="824522">
                <a:moveTo>
                  <a:pt x="693395" y="331343"/>
                </a:moveTo>
                <a:cubicBezTo>
                  <a:pt x="661686" y="331343"/>
                  <a:pt x="631473" y="324880"/>
                  <a:pt x="603982" y="313178"/>
                </a:cubicBezTo>
                <a:cubicBezTo>
                  <a:pt x="522326" y="278481"/>
                  <a:pt x="470406" y="94925"/>
                  <a:pt x="470406" y="6140"/>
                </a:cubicBezTo>
                <a:cubicBezTo>
                  <a:pt x="470406" y="3215"/>
                  <a:pt x="468432" y="561"/>
                  <a:pt x="465575" y="85"/>
                </a:cubicBezTo>
                <a:cubicBezTo>
                  <a:pt x="461900" y="-527"/>
                  <a:pt x="458770" y="2262"/>
                  <a:pt x="458770" y="5800"/>
                </a:cubicBezTo>
                <a:lnTo>
                  <a:pt x="458770" y="6140"/>
                </a:lnTo>
                <a:cubicBezTo>
                  <a:pt x="458770" y="94857"/>
                  <a:pt x="406919" y="278413"/>
                  <a:pt x="325195" y="313178"/>
                </a:cubicBezTo>
                <a:cubicBezTo>
                  <a:pt x="297704" y="324880"/>
                  <a:pt x="267492" y="331343"/>
                  <a:pt x="235781" y="331343"/>
                </a:cubicBezTo>
                <a:lnTo>
                  <a:pt x="0" y="331479"/>
                </a:lnTo>
                <a:lnTo>
                  <a:pt x="0" y="824523"/>
                </a:lnTo>
                <a:lnTo>
                  <a:pt x="927747" y="824523"/>
                </a:lnTo>
                <a:lnTo>
                  <a:pt x="927747" y="331479"/>
                </a:lnTo>
                <a:lnTo>
                  <a:pt x="693327" y="331343"/>
                </a:lnTo>
                <a:close/>
              </a:path>
            </a:pathLst>
          </a:custGeom>
          <a:solidFill>
            <a:srgbClr val="D0BA9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5AF27E86-D16C-32A9-B91A-93FB5D82E97D}"/>
              </a:ext>
            </a:extLst>
          </p:cNvPr>
          <p:cNvSpPr/>
          <p:nvPr/>
        </p:nvSpPr>
        <p:spPr>
          <a:xfrm>
            <a:off x="7551377" y="3198662"/>
            <a:ext cx="950509" cy="844553"/>
          </a:xfrm>
          <a:custGeom>
            <a:avLst/>
            <a:gdLst>
              <a:gd name="connsiteX0" fmla="*/ 234352 w 927747"/>
              <a:gd name="connsiteY0" fmla="*/ 493043 h 824329"/>
              <a:gd name="connsiteX1" fmla="*/ 323765 w 927747"/>
              <a:gd name="connsiteY1" fmla="*/ 511208 h 824329"/>
              <a:gd name="connsiteX2" fmla="*/ 457341 w 927747"/>
              <a:gd name="connsiteY2" fmla="*/ 818178 h 824329"/>
              <a:gd name="connsiteX3" fmla="*/ 462581 w 927747"/>
              <a:gd name="connsiteY3" fmla="*/ 824301 h 824329"/>
              <a:gd name="connsiteX4" fmla="*/ 469045 w 927747"/>
              <a:gd name="connsiteY4" fmla="*/ 818518 h 824329"/>
              <a:gd name="connsiteX5" fmla="*/ 469045 w 927747"/>
              <a:gd name="connsiteY5" fmla="*/ 818246 h 824329"/>
              <a:gd name="connsiteX6" fmla="*/ 579349 w 927747"/>
              <a:gd name="connsiteY6" fmla="*/ 522706 h 824329"/>
              <a:gd name="connsiteX7" fmla="*/ 691966 w 927747"/>
              <a:gd name="connsiteY7" fmla="*/ 493111 h 824329"/>
              <a:gd name="connsiteX8" fmla="*/ 691966 w 927747"/>
              <a:gd name="connsiteY8" fmla="*/ 493111 h 824329"/>
              <a:gd name="connsiteX9" fmla="*/ 927747 w 927747"/>
              <a:gd name="connsiteY9" fmla="*/ 257237 h 824329"/>
              <a:gd name="connsiteX10" fmla="*/ 927747 w 927747"/>
              <a:gd name="connsiteY10" fmla="*/ 235874 h 824329"/>
              <a:gd name="connsiteX11" fmla="*/ 691830 w 927747"/>
              <a:gd name="connsiteY11" fmla="*/ 0 h 824329"/>
              <a:gd name="connsiteX12" fmla="*/ 0 w 927747"/>
              <a:gd name="connsiteY12" fmla="*/ 0 h 824329"/>
              <a:gd name="connsiteX13" fmla="*/ 0 w 927747"/>
              <a:gd name="connsiteY13" fmla="*/ 493043 h 824329"/>
              <a:gd name="connsiteX14" fmla="*/ 234420 w 927747"/>
              <a:gd name="connsiteY14" fmla="*/ 493179 h 82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27747" h="824329">
                <a:moveTo>
                  <a:pt x="234352" y="493043"/>
                </a:moveTo>
                <a:cubicBezTo>
                  <a:pt x="266061" y="493043"/>
                  <a:pt x="296274" y="499506"/>
                  <a:pt x="323765" y="511208"/>
                </a:cubicBezTo>
                <a:cubicBezTo>
                  <a:pt x="405421" y="545906"/>
                  <a:pt x="457273" y="729462"/>
                  <a:pt x="457341" y="818178"/>
                </a:cubicBezTo>
                <a:cubicBezTo>
                  <a:pt x="457341" y="821104"/>
                  <a:pt x="459654" y="824029"/>
                  <a:pt x="462581" y="824301"/>
                </a:cubicBezTo>
                <a:cubicBezTo>
                  <a:pt x="466052" y="824641"/>
                  <a:pt x="469045" y="821920"/>
                  <a:pt x="469045" y="818518"/>
                </a:cubicBezTo>
                <a:lnTo>
                  <a:pt x="469045" y="818246"/>
                </a:lnTo>
                <a:cubicBezTo>
                  <a:pt x="469045" y="738782"/>
                  <a:pt x="510214" y="561894"/>
                  <a:pt x="579349" y="522706"/>
                </a:cubicBezTo>
                <a:cubicBezTo>
                  <a:pt x="612556" y="503860"/>
                  <a:pt x="651002" y="493111"/>
                  <a:pt x="691966" y="493111"/>
                </a:cubicBezTo>
                <a:lnTo>
                  <a:pt x="691966" y="493111"/>
                </a:lnTo>
                <a:cubicBezTo>
                  <a:pt x="822207" y="493043"/>
                  <a:pt x="927747" y="387454"/>
                  <a:pt x="927747" y="257237"/>
                </a:cubicBezTo>
                <a:lnTo>
                  <a:pt x="927747" y="235874"/>
                </a:lnTo>
                <a:cubicBezTo>
                  <a:pt x="927747" y="105588"/>
                  <a:pt x="822139" y="0"/>
                  <a:pt x="691830" y="0"/>
                </a:cubicBezTo>
                <a:lnTo>
                  <a:pt x="0" y="0"/>
                </a:lnTo>
                <a:lnTo>
                  <a:pt x="0" y="493043"/>
                </a:lnTo>
                <a:lnTo>
                  <a:pt x="234420" y="493179"/>
                </a:lnTo>
                <a:close/>
              </a:path>
            </a:pathLst>
          </a:custGeom>
          <a:solidFill>
            <a:schemeClr val="accent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991642E-5433-0CB1-5C39-90831B410887}"/>
              </a:ext>
            </a:extLst>
          </p:cNvPr>
          <p:cNvSpPr txBox="1"/>
          <p:nvPr/>
        </p:nvSpPr>
        <p:spPr>
          <a:xfrm>
            <a:off x="686214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01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F904940-5682-0DD5-9ECA-5AC57A9AF269}"/>
              </a:ext>
            </a:extLst>
          </p:cNvPr>
          <p:cNvSpPr txBox="1"/>
          <p:nvPr/>
        </p:nvSpPr>
        <p:spPr>
          <a:xfrm>
            <a:off x="1616471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EBF83B-0A88-7DFB-34DF-506099E232AD}"/>
              </a:ext>
            </a:extLst>
          </p:cNvPr>
          <p:cNvSpPr txBox="1"/>
          <p:nvPr/>
        </p:nvSpPr>
        <p:spPr>
          <a:xfrm>
            <a:off x="2617250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0B8D79E-5B3F-9022-EC62-17D6E04829E6}"/>
              </a:ext>
            </a:extLst>
          </p:cNvPr>
          <p:cNvSpPr txBox="1"/>
          <p:nvPr/>
        </p:nvSpPr>
        <p:spPr>
          <a:xfrm>
            <a:off x="3603154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04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CC99883-E881-FD86-225D-0506F17848D8}"/>
              </a:ext>
            </a:extLst>
          </p:cNvPr>
          <p:cNvSpPr txBox="1"/>
          <p:nvPr/>
        </p:nvSpPr>
        <p:spPr>
          <a:xfrm>
            <a:off x="4590056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7A01C5C-144E-A1A9-FD81-74F3D2668F07}"/>
              </a:ext>
            </a:extLst>
          </p:cNvPr>
          <p:cNvSpPr txBox="1"/>
          <p:nvPr/>
        </p:nvSpPr>
        <p:spPr>
          <a:xfrm>
            <a:off x="55766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06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2F37257-87E4-1382-A366-BCBE3E49CB36}"/>
              </a:ext>
            </a:extLst>
          </p:cNvPr>
          <p:cNvSpPr txBox="1"/>
          <p:nvPr/>
        </p:nvSpPr>
        <p:spPr>
          <a:xfrm>
            <a:off x="65545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07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6623183-6C9A-FFA6-BFA3-91F661469EEB}"/>
              </a:ext>
            </a:extLst>
          </p:cNvPr>
          <p:cNvSpPr txBox="1"/>
          <p:nvPr/>
        </p:nvSpPr>
        <p:spPr>
          <a:xfrm>
            <a:off x="7545179" y="327773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08</a:t>
            </a:r>
          </a:p>
        </p:txBody>
      </p:sp>
      <p:pic>
        <p:nvPicPr>
          <p:cNvPr id="43" name="Graphic 12" descr="Brainstorm with solid fill">
            <a:extLst>
              <a:ext uri="{FF2B5EF4-FFF2-40B4-BE49-F238E27FC236}">
                <a16:creationId xmlns:a16="http://schemas.microsoft.com/office/drawing/2014/main" id="{799BAD3C-8C8A-B09C-2CDF-75387163B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2591" y="3277733"/>
            <a:ext cx="346249" cy="346249"/>
          </a:xfrm>
          <a:prstGeom prst="rect">
            <a:avLst/>
          </a:prstGeom>
        </p:spPr>
      </p:pic>
      <p:pic>
        <p:nvPicPr>
          <p:cNvPr id="44" name="Graphic 13" descr="Bullseye with solid fill">
            <a:extLst>
              <a:ext uri="{FF2B5EF4-FFF2-40B4-BE49-F238E27FC236}">
                <a16:creationId xmlns:a16="http://schemas.microsoft.com/office/drawing/2014/main" id="{87A9EE2E-8248-E36B-CDFD-351ACB400A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4071" y="3277733"/>
            <a:ext cx="346249" cy="346249"/>
          </a:xfrm>
          <a:prstGeom prst="rect">
            <a:avLst/>
          </a:prstGeom>
        </p:spPr>
      </p:pic>
      <p:pic>
        <p:nvPicPr>
          <p:cNvPr id="45" name="Graphic 14" descr="Database with solid fill">
            <a:extLst>
              <a:ext uri="{FF2B5EF4-FFF2-40B4-BE49-F238E27FC236}">
                <a16:creationId xmlns:a16="http://schemas.microsoft.com/office/drawing/2014/main" id="{5634FD43-16B9-A6D2-1C30-A756F7C1B4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9728" y="3277733"/>
            <a:ext cx="346249" cy="346249"/>
          </a:xfrm>
          <a:prstGeom prst="rect">
            <a:avLst/>
          </a:prstGeom>
        </p:spPr>
      </p:pic>
      <p:pic>
        <p:nvPicPr>
          <p:cNvPr id="46" name="Graphic 15" descr="Gears with solid fill">
            <a:extLst>
              <a:ext uri="{FF2B5EF4-FFF2-40B4-BE49-F238E27FC236}">
                <a16:creationId xmlns:a16="http://schemas.microsoft.com/office/drawing/2014/main" id="{4AB852F5-D4D5-DDC3-75BE-3A106ED6EC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77687" y="3277733"/>
            <a:ext cx="346249" cy="346249"/>
          </a:xfrm>
          <a:prstGeom prst="rect">
            <a:avLst/>
          </a:prstGeom>
        </p:spPr>
      </p:pic>
      <p:pic>
        <p:nvPicPr>
          <p:cNvPr id="47" name="Graphic 17" descr="Lightbulb with solid fill">
            <a:extLst>
              <a:ext uri="{FF2B5EF4-FFF2-40B4-BE49-F238E27FC236}">
                <a16:creationId xmlns:a16="http://schemas.microsoft.com/office/drawing/2014/main" id="{017B8A5D-9891-2C8E-C55B-2603F468B2F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84595" y="3277733"/>
            <a:ext cx="346249" cy="346249"/>
          </a:xfrm>
          <a:prstGeom prst="rect">
            <a:avLst/>
          </a:prstGeom>
        </p:spPr>
      </p:pic>
      <p:pic>
        <p:nvPicPr>
          <p:cNvPr id="48" name="Graphic 18" descr="Research with solid fill">
            <a:extLst>
              <a:ext uri="{FF2B5EF4-FFF2-40B4-BE49-F238E27FC236}">
                <a16:creationId xmlns:a16="http://schemas.microsoft.com/office/drawing/2014/main" id="{14D7D1CF-12CC-36F9-CE24-BD93B6D915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125508" y="3277733"/>
            <a:ext cx="346249" cy="346249"/>
          </a:xfrm>
          <a:prstGeom prst="rect">
            <a:avLst/>
          </a:prstGeom>
        </p:spPr>
      </p:pic>
      <p:pic>
        <p:nvPicPr>
          <p:cNvPr id="51" name="Graphic 15" descr="Gears with solid fill">
            <a:extLst>
              <a:ext uri="{FF2B5EF4-FFF2-40B4-BE49-F238E27FC236}">
                <a16:creationId xmlns:a16="http://schemas.microsoft.com/office/drawing/2014/main" id="{C3EAF303-83C5-080C-C465-DCE521A2BC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24782" y="3277733"/>
            <a:ext cx="346249" cy="346249"/>
          </a:xfrm>
          <a:prstGeom prst="rect">
            <a:avLst/>
          </a:prstGeom>
        </p:spPr>
      </p:pic>
      <p:pic>
        <p:nvPicPr>
          <p:cNvPr id="52" name="Graphic 13" descr="Bullseye with solid fill">
            <a:extLst>
              <a:ext uri="{FF2B5EF4-FFF2-40B4-BE49-F238E27FC236}">
                <a16:creationId xmlns:a16="http://schemas.microsoft.com/office/drawing/2014/main" id="{E174F128-A468-6EE1-3797-FD69E76CD2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3730" y="3277733"/>
            <a:ext cx="346249" cy="34624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ADB8F80-60F1-E69E-6E7E-CB6AC3D1C920}"/>
              </a:ext>
            </a:extLst>
          </p:cNvPr>
          <p:cNvGrpSpPr/>
          <p:nvPr/>
        </p:nvGrpSpPr>
        <p:grpSpPr>
          <a:xfrm>
            <a:off x="1534432" y="4152979"/>
            <a:ext cx="1140465" cy="1013781"/>
            <a:chOff x="2173212" y="4244350"/>
            <a:chExt cx="1280160" cy="1351708"/>
          </a:xfrm>
        </p:grpSpPr>
        <p:sp>
          <p:nvSpPr>
            <p:cNvPr id="18" name="TextBox 36">
              <a:extLst>
                <a:ext uri="{FF2B5EF4-FFF2-40B4-BE49-F238E27FC236}">
                  <a16:creationId xmlns:a16="http://schemas.microsoft.com/office/drawing/2014/main" id="{F74BF10F-5946-A23F-D1D1-3B81A94FDA5F}"/>
                </a:ext>
              </a:extLst>
            </p:cNvPr>
            <p:cNvSpPr txBox="1"/>
            <p:nvPr/>
          </p:nvSpPr>
          <p:spPr>
            <a:xfrm>
              <a:off x="2173212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37">
              <a:extLst>
                <a:ext uri="{FF2B5EF4-FFF2-40B4-BE49-F238E27FC236}">
                  <a16:creationId xmlns:a16="http://schemas.microsoft.com/office/drawing/2014/main" id="{A4D68582-B04F-CDCC-D82E-F390DEF47FA7}"/>
                </a:ext>
              </a:extLst>
            </p:cNvPr>
            <p:cNvSpPr txBox="1"/>
            <p:nvPr/>
          </p:nvSpPr>
          <p:spPr>
            <a:xfrm>
              <a:off x="2173212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0D8002-935F-CFE7-BB99-178042499B2D}"/>
              </a:ext>
            </a:extLst>
          </p:cNvPr>
          <p:cNvGrpSpPr/>
          <p:nvPr/>
        </p:nvGrpSpPr>
        <p:grpSpPr>
          <a:xfrm>
            <a:off x="3508420" y="4152979"/>
            <a:ext cx="1140465" cy="1013781"/>
            <a:chOff x="4783978" y="4244350"/>
            <a:chExt cx="1280160" cy="1351708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F6DF63AE-CA27-9945-E6F9-0BB50496433D}"/>
                </a:ext>
              </a:extLst>
            </p:cNvPr>
            <p:cNvSpPr txBox="1"/>
            <p:nvPr/>
          </p:nvSpPr>
          <p:spPr>
            <a:xfrm>
              <a:off x="4783978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6BC5B33F-6E28-9DF4-92FE-25819FAEAA42}"/>
                </a:ext>
              </a:extLst>
            </p:cNvPr>
            <p:cNvSpPr txBox="1"/>
            <p:nvPr/>
          </p:nvSpPr>
          <p:spPr>
            <a:xfrm>
              <a:off x="4783978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2006C4D-13CD-5C69-A3A1-EE76DBE8B66E}"/>
              </a:ext>
            </a:extLst>
          </p:cNvPr>
          <p:cNvGrpSpPr/>
          <p:nvPr/>
        </p:nvGrpSpPr>
        <p:grpSpPr>
          <a:xfrm>
            <a:off x="5482408" y="4152979"/>
            <a:ext cx="1140465" cy="1013781"/>
            <a:chOff x="7436516" y="4244350"/>
            <a:chExt cx="1280160" cy="1351708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D0328A73-A7A7-C364-1FA5-5276ECF61CD6}"/>
                </a:ext>
              </a:extLst>
            </p:cNvPr>
            <p:cNvSpPr txBox="1"/>
            <p:nvPr/>
          </p:nvSpPr>
          <p:spPr>
            <a:xfrm>
              <a:off x="7436516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857CFF24-5607-5CC8-F5A3-DDD72AB94F56}"/>
                </a:ext>
              </a:extLst>
            </p:cNvPr>
            <p:cNvSpPr txBox="1"/>
            <p:nvPr/>
          </p:nvSpPr>
          <p:spPr>
            <a:xfrm>
              <a:off x="7436516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E1842A2-CE8F-8F3E-4ABB-39BE0ED19C33}"/>
              </a:ext>
            </a:extLst>
          </p:cNvPr>
          <p:cNvGrpSpPr/>
          <p:nvPr/>
        </p:nvGrpSpPr>
        <p:grpSpPr>
          <a:xfrm>
            <a:off x="7456398" y="4152979"/>
            <a:ext cx="1140465" cy="1013781"/>
            <a:chOff x="10068501" y="4244350"/>
            <a:chExt cx="1280160" cy="1351708"/>
          </a:xfrm>
        </p:grpSpPr>
        <p:sp>
          <p:nvSpPr>
            <p:cNvPr id="29" name="TextBox 36">
              <a:extLst>
                <a:ext uri="{FF2B5EF4-FFF2-40B4-BE49-F238E27FC236}">
                  <a16:creationId xmlns:a16="http://schemas.microsoft.com/office/drawing/2014/main" id="{8FA4CAAA-E790-435A-AFC2-0F637BFB91C8}"/>
                </a:ext>
              </a:extLst>
            </p:cNvPr>
            <p:cNvSpPr txBox="1"/>
            <p:nvPr/>
          </p:nvSpPr>
          <p:spPr>
            <a:xfrm>
              <a:off x="10068501" y="4244350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id="{1630E999-5E44-AFAD-65A6-212010CE606A}"/>
                </a:ext>
              </a:extLst>
            </p:cNvPr>
            <p:cNvSpPr txBox="1"/>
            <p:nvPr/>
          </p:nvSpPr>
          <p:spPr>
            <a:xfrm>
              <a:off x="10068501" y="4652210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75AFEA-B41E-0495-375B-6F2992150675}"/>
              </a:ext>
            </a:extLst>
          </p:cNvPr>
          <p:cNvGrpSpPr/>
          <p:nvPr/>
        </p:nvGrpSpPr>
        <p:grpSpPr>
          <a:xfrm>
            <a:off x="547438" y="1691241"/>
            <a:ext cx="1140465" cy="1013781"/>
            <a:chOff x="856554" y="1392663"/>
            <a:chExt cx="1280160" cy="1351708"/>
          </a:xfrm>
        </p:grpSpPr>
        <p:sp>
          <p:nvSpPr>
            <p:cNvPr id="32" name="TextBox 36">
              <a:extLst>
                <a:ext uri="{FF2B5EF4-FFF2-40B4-BE49-F238E27FC236}">
                  <a16:creationId xmlns:a16="http://schemas.microsoft.com/office/drawing/2014/main" id="{A745CF72-EDA9-C4AF-317C-F579A078961B}"/>
                </a:ext>
              </a:extLst>
            </p:cNvPr>
            <p:cNvSpPr txBox="1"/>
            <p:nvPr/>
          </p:nvSpPr>
          <p:spPr>
            <a:xfrm>
              <a:off x="856554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id="{EA7AA53B-2EB6-AE8C-FE95-B80F111C65D3}"/>
                </a:ext>
              </a:extLst>
            </p:cNvPr>
            <p:cNvSpPr txBox="1"/>
            <p:nvPr/>
          </p:nvSpPr>
          <p:spPr>
            <a:xfrm>
              <a:off x="856554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9BB3088-E60C-2CFA-9E58-BA4FF1349DB1}"/>
              </a:ext>
            </a:extLst>
          </p:cNvPr>
          <p:cNvGrpSpPr/>
          <p:nvPr/>
        </p:nvGrpSpPr>
        <p:grpSpPr>
          <a:xfrm>
            <a:off x="2521426" y="1691241"/>
            <a:ext cx="1140465" cy="1013781"/>
            <a:chOff x="3481890" y="1392663"/>
            <a:chExt cx="1280160" cy="1351708"/>
          </a:xfrm>
        </p:grpSpPr>
        <p:sp>
          <p:nvSpPr>
            <p:cNvPr id="35" name="TextBox 36">
              <a:extLst>
                <a:ext uri="{FF2B5EF4-FFF2-40B4-BE49-F238E27FC236}">
                  <a16:creationId xmlns:a16="http://schemas.microsoft.com/office/drawing/2014/main" id="{185D9A1A-B0AB-C84B-74C3-37AC569ACE64}"/>
                </a:ext>
              </a:extLst>
            </p:cNvPr>
            <p:cNvSpPr txBox="1"/>
            <p:nvPr/>
          </p:nvSpPr>
          <p:spPr>
            <a:xfrm>
              <a:off x="3481890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7">
              <a:extLst>
                <a:ext uri="{FF2B5EF4-FFF2-40B4-BE49-F238E27FC236}">
                  <a16:creationId xmlns:a16="http://schemas.microsoft.com/office/drawing/2014/main" id="{CEEA545E-8E60-677B-5BB0-218078941027}"/>
                </a:ext>
              </a:extLst>
            </p:cNvPr>
            <p:cNvSpPr txBox="1"/>
            <p:nvPr/>
          </p:nvSpPr>
          <p:spPr>
            <a:xfrm>
              <a:off x="3481890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D70B5EB-EAF3-C4E2-70A7-9E766647A2AF}"/>
              </a:ext>
            </a:extLst>
          </p:cNvPr>
          <p:cNvGrpSpPr/>
          <p:nvPr/>
        </p:nvGrpSpPr>
        <p:grpSpPr>
          <a:xfrm>
            <a:off x="4495414" y="1691241"/>
            <a:ext cx="1140465" cy="1013781"/>
            <a:chOff x="6116889" y="1392663"/>
            <a:chExt cx="1280160" cy="1351708"/>
          </a:xfrm>
        </p:grpSpPr>
        <p:sp>
          <p:nvSpPr>
            <p:cNvPr id="38" name="TextBox 36">
              <a:extLst>
                <a:ext uri="{FF2B5EF4-FFF2-40B4-BE49-F238E27FC236}">
                  <a16:creationId xmlns:a16="http://schemas.microsoft.com/office/drawing/2014/main" id="{2C0B4F36-DB6D-B47F-FB28-64E5E32B5721}"/>
                </a:ext>
              </a:extLst>
            </p:cNvPr>
            <p:cNvSpPr txBox="1"/>
            <p:nvPr/>
          </p:nvSpPr>
          <p:spPr>
            <a:xfrm>
              <a:off x="6116889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EFB13594-07B0-9298-0547-685D8253FA1A}"/>
                </a:ext>
              </a:extLst>
            </p:cNvPr>
            <p:cNvSpPr txBox="1"/>
            <p:nvPr/>
          </p:nvSpPr>
          <p:spPr>
            <a:xfrm>
              <a:off x="6116889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0563CF3-A0B2-8E4A-DA50-3F6046C81D4D}"/>
              </a:ext>
            </a:extLst>
          </p:cNvPr>
          <p:cNvGrpSpPr/>
          <p:nvPr/>
        </p:nvGrpSpPr>
        <p:grpSpPr>
          <a:xfrm>
            <a:off x="6469402" y="1691241"/>
            <a:ext cx="1140465" cy="1013781"/>
            <a:chOff x="8751889" y="1392663"/>
            <a:chExt cx="1280160" cy="1351708"/>
          </a:xfrm>
        </p:grpSpPr>
        <p:sp>
          <p:nvSpPr>
            <p:cNvPr id="41" name="TextBox 36">
              <a:extLst>
                <a:ext uri="{FF2B5EF4-FFF2-40B4-BE49-F238E27FC236}">
                  <a16:creationId xmlns:a16="http://schemas.microsoft.com/office/drawing/2014/main" id="{D37C1C58-0E7A-53A7-8343-93A01605B9AC}"/>
                </a:ext>
              </a:extLst>
            </p:cNvPr>
            <p:cNvSpPr txBox="1"/>
            <p:nvPr/>
          </p:nvSpPr>
          <p:spPr>
            <a:xfrm>
              <a:off x="8751889" y="1392663"/>
              <a:ext cx="1280160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DFB8C96C-DC23-CF52-2E72-67246F359F98}"/>
                </a:ext>
              </a:extLst>
            </p:cNvPr>
            <p:cNvSpPr txBox="1"/>
            <p:nvPr/>
          </p:nvSpPr>
          <p:spPr>
            <a:xfrm>
              <a:off x="8751889" y="1800523"/>
              <a:ext cx="128016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417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10511</TotalTime>
  <Words>392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Pointer Flow – Slide Template</vt:lpstr>
      <vt:lpstr>8-Step Pointer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Pointer Flow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2025-09-16T16:02:00Z</dcterms:modified>
  <cp:category>Charts &amp; Diagrams</cp:category>
</cp:coreProperties>
</file>