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0" r:id="rId4"/>
    <p:sldId id="42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54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F391-D9F0-CB94-B9A0-4A09D8D2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45B082-94C9-0617-D225-F48D0EEFD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CC69A-2382-3F08-1228-C77C9FFC3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88541-7523-94C0-860D-892A464D6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1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Pointer Flow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55428F4-A6AA-8B12-DD12-45C09BE24382}"/>
              </a:ext>
            </a:extLst>
          </p:cNvPr>
          <p:cNvGrpSpPr/>
          <p:nvPr/>
        </p:nvGrpSpPr>
        <p:grpSpPr>
          <a:xfrm>
            <a:off x="2173212" y="4285387"/>
            <a:ext cx="1280160" cy="1197820"/>
            <a:chOff x="2173212" y="4285387"/>
            <a:chExt cx="1280160" cy="1197820"/>
          </a:xfrm>
        </p:grpSpPr>
        <p:sp>
          <p:nvSpPr>
            <p:cNvPr id="18" name="TextBox 36">
              <a:extLst>
                <a:ext uri="{FF2B5EF4-FFF2-40B4-BE49-F238E27FC236}">
                  <a16:creationId xmlns:a16="http://schemas.microsoft.com/office/drawing/2014/main" id="{22917263-E45E-14F4-B752-9CDCD1742421}"/>
                </a:ext>
              </a:extLst>
            </p:cNvPr>
            <p:cNvSpPr txBox="1"/>
            <p:nvPr/>
          </p:nvSpPr>
          <p:spPr>
            <a:xfrm>
              <a:off x="2173212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2D231073-1502-1488-6815-9BD295A9A418}"/>
                </a:ext>
              </a:extLst>
            </p:cNvPr>
            <p:cNvSpPr txBox="1"/>
            <p:nvPr/>
          </p:nvSpPr>
          <p:spPr>
            <a:xfrm>
              <a:off x="2173212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B5E0396-6BD2-1A1D-4C93-5938DB398C87}"/>
              </a:ext>
            </a:extLst>
          </p:cNvPr>
          <p:cNvGrpSpPr/>
          <p:nvPr/>
        </p:nvGrpSpPr>
        <p:grpSpPr>
          <a:xfrm>
            <a:off x="4783978" y="4285387"/>
            <a:ext cx="1280160" cy="1197820"/>
            <a:chOff x="4783978" y="4285387"/>
            <a:chExt cx="1280160" cy="1197820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D3F00598-6D5A-752F-633F-2D60E5A3F7D1}"/>
                </a:ext>
              </a:extLst>
            </p:cNvPr>
            <p:cNvSpPr txBox="1"/>
            <p:nvPr/>
          </p:nvSpPr>
          <p:spPr>
            <a:xfrm>
              <a:off x="4783978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06296FA7-BD6B-AFC8-6972-026B3E7A5CCA}"/>
                </a:ext>
              </a:extLst>
            </p:cNvPr>
            <p:cNvSpPr txBox="1"/>
            <p:nvPr/>
          </p:nvSpPr>
          <p:spPr>
            <a:xfrm>
              <a:off x="4783978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D3D0FB3-02AF-C32E-C223-0BB3AF217620}"/>
              </a:ext>
            </a:extLst>
          </p:cNvPr>
          <p:cNvGrpSpPr/>
          <p:nvPr/>
        </p:nvGrpSpPr>
        <p:grpSpPr>
          <a:xfrm>
            <a:off x="7436516" y="4285387"/>
            <a:ext cx="1280160" cy="1197820"/>
            <a:chOff x="7436516" y="4285387"/>
            <a:chExt cx="1280160" cy="1197820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82DA3AED-B68F-FD5B-FF05-E41DA6C67E74}"/>
                </a:ext>
              </a:extLst>
            </p:cNvPr>
            <p:cNvSpPr txBox="1"/>
            <p:nvPr/>
          </p:nvSpPr>
          <p:spPr>
            <a:xfrm>
              <a:off x="7436516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AE4FA9DA-15D1-6055-108F-21BDB6B273C7}"/>
                </a:ext>
              </a:extLst>
            </p:cNvPr>
            <p:cNvSpPr txBox="1"/>
            <p:nvPr/>
          </p:nvSpPr>
          <p:spPr>
            <a:xfrm>
              <a:off x="7436516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AE30C7F-14D9-6E25-36FE-571207F03818}"/>
              </a:ext>
            </a:extLst>
          </p:cNvPr>
          <p:cNvGrpSpPr/>
          <p:nvPr/>
        </p:nvGrpSpPr>
        <p:grpSpPr>
          <a:xfrm>
            <a:off x="10068501" y="4285387"/>
            <a:ext cx="1280160" cy="1197820"/>
            <a:chOff x="10068501" y="4285387"/>
            <a:chExt cx="1280160" cy="1197820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6BA2B1B5-0BC4-250A-F6F7-B6E149761AA5}"/>
                </a:ext>
              </a:extLst>
            </p:cNvPr>
            <p:cNvSpPr txBox="1"/>
            <p:nvPr/>
          </p:nvSpPr>
          <p:spPr>
            <a:xfrm>
              <a:off x="10068501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82FF52D9-45A4-F24D-5167-54B6DA9E3A65}"/>
                </a:ext>
              </a:extLst>
            </p:cNvPr>
            <p:cNvSpPr txBox="1"/>
            <p:nvPr/>
          </p:nvSpPr>
          <p:spPr>
            <a:xfrm>
              <a:off x="10068501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BAB0482-F38B-6276-B38E-94C3D3804F55}"/>
              </a:ext>
            </a:extLst>
          </p:cNvPr>
          <p:cNvGrpSpPr/>
          <p:nvPr/>
        </p:nvGrpSpPr>
        <p:grpSpPr>
          <a:xfrm>
            <a:off x="856554" y="1433700"/>
            <a:ext cx="1280160" cy="1197820"/>
            <a:chOff x="856554" y="1433700"/>
            <a:chExt cx="1280160" cy="1197820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B33C60FB-B8B2-BB60-70D9-0E3D5EF9BD7C}"/>
                </a:ext>
              </a:extLst>
            </p:cNvPr>
            <p:cNvSpPr txBox="1"/>
            <p:nvPr/>
          </p:nvSpPr>
          <p:spPr>
            <a:xfrm>
              <a:off x="856554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B2B00A67-4281-9E03-2C8F-1922F1196833}"/>
                </a:ext>
              </a:extLst>
            </p:cNvPr>
            <p:cNvSpPr txBox="1"/>
            <p:nvPr/>
          </p:nvSpPr>
          <p:spPr>
            <a:xfrm>
              <a:off x="856554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981CD93-6F8E-F3D1-0124-877C035DCEDC}"/>
              </a:ext>
            </a:extLst>
          </p:cNvPr>
          <p:cNvGrpSpPr/>
          <p:nvPr/>
        </p:nvGrpSpPr>
        <p:grpSpPr>
          <a:xfrm>
            <a:off x="3481890" y="1433700"/>
            <a:ext cx="1280160" cy="1197820"/>
            <a:chOff x="3481890" y="1433700"/>
            <a:chExt cx="1280160" cy="1197820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C6337F5E-3480-3981-B1DF-E7F7677E4BA5}"/>
                </a:ext>
              </a:extLst>
            </p:cNvPr>
            <p:cNvSpPr txBox="1"/>
            <p:nvPr/>
          </p:nvSpPr>
          <p:spPr>
            <a:xfrm>
              <a:off x="3481890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B252AC1B-2884-145D-B136-38087F23C289}"/>
                </a:ext>
              </a:extLst>
            </p:cNvPr>
            <p:cNvSpPr txBox="1"/>
            <p:nvPr/>
          </p:nvSpPr>
          <p:spPr>
            <a:xfrm>
              <a:off x="3481890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8BBECF-116C-EBA9-62DF-4BA90FD614F3}"/>
              </a:ext>
            </a:extLst>
          </p:cNvPr>
          <p:cNvGrpSpPr/>
          <p:nvPr/>
        </p:nvGrpSpPr>
        <p:grpSpPr>
          <a:xfrm>
            <a:off x="6116889" y="1433700"/>
            <a:ext cx="1280160" cy="1197820"/>
            <a:chOff x="6116889" y="1433700"/>
            <a:chExt cx="1280160" cy="1197820"/>
          </a:xfrm>
        </p:grpSpPr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00C8F9C9-4251-1101-E361-70B229F8C96A}"/>
                </a:ext>
              </a:extLst>
            </p:cNvPr>
            <p:cNvSpPr txBox="1"/>
            <p:nvPr/>
          </p:nvSpPr>
          <p:spPr>
            <a:xfrm>
              <a:off x="6116889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7ACB75BA-87CF-44EC-CD8E-4B54EC782820}"/>
                </a:ext>
              </a:extLst>
            </p:cNvPr>
            <p:cNvSpPr txBox="1"/>
            <p:nvPr/>
          </p:nvSpPr>
          <p:spPr>
            <a:xfrm>
              <a:off x="6116889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7967B59-46EC-DB23-07D1-7C9F5FAFD89D}"/>
              </a:ext>
            </a:extLst>
          </p:cNvPr>
          <p:cNvGrpSpPr/>
          <p:nvPr/>
        </p:nvGrpSpPr>
        <p:grpSpPr>
          <a:xfrm>
            <a:off x="8751889" y="1433700"/>
            <a:ext cx="1280160" cy="1197820"/>
            <a:chOff x="8751889" y="1433700"/>
            <a:chExt cx="1280160" cy="1197820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0832E5F1-0754-D28A-0E9A-0C21680B6A88}"/>
                </a:ext>
              </a:extLst>
            </p:cNvPr>
            <p:cNvSpPr txBox="1"/>
            <p:nvPr/>
          </p:nvSpPr>
          <p:spPr>
            <a:xfrm>
              <a:off x="8751889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90964972-5BB3-5C83-E8BB-6EAB52EBDBE7}"/>
                </a:ext>
              </a:extLst>
            </p:cNvPr>
            <p:cNvSpPr txBox="1"/>
            <p:nvPr/>
          </p:nvSpPr>
          <p:spPr>
            <a:xfrm>
              <a:off x="8751889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" name="Forme libre 3">
            <a:extLst>
              <a:ext uri="{FF2B5EF4-FFF2-40B4-BE49-F238E27FC236}">
                <a16:creationId xmlns:a16="http://schemas.microsoft.com/office/drawing/2014/main" id="{4D7D4018-2BB3-63BF-1131-5B1B6EAF6E07}"/>
              </a:ext>
            </a:extLst>
          </p:cNvPr>
          <p:cNvSpPr/>
          <p:nvPr/>
        </p:nvSpPr>
        <p:spPr>
          <a:xfrm>
            <a:off x="856554" y="2668955"/>
            <a:ext cx="1267347" cy="1126073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F51A2C7F-8176-A694-915C-731FDC20246F}"/>
              </a:ext>
            </a:extLst>
          </p:cNvPr>
          <p:cNvSpPr/>
          <p:nvPr/>
        </p:nvSpPr>
        <p:spPr>
          <a:xfrm>
            <a:off x="2172547" y="3121695"/>
            <a:ext cx="1267345" cy="1126333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C8B56F32-555F-E6E9-CCDC-84AC5F08D7F3}"/>
              </a:ext>
            </a:extLst>
          </p:cNvPr>
          <p:cNvSpPr/>
          <p:nvPr/>
        </p:nvSpPr>
        <p:spPr>
          <a:xfrm>
            <a:off x="3488538" y="2668879"/>
            <a:ext cx="1267345" cy="1126335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76BFDAB2-106C-8395-5E46-6BBE0BBA9540}"/>
              </a:ext>
            </a:extLst>
          </p:cNvPr>
          <p:cNvSpPr/>
          <p:nvPr/>
        </p:nvSpPr>
        <p:spPr>
          <a:xfrm>
            <a:off x="4804529" y="3121695"/>
            <a:ext cx="1267347" cy="1126333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B78940B-90FC-4BDB-3CDB-8961FA77CC82}"/>
              </a:ext>
            </a:extLst>
          </p:cNvPr>
          <p:cNvSpPr/>
          <p:nvPr/>
        </p:nvSpPr>
        <p:spPr>
          <a:xfrm>
            <a:off x="6120522" y="2668879"/>
            <a:ext cx="1267347" cy="1126335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B383781-7F13-612C-8204-DE5A0621ECB0}"/>
              </a:ext>
            </a:extLst>
          </p:cNvPr>
          <p:cNvSpPr/>
          <p:nvPr/>
        </p:nvSpPr>
        <p:spPr>
          <a:xfrm>
            <a:off x="7436515" y="3121695"/>
            <a:ext cx="1267347" cy="1126333"/>
          </a:xfrm>
          <a:custGeom>
            <a:avLst/>
            <a:gdLst>
              <a:gd name="connsiteX0" fmla="*/ 234352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2 w 927748"/>
              <a:gd name="connsiteY3" fmla="*/ 824437 h 824521"/>
              <a:gd name="connsiteX4" fmla="*/ 468977 w 927748"/>
              <a:gd name="connsiteY4" fmla="*/ 818723 h 824521"/>
              <a:gd name="connsiteX5" fmla="*/ 468977 w 927748"/>
              <a:gd name="connsiteY5" fmla="*/ 818382 h 824521"/>
              <a:gd name="connsiteX6" fmla="*/ 602554 w 927748"/>
              <a:gd name="connsiteY6" fmla="*/ 511344 h 824521"/>
              <a:gd name="connsiteX7" fmla="*/ 691966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2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6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D2E20F2-6A1B-EE77-8CA2-5DDB9680742D}"/>
              </a:ext>
            </a:extLst>
          </p:cNvPr>
          <p:cNvSpPr/>
          <p:nvPr/>
        </p:nvSpPr>
        <p:spPr>
          <a:xfrm>
            <a:off x="8752508" y="2668879"/>
            <a:ext cx="1267345" cy="1126335"/>
          </a:xfrm>
          <a:custGeom>
            <a:avLst/>
            <a:gdLst>
              <a:gd name="connsiteX0" fmla="*/ 693395 w 927747"/>
              <a:gd name="connsiteY0" fmla="*/ 331343 h 824522"/>
              <a:gd name="connsiteX1" fmla="*/ 603982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5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C049042D-A5E1-5308-9E4D-869E14379585}"/>
              </a:ext>
            </a:extLst>
          </p:cNvPr>
          <p:cNvSpPr/>
          <p:nvPr/>
        </p:nvSpPr>
        <p:spPr>
          <a:xfrm>
            <a:off x="10068502" y="3121882"/>
            <a:ext cx="1267345" cy="1126071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313015-0C45-B558-A8D9-A60644449E01}"/>
              </a:ext>
            </a:extLst>
          </p:cNvPr>
          <p:cNvSpPr txBox="1"/>
          <p:nvPr/>
        </p:nvSpPr>
        <p:spPr>
          <a:xfrm>
            <a:off x="914952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C10F1F-6907-756A-A6FD-584544D7F38C}"/>
              </a:ext>
            </a:extLst>
          </p:cNvPr>
          <p:cNvSpPr txBox="1"/>
          <p:nvPr/>
        </p:nvSpPr>
        <p:spPr>
          <a:xfrm>
            <a:off x="2155294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650AB3-72D5-01AA-C3AE-F9C4784FE2F9}"/>
              </a:ext>
            </a:extLst>
          </p:cNvPr>
          <p:cNvSpPr txBox="1"/>
          <p:nvPr/>
        </p:nvSpPr>
        <p:spPr>
          <a:xfrm>
            <a:off x="3489667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7E4C375-781E-A335-28E6-D3624B8599EE}"/>
              </a:ext>
            </a:extLst>
          </p:cNvPr>
          <p:cNvSpPr txBox="1"/>
          <p:nvPr/>
        </p:nvSpPr>
        <p:spPr>
          <a:xfrm>
            <a:off x="4804205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6B7696-4F71-DA36-4EFB-144D8F7D3A68}"/>
              </a:ext>
            </a:extLst>
          </p:cNvPr>
          <p:cNvSpPr txBox="1"/>
          <p:nvPr/>
        </p:nvSpPr>
        <p:spPr>
          <a:xfrm>
            <a:off x="6120074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93AF6E-F82F-C04F-B707-709375DAEED9}"/>
              </a:ext>
            </a:extLst>
          </p:cNvPr>
          <p:cNvSpPr txBox="1"/>
          <p:nvPr/>
        </p:nvSpPr>
        <p:spPr>
          <a:xfrm>
            <a:off x="7435572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B98510-EF21-27DB-EBCF-34B748E5E045}"/>
              </a:ext>
            </a:extLst>
          </p:cNvPr>
          <p:cNvSpPr txBox="1"/>
          <p:nvPr/>
        </p:nvSpPr>
        <p:spPr>
          <a:xfrm>
            <a:off x="8739438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87FA3C3-3798-D52B-5BBB-2B664286A6CE}"/>
              </a:ext>
            </a:extLst>
          </p:cNvPr>
          <p:cNvSpPr txBox="1"/>
          <p:nvPr/>
        </p:nvSpPr>
        <p:spPr>
          <a:xfrm>
            <a:off x="10060238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B7BEDFE5-5A27-9B6D-0943-0C092E83B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6787" y="3227310"/>
            <a:ext cx="461665" cy="461665"/>
          </a:xfrm>
          <a:prstGeom prst="rect">
            <a:avLst/>
          </a:prstGeom>
        </p:spPr>
      </p:pic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8F7E20B8-9558-B439-CCA5-A910DB424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2094" y="3227310"/>
            <a:ext cx="461665" cy="461665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FE1B8008-17CD-147F-4ABA-E696D6B8F6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06303" y="3227310"/>
            <a:ext cx="461665" cy="461665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A8E891DD-DA25-BAA6-7191-D41B4E4960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3582" y="3227310"/>
            <a:ext cx="461665" cy="461665"/>
          </a:xfrm>
          <a:prstGeom prst="rect">
            <a:avLst/>
          </a:prstGeom>
        </p:spPr>
      </p:pic>
      <p:pic>
        <p:nvPicPr>
          <p:cNvPr id="47" name="Graphic 17" descr="Lightbulb with solid fill">
            <a:extLst>
              <a:ext uri="{FF2B5EF4-FFF2-40B4-BE49-F238E27FC236}">
                <a16:creationId xmlns:a16="http://schemas.microsoft.com/office/drawing/2014/main" id="{C92EE9E8-8639-CE52-56CA-6B8FDC5135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9459" y="3227310"/>
            <a:ext cx="461665" cy="461665"/>
          </a:xfrm>
          <a:prstGeom prst="rect">
            <a:avLst/>
          </a:prstGeom>
        </p:spPr>
      </p:pic>
      <p:pic>
        <p:nvPicPr>
          <p:cNvPr id="48" name="Graphic 18" descr="Research with solid fill">
            <a:extLst>
              <a:ext uri="{FF2B5EF4-FFF2-40B4-BE49-F238E27FC236}">
                <a16:creationId xmlns:a16="http://schemas.microsoft.com/office/drawing/2014/main" id="{98D7C9C2-513F-8FD0-C336-D9D2B3DBAB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00677" y="3227310"/>
            <a:ext cx="461665" cy="461665"/>
          </a:xfrm>
          <a:prstGeom prst="rect">
            <a:avLst/>
          </a:prstGeom>
        </p:spPr>
      </p:pic>
      <p:pic>
        <p:nvPicPr>
          <p:cNvPr id="51" name="Graphic 15" descr="Gears with solid fill">
            <a:extLst>
              <a:ext uri="{FF2B5EF4-FFF2-40B4-BE49-F238E27FC236}">
                <a16:creationId xmlns:a16="http://schemas.microsoft.com/office/drawing/2014/main" id="{5AA73595-AA2A-9B66-2296-D5D68ED14F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66375" y="3227310"/>
            <a:ext cx="461665" cy="461665"/>
          </a:xfrm>
          <a:prstGeom prst="rect">
            <a:avLst/>
          </a:prstGeom>
        </p:spPr>
      </p:pic>
      <p:pic>
        <p:nvPicPr>
          <p:cNvPr id="52" name="Graphic 13" descr="Bullseye with solid fill">
            <a:extLst>
              <a:ext uri="{FF2B5EF4-FFF2-40B4-BE49-F238E27FC236}">
                <a16:creationId xmlns:a16="http://schemas.microsoft.com/office/drawing/2014/main" id="{E42B6106-67A0-EA59-F813-033530E37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1639" y="3227310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7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934A9-92E3-D193-EC9D-DB59D51CC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39EE-AD85-FD3D-C1D3-94ACB848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Pointer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C2FD6B7-959F-B2D3-35A3-69A0D4AAC91D}"/>
              </a:ext>
            </a:extLst>
          </p:cNvPr>
          <p:cNvSpPr/>
          <p:nvPr/>
        </p:nvSpPr>
        <p:spPr>
          <a:xfrm>
            <a:off x="856554" y="2668955"/>
            <a:ext cx="1267347" cy="1126073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5EE1B29-9C2A-5611-96C6-0690B7B74902}"/>
              </a:ext>
            </a:extLst>
          </p:cNvPr>
          <p:cNvSpPr/>
          <p:nvPr/>
        </p:nvSpPr>
        <p:spPr>
          <a:xfrm>
            <a:off x="2172547" y="3121695"/>
            <a:ext cx="1267345" cy="1126333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36B51F31-9C1E-75BE-A222-2E24E0CEB415}"/>
              </a:ext>
            </a:extLst>
          </p:cNvPr>
          <p:cNvSpPr/>
          <p:nvPr/>
        </p:nvSpPr>
        <p:spPr>
          <a:xfrm>
            <a:off x="3488538" y="2668879"/>
            <a:ext cx="1267345" cy="1126335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9659244-86B4-5AE9-68AF-93420D862CDE}"/>
              </a:ext>
            </a:extLst>
          </p:cNvPr>
          <p:cNvSpPr/>
          <p:nvPr/>
        </p:nvSpPr>
        <p:spPr>
          <a:xfrm>
            <a:off x="4804529" y="3121695"/>
            <a:ext cx="1267347" cy="1126333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05A9B80-7E03-9AE9-CD56-99DBC87ADC19}"/>
              </a:ext>
            </a:extLst>
          </p:cNvPr>
          <p:cNvSpPr/>
          <p:nvPr/>
        </p:nvSpPr>
        <p:spPr>
          <a:xfrm>
            <a:off x="6120522" y="2668879"/>
            <a:ext cx="1267347" cy="1126335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888E378-B7AB-2C17-09DD-AF1B426BEFD4}"/>
              </a:ext>
            </a:extLst>
          </p:cNvPr>
          <p:cNvSpPr/>
          <p:nvPr/>
        </p:nvSpPr>
        <p:spPr>
          <a:xfrm>
            <a:off x="7436515" y="3121695"/>
            <a:ext cx="1267347" cy="1126333"/>
          </a:xfrm>
          <a:custGeom>
            <a:avLst/>
            <a:gdLst>
              <a:gd name="connsiteX0" fmla="*/ 234352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2 w 927748"/>
              <a:gd name="connsiteY3" fmla="*/ 824437 h 824521"/>
              <a:gd name="connsiteX4" fmla="*/ 468977 w 927748"/>
              <a:gd name="connsiteY4" fmla="*/ 818723 h 824521"/>
              <a:gd name="connsiteX5" fmla="*/ 468977 w 927748"/>
              <a:gd name="connsiteY5" fmla="*/ 818382 h 824521"/>
              <a:gd name="connsiteX6" fmla="*/ 602554 w 927748"/>
              <a:gd name="connsiteY6" fmla="*/ 511344 h 824521"/>
              <a:gd name="connsiteX7" fmla="*/ 691966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2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6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E1A9ACC9-01BD-7778-0CB5-92CFBD022201}"/>
              </a:ext>
            </a:extLst>
          </p:cNvPr>
          <p:cNvSpPr/>
          <p:nvPr/>
        </p:nvSpPr>
        <p:spPr>
          <a:xfrm>
            <a:off x="8752508" y="2668879"/>
            <a:ext cx="1267345" cy="1126335"/>
          </a:xfrm>
          <a:custGeom>
            <a:avLst/>
            <a:gdLst>
              <a:gd name="connsiteX0" fmla="*/ 693395 w 927747"/>
              <a:gd name="connsiteY0" fmla="*/ 331343 h 824522"/>
              <a:gd name="connsiteX1" fmla="*/ 603982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5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5AF27E86-D16C-32A9-B91A-93FB5D82E97D}"/>
              </a:ext>
            </a:extLst>
          </p:cNvPr>
          <p:cNvSpPr/>
          <p:nvPr/>
        </p:nvSpPr>
        <p:spPr>
          <a:xfrm>
            <a:off x="10068502" y="3121882"/>
            <a:ext cx="1267345" cy="1126071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91642E-5433-0CB1-5C39-90831B410887}"/>
              </a:ext>
            </a:extLst>
          </p:cNvPr>
          <p:cNvSpPr txBox="1"/>
          <p:nvPr/>
        </p:nvSpPr>
        <p:spPr>
          <a:xfrm>
            <a:off x="914952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904940-5682-0DD5-9ECA-5AC57A9AF269}"/>
              </a:ext>
            </a:extLst>
          </p:cNvPr>
          <p:cNvSpPr txBox="1"/>
          <p:nvPr/>
        </p:nvSpPr>
        <p:spPr>
          <a:xfrm>
            <a:off x="2155294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EBF83B-0A88-7DFB-34DF-506099E232AD}"/>
              </a:ext>
            </a:extLst>
          </p:cNvPr>
          <p:cNvSpPr txBox="1"/>
          <p:nvPr/>
        </p:nvSpPr>
        <p:spPr>
          <a:xfrm>
            <a:off x="3489667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B8D79E-5B3F-9022-EC62-17D6E04829E6}"/>
              </a:ext>
            </a:extLst>
          </p:cNvPr>
          <p:cNvSpPr txBox="1"/>
          <p:nvPr/>
        </p:nvSpPr>
        <p:spPr>
          <a:xfrm>
            <a:off x="4804205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C99883-E881-FD86-225D-0506F17848D8}"/>
              </a:ext>
            </a:extLst>
          </p:cNvPr>
          <p:cNvSpPr txBox="1"/>
          <p:nvPr/>
        </p:nvSpPr>
        <p:spPr>
          <a:xfrm>
            <a:off x="6120074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A01C5C-144E-A1A9-FD81-74F3D2668F07}"/>
              </a:ext>
            </a:extLst>
          </p:cNvPr>
          <p:cNvSpPr txBox="1"/>
          <p:nvPr/>
        </p:nvSpPr>
        <p:spPr>
          <a:xfrm>
            <a:off x="7435572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F37257-87E4-1382-A366-BCBE3E49CB36}"/>
              </a:ext>
            </a:extLst>
          </p:cNvPr>
          <p:cNvSpPr txBox="1"/>
          <p:nvPr/>
        </p:nvSpPr>
        <p:spPr>
          <a:xfrm>
            <a:off x="8739438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623183-6C9A-FFA6-BFA3-91F661469EEB}"/>
              </a:ext>
            </a:extLst>
          </p:cNvPr>
          <p:cNvSpPr txBox="1"/>
          <p:nvPr/>
        </p:nvSpPr>
        <p:spPr>
          <a:xfrm>
            <a:off x="10060238" y="32273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799BAD3C-8C8A-B09C-2CDF-75387163B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6787" y="3227310"/>
            <a:ext cx="461665" cy="461665"/>
          </a:xfrm>
          <a:prstGeom prst="rect">
            <a:avLst/>
          </a:prstGeom>
        </p:spPr>
      </p:pic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87A9EE2E-8248-E36B-CDFD-351ACB400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2094" y="3227310"/>
            <a:ext cx="461665" cy="461665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5634FD43-16B9-A6D2-1C30-A756F7C1B4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06303" y="3227310"/>
            <a:ext cx="461665" cy="461665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4AB852F5-D4D5-DDC3-75BE-3A106ED6EC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3582" y="3227310"/>
            <a:ext cx="461665" cy="461665"/>
          </a:xfrm>
          <a:prstGeom prst="rect">
            <a:avLst/>
          </a:prstGeom>
        </p:spPr>
      </p:pic>
      <p:pic>
        <p:nvPicPr>
          <p:cNvPr id="47" name="Graphic 17" descr="Lightbulb with solid fill">
            <a:extLst>
              <a:ext uri="{FF2B5EF4-FFF2-40B4-BE49-F238E27FC236}">
                <a16:creationId xmlns:a16="http://schemas.microsoft.com/office/drawing/2014/main" id="{017B8A5D-9891-2C8E-C55B-2603F468B2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9459" y="3227310"/>
            <a:ext cx="461665" cy="461665"/>
          </a:xfrm>
          <a:prstGeom prst="rect">
            <a:avLst/>
          </a:prstGeom>
        </p:spPr>
      </p:pic>
      <p:pic>
        <p:nvPicPr>
          <p:cNvPr id="48" name="Graphic 18" descr="Research with solid fill">
            <a:extLst>
              <a:ext uri="{FF2B5EF4-FFF2-40B4-BE49-F238E27FC236}">
                <a16:creationId xmlns:a16="http://schemas.microsoft.com/office/drawing/2014/main" id="{14D7D1CF-12CC-36F9-CE24-BD93B6D915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00677" y="3227310"/>
            <a:ext cx="461665" cy="461665"/>
          </a:xfrm>
          <a:prstGeom prst="rect">
            <a:avLst/>
          </a:prstGeom>
        </p:spPr>
      </p:pic>
      <p:pic>
        <p:nvPicPr>
          <p:cNvPr id="51" name="Graphic 15" descr="Gears with solid fill">
            <a:extLst>
              <a:ext uri="{FF2B5EF4-FFF2-40B4-BE49-F238E27FC236}">
                <a16:creationId xmlns:a16="http://schemas.microsoft.com/office/drawing/2014/main" id="{C3EAF303-83C5-080C-C465-DCE521A2BC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66375" y="3227310"/>
            <a:ext cx="461665" cy="461665"/>
          </a:xfrm>
          <a:prstGeom prst="rect">
            <a:avLst/>
          </a:prstGeom>
        </p:spPr>
      </p:pic>
      <p:pic>
        <p:nvPicPr>
          <p:cNvPr id="52" name="Graphic 13" descr="Bullseye with solid fill">
            <a:extLst>
              <a:ext uri="{FF2B5EF4-FFF2-40B4-BE49-F238E27FC236}">
                <a16:creationId xmlns:a16="http://schemas.microsoft.com/office/drawing/2014/main" id="{E174F128-A468-6EE1-3797-FD69E76CD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1639" y="3227310"/>
            <a:ext cx="461665" cy="461665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B8EDE32-D7E5-1EE4-A4CD-72FD78BC4A84}"/>
              </a:ext>
            </a:extLst>
          </p:cNvPr>
          <p:cNvGrpSpPr/>
          <p:nvPr/>
        </p:nvGrpSpPr>
        <p:grpSpPr>
          <a:xfrm>
            <a:off x="2173212" y="4285387"/>
            <a:ext cx="1280160" cy="1197820"/>
            <a:chOff x="2173212" y="4285387"/>
            <a:chExt cx="1280160" cy="1197820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B723FFEE-DB9F-500F-2E60-C9FA2640F4C1}"/>
                </a:ext>
              </a:extLst>
            </p:cNvPr>
            <p:cNvSpPr txBox="1"/>
            <p:nvPr/>
          </p:nvSpPr>
          <p:spPr>
            <a:xfrm>
              <a:off x="2173212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EA3E899C-40A2-EFF1-0F72-518C4B6B1CD5}"/>
                </a:ext>
              </a:extLst>
            </p:cNvPr>
            <p:cNvSpPr txBox="1"/>
            <p:nvPr/>
          </p:nvSpPr>
          <p:spPr>
            <a:xfrm>
              <a:off x="2173212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0B31D28-E4BB-0F49-D3E1-35BB13EB182A}"/>
              </a:ext>
            </a:extLst>
          </p:cNvPr>
          <p:cNvGrpSpPr/>
          <p:nvPr/>
        </p:nvGrpSpPr>
        <p:grpSpPr>
          <a:xfrm>
            <a:off x="4783978" y="4285387"/>
            <a:ext cx="1280160" cy="1197820"/>
            <a:chOff x="4783978" y="4285387"/>
            <a:chExt cx="1280160" cy="1197820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64734ECA-F8A0-AD44-6A72-9EC7C1B5211B}"/>
                </a:ext>
              </a:extLst>
            </p:cNvPr>
            <p:cNvSpPr txBox="1"/>
            <p:nvPr/>
          </p:nvSpPr>
          <p:spPr>
            <a:xfrm>
              <a:off x="4783978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CE5225FF-F8F8-D421-A9A6-EC3545A6D7C7}"/>
                </a:ext>
              </a:extLst>
            </p:cNvPr>
            <p:cNvSpPr txBox="1"/>
            <p:nvPr/>
          </p:nvSpPr>
          <p:spPr>
            <a:xfrm>
              <a:off x="4783978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12BA2D-92FA-07F1-6686-7F61F907BAFA}"/>
              </a:ext>
            </a:extLst>
          </p:cNvPr>
          <p:cNvGrpSpPr/>
          <p:nvPr/>
        </p:nvGrpSpPr>
        <p:grpSpPr>
          <a:xfrm>
            <a:off x="7436516" y="4285387"/>
            <a:ext cx="1280160" cy="1197820"/>
            <a:chOff x="7436516" y="4285387"/>
            <a:chExt cx="1280160" cy="1197820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05CA706F-B7E7-87EE-9AC8-1D7E18CC1F1A}"/>
                </a:ext>
              </a:extLst>
            </p:cNvPr>
            <p:cNvSpPr txBox="1"/>
            <p:nvPr/>
          </p:nvSpPr>
          <p:spPr>
            <a:xfrm>
              <a:off x="7436516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072C4E46-7007-9BC1-8D71-292C18421266}"/>
                </a:ext>
              </a:extLst>
            </p:cNvPr>
            <p:cNvSpPr txBox="1"/>
            <p:nvPr/>
          </p:nvSpPr>
          <p:spPr>
            <a:xfrm>
              <a:off x="7436516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998ABD0-C991-685B-8352-BB1CBC57563B}"/>
              </a:ext>
            </a:extLst>
          </p:cNvPr>
          <p:cNvGrpSpPr/>
          <p:nvPr/>
        </p:nvGrpSpPr>
        <p:grpSpPr>
          <a:xfrm>
            <a:off x="10068501" y="4285387"/>
            <a:ext cx="1280160" cy="1197820"/>
            <a:chOff x="10068501" y="4285387"/>
            <a:chExt cx="1280160" cy="1197820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C1298413-51F2-610A-2DAC-C531F2EED93D}"/>
                </a:ext>
              </a:extLst>
            </p:cNvPr>
            <p:cNvSpPr txBox="1"/>
            <p:nvPr/>
          </p:nvSpPr>
          <p:spPr>
            <a:xfrm>
              <a:off x="10068501" y="4285387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60D55D50-078D-398F-1815-F73164E96941}"/>
                </a:ext>
              </a:extLst>
            </p:cNvPr>
            <p:cNvSpPr txBox="1"/>
            <p:nvPr/>
          </p:nvSpPr>
          <p:spPr>
            <a:xfrm>
              <a:off x="10068501" y="4652210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25EC9E4-D9C3-9C33-7A17-B4622C476738}"/>
              </a:ext>
            </a:extLst>
          </p:cNvPr>
          <p:cNvGrpSpPr/>
          <p:nvPr/>
        </p:nvGrpSpPr>
        <p:grpSpPr>
          <a:xfrm>
            <a:off x="856554" y="1433700"/>
            <a:ext cx="1280160" cy="1197820"/>
            <a:chOff x="856554" y="1433700"/>
            <a:chExt cx="1280160" cy="1197820"/>
          </a:xfrm>
        </p:grpSpPr>
        <p:sp>
          <p:nvSpPr>
            <p:cNvPr id="64" name="TextBox 36">
              <a:extLst>
                <a:ext uri="{FF2B5EF4-FFF2-40B4-BE49-F238E27FC236}">
                  <a16:creationId xmlns:a16="http://schemas.microsoft.com/office/drawing/2014/main" id="{6FF74576-3BFE-1A7E-AAB3-8B39E3B14EC2}"/>
                </a:ext>
              </a:extLst>
            </p:cNvPr>
            <p:cNvSpPr txBox="1"/>
            <p:nvPr/>
          </p:nvSpPr>
          <p:spPr>
            <a:xfrm>
              <a:off x="856554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37">
              <a:extLst>
                <a:ext uri="{FF2B5EF4-FFF2-40B4-BE49-F238E27FC236}">
                  <a16:creationId xmlns:a16="http://schemas.microsoft.com/office/drawing/2014/main" id="{0E21F4C7-8E61-713D-0A6A-0FBFA7E6A43E}"/>
                </a:ext>
              </a:extLst>
            </p:cNvPr>
            <p:cNvSpPr txBox="1"/>
            <p:nvPr/>
          </p:nvSpPr>
          <p:spPr>
            <a:xfrm>
              <a:off x="856554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9CD4452-A57A-4559-7123-954EB939B35B}"/>
              </a:ext>
            </a:extLst>
          </p:cNvPr>
          <p:cNvGrpSpPr/>
          <p:nvPr/>
        </p:nvGrpSpPr>
        <p:grpSpPr>
          <a:xfrm>
            <a:off x="3481890" y="1433700"/>
            <a:ext cx="1280160" cy="1197820"/>
            <a:chOff x="3481890" y="1433700"/>
            <a:chExt cx="1280160" cy="1197820"/>
          </a:xfrm>
        </p:grpSpPr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D8439EC9-FA4B-3FAB-A8B1-A16745413576}"/>
                </a:ext>
              </a:extLst>
            </p:cNvPr>
            <p:cNvSpPr txBox="1"/>
            <p:nvPr/>
          </p:nvSpPr>
          <p:spPr>
            <a:xfrm>
              <a:off x="3481890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37">
              <a:extLst>
                <a:ext uri="{FF2B5EF4-FFF2-40B4-BE49-F238E27FC236}">
                  <a16:creationId xmlns:a16="http://schemas.microsoft.com/office/drawing/2014/main" id="{5F12A0C1-9409-3CAD-65DF-6C588F53CFAE}"/>
                </a:ext>
              </a:extLst>
            </p:cNvPr>
            <p:cNvSpPr txBox="1"/>
            <p:nvPr/>
          </p:nvSpPr>
          <p:spPr>
            <a:xfrm>
              <a:off x="3481890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CD08CB7-76B9-5BDB-CADC-C8B6A2072C3F}"/>
              </a:ext>
            </a:extLst>
          </p:cNvPr>
          <p:cNvGrpSpPr/>
          <p:nvPr/>
        </p:nvGrpSpPr>
        <p:grpSpPr>
          <a:xfrm>
            <a:off x="6116889" y="1433700"/>
            <a:ext cx="1280160" cy="1197820"/>
            <a:chOff x="6116889" y="1433700"/>
            <a:chExt cx="1280160" cy="1197820"/>
          </a:xfrm>
        </p:grpSpPr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B5E0D1D3-E1EF-82DE-E628-3B1FEEBDEF59}"/>
                </a:ext>
              </a:extLst>
            </p:cNvPr>
            <p:cNvSpPr txBox="1"/>
            <p:nvPr/>
          </p:nvSpPr>
          <p:spPr>
            <a:xfrm>
              <a:off x="6116889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37">
              <a:extLst>
                <a:ext uri="{FF2B5EF4-FFF2-40B4-BE49-F238E27FC236}">
                  <a16:creationId xmlns:a16="http://schemas.microsoft.com/office/drawing/2014/main" id="{4043E0B9-8151-8F2D-DB0D-21D75B44DE0F}"/>
                </a:ext>
              </a:extLst>
            </p:cNvPr>
            <p:cNvSpPr txBox="1"/>
            <p:nvPr/>
          </p:nvSpPr>
          <p:spPr>
            <a:xfrm>
              <a:off x="6116889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DA34549-076D-8D0F-C572-0CE67285905B}"/>
              </a:ext>
            </a:extLst>
          </p:cNvPr>
          <p:cNvGrpSpPr/>
          <p:nvPr/>
        </p:nvGrpSpPr>
        <p:grpSpPr>
          <a:xfrm>
            <a:off x="8751889" y="1433700"/>
            <a:ext cx="1280160" cy="1197820"/>
            <a:chOff x="8751889" y="1433700"/>
            <a:chExt cx="1280160" cy="1197820"/>
          </a:xfrm>
        </p:grpSpPr>
        <p:sp>
          <p:nvSpPr>
            <p:cNvPr id="73" name="TextBox 36">
              <a:extLst>
                <a:ext uri="{FF2B5EF4-FFF2-40B4-BE49-F238E27FC236}">
                  <a16:creationId xmlns:a16="http://schemas.microsoft.com/office/drawing/2014/main" id="{8BB30144-55CD-A8C1-0D2F-51767EF597AE}"/>
                </a:ext>
              </a:extLst>
            </p:cNvPr>
            <p:cNvSpPr txBox="1"/>
            <p:nvPr/>
          </p:nvSpPr>
          <p:spPr>
            <a:xfrm>
              <a:off x="8751889" y="1433700"/>
              <a:ext cx="12801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37">
              <a:extLst>
                <a:ext uri="{FF2B5EF4-FFF2-40B4-BE49-F238E27FC236}">
                  <a16:creationId xmlns:a16="http://schemas.microsoft.com/office/drawing/2014/main" id="{45B254C0-EE53-23A8-0745-853F5C276F15}"/>
                </a:ext>
              </a:extLst>
            </p:cNvPr>
            <p:cNvSpPr txBox="1"/>
            <p:nvPr/>
          </p:nvSpPr>
          <p:spPr>
            <a:xfrm>
              <a:off x="8751889" y="1800523"/>
              <a:ext cx="128016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417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376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Pointer Flow – Slide Template</vt:lpstr>
      <vt:lpstr>8-Step Pointer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Pointer Flow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2025-09-16T16:01:44Z</dcterms:modified>
  <cp:category>Charts &amp; Diagrams</cp:category>
</cp:coreProperties>
</file>