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419" r:id="rId4"/>
    <p:sldId id="42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17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09F80-B2E2-EA33-6ECC-8338C94A0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2A819E-69B6-66A5-0C2F-D97A9EAF42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CD676E-018E-C38E-519C-052A80492B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4A9C0-B2BD-4D63-EC9D-796FB1D1C7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33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Pointer Flow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6D64FCC-FDC1-A4FD-B6FF-AABD6CC9643A}"/>
              </a:ext>
            </a:extLst>
          </p:cNvPr>
          <p:cNvGrpSpPr/>
          <p:nvPr/>
        </p:nvGrpSpPr>
        <p:grpSpPr>
          <a:xfrm>
            <a:off x="4596017" y="4335303"/>
            <a:ext cx="1268730" cy="1013781"/>
            <a:chOff x="6128022" y="4439957"/>
            <a:chExt cx="1691640" cy="1351708"/>
          </a:xfrm>
        </p:grpSpPr>
        <p:sp>
          <p:nvSpPr>
            <p:cNvPr id="9" name="TextBox 36">
              <a:extLst>
                <a:ext uri="{FF2B5EF4-FFF2-40B4-BE49-F238E27FC236}">
                  <a16:creationId xmlns:a16="http://schemas.microsoft.com/office/drawing/2014/main" id="{84614F28-725A-C541-CF32-E76F8005B904}"/>
                </a:ext>
              </a:extLst>
            </p:cNvPr>
            <p:cNvSpPr txBox="1"/>
            <p:nvPr/>
          </p:nvSpPr>
          <p:spPr>
            <a:xfrm>
              <a:off x="6128022" y="4439957"/>
              <a:ext cx="169164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10" name="TextBox 37">
              <a:extLst>
                <a:ext uri="{FF2B5EF4-FFF2-40B4-BE49-F238E27FC236}">
                  <a16:creationId xmlns:a16="http://schemas.microsoft.com/office/drawing/2014/main" id="{70027B57-C119-E797-8945-5171571B9B8B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4E94682-5724-BEDC-3566-DB0646262EAD}"/>
              </a:ext>
            </a:extLst>
          </p:cNvPr>
          <p:cNvGrpSpPr/>
          <p:nvPr/>
        </p:nvGrpSpPr>
        <p:grpSpPr>
          <a:xfrm>
            <a:off x="7227293" y="4335303"/>
            <a:ext cx="1268730" cy="1013781"/>
            <a:chOff x="9636390" y="4439957"/>
            <a:chExt cx="1691640" cy="1351708"/>
          </a:xfrm>
        </p:grpSpPr>
        <p:sp>
          <p:nvSpPr>
            <p:cNvPr id="19" name="TextBox 36">
              <a:extLst>
                <a:ext uri="{FF2B5EF4-FFF2-40B4-BE49-F238E27FC236}">
                  <a16:creationId xmlns:a16="http://schemas.microsoft.com/office/drawing/2014/main" id="{99005688-A9A4-1619-F784-092BC2204E4F}"/>
                </a:ext>
              </a:extLst>
            </p:cNvPr>
            <p:cNvSpPr txBox="1"/>
            <p:nvPr/>
          </p:nvSpPr>
          <p:spPr>
            <a:xfrm>
              <a:off x="9636390" y="4439957"/>
              <a:ext cx="169164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0" name="TextBox 37">
              <a:extLst>
                <a:ext uri="{FF2B5EF4-FFF2-40B4-BE49-F238E27FC236}">
                  <a16:creationId xmlns:a16="http://schemas.microsoft.com/office/drawing/2014/main" id="{F36A0757-9977-F30A-62E8-5CF8ECF2A03C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908EF8-DDDC-52C0-249F-163E5A090FE8}"/>
              </a:ext>
            </a:extLst>
          </p:cNvPr>
          <p:cNvGrpSpPr/>
          <p:nvPr/>
        </p:nvGrpSpPr>
        <p:grpSpPr>
          <a:xfrm>
            <a:off x="1967774" y="4335303"/>
            <a:ext cx="1268730" cy="1013781"/>
            <a:chOff x="2623698" y="4439957"/>
            <a:chExt cx="1691640" cy="1351708"/>
          </a:xfrm>
        </p:grpSpPr>
        <p:sp>
          <p:nvSpPr>
            <p:cNvPr id="22" name="TextBox 36">
              <a:extLst>
                <a:ext uri="{FF2B5EF4-FFF2-40B4-BE49-F238E27FC236}">
                  <a16:creationId xmlns:a16="http://schemas.microsoft.com/office/drawing/2014/main" id="{38CFACDA-C597-C434-B516-08FA67F1B3DE}"/>
                </a:ext>
              </a:extLst>
            </p:cNvPr>
            <p:cNvSpPr txBox="1"/>
            <p:nvPr/>
          </p:nvSpPr>
          <p:spPr>
            <a:xfrm>
              <a:off x="2623698" y="4439957"/>
              <a:ext cx="169164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3" name="TextBox 37">
              <a:extLst>
                <a:ext uri="{FF2B5EF4-FFF2-40B4-BE49-F238E27FC236}">
                  <a16:creationId xmlns:a16="http://schemas.microsoft.com/office/drawing/2014/main" id="{9BF00074-3AAE-3076-BA4F-CC573CD6F4F3}"/>
                </a:ext>
              </a:extLst>
            </p:cNvPr>
            <p:cNvSpPr txBox="1"/>
            <p:nvPr/>
          </p:nvSpPr>
          <p:spPr>
            <a:xfrm>
              <a:off x="2623698" y="4847817"/>
              <a:ext cx="169164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516D002-AE14-4649-E7C7-8A6CDBAACEF5}"/>
              </a:ext>
            </a:extLst>
          </p:cNvPr>
          <p:cNvGrpSpPr/>
          <p:nvPr/>
        </p:nvGrpSpPr>
        <p:grpSpPr>
          <a:xfrm>
            <a:off x="3278789" y="1463639"/>
            <a:ext cx="1268730" cy="1013781"/>
            <a:chOff x="4371719" y="1262802"/>
            <a:chExt cx="1691640" cy="1351708"/>
          </a:xfrm>
        </p:grpSpPr>
        <p:sp>
          <p:nvSpPr>
            <p:cNvPr id="25" name="TextBox 36">
              <a:extLst>
                <a:ext uri="{FF2B5EF4-FFF2-40B4-BE49-F238E27FC236}">
                  <a16:creationId xmlns:a16="http://schemas.microsoft.com/office/drawing/2014/main" id="{BCE908B7-1EED-DD77-7A87-81632CC28B0D}"/>
                </a:ext>
              </a:extLst>
            </p:cNvPr>
            <p:cNvSpPr txBox="1"/>
            <p:nvPr/>
          </p:nvSpPr>
          <p:spPr>
            <a:xfrm>
              <a:off x="4371719" y="1262802"/>
              <a:ext cx="169164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6" name="TextBox 37">
              <a:extLst>
                <a:ext uri="{FF2B5EF4-FFF2-40B4-BE49-F238E27FC236}">
                  <a16:creationId xmlns:a16="http://schemas.microsoft.com/office/drawing/2014/main" id="{7579EDA6-7670-6AF9-3CEA-78EED7E6EFBB}"/>
                </a:ext>
              </a:extLst>
            </p:cNvPr>
            <p:cNvSpPr txBox="1"/>
            <p:nvPr/>
          </p:nvSpPr>
          <p:spPr>
            <a:xfrm>
              <a:off x="4371719" y="1670662"/>
              <a:ext cx="169164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749697F-2205-6419-FEA3-6527FF76EE85}"/>
              </a:ext>
            </a:extLst>
          </p:cNvPr>
          <p:cNvGrpSpPr/>
          <p:nvPr/>
        </p:nvGrpSpPr>
        <p:grpSpPr>
          <a:xfrm>
            <a:off x="5910002" y="1463639"/>
            <a:ext cx="1268730" cy="1013781"/>
            <a:chOff x="7880003" y="1262802"/>
            <a:chExt cx="1691640" cy="1351708"/>
          </a:xfrm>
        </p:grpSpPr>
        <p:sp>
          <p:nvSpPr>
            <p:cNvPr id="28" name="TextBox 36">
              <a:extLst>
                <a:ext uri="{FF2B5EF4-FFF2-40B4-BE49-F238E27FC236}">
                  <a16:creationId xmlns:a16="http://schemas.microsoft.com/office/drawing/2014/main" id="{C3BDF6FA-13FE-4421-0C86-2B2A8A74DC4E}"/>
                </a:ext>
              </a:extLst>
            </p:cNvPr>
            <p:cNvSpPr txBox="1"/>
            <p:nvPr/>
          </p:nvSpPr>
          <p:spPr>
            <a:xfrm>
              <a:off x="7880003" y="1262802"/>
              <a:ext cx="169164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9" name="TextBox 37">
              <a:extLst>
                <a:ext uri="{FF2B5EF4-FFF2-40B4-BE49-F238E27FC236}">
                  <a16:creationId xmlns:a16="http://schemas.microsoft.com/office/drawing/2014/main" id="{A6527ED9-CF58-6DB1-AD82-E4BAB0D392F7}"/>
                </a:ext>
              </a:extLst>
            </p:cNvPr>
            <p:cNvSpPr txBox="1"/>
            <p:nvPr/>
          </p:nvSpPr>
          <p:spPr>
            <a:xfrm>
              <a:off x="7880003" y="1670662"/>
              <a:ext cx="169164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29B592D-438C-4B53-A664-ADE2AE706376}"/>
              </a:ext>
            </a:extLst>
          </p:cNvPr>
          <p:cNvGrpSpPr/>
          <p:nvPr/>
        </p:nvGrpSpPr>
        <p:grpSpPr>
          <a:xfrm>
            <a:off x="650484" y="1463639"/>
            <a:ext cx="1268730" cy="1013781"/>
            <a:chOff x="867312" y="1262802"/>
            <a:chExt cx="1691640" cy="1351708"/>
          </a:xfrm>
        </p:grpSpPr>
        <p:sp>
          <p:nvSpPr>
            <p:cNvPr id="31" name="TextBox 36">
              <a:extLst>
                <a:ext uri="{FF2B5EF4-FFF2-40B4-BE49-F238E27FC236}">
                  <a16:creationId xmlns:a16="http://schemas.microsoft.com/office/drawing/2014/main" id="{5169FC03-5BBF-6082-EE01-2E4E8CC84F7A}"/>
                </a:ext>
              </a:extLst>
            </p:cNvPr>
            <p:cNvSpPr txBox="1"/>
            <p:nvPr/>
          </p:nvSpPr>
          <p:spPr>
            <a:xfrm>
              <a:off x="867312" y="1262802"/>
              <a:ext cx="169164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32" name="TextBox 37">
              <a:extLst>
                <a:ext uri="{FF2B5EF4-FFF2-40B4-BE49-F238E27FC236}">
                  <a16:creationId xmlns:a16="http://schemas.microsoft.com/office/drawing/2014/main" id="{02465688-1006-6F2B-34AF-FB54618277F2}"/>
                </a:ext>
              </a:extLst>
            </p:cNvPr>
            <p:cNvSpPr txBox="1"/>
            <p:nvPr/>
          </p:nvSpPr>
          <p:spPr>
            <a:xfrm>
              <a:off x="867312" y="1670662"/>
              <a:ext cx="169164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4" name="Forme libre 3">
            <a:extLst>
              <a:ext uri="{FF2B5EF4-FFF2-40B4-BE49-F238E27FC236}">
                <a16:creationId xmlns:a16="http://schemas.microsoft.com/office/drawing/2014/main" id="{859CA9EC-BD33-30A3-0122-B2A77B0DE89C}"/>
              </a:ext>
            </a:extLst>
          </p:cNvPr>
          <p:cNvSpPr/>
          <p:nvPr/>
        </p:nvSpPr>
        <p:spPr>
          <a:xfrm>
            <a:off x="650715" y="2617424"/>
            <a:ext cx="1266538" cy="1125354"/>
          </a:xfrm>
          <a:custGeom>
            <a:avLst/>
            <a:gdLst>
              <a:gd name="connsiteX0" fmla="*/ 693395 w 927748"/>
              <a:gd name="connsiteY0" fmla="*/ 331287 h 824330"/>
              <a:gd name="connsiteX1" fmla="*/ 603982 w 927748"/>
              <a:gd name="connsiteY1" fmla="*/ 313122 h 824330"/>
              <a:gd name="connsiteX2" fmla="*/ 470406 w 927748"/>
              <a:gd name="connsiteY2" fmla="*/ 6152 h 824330"/>
              <a:gd name="connsiteX3" fmla="*/ 465166 w 927748"/>
              <a:gd name="connsiteY3" fmla="*/ 29 h 824330"/>
              <a:gd name="connsiteX4" fmla="*/ 458702 w 927748"/>
              <a:gd name="connsiteY4" fmla="*/ 5812 h 824330"/>
              <a:gd name="connsiteX5" fmla="*/ 458702 w 927748"/>
              <a:gd name="connsiteY5" fmla="*/ 6084 h 824330"/>
              <a:gd name="connsiteX6" fmla="*/ 348399 w 927748"/>
              <a:gd name="connsiteY6" fmla="*/ 301625 h 824330"/>
              <a:gd name="connsiteX7" fmla="*/ 235781 w 927748"/>
              <a:gd name="connsiteY7" fmla="*/ 331219 h 824330"/>
              <a:gd name="connsiteX8" fmla="*/ 235781 w 927748"/>
              <a:gd name="connsiteY8" fmla="*/ 331219 h 824330"/>
              <a:gd name="connsiteX9" fmla="*/ 0 w 927748"/>
              <a:gd name="connsiteY9" fmla="*/ 567094 h 824330"/>
              <a:gd name="connsiteX10" fmla="*/ 0 w 927748"/>
              <a:gd name="connsiteY10" fmla="*/ 588456 h 824330"/>
              <a:gd name="connsiteX11" fmla="*/ 235917 w 927748"/>
              <a:gd name="connsiteY11" fmla="*/ 824330 h 824330"/>
              <a:gd name="connsiteX12" fmla="*/ 927749 w 927748"/>
              <a:gd name="connsiteY12" fmla="*/ 824330 h 824330"/>
              <a:gd name="connsiteX13" fmla="*/ 927749 w 927748"/>
              <a:gd name="connsiteY13" fmla="*/ 331287 h 824330"/>
              <a:gd name="connsiteX14" fmla="*/ 693327 w 927748"/>
              <a:gd name="connsiteY14" fmla="*/ 331151 h 82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7748" h="824330">
                <a:moveTo>
                  <a:pt x="693395" y="331287"/>
                </a:moveTo>
                <a:cubicBezTo>
                  <a:pt x="661686" y="331287"/>
                  <a:pt x="631473" y="324824"/>
                  <a:pt x="603982" y="313122"/>
                </a:cubicBezTo>
                <a:cubicBezTo>
                  <a:pt x="522326" y="278425"/>
                  <a:pt x="470474" y="94869"/>
                  <a:pt x="470406" y="6152"/>
                </a:cubicBezTo>
                <a:cubicBezTo>
                  <a:pt x="470406" y="3227"/>
                  <a:pt x="468093" y="301"/>
                  <a:pt x="465166" y="29"/>
                </a:cubicBezTo>
                <a:cubicBezTo>
                  <a:pt x="461696" y="-311"/>
                  <a:pt x="458702" y="2411"/>
                  <a:pt x="458702" y="5812"/>
                </a:cubicBezTo>
                <a:lnTo>
                  <a:pt x="458702" y="6084"/>
                </a:lnTo>
                <a:cubicBezTo>
                  <a:pt x="458702" y="85548"/>
                  <a:pt x="417533" y="262437"/>
                  <a:pt x="348399" y="301625"/>
                </a:cubicBezTo>
                <a:cubicBezTo>
                  <a:pt x="315193" y="320470"/>
                  <a:pt x="276745" y="331219"/>
                  <a:pt x="235781" y="331219"/>
                </a:cubicBezTo>
                <a:lnTo>
                  <a:pt x="235781" y="331219"/>
                </a:lnTo>
                <a:cubicBezTo>
                  <a:pt x="105540" y="331287"/>
                  <a:pt x="0" y="436876"/>
                  <a:pt x="0" y="567094"/>
                </a:cubicBezTo>
                <a:lnTo>
                  <a:pt x="0" y="588456"/>
                </a:lnTo>
                <a:cubicBezTo>
                  <a:pt x="0" y="718741"/>
                  <a:pt x="105609" y="824330"/>
                  <a:pt x="235917" y="824330"/>
                </a:cubicBezTo>
                <a:lnTo>
                  <a:pt x="927749" y="824330"/>
                </a:lnTo>
                <a:cubicBezTo>
                  <a:pt x="927749" y="824330"/>
                  <a:pt x="927749" y="331287"/>
                  <a:pt x="927749" y="331287"/>
                </a:cubicBezTo>
                <a:lnTo>
                  <a:pt x="693327" y="331151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164620EA-0785-DEFE-06D1-351783BD32E0}"/>
              </a:ext>
            </a:extLst>
          </p:cNvPr>
          <p:cNvSpPr/>
          <p:nvPr/>
        </p:nvSpPr>
        <p:spPr>
          <a:xfrm>
            <a:off x="1968006" y="3069952"/>
            <a:ext cx="1266536" cy="1125614"/>
          </a:xfrm>
          <a:custGeom>
            <a:avLst/>
            <a:gdLst>
              <a:gd name="connsiteX0" fmla="*/ 234352 w 927747"/>
              <a:gd name="connsiteY0" fmla="*/ 493179 h 824521"/>
              <a:gd name="connsiteX1" fmla="*/ 323765 w 927747"/>
              <a:gd name="connsiteY1" fmla="*/ 511344 h 824521"/>
              <a:gd name="connsiteX2" fmla="*/ 457341 w 927747"/>
              <a:gd name="connsiteY2" fmla="*/ 818382 h 824521"/>
              <a:gd name="connsiteX3" fmla="*/ 462172 w 927747"/>
              <a:gd name="connsiteY3" fmla="*/ 824437 h 824521"/>
              <a:gd name="connsiteX4" fmla="*/ 468977 w 927747"/>
              <a:gd name="connsiteY4" fmla="*/ 818723 h 824521"/>
              <a:gd name="connsiteX5" fmla="*/ 468977 w 927747"/>
              <a:gd name="connsiteY5" fmla="*/ 818382 h 824521"/>
              <a:gd name="connsiteX6" fmla="*/ 602552 w 927747"/>
              <a:gd name="connsiteY6" fmla="*/ 511344 h 824521"/>
              <a:gd name="connsiteX7" fmla="*/ 691966 w 927747"/>
              <a:gd name="connsiteY7" fmla="*/ 493179 h 824521"/>
              <a:gd name="connsiteX8" fmla="*/ 927747 w 927747"/>
              <a:gd name="connsiteY8" fmla="*/ 493043 h 824521"/>
              <a:gd name="connsiteX9" fmla="*/ 927747 w 927747"/>
              <a:gd name="connsiteY9" fmla="*/ 0 h 824521"/>
              <a:gd name="connsiteX10" fmla="*/ 0 w 927747"/>
              <a:gd name="connsiteY10" fmla="*/ 0 h 824521"/>
              <a:gd name="connsiteX11" fmla="*/ 0 w 927747"/>
              <a:gd name="connsiteY11" fmla="*/ 493043 h 824521"/>
              <a:gd name="connsiteX12" fmla="*/ 234420 w 927747"/>
              <a:gd name="connsiteY12" fmla="*/ 493179 h 82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7" h="824521">
                <a:moveTo>
                  <a:pt x="234352" y="493179"/>
                </a:moveTo>
                <a:cubicBezTo>
                  <a:pt x="266061" y="493179"/>
                  <a:pt x="296274" y="499642"/>
                  <a:pt x="323765" y="511344"/>
                </a:cubicBezTo>
                <a:cubicBezTo>
                  <a:pt x="405421" y="546042"/>
                  <a:pt x="457341" y="729598"/>
                  <a:pt x="457341" y="818382"/>
                </a:cubicBezTo>
                <a:cubicBezTo>
                  <a:pt x="457341" y="821308"/>
                  <a:pt x="459315" y="823961"/>
                  <a:pt x="462172" y="824437"/>
                </a:cubicBezTo>
                <a:cubicBezTo>
                  <a:pt x="465847" y="825050"/>
                  <a:pt x="468977" y="822260"/>
                  <a:pt x="468977" y="818723"/>
                </a:cubicBezTo>
                <a:lnTo>
                  <a:pt x="468977" y="818382"/>
                </a:lnTo>
                <a:cubicBezTo>
                  <a:pt x="468977" y="729666"/>
                  <a:pt x="520828" y="546110"/>
                  <a:pt x="602552" y="511344"/>
                </a:cubicBezTo>
                <a:cubicBezTo>
                  <a:pt x="630043" y="499642"/>
                  <a:pt x="660255" y="493179"/>
                  <a:pt x="691966" y="493179"/>
                </a:cubicBezTo>
                <a:lnTo>
                  <a:pt x="927747" y="493043"/>
                </a:lnTo>
                <a:lnTo>
                  <a:pt x="927747" y="0"/>
                </a:ln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8FF87028-C063-37D2-05D5-ECE7EBEA6C4C}"/>
              </a:ext>
            </a:extLst>
          </p:cNvPr>
          <p:cNvSpPr/>
          <p:nvPr/>
        </p:nvSpPr>
        <p:spPr>
          <a:xfrm>
            <a:off x="3279022" y="2617425"/>
            <a:ext cx="1266536" cy="1125616"/>
          </a:xfrm>
          <a:custGeom>
            <a:avLst/>
            <a:gdLst>
              <a:gd name="connsiteX0" fmla="*/ 693395 w 927747"/>
              <a:gd name="connsiteY0" fmla="*/ 331343 h 824522"/>
              <a:gd name="connsiteX1" fmla="*/ 603981 w 927747"/>
              <a:gd name="connsiteY1" fmla="*/ 313178 h 824522"/>
              <a:gd name="connsiteX2" fmla="*/ 470406 w 927747"/>
              <a:gd name="connsiteY2" fmla="*/ 6140 h 824522"/>
              <a:gd name="connsiteX3" fmla="*/ 465575 w 927747"/>
              <a:gd name="connsiteY3" fmla="*/ 85 h 824522"/>
              <a:gd name="connsiteX4" fmla="*/ 458770 w 927747"/>
              <a:gd name="connsiteY4" fmla="*/ 5800 h 824522"/>
              <a:gd name="connsiteX5" fmla="*/ 458770 w 927747"/>
              <a:gd name="connsiteY5" fmla="*/ 6140 h 824522"/>
              <a:gd name="connsiteX6" fmla="*/ 325194 w 927747"/>
              <a:gd name="connsiteY6" fmla="*/ 313178 h 824522"/>
              <a:gd name="connsiteX7" fmla="*/ 235781 w 927747"/>
              <a:gd name="connsiteY7" fmla="*/ 331343 h 824522"/>
              <a:gd name="connsiteX8" fmla="*/ 0 w 927747"/>
              <a:gd name="connsiteY8" fmla="*/ 331479 h 824522"/>
              <a:gd name="connsiteX9" fmla="*/ 0 w 927747"/>
              <a:gd name="connsiteY9" fmla="*/ 824523 h 824522"/>
              <a:gd name="connsiteX10" fmla="*/ 927747 w 927747"/>
              <a:gd name="connsiteY10" fmla="*/ 824523 h 824522"/>
              <a:gd name="connsiteX11" fmla="*/ 927747 w 927747"/>
              <a:gd name="connsiteY11" fmla="*/ 331479 h 824522"/>
              <a:gd name="connsiteX12" fmla="*/ 693327 w 927747"/>
              <a:gd name="connsiteY12" fmla="*/ 331343 h 82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7" h="824522">
                <a:moveTo>
                  <a:pt x="693395" y="331343"/>
                </a:moveTo>
                <a:cubicBezTo>
                  <a:pt x="661686" y="331343"/>
                  <a:pt x="631472" y="324880"/>
                  <a:pt x="603981" y="313178"/>
                </a:cubicBezTo>
                <a:cubicBezTo>
                  <a:pt x="522325" y="278481"/>
                  <a:pt x="470406" y="94925"/>
                  <a:pt x="470406" y="6140"/>
                </a:cubicBezTo>
                <a:cubicBezTo>
                  <a:pt x="470406" y="3215"/>
                  <a:pt x="468432" y="561"/>
                  <a:pt x="465575" y="85"/>
                </a:cubicBezTo>
                <a:cubicBezTo>
                  <a:pt x="461900" y="-527"/>
                  <a:pt x="458770" y="2262"/>
                  <a:pt x="458770" y="5800"/>
                </a:cubicBezTo>
                <a:lnTo>
                  <a:pt x="458770" y="6140"/>
                </a:lnTo>
                <a:cubicBezTo>
                  <a:pt x="458770" y="94857"/>
                  <a:pt x="406918" y="278413"/>
                  <a:pt x="325194" y="313178"/>
                </a:cubicBezTo>
                <a:cubicBezTo>
                  <a:pt x="297704" y="324880"/>
                  <a:pt x="267490" y="331343"/>
                  <a:pt x="235781" y="331343"/>
                </a:cubicBezTo>
                <a:lnTo>
                  <a:pt x="0" y="331479"/>
                </a:lnTo>
                <a:lnTo>
                  <a:pt x="0" y="824523"/>
                </a:lnTo>
                <a:lnTo>
                  <a:pt x="927747" y="824523"/>
                </a:lnTo>
                <a:lnTo>
                  <a:pt x="927747" y="331479"/>
                </a:lnTo>
                <a:lnTo>
                  <a:pt x="693327" y="331343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6D5D2758-A732-CBA2-33CA-4996F2B2746D}"/>
              </a:ext>
            </a:extLst>
          </p:cNvPr>
          <p:cNvSpPr/>
          <p:nvPr/>
        </p:nvSpPr>
        <p:spPr>
          <a:xfrm>
            <a:off x="4596248" y="3069952"/>
            <a:ext cx="1266538" cy="1125614"/>
          </a:xfrm>
          <a:custGeom>
            <a:avLst/>
            <a:gdLst>
              <a:gd name="connsiteX0" fmla="*/ 234354 w 927748"/>
              <a:gd name="connsiteY0" fmla="*/ 493179 h 824521"/>
              <a:gd name="connsiteX1" fmla="*/ 323767 w 927748"/>
              <a:gd name="connsiteY1" fmla="*/ 511344 h 824521"/>
              <a:gd name="connsiteX2" fmla="*/ 457341 w 927748"/>
              <a:gd name="connsiteY2" fmla="*/ 818382 h 824521"/>
              <a:gd name="connsiteX3" fmla="*/ 462174 w 927748"/>
              <a:gd name="connsiteY3" fmla="*/ 824437 h 824521"/>
              <a:gd name="connsiteX4" fmla="*/ 468979 w 927748"/>
              <a:gd name="connsiteY4" fmla="*/ 818723 h 824521"/>
              <a:gd name="connsiteX5" fmla="*/ 468979 w 927748"/>
              <a:gd name="connsiteY5" fmla="*/ 818382 h 824521"/>
              <a:gd name="connsiteX6" fmla="*/ 602554 w 927748"/>
              <a:gd name="connsiteY6" fmla="*/ 511344 h 824521"/>
              <a:gd name="connsiteX7" fmla="*/ 691968 w 927748"/>
              <a:gd name="connsiteY7" fmla="*/ 493179 h 824521"/>
              <a:gd name="connsiteX8" fmla="*/ 927749 w 927748"/>
              <a:gd name="connsiteY8" fmla="*/ 493043 h 824521"/>
              <a:gd name="connsiteX9" fmla="*/ 927749 w 927748"/>
              <a:gd name="connsiteY9" fmla="*/ 0 h 824521"/>
              <a:gd name="connsiteX10" fmla="*/ 0 w 927748"/>
              <a:gd name="connsiteY10" fmla="*/ 0 h 824521"/>
              <a:gd name="connsiteX11" fmla="*/ 0 w 927748"/>
              <a:gd name="connsiteY11" fmla="*/ 493043 h 824521"/>
              <a:gd name="connsiteX12" fmla="*/ 234420 w 927748"/>
              <a:gd name="connsiteY12" fmla="*/ 493179 h 82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8" h="824521">
                <a:moveTo>
                  <a:pt x="234354" y="493179"/>
                </a:moveTo>
                <a:cubicBezTo>
                  <a:pt x="266063" y="493179"/>
                  <a:pt x="296275" y="499642"/>
                  <a:pt x="323767" y="511344"/>
                </a:cubicBezTo>
                <a:cubicBezTo>
                  <a:pt x="405423" y="546042"/>
                  <a:pt x="457341" y="729598"/>
                  <a:pt x="457341" y="818382"/>
                </a:cubicBezTo>
                <a:cubicBezTo>
                  <a:pt x="457341" y="821308"/>
                  <a:pt x="459315" y="823961"/>
                  <a:pt x="462174" y="824437"/>
                </a:cubicBezTo>
                <a:cubicBezTo>
                  <a:pt x="465847" y="825050"/>
                  <a:pt x="468979" y="822260"/>
                  <a:pt x="468979" y="818723"/>
                </a:cubicBezTo>
                <a:lnTo>
                  <a:pt x="468979" y="818382"/>
                </a:lnTo>
                <a:cubicBezTo>
                  <a:pt x="468979" y="729666"/>
                  <a:pt x="520829" y="546110"/>
                  <a:pt x="602554" y="511344"/>
                </a:cubicBezTo>
                <a:cubicBezTo>
                  <a:pt x="630045" y="499642"/>
                  <a:pt x="660257" y="493179"/>
                  <a:pt x="691968" y="493179"/>
                </a:cubicBezTo>
                <a:lnTo>
                  <a:pt x="927749" y="493043"/>
                </a:lnTo>
                <a:lnTo>
                  <a:pt x="927749" y="0"/>
                </a:ln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32EB54C6-815C-F26B-E03C-7286E27AA040}"/>
              </a:ext>
            </a:extLst>
          </p:cNvPr>
          <p:cNvSpPr/>
          <p:nvPr/>
        </p:nvSpPr>
        <p:spPr>
          <a:xfrm>
            <a:off x="5910234" y="2617425"/>
            <a:ext cx="1266538" cy="1125616"/>
          </a:xfrm>
          <a:custGeom>
            <a:avLst/>
            <a:gdLst>
              <a:gd name="connsiteX0" fmla="*/ 693397 w 927748"/>
              <a:gd name="connsiteY0" fmla="*/ 331343 h 824522"/>
              <a:gd name="connsiteX1" fmla="*/ 603982 w 927748"/>
              <a:gd name="connsiteY1" fmla="*/ 313178 h 824522"/>
              <a:gd name="connsiteX2" fmla="*/ 470407 w 927748"/>
              <a:gd name="connsiteY2" fmla="*/ 6140 h 824522"/>
              <a:gd name="connsiteX3" fmla="*/ 465576 w 927748"/>
              <a:gd name="connsiteY3" fmla="*/ 85 h 824522"/>
              <a:gd name="connsiteX4" fmla="*/ 458772 w 927748"/>
              <a:gd name="connsiteY4" fmla="*/ 5800 h 824522"/>
              <a:gd name="connsiteX5" fmla="*/ 458772 w 927748"/>
              <a:gd name="connsiteY5" fmla="*/ 6140 h 824522"/>
              <a:gd name="connsiteX6" fmla="*/ 325195 w 927748"/>
              <a:gd name="connsiteY6" fmla="*/ 313178 h 824522"/>
              <a:gd name="connsiteX7" fmla="*/ 235783 w 927748"/>
              <a:gd name="connsiteY7" fmla="*/ 331343 h 824522"/>
              <a:gd name="connsiteX8" fmla="*/ 0 w 927748"/>
              <a:gd name="connsiteY8" fmla="*/ 331479 h 824522"/>
              <a:gd name="connsiteX9" fmla="*/ 0 w 927748"/>
              <a:gd name="connsiteY9" fmla="*/ 824523 h 824522"/>
              <a:gd name="connsiteX10" fmla="*/ 927749 w 927748"/>
              <a:gd name="connsiteY10" fmla="*/ 824523 h 824522"/>
              <a:gd name="connsiteX11" fmla="*/ 927749 w 927748"/>
              <a:gd name="connsiteY11" fmla="*/ 331479 h 824522"/>
              <a:gd name="connsiteX12" fmla="*/ 693328 w 927748"/>
              <a:gd name="connsiteY12" fmla="*/ 331343 h 82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8" h="824522">
                <a:moveTo>
                  <a:pt x="693397" y="331343"/>
                </a:moveTo>
                <a:cubicBezTo>
                  <a:pt x="661686" y="331343"/>
                  <a:pt x="631473" y="324880"/>
                  <a:pt x="603982" y="313178"/>
                </a:cubicBezTo>
                <a:cubicBezTo>
                  <a:pt x="522326" y="278481"/>
                  <a:pt x="470407" y="94925"/>
                  <a:pt x="470407" y="6140"/>
                </a:cubicBezTo>
                <a:cubicBezTo>
                  <a:pt x="470407" y="3215"/>
                  <a:pt x="468434" y="561"/>
                  <a:pt x="465576" y="85"/>
                </a:cubicBezTo>
                <a:cubicBezTo>
                  <a:pt x="461902" y="-527"/>
                  <a:pt x="458772" y="2262"/>
                  <a:pt x="458772" y="5800"/>
                </a:cubicBezTo>
                <a:lnTo>
                  <a:pt x="458772" y="6140"/>
                </a:lnTo>
                <a:cubicBezTo>
                  <a:pt x="458772" y="94857"/>
                  <a:pt x="406919" y="278413"/>
                  <a:pt x="325195" y="313178"/>
                </a:cubicBezTo>
                <a:cubicBezTo>
                  <a:pt x="297704" y="324880"/>
                  <a:pt x="267492" y="331343"/>
                  <a:pt x="235783" y="331343"/>
                </a:cubicBezTo>
                <a:lnTo>
                  <a:pt x="0" y="331479"/>
                </a:lnTo>
                <a:lnTo>
                  <a:pt x="0" y="824523"/>
                </a:lnTo>
                <a:lnTo>
                  <a:pt x="927749" y="824523"/>
                </a:lnTo>
                <a:lnTo>
                  <a:pt x="927749" y="331479"/>
                </a:lnTo>
                <a:lnTo>
                  <a:pt x="693328" y="331343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29BFD757-78F9-3F10-39EB-2340B7F36CD8}"/>
              </a:ext>
            </a:extLst>
          </p:cNvPr>
          <p:cNvSpPr/>
          <p:nvPr/>
        </p:nvSpPr>
        <p:spPr>
          <a:xfrm>
            <a:off x="7227525" y="3069951"/>
            <a:ext cx="1266536" cy="1125353"/>
          </a:xfrm>
          <a:custGeom>
            <a:avLst/>
            <a:gdLst>
              <a:gd name="connsiteX0" fmla="*/ 234352 w 927747"/>
              <a:gd name="connsiteY0" fmla="*/ 493043 h 824329"/>
              <a:gd name="connsiteX1" fmla="*/ 323765 w 927747"/>
              <a:gd name="connsiteY1" fmla="*/ 511208 h 824329"/>
              <a:gd name="connsiteX2" fmla="*/ 457341 w 927747"/>
              <a:gd name="connsiteY2" fmla="*/ 818178 h 824329"/>
              <a:gd name="connsiteX3" fmla="*/ 462581 w 927747"/>
              <a:gd name="connsiteY3" fmla="*/ 824301 h 824329"/>
              <a:gd name="connsiteX4" fmla="*/ 469045 w 927747"/>
              <a:gd name="connsiteY4" fmla="*/ 818518 h 824329"/>
              <a:gd name="connsiteX5" fmla="*/ 469045 w 927747"/>
              <a:gd name="connsiteY5" fmla="*/ 818246 h 824329"/>
              <a:gd name="connsiteX6" fmla="*/ 579349 w 927747"/>
              <a:gd name="connsiteY6" fmla="*/ 522706 h 824329"/>
              <a:gd name="connsiteX7" fmla="*/ 691966 w 927747"/>
              <a:gd name="connsiteY7" fmla="*/ 493111 h 824329"/>
              <a:gd name="connsiteX8" fmla="*/ 691966 w 927747"/>
              <a:gd name="connsiteY8" fmla="*/ 493111 h 824329"/>
              <a:gd name="connsiteX9" fmla="*/ 927747 w 927747"/>
              <a:gd name="connsiteY9" fmla="*/ 257237 h 824329"/>
              <a:gd name="connsiteX10" fmla="*/ 927747 w 927747"/>
              <a:gd name="connsiteY10" fmla="*/ 235874 h 824329"/>
              <a:gd name="connsiteX11" fmla="*/ 691830 w 927747"/>
              <a:gd name="connsiteY11" fmla="*/ 0 h 824329"/>
              <a:gd name="connsiteX12" fmla="*/ 0 w 927747"/>
              <a:gd name="connsiteY12" fmla="*/ 0 h 824329"/>
              <a:gd name="connsiteX13" fmla="*/ 0 w 927747"/>
              <a:gd name="connsiteY13" fmla="*/ 493043 h 824329"/>
              <a:gd name="connsiteX14" fmla="*/ 234420 w 927747"/>
              <a:gd name="connsiteY14" fmla="*/ 493179 h 82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7747" h="824329">
                <a:moveTo>
                  <a:pt x="234352" y="493043"/>
                </a:moveTo>
                <a:cubicBezTo>
                  <a:pt x="266061" y="493043"/>
                  <a:pt x="296274" y="499506"/>
                  <a:pt x="323765" y="511208"/>
                </a:cubicBezTo>
                <a:cubicBezTo>
                  <a:pt x="405421" y="545906"/>
                  <a:pt x="457273" y="729462"/>
                  <a:pt x="457341" y="818178"/>
                </a:cubicBezTo>
                <a:cubicBezTo>
                  <a:pt x="457341" y="821104"/>
                  <a:pt x="459654" y="824029"/>
                  <a:pt x="462581" y="824301"/>
                </a:cubicBezTo>
                <a:cubicBezTo>
                  <a:pt x="466052" y="824641"/>
                  <a:pt x="469045" y="821920"/>
                  <a:pt x="469045" y="818518"/>
                </a:cubicBezTo>
                <a:lnTo>
                  <a:pt x="469045" y="818246"/>
                </a:lnTo>
                <a:cubicBezTo>
                  <a:pt x="469045" y="738782"/>
                  <a:pt x="510214" y="561894"/>
                  <a:pt x="579349" y="522706"/>
                </a:cubicBezTo>
                <a:cubicBezTo>
                  <a:pt x="612556" y="503860"/>
                  <a:pt x="651002" y="493111"/>
                  <a:pt x="691966" y="493111"/>
                </a:cubicBezTo>
                <a:lnTo>
                  <a:pt x="691966" y="493111"/>
                </a:lnTo>
                <a:cubicBezTo>
                  <a:pt x="822207" y="493043"/>
                  <a:pt x="927747" y="387454"/>
                  <a:pt x="927747" y="257237"/>
                </a:cubicBezTo>
                <a:lnTo>
                  <a:pt x="927747" y="235874"/>
                </a:lnTo>
                <a:cubicBezTo>
                  <a:pt x="927747" y="105588"/>
                  <a:pt x="822139" y="0"/>
                  <a:pt x="691830" y="0"/>
                </a:cubicBez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E8D1E1-FDA0-BD9E-A717-3BC2F2EC10D9}"/>
              </a:ext>
            </a:extLst>
          </p:cNvPr>
          <p:cNvSpPr txBox="1"/>
          <p:nvPr/>
        </p:nvSpPr>
        <p:spPr>
          <a:xfrm>
            <a:off x="705265" y="318720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BFF6871-3BE1-4A0F-6021-9B2CA0B8B0DF}"/>
              </a:ext>
            </a:extLst>
          </p:cNvPr>
          <p:cNvSpPr txBox="1"/>
          <p:nvPr/>
        </p:nvSpPr>
        <p:spPr>
          <a:xfrm>
            <a:off x="2008790" y="318720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E6B1D0F-B0EA-F811-6636-E9D228461FB6}"/>
              </a:ext>
            </a:extLst>
          </p:cNvPr>
          <p:cNvSpPr txBox="1"/>
          <p:nvPr/>
        </p:nvSpPr>
        <p:spPr>
          <a:xfrm>
            <a:off x="3312315" y="318720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2E32F4E-BFAF-32FD-6DE5-E5F9F70D2407}"/>
              </a:ext>
            </a:extLst>
          </p:cNvPr>
          <p:cNvSpPr txBox="1"/>
          <p:nvPr/>
        </p:nvSpPr>
        <p:spPr>
          <a:xfrm>
            <a:off x="4615839" y="318720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04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34DA92E-41EE-5544-FCD0-A45203884287}"/>
              </a:ext>
            </a:extLst>
          </p:cNvPr>
          <p:cNvSpPr txBox="1"/>
          <p:nvPr/>
        </p:nvSpPr>
        <p:spPr>
          <a:xfrm>
            <a:off x="5919364" y="318720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7F9AABE-A853-37E7-C72E-2392DBC0172E}"/>
              </a:ext>
            </a:extLst>
          </p:cNvPr>
          <p:cNvSpPr txBox="1"/>
          <p:nvPr/>
        </p:nvSpPr>
        <p:spPr>
          <a:xfrm>
            <a:off x="7222889" y="318720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06</a:t>
            </a:r>
          </a:p>
        </p:txBody>
      </p:sp>
      <p:pic>
        <p:nvPicPr>
          <p:cNvPr id="33" name="Graphic 12" descr="Brainstorm with solid fill">
            <a:extLst>
              <a:ext uri="{FF2B5EF4-FFF2-40B4-BE49-F238E27FC236}">
                <a16:creationId xmlns:a16="http://schemas.microsoft.com/office/drawing/2014/main" id="{F59A7F01-40BF-E717-E2DC-98145F368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00126" y="3209951"/>
            <a:ext cx="393086" cy="393086"/>
          </a:xfrm>
          <a:prstGeom prst="rect">
            <a:avLst/>
          </a:prstGeom>
        </p:spPr>
      </p:pic>
      <p:pic>
        <p:nvPicPr>
          <p:cNvPr id="34" name="Graphic 13" descr="Bullseye with solid fill">
            <a:extLst>
              <a:ext uri="{FF2B5EF4-FFF2-40B4-BE49-F238E27FC236}">
                <a16:creationId xmlns:a16="http://schemas.microsoft.com/office/drawing/2014/main" id="{6E2D126F-1758-BC4B-3A27-F38B56AB13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3076" y="3209951"/>
            <a:ext cx="393086" cy="393086"/>
          </a:xfrm>
          <a:prstGeom prst="rect">
            <a:avLst/>
          </a:prstGeom>
        </p:spPr>
      </p:pic>
      <p:pic>
        <p:nvPicPr>
          <p:cNvPr id="35" name="Graphic 14" descr="Database with solid fill">
            <a:extLst>
              <a:ext uri="{FF2B5EF4-FFF2-40B4-BE49-F238E27FC236}">
                <a16:creationId xmlns:a16="http://schemas.microsoft.com/office/drawing/2014/main" id="{161B0651-2968-CF9F-1C97-F5659B2704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03648" y="3209951"/>
            <a:ext cx="393086" cy="393086"/>
          </a:xfrm>
          <a:prstGeom prst="rect">
            <a:avLst/>
          </a:prstGeom>
        </p:spPr>
      </p:pic>
      <p:pic>
        <p:nvPicPr>
          <p:cNvPr id="36" name="Graphic 15" descr="Gears with solid fill">
            <a:extLst>
              <a:ext uri="{FF2B5EF4-FFF2-40B4-BE49-F238E27FC236}">
                <a16:creationId xmlns:a16="http://schemas.microsoft.com/office/drawing/2014/main" id="{6E64A793-7FDB-A58D-C6D0-D9C7B1EDDD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89552" y="3209951"/>
            <a:ext cx="393086" cy="393086"/>
          </a:xfrm>
          <a:prstGeom prst="rect">
            <a:avLst/>
          </a:prstGeom>
        </p:spPr>
      </p:pic>
      <p:pic>
        <p:nvPicPr>
          <p:cNvPr id="37" name="Graphic 17" descr="Lightbulb with solid fill">
            <a:extLst>
              <a:ext uri="{FF2B5EF4-FFF2-40B4-BE49-F238E27FC236}">
                <a16:creationId xmlns:a16="http://schemas.microsoft.com/office/drawing/2014/main" id="{A89194E0-EB22-9F5B-D85E-D6167C1772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86027" y="3209951"/>
            <a:ext cx="393086" cy="393086"/>
          </a:xfrm>
          <a:prstGeom prst="rect">
            <a:avLst/>
          </a:prstGeom>
        </p:spPr>
      </p:pic>
      <p:pic>
        <p:nvPicPr>
          <p:cNvPr id="38" name="Graphic 18" descr="Research with solid fill">
            <a:extLst>
              <a:ext uri="{FF2B5EF4-FFF2-40B4-BE49-F238E27FC236}">
                <a16:creationId xmlns:a16="http://schemas.microsoft.com/office/drawing/2014/main" id="{73F20251-098D-7180-54D7-C3DFC7C9D42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96601" y="3209951"/>
            <a:ext cx="393086" cy="39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348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E4678-0136-8CFF-A40F-114973782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CC240-DD8A-0FD3-4BDF-702BC1A32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Pointer Flow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49BF19E7-A561-39E4-9A2A-2C3642A94655}"/>
              </a:ext>
            </a:extLst>
          </p:cNvPr>
          <p:cNvSpPr/>
          <p:nvPr/>
        </p:nvSpPr>
        <p:spPr>
          <a:xfrm>
            <a:off x="650715" y="2617424"/>
            <a:ext cx="1266538" cy="1125354"/>
          </a:xfrm>
          <a:custGeom>
            <a:avLst/>
            <a:gdLst>
              <a:gd name="connsiteX0" fmla="*/ 693395 w 927748"/>
              <a:gd name="connsiteY0" fmla="*/ 331287 h 824330"/>
              <a:gd name="connsiteX1" fmla="*/ 603982 w 927748"/>
              <a:gd name="connsiteY1" fmla="*/ 313122 h 824330"/>
              <a:gd name="connsiteX2" fmla="*/ 470406 w 927748"/>
              <a:gd name="connsiteY2" fmla="*/ 6152 h 824330"/>
              <a:gd name="connsiteX3" fmla="*/ 465166 w 927748"/>
              <a:gd name="connsiteY3" fmla="*/ 29 h 824330"/>
              <a:gd name="connsiteX4" fmla="*/ 458702 w 927748"/>
              <a:gd name="connsiteY4" fmla="*/ 5812 h 824330"/>
              <a:gd name="connsiteX5" fmla="*/ 458702 w 927748"/>
              <a:gd name="connsiteY5" fmla="*/ 6084 h 824330"/>
              <a:gd name="connsiteX6" fmla="*/ 348399 w 927748"/>
              <a:gd name="connsiteY6" fmla="*/ 301625 h 824330"/>
              <a:gd name="connsiteX7" fmla="*/ 235781 w 927748"/>
              <a:gd name="connsiteY7" fmla="*/ 331219 h 824330"/>
              <a:gd name="connsiteX8" fmla="*/ 235781 w 927748"/>
              <a:gd name="connsiteY8" fmla="*/ 331219 h 824330"/>
              <a:gd name="connsiteX9" fmla="*/ 0 w 927748"/>
              <a:gd name="connsiteY9" fmla="*/ 567094 h 824330"/>
              <a:gd name="connsiteX10" fmla="*/ 0 w 927748"/>
              <a:gd name="connsiteY10" fmla="*/ 588456 h 824330"/>
              <a:gd name="connsiteX11" fmla="*/ 235917 w 927748"/>
              <a:gd name="connsiteY11" fmla="*/ 824330 h 824330"/>
              <a:gd name="connsiteX12" fmla="*/ 927749 w 927748"/>
              <a:gd name="connsiteY12" fmla="*/ 824330 h 824330"/>
              <a:gd name="connsiteX13" fmla="*/ 927749 w 927748"/>
              <a:gd name="connsiteY13" fmla="*/ 331287 h 824330"/>
              <a:gd name="connsiteX14" fmla="*/ 693327 w 927748"/>
              <a:gd name="connsiteY14" fmla="*/ 331151 h 82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7748" h="824330">
                <a:moveTo>
                  <a:pt x="693395" y="331287"/>
                </a:moveTo>
                <a:cubicBezTo>
                  <a:pt x="661686" y="331287"/>
                  <a:pt x="631473" y="324824"/>
                  <a:pt x="603982" y="313122"/>
                </a:cubicBezTo>
                <a:cubicBezTo>
                  <a:pt x="522326" y="278425"/>
                  <a:pt x="470474" y="94869"/>
                  <a:pt x="470406" y="6152"/>
                </a:cubicBezTo>
                <a:cubicBezTo>
                  <a:pt x="470406" y="3227"/>
                  <a:pt x="468093" y="301"/>
                  <a:pt x="465166" y="29"/>
                </a:cubicBezTo>
                <a:cubicBezTo>
                  <a:pt x="461696" y="-311"/>
                  <a:pt x="458702" y="2411"/>
                  <a:pt x="458702" y="5812"/>
                </a:cubicBezTo>
                <a:lnTo>
                  <a:pt x="458702" y="6084"/>
                </a:lnTo>
                <a:cubicBezTo>
                  <a:pt x="458702" y="85548"/>
                  <a:pt x="417533" y="262437"/>
                  <a:pt x="348399" y="301625"/>
                </a:cubicBezTo>
                <a:cubicBezTo>
                  <a:pt x="315193" y="320470"/>
                  <a:pt x="276745" y="331219"/>
                  <a:pt x="235781" y="331219"/>
                </a:cubicBezTo>
                <a:lnTo>
                  <a:pt x="235781" y="331219"/>
                </a:lnTo>
                <a:cubicBezTo>
                  <a:pt x="105540" y="331287"/>
                  <a:pt x="0" y="436876"/>
                  <a:pt x="0" y="567094"/>
                </a:cubicBezTo>
                <a:lnTo>
                  <a:pt x="0" y="588456"/>
                </a:lnTo>
                <a:cubicBezTo>
                  <a:pt x="0" y="718741"/>
                  <a:pt x="105609" y="824330"/>
                  <a:pt x="235917" y="824330"/>
                </a:cubicBezTo>
                <a:lnTo>
                  <a:pt x="927749" y="824330"/>
                </a:lnTo>
                <a:cubicBezTo>
                  <a:pt x="927749" y="824330"/>
                  <a:pt x="927749" y="331287"/>
                  <a:pt x="927749" y="331287"/>
                </a:cubicBezTo>
                <a:lnTo>
                  <a:pt x="693327" y="331151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5A897851-9D5B-C4DE-1DBB-AABDC46136B5}"/>
              </a:ext>
            </a:extLst>
          </p:cNvPr>
          <p:cNvSpPr/>
          <p:nvPr/>
        </p:nvSpPr>
        <p:spPr>
          <a:xfrm>
            <a:off x="1968006" y="3069952"/>
            <a:ext cx="1266536" cy="1125614"/>
          </a:xfrm>
          <a:custGeom>
            <a:avLst/>
            <a:gdLst>
              <a:gd name="connsiteX0" fmla="*/ 234352 w 927747"/>
              <a:gd name="connsiteY0" fmla="*/ 493179 h 824521"/>
              <a:gd name="connsiteX1" fmla="*/ 323765 w 927747"/>
              <a:gd name="connsiteY1" fmla="*/ 511344 h 824521"/>
              <a:gd name="connsiteX2" fmla="*/ 457341 w 927747"/>
              <a:gd name="connsiteY2" fmla="*/ 818382 h 824521"/>
              <a:gd name="connsiteX3" fmla="*/ 462172 w 927747"/>
              <a:gd name="connsiteY3" fmla="*/ 824437 h 824521"/>
              <a:gd name="connsiteX4" fmla="*/ 468977 w 927747"/>
              <a:gd name="connsiteY4" fmla="*/ 818723 h 824521"/>
              <a:gd name="connsiteX5" fmla="*/ 468977 w 927747"/>
              <a:gd name="connsiteY5" fmla="*/ 818382 h 824521"/>
              <a:gd name="connsiteX6" fmla="*/ 602552 w 927747"/>
              <a:gd name="connsiteY6" fmla="*/ 511344 h 824521"/>
              <a:gd name="connsiteX7" fmla="*/ 691966 w 927747"/>
              <a:gd name="connsiteY7" fmla="*/ 493179 h 824521"/>
              <a:gd name="connsiteX8" fmla="*/ 927747 w 927747"/>
              <a:gd name="connsiteY8" fmla="*/ 493043 h 824521"/>
              <a:gd name="connsiteX9" fmla="*/ 927747 w 927747"/>
              <a:gd name="connsiteY9" fmla="*/ 0 h 824521"/>
              <a:gd name="connsiteX10" fmla="*/ 0 w 927747"/>
              <a:gd name="connsiteY10" fmla="*/ 0 h 824521"/>
              <a:gd name="connsiteX11" fmla="*/ 0 w 927747"/>
              <a:gd name="connsiteY11" fmla="*/ 493043 h 824521"/>
              <a:gd name="connsiteX12" fmla="*/ 234420 w 927747"/>
              <a:gd name="connsiteY12" fmla="*/ 493179 h 82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7" h="824521">
                <a:moveTo>
                  <a:pt x="234352" y="493179"/>
                </a:moveTo>
                <a:cubicBezTo>
                  <a:pt x="266061" y="493179"/>
                  <a:pt x="296274" y="499642"/>
                  <a:pt x="323765" y="511344"/>
                </a:cubicBezTo>
                <a:cubicBezTo>
                  <a:pt x="405421" y="546042"/>
                  <a:pt x="457341" y="729598"/>
                  <a:pt x="457341" y="818382"/>
                </a:cubicBezTo>
                <a:cubicBezTo>
                  <a:pt x="457341" y="821308"/>
                  <a:pt x="459315" y="823961"/>
                  <a:pt x="462172" y="824437"/>
                </a:cubicBezTo>
                <a:cubicBezTo>
                  <a:pt x="465847" y="825050"/>
                  <a:pt x="468977" y="822260"/>
                  <a:pt x="468977" y="818723"/>
                </a:cubicBezTo>
                <a:lnTo>
                  <a:pt x="468977" y="818382"/>
                </a:lnTo>
                <a:cubicBezTo>
                  <a:pt x="468977" y="729666"/>
                  <a:pt x="520828" y="546110"/>
                  <a:pt x="602552" y="511344"/>
                </a:cubicBezTo>
                <a:cubicBezTo>
                  <a:pt x="630043" y="499642"/>
                  <a:pt x="660255" y="493179"/>
                  <a:pt x="691966" y="493179"/>
                </a:cubicBezTo>
                <a:lnTo>
                  <a:pt x="927747" y="493043"/>
                </a:lnTo>
                <a:lnTo>
                  <a:pt x="927747" y="0"/>
                </a:ln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1E08906C-6F14-3C3F-5710-9EBC84659633}"/>
              </a:ext>
            </a:extLst>
          </p:cNvPr>
          <p:cNvSpPr/>
          <p:nvPr/>
        </p:nvSpPr>
        <p:spPr>
          <a:xfrm>
            <a:off x="3279022" y="2617425"/>
            <a:ext cx="1266536" cy="1125616"/>
          </a:xfrm>
          <a:custGeom>
            <a:avLst/>
            <a:gdLst>
              <a:gd name="connsiteX0" fmla="*/ 693395 w 927747"/>
              <a:gd name="connsiteY0" fmla="*/ 331343 h 824522"/>
              <a:gd name="connsiteX1" fmla="*/ 603981 w 927747"/>
              <a:gd name="connsiteY1" fmla="*/ 313178 h 824522"/>
              <a:gd name="connsiteX2" fmla="*/ 470406 w 927747"/>
              <a:gd name="connsiteY2" fmla="*/ 6140 h 824522"/>
              <a:gd name="connsiteX3" fmla="*/ 465575 w 927747"/>
              <a:gd name="connsiteY3" fmla="*/ 85 h 824522"/>
              <a:gd name="connsiteX4" fmla="*/ 458770 w 927747"/>
              <a:gd name="connsiteY4" fmla="*/ 5800 h 824522"/>
              <a:gd name="connsiteX5" fmla="*/ 458770 w 927747"/>
              <a:gd name="connsiteY5" fmla="*/ 6140 h 824522"/>
              <a:gd name="connsiteX6" fmla="*/ 325194 w 927747"/>
              <a:gd name="connsiteY6" fmla="*/ 313178 h 824522"/>
              <a:gd name="connsiteX7" fmla="*/ 235781 w 927747"/>
              <a:gd name="connsiteY7" fmla="*/ 331343 h 824522"/>
              <a:gd name="connsiteX8" fmla="*/ 0 w 927747"/>
              <a:gd name="connsiteY8" fmla="*/ 331479 h 824522"/>
              <a:gd name="connsiteX9" fmla="*/ 0 w 927747"/>
              <a:gd name="connsiteY9" fmla="*/ 824523 h 824522"/>
              <a:gd name="connsiteX10" fmla="*/ 927747 w 927747"/>
              <a:gd name="connsiteY10" fmla="*/ 824523 h 824522"/>
              <a:gd name="connsiteX11" fmla="*/ 927747 w 927747"/>
              <a:gd name="connsiteY11" fmla="*/ 331479 h 824522"/>
              <a:gd name="connsiteX12" fmla="*/ 693327 w 927747"/>
              <a:gd name="connsiteY12" fmla="*/ 331343 h 82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7" h="824522">
                <a:moveTo>
                  <a:pt x="693395" y="331343"/>
                </a:moveTo>
                <a:cubicBezTo>
                  <a:pt x="661686" y="331343"/>
                  <a:pt x="631472" y="324880"/>
                  <a:pt x="603981" y="313178"/>
                </a:cubicBezTo>
                <a:cubicBezTo>
                  <a:pt x="522325" y="278481"/>
                  <a:pt x="470406" y="94925"/>
                  <a:pt x="470406" y="6140"/>
                </a:cubicBezTo>
                <a:cubicBezTo>
                  <a:pt x="470406" y="3215"/>
                  <a:pt x="468432" y="561"/>
                  <a:pt x="465575" y="85"/>
                </a:cubicBezTo>
                <a:cubicBezTo>
                  <a:pt x="461900" y="-527"/>
                  <a:pt x="458770" y="2262"/>
                  <a:pt x="458770" y="5800"/>
                </a:cubicBezTo>
                <a:lnTo>
                  <a:pt x="458770" y="6140"/>
                </a:lnTo>
                <a:cubicBezTo>
                  <a:pt x="458770" y="94857"/>
                  <a:pt x="406918" y="278413"/>
                  <a:pt x="325194" y="313178"/>
                </a:cubicBezTo>
                <a:cubicBezTo>
                  <a:pt x="297704" y="324880"/>
                  <a:pt x="267490" y="331343"/>
                  <a:pt x="235781" y="331343"/>
                </a:cubicBezTo>
                <a:lnTo>
                  <a:pt x="0" y="331479"/>
                </a:lnTo>
                <a:lnTo>
                  <a:pt x="0" y="824523"/>
                </a:lnTo>
                <a:lnTo>
                  <a:pt x="927747" y="824523"/>
                </a:lnTo>
                <a:lnTo>
                  <a:pt x="927747" y="331479"/>
                </a:lnTo>
                <a:lnTo>
                  <a:pt x="693327" y="331343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01151959-62E8-2896-B001-E89F4D367CC8}"/>
              </a:ext>
            </a:extLst>
          </p:cNvPr>
          <p:cNvSpPr/>
          <p:nvPr/>
        </p:nvSpPr>
        <p:spPr>
          <a:xfrm>
            <a:off x="4596248" y="3069952"/>
            <a:ext cx="1266538" cy="1125614"/>
          </a:xfrm>
          <a:custGeom>
            <a:avLst/>
            <a:gdLst>
              <a:gd name="connsiteX0" fmla="*/ 234354 w 927748"/>
              <a:gd name="connsiteY0" fmla="*/ 493179 h 824521"/>
              <a:gd name="connsiteX1" fmla="*/ 323767 w 927748"/>
              <a:gd name="connsiteY1" fmla="*/ 511344 h 824521"/>
              <a:gd name="connsiteX2" fmla="*/ 457341 w 927748"/>
              <a:gd name="connsiteY2" fmla="*/ 818382 h 824521"/>
              <a:gd name="connsiteX3" fmla="*/ 462174 w 927748"/>
              <a:gd name="connsiteY3" fmla="*/ 824437 h 824521"/>
              <a:gd name="connsiteX4" fmla="*/ 468979 w 927748"/>
              <a:gd name="connsiteY4" fmla="*/ 818723 h 824521"/>
              <a:gd name="connsiteX5" fmla="*/ 468979 w 927748"/>
              <a:gd name="connsiteY5" fmla="*/ 818382 h 824521"/>
              <a:gd name="connsiteX6" fmla="*/ 602554 w 927748"/>
              <a:gd name="connsiteY6" fmla="*/ 511344 h 824521"/>
              <a:gd name="connsiteX7" fmla="*/ 691968 w 927748"/>
              <a:gd name="connsiteY7" fmla="*/ 493179 h 824521"/>
              <a:gd name="connsiteX8" fmla="*/ 927749 w 927748"/>
              <a:gd name="connsiteY8" fmla="*/ 493043 h 824521"/>
              <a:gd name="connsiteX9" fmla="*/ 927749 w 927748"/>
              <a:gd name="connsiteY9" fmla="*/ 0 h 824521"/>
              <a:gd name="connsiteX10" fmla="*/ 0 w 927748"/>
              <a:gd name="connsiteY10" fmla="*/ 0 h 824521"/>
              <a:gd name="connsiteX11" fmla="*/ 0 w 927748"/>
              <a:gd name="connsiteY11" fmla="*/ 493043 h 824521"/>
              <a:gd name="connsiteX12" fmla="*/ 234420 w 927748"/>
              <a:gd name="connsiteY12" fmla="*/ 493179 h 82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8" h="824521">
                <a:moveTo>
                  <a:pt x="234354" y="493179"/>
                </a:moveTo>
                <a:cubicBezTo>
                  <a:pt x="266063" y="493179"/>
                  <a:pt x="296275" y="499642"/>
                  <a:pt x="323767" y="511344"/>
                </a:cubicBezTo>
                <a:cubicBezTo>
                  <a:pt x="405423" y="546042"/>
                  <a:pt x="457341" y="729598"/>
                  <a:pt x="457341" y="818382"/>
                </a:cubicBezTo>
                <a:cubicBezTo>
                  <a:pt x="457341" y="821308"/>
                  <a:pt x="459315" y="823961"/>
                  <a:pt x="462174" y="824437"/>
                </a:cubicBezTo>
                <a:cubicBezTo>
                  <a:pt x="465847" y="825050"/>
                  <a:pt x="468979" y="822260"/>
                  <a:pt x="468979" y="818723"/>
                </a:cubicBezTo>
                <a:lnTo>
                  <a:pt x="468979" y="818382"/>
                </a:lnTo>
                <a:cubicBezTo>
                  <a:pt x="468979" y="729666"/>
                  <a:pt x="520829" y="546110"/>
                  <a:pt x="602554" y="511344"/>
                </a:cubicBezTo>
                <a:cubicBezTo>
                  <a:pt x="630045" y="499642"/>
                  <a:pt x="660257" y="493179"/>
                  <a:pt x="691968" y="493179"/>
                </a:cubicBezTo>
                <a:lnTo>
                  <a:pt x="927749" y="493043"/>
                </a:lnTo>
                <a:lnTo>
                  <a:pt x="927749" y="0"/>
                </a:ln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8B7CC101-DD20-5500-56A9-764B914F82AE}"/>
              </a:ext>
            </a:extLst>
          </p:cNvPr>
          <p:cNvSpPr/>
          <p:nvPr/>
        </p:nvSpPr>
        <p:spPr>
          <a:xfrm>
            <a:off x="5910234" y="2617425"/>
            <a:ext cx="1266538" cy="1125616"/>
          </a:xfrm>
          <a:custGeom>
            <a:avLst/>
            <a:gdLst>
              <a:gd name="connsiteX0" fmla="*/ 693397 w 927748"/>
              <a:gd name="connsiteY0" fmla="*/ 331343 h 824522"/>
              <a:gd name="connsiteX1" fmla="*/ 603982 w 927748"/>
              <a:gd name="connsiteY1" fmla="*/ 313178 h 824522"/>
              <a:gd name="connsiteX2" fmla="*/ 470407 w 927748"/>
              <a:gd name="connsiteY2" fmla="*/ 6140 h 824522"/>
              <a:gd name="connsiteX3" fmla="*/ 465576 w 927748"/>
              <a:gd name="connsiteY3" fmla="*/ 85 h 824522"/>
              <a:gd name="connsiteX4" fmla="*/ 458772 w 927748"/>
              <a:gd name="connsiteY4" fmla="*/ 5800 h 824522"/>
              <a:gd name="connsiteX5" fmla="*/ 458772 w 927748"/>
              <a:gd name="connsiteY5" fmla="*/ 6140 h 824522"/>
              <a:gd name="connsiteX6" fmla="*/ 325195 w 927748"/>
              <a:gd name="connsiteY6" fmla="*/ 313178 h 824522"/>
              <a:gd name="connsiteX7" fmla="*/ 235783 w 927748"/>
              <a:gd name="connsiteY7" fmla="*/ 331343 h 824522"/>
              <a:gd name="connsiteX8" fmla="*/ 0 w 927748"/>
              <a:gd name="connsiteY8" fmla="*/ 331479 h 824522"/>
              <a:gd name="connsiteX9" fmla="*/ 0 w 927748"/>
              <a:gd name="connsiteY9" fmla="*/ 824523 h 824522"/>
              <a:gd name="connsiteX10" fmla="*/ 927749 w 927748"/>
              <a:gd name="connsiteY10" fmla="*/ 824523 h 824522"/>
              <a:gd name="connsiteX11" fmla="*/ 927749 w 927748"/>
              <a:gd name="connsiteY11" fmla="*/ 331479 h 824522"/>
              <a:gd name="connsiteX12" fmla="*/ 693328 w 927748"/>
              <a:gd name="connsiteY12" fmla="*/ 331343 h 82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8" h="824522">
                <a:moveTo>
                  <a:pt x="693397" y="331343"/>
                </a:moveTo>
                <a:cubicBezTo>
                  <a:pt x="661686" y="331343"/>
                  <a:pt x="631473" y="324880"/>
                  <a:pt x="603982" y="313178"/>
                </a:cubicBezTo>
                <a:cubicBezTo>
                  <a:pt x="522326" y="278481"/>
                  <a:pt x="470407" y="94925"/>
                  <a:pt x="470407" y="6140"/>
                </a:cubicBezTo>
                <a:cubicBezTo>
                  <a:pt x="470407" y="3215"/>
                  <a:pt x="468434" y="561"/>
                  <a:pt x="465576" y="85"/>
                </a:cubicBezTo>
                <a:cubicBezTo>
                  <a:pt x="461902" y="-527"/>
                  <a:pt x="458772" y="2262"/>
                  <a:pt x="458772" y="5800"/>
                </a:cubicBezTo>
                <a:lnTo>
                  <a:pt x="458772" y="6140"/>
                </a:lnTo>
                <a:cubicBezTo>
                  <a:pt x="458772" y="94857"/>
                  <a:pt x="406919" y="278413"/>
                  <a:pt x="325195" y="313178"/>
                </a:cubicBezTo>
                <a:cubicBezTo>
                  <a:pt x="297704" y="324880"/>
                  <a:pt x="267492" y="331343"/>
                  <a:pt x="235783" y="331343"/>
                </a:cubicBezTo>
                <a:lnTo>
                  <a:pt x="0" y="331479"/>
                </a:lnTo>
                <a:lnTo>
                  <a:pt x="0" y="824523"/>
                </a:lnTo>
                <a:lnTo>
                  <a:pt x="927749" y="824523"/>
                </a:lnTo>
                <a:lnTo>
                  <a:pt x="927749" y="331479"/>
                </a:lnTo>
                <a:lnTo>
                  <a:pt x="693328" y="331343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AF5A5EFE-4AD0-8347-3005-606F54E171A4}"/>
              </a:ext>
            </a:extLst>
          </p:cNvPr>
          <p:cNvSpPr/>
          <p:nvPr/>
        </p:nvSpPr>
        <p:spPr>
          <a:xfrm>
            <a:off x="7227525" y="3069951"/>
            <a:ext cx="1266536" cy="1125353"/>
          </a:xfrm>
          <a:custGeom>
            <a:avLst/>
            <a:gdLst>
              <a:gd name="connsiteX0" fmla="*/ 234352 w 927747"/>
              <a:gd name="connsiteY0" fmla="*/ 493043 h 824329"/>
              <a:gd name="connsiteX1" fmla="*/ 323765 w 927747"/>
              <a:gd name="connsiteY1" fmla="*/ 511208 h 824329"/>
              <a:gd name="connsiteX2" fmla="*/ 457341 w 927747"/>
              <a:gd name="connsiteY2" fmla="*/ 818178 h 824329"/>
              <a:gd name="connsiteX3" fmla="*/ 462581 w 927747"/>
              <a:gd name="connsiteY3" fmla="*/ 824301 h 824329"/>
              <a:gd name="connsiteX4" fmla="*/ 469045 w 927747"/>
              <a:gd name="connsiteY4" fmla="*/ 818518 h 824329"/>
              <a:gd name="connsiteX5" fmla="*/ 469045 w 927747"/>
              <a:gd name="connsiteY5" fmla="*/ 818246 h 824329"/>
              <a:gd name="connsiteX6" fmla="*/ 579349 w 927747"/>
              <a:gd name="connsiteY6" fmla="*/ 522706 h 824329"/>
              <a:gd name="connsiteX7" fmla="*/ 691966 w 927747"/>
              <a:gd name="connsiteY7" fmla="*/ 493111 h 824329"/>
              <a:gd name="connsiteX8" fmla="*/ 691966 w 927747"/>
              <a:gd name="connsiteY8" fmla="*/ 493111 h 824329"/>
              <a:gd name="connsiteX9" fmla="*/ 927747 w 927747"/>
              <a:gd name="connsiteY9" fmla="*/ 257237 h 824329"/>
              <a:gd name="connsiteX10" fmla="*/ 927747 w 927747"/>
              <a:gd name="connsiteY10" fmla="*/ 235874 h 824329"/>
              <a:gd name="connsiteX11" fmla="*/ 691830 w 927747"/>
              <a:gd name="connsiteY11" fmla="*/ 0 h 824329"/>
              <a:gd name="connsiteX12" fmla="*/ 0 w 927747"/>
              <a:gd name="connsiteY12" fmla="*/ 0 h 824329"/>
              <a:gd name="connsiteX13" fmla="*/ 0 w 927747"/>
              <a:gd name="connsiteY13" fmla="*/ 493043 h 824329"/>
              <a:gd name="connsiteX14" fmla="*/ 234420 w 927747"/>
              <a:gd name="connsiteY14" fmla="*/ 493179 h 82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7747" h="824329">
                <a:moveTo>
                  <a:pt x="234352" y="493043"/>
                </a:moveTo>
                <a:cubicBezTo>
                  <a:pt x="266061" y="493043"/>
                  <a:pt x="296274" y="499506"/>
                  <a:pt x="323765" y="511208"/>
                </a:cubicBezTo>
                <a:cubicBezTo>
                  <a:pt x="405421" y="545906"/>
                  <a:pt x="457273" y="729462"/>
                  <a:pt x="457341" y="818178"/>
                </a:cubicBezTo>
                <a:cubicBezTo>
                  <a:pt x="457341" y="821104"/>
                  <a:pt x="459654" y="824029"/>
                  <a:pt x="462581" y="824301"/>
                </a:cubicBezTo>
                <a:cubicBezTo>
                  <a:pt x="466052" y="824641"/>
                  <a:pt x="469045" y="821920"/>
                  <a:pt x="469045" y="818518"/>
                </a:cubicBezTo>
                <a:lnTo>
                  <a:pt x="469045" y="818246"/>
                </a:lnTo>
                <a:cubicBezTo>
                  <a:pt x="469045" y="738782"/>
                  <a:pt x="510214" y="561894"/>
                  <a:pt x="579349" y="522706"/>
                </a:cubicBezTo>
                <a:cubicBezTo>
                  <a:pt x="612556" y="503860"/>
                  <a:pt x="651002" y="493111"/>
                  <a:pt x="691966" y="493111"/>
                </a:cubicBezTo>
                <a:lnTo>
                  <a:pt x="691966" y="493111"/>
                </a:lnTo>
                <a:cubicBezTo>
                  <a:pt x="822207" y="493043"/>
                  <a:pt x="927747" y="387454"/>
                  <a:pt x="927747" y="257237"/>
                </a:cubicBezTo>
                <a:lnTo>
                  <a:pt x="927747" y="235874"/>
                </a:lnTo>
                <a:cubicBezTo>
                  <a:pt x="927747" y="105588"/>
                  <a:pt x="822139" y="0"/>
                  <a:pt x="691830" y="0"/>
                </a:cubicBez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7A6A95D-74C7-5EC6-B7B5-91F31B4D5D1A}"/>
              </a:ext>
            </a:extLst>
          </p:cNvPr>
          <p:cNvSpPr txBox="1"/>
          <p:nvPr/>
        </p:nvSpPr>
        <p:spPr>
          <a:xfrm>
            <a:off x="705265" y="318720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7FB8025-73A1-BA05-9872-F99EA0729A02}"/>
              </a:ext>
            </a:extLst>
          </p:cNvPr>
          <p:cNvSpPr txBox="1"/>
          <p:nvPr/>
        </p:nvSpPr>
        <p:spPr>
          <a:xfrm>
            <a:off x="2008790" y="318720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09159A2-6EA1-E0E8-080D-1207D396A08F}"/>
              </a:ext>
            </a:extLst>
          </p:cNvPr>
          <p:cNvSpPr txBox="1"/>
          <p:nvPr/>
        </p:nvSpPr>
        <p:spPr>
          <a:xfrm>
            <a:off x="3312315" y="318720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C63046D-77D9-E086-2645-3C0951364D61}"/>
              </a:ext>
            </a:extLst>
          </p:cNvPr>
          <p:cNvSpPr txBox="1"/>
          <p:nvPr/>
        </p:nvSpPr>
        <p:spPr>
          <a:xfrm>
            <a:off x="4615839" y="318720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04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498C63A-C173-441A-290A-C59F22A789CD}"/>
              </a:ext>
            </a:extLst>
          </p:cNvPr>
          <p:cNvSpPr txBox="1"/>
          <p:nvPr/>
        </p:nvSpPr>
        <p:spPr>
          <a:xfrm>
            <a:off x="5919364" y="318720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18A39B3-B8ED-9EE3-DDAA-A4C49AE0AB6C}"/>
              </a:ext>
            </a:extLst>
          </p:cNvPr>
          <p:cNvSpPr txBox="1"/>
          <p:nvPr/>
        </p:nvSpPr>
        <p:spPr>
          <a:xfrm>
            <a:off x="7222889" y="318720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06</a:t>
            </a:r>
          </a:p>
        </p:txBody>
      </p:sp>
      <p:pic>
        <p:nvPicPr>
          <p:cNvPr id="33" name="Graphic 12" descr="Brainstorm with solid fill">
            <a:extLst>
              <a:ext uri="{FF2B5EF4-FFF2-40B4-BE49-F238E27FC236}">
                <a16:creationId xmlns:a16="http://schemas.microsoft.com/office/drawing/2014/main" id="{F2CD99FE-FCB6-AF79-CD31-E841188F4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00126" y="3209951"/>
            <a:ext cx="393086" cy="393086"/>
          </a:xfrm>
          <a:prstGeom prst="rect">
            <a:avLst/>
          </a:prstGeom>
        </p:spPr>
      </p:pic>
      <p:pic>
        <p:nvPicPr>
          <p:cNvPr id="34" name="Graphic 13" descr="Bullseye with solid fill">
            <a:extLst>
              <a:ext uri="{FF2B5EF4-FFF2-40B4-BE49-F238E27FC236}">
                <a16:creationId xmlns:a16="http://schemas.microsoft.com/office/drawing/2014/main" id="{B91E6F5A-DB37-0DB8-6E00-A0520E8E18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93076" y="3209951"/>
            <a:ext cx="393086" cy="393086"/>
          </a:xfrm>
          <a:prstGeom prst="rect">
            <a:avLst/>
          </a:prstGeom>
        </p:spPr>
      </p:pic>
      <p:pic>
        <p:nvPicPr>
          <p:cNvPr id="35" name="Graphic 14" descr="Database with solid fill">
            <a:extLst>
              <a:ext uri="{FF2B5EF4-FFF2-40B4-BE49-F238E27FC236}">
                <a16:creationId xmlns:a16="http://schemas.microsoft.com/office/drawing/2014/main" id="{4706DEFA-BD31-C543-1EC4-B6E1DFD118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03648" y="3209951"/>
            <a:ext cx="393086" cy="393086"/>
          </a:xfrm>
          <a:prstGeom prst="rect">
            <a:avLst/>
          </a:prstGeom>
        </p:spPr>
      </p:pic>
      <p:pic>
        <p:nvPicPr>
          <p:cNvPr id="36" name="Graphic 15" descr="Gears with solid fill">
            <a:extLst>
              <a:ext uri="{FF2B5EF4-FFF2-40B4-BE49-F238E27FC236}">
                <a16:creationId xmlns:a16="http://schemas.microsoft.com/office/drawing/2014/main" id="{62FF5A10-C59C-D39E-8E48-475D00CB3F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89552" y="3209951"/>
            <a:ext cx="393086" cy="393086"/>
          </a:xfrm>
          <a:prstGeom prst="rect">
            <a:avLst/>
          </a:prstGeom>
        </p:spPr>
      </p:pic>
      <p:pic>
        <p:nvPicPr>
          <p:cNvPr id="37" name="Graphic 17" descr="Lightbulb with solid fill">
            <a:extLst>
              <a:ext uri="{FF2B5EF4-FFF2-40B4-BE49-F238E27FC236}">
                <a16:creationId xmlns:a16="http://schemas.microsoft.com/office/drawing/2014/main" id="{80BE1F87-0BAC-5A08-BB29-88FE6052B7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86027" y="3209951"/>
            <a:ext cx="393086" cy="393086"/>
          </a:xfrm>
          <a:prstGeom prst="rect">
            <a:avLst/>
          </a:prstGeom>
        </p:spPr>
      </p:pic>
      <p:pic>
        <p:nvPicPr>
          <p:cNvPr id="38" name="Graphic 18" descr="Research with solid fill">
            <a:extLst>
              <a:ext uri="{FF2B5EF4-FFF2-40B4-BE49-F238E27FC236}">
                <a16:creationId xmlns:a16="http://schemas.microsoft.com/office/drawing/2014/main" id="{663451B1-4D6A-3E47-0060-A7E7D65F589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96601" y="3209951"/>
            <a:ext cx="393086" cy="39308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66D34A2-B0B5-9F53-1545-5E19D46EF0F3}"/>
              </a:ext>
            </a:extLst>
          </p:cNvPr>
          <p:cNvGrpSpPr/>
          <p:nvPr/>
        </p:nvGrpSpPr>
        <p:grpSpPr>
          <a:xfrm>
            <a:off x="4596017" y="4335303"/>
            <a:ext cx="1268730" cy="1013781"/>
            <a:chOff x="6128022" y="4439957"/>
            <a:chExt cx="1691640" cy="1351708"/>
          </a:xfrm>
        </p:grpSpPr>
        <p:sp>
          <p:nvSpPr>
            <p:cNvPr id="9" name="TextBox 36">
              <a:extLst>
                <a:ext uri="{FF2B5EF4-FFF2-40B4-BE49-F238E27FC236}">
                  <a16:creationId xmlns:a16="http://schemas.microsoft.com/office/drawing/2014/main" id="{5FC67FEC-7EF6-58D2-C00C-E6BFFBDCF49D}"/>
                </a:ext>
              </a:extLst>
            </p:cNvPr>
            <p:cNvSpPr txBox="1"/>
            <p:nvPr/>
          </p:nvSpPr>
          <p:spPr>
            <a:xfrm>
              <a:off x="6128022" y="4439957"/>
              <a:ext cx="169164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TextBox 37">
              <a:extLst>
                <a:ext uri="{FF2B5EF4-FFF2-40B4-BE49-F238E27FC236}">
                  <a16:creationId xmlns:a16="http://schemas.microsoft.com/office/drawing/2014/main" id="{09B4D7AA-A429-FE4D-35DE-77F0519310DE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878BA08-2292-8B0C-B86B-A6DE416A79B4}"/>
              </a:ext>
            </a:extLst>
          </p:cNvPr>
          <p:cNvGrpSpPr/>
          <p:nvPr/>
        </p:nvGrpSpPr>
        <p:grpSpPr>
          <a:xfrm>
            <a:off x="7227293" y="4335303"/>
            <a:ext cx="1268730" cy="1013781"/>
            <a:chOff x="9636390" y="4439957"/>
            <a:chExt cx="1691640" cy="1351708"/>
          </a:xfrm>
        </p:grpSpPr>
        <p:sp>
          <p:nvSpPr>
            <p:cNvPr id="19" name="TextBox 36">
              <a:extLst>
                <a:ext uri="{FF2B5EF4-FFF2-40B4-BE49-F238E27FC236}">
                  <a16:creationId xmlns:a16="http://schemas.microsoft.com/office/drawing/2014/main" id="{5C1DA5D1-9326-41BA-6DC4-1FE6390B7022}"/>
                </a:ext>
              </a:extLst>
            </p:cNvPr>
            <p:cNvSpPr txBox="1"/>
            <p:nvPr/>
          </p:nvSpPr>
          <p:spPr>
            <a:xfrm>
              <a:off x="9636390" y="4439957"/>
              <a:ext cx="169164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37">
              <a:extLst>
                <a:ext uri="{FF2B5EF4-FFF2-40B4-BE49-F238E27FC236}">
                  <a16:creationId xmlns:a16="http://schemas.microsoft.com/office/drawing/2014/main" id="{761666BF-9573-142E-388B-C26D5C101382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C6D34FE-9D16-E73E-E0B2-D03ADB188DD4}"/>
              </a:ext>
            </a:extLst>
          </p:cNvPr>
          <p:cNvGrpSpPr/>
          <p:nvPr/>
        </p:nvGrpSpPr>
        <p:grpSpPr>
          <a:xfrm>
            <a:off x="1967774" y="4335303"/>
            <a:ext cx="1268730" cy="1013781"/>
            <a:chOff x="2623698" y="4439957"/>
            <a:chExt cx="1691640" cy="1351708"/>
          </a:xfrm>
        </p:grpSpPr>
        <p:sp>
          <p:nvSpPr>
            <p:cNvPr id="22" name="TextBox 36">
              <a:extLst>
                <a:ext uri="{FF2B5EF4-FFF2-40B4-BE49-F238E27FC236}">
                  <a16:creationId xmlns:a16="http://schemas.microsoft.com/office/drawing/2014/main" id="{FEAD230A-8FBC-5AB0-F029-0846DF9374AA}"/>
                </a:ext>
              </a:extLst>
            </p:cNvPr>
            <p:cNvSpPr txBox="1"/>
            <p:nvPr/>
          </p:nvSpPr>
          <p:spPr>
            <a:xfrm>
              <a:off x="2623698" y="4439957"/>
              <a:ext cx="169164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37">
              <a:extLst>
                <a:ext uri="{FF2B5EF4-FFF2-40B4-BE49-F238E27FC236}">
                  <a16:creationId xmlns:a16="http://schemas.microsoft.com/office/drawing/2014/main" id="{B6C6E2DB-C009-7C13-2289-D808F6EF4AE8}"/>
                </a:ext>
              </a:extLst>
            </p:cNvPr>
            <p:cNvSpPr txBox="1"/>
            <p:nvPr/>
          </p:nvSpPr>
          <p:spPr>
            <a:xfrm>
              <a:off x="2623698" y="4847817"/>
              <a:ext cx="169164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14086D7-CA82-46A1-F4E7-5EBAF8024235}"/>
              </a:ext>
            </a:extLst>
          </p:cNvPr>
          <p:cNvGrpSpPr/>
          <p:nvPr/>
        </p:nvGrpSpPr>
        <p:grpSpPr>
          <a:xfrm>
            <a:off x="3278789" y="1463639"/>
            <a:ext cx="1268730" cy="1013781"/>
            <a:chOff x="4371719" y="1262802"/>
            <a:chExt cx="1691640" cy="1351708"/>
          </a:xfrm>
        </p:grpSpPr>
        <p:sp>
          <p:nvSpPr>
            <p:cNvPr id="25" name="TextBox 36">
              <a:extLst>
                <a:ext uri="{FF2B5EF4-FFF2-40B4-BE49-F238E27FC236}">
                  <a16:creationId xmlns:a16="http://schemas.microsoft.com/office/drawing/2014/main" id="{00F88CD4-640A-7484-C1F5-8DCD291D52A1}"/>
                </a:ext>
              </a:extLst>
            </p:cNvPr>
            <p:cNvSpPr txBox="1"/>
            <p:nvPr/>
          </p:nvSpPr>
          <p:spPr>
            <a:xfrm>
              <a:off x="4371719" y="1262802"/>
              <a:ext cx="169164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37">
              <a:extLst>
                <a:ext uri="{FF2B5EF4-FFF2-40B4-BE49-F238E27FC236}">
                  <a16:creationId xmlns:a16="http://schemas.microsoft.com/office/drawing/2014/main" id="{603AC7AE-DC3F-ED8C-5F41-38E1B04EDE62}"/>
                </a:ext>
              </a:extLst>
            </p:cNvPr>
            <p:cNvSpPr txBox="1"/>
            <p:nvPr/>
          </p:nvSpPr>
          <p:spPr>
            <a:xfrm>
              <a:off x="4371719" y="1670662"/>
              <a:ext cx="169164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02E763A-AF87-0D83-F4C5-0AE8608F00C4}"/>
              </a:ext>
            </a:extLst>
          </p:cNvPr>
          <p:cNvGrpSpPr/>
          <p:nvPr/>
        </p:nvGrpSpPr>
        <p:grpSpPr>
          <a:xfrm>
            <a:off x="5910002" y="1463639"/>
            <a:ext cx="1268730" cy="1013781"/>
            <a:chOff x="7880003" y="1262802"/>
            <a:chExt cx="1691640" cy="1351708"/>
          </a:xfrm>
        </p:grpSpPr>
        <p:sp>
          <p:nvSpPr>
            <p:cNvPr id="28" name="TextBox 36">
              <a:extLst>
                <a:ext uri="{FF2B5EF4-FFF2-40B4-BE49-F238E27FC236}">
                  <a16:creationId xmlns:a16="http://schemas.microsoft.com/office/drawing/2014/main" id="{130C6CD8-CD8E-D893-733F-71A4F9102A1A}"/>
                </a:ext>
              </a:extLst>
            </p:cNvPr>
            <p:cNvSpPr txBox="1"/>
            <p:nvPr/>
          </p:nvSpPr>
          <p:spPr>
            <a:xfrm>
              <a:off x="7880003" y="1262802"/>
              <a:ext cx="169164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37">
              <a:extLst>
                <a:ext uri="{FF2B5EF4-FFF2-40B4-BE49-F238E27FC236}">
                  <a16:creationId xmlns:a16="http://schemas.microsoft.com/office/drawing/2014/main" id="{F947A2AA-EF7C-C3EA-14BF-7ED9AB1913AD}"/>
                </a:ext>
              </a:extLst>
            </p:cNvPr>
            <p:cNvSpPr txBox="1"/>
            <p:nvPr/>
          </p:nvSpPr>
          <p:spPr>
            <a:xfrm>
              <a:off x="7880003" y="1670662"/>
              <a:ext cx="169164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F852B45-4F40-2B24-78D9-F53E7CFF0AD7}"/>
              </a:ext>
            </a:extLst>
          </p:cNvPr>
          <p:cNvGrpSpPr/>
          <p:nvPr/>
        </p:nvGrpSpPr>
        <p:grpSpPr>
          <a:xfrm>
            <a:off x="650484" y="1463639"/>
            <a:ext cx="1268730" cy="1013781"/>
            <a:chOff x="867312" y="1262802"/>
            <a:chExt cx="1691640" cy="1351708"/>
          </a:xfrm>
        </p:grpSpPr>
        <p:sp>
          <p:nvSpPr>
            <p:cNvPr id="31" name="TextBox 36">
              <a:extLst>
                <a:ext uri="{FF2B5EF4-FFF2-40B4-BE49-F238E27FC236}">
                  <a16:creationId xmlns:a16="http://schemas.microsoft.com/office/drawing/2014/main" id="{FF5CB4C7-D9E2-B32F-E393-01D4380CFD24}"/>
                </a:ext>
              </a:extLst>
            </p:cNvPr>
            <p:cNvSpPr txBox="1"/>
            <p:nvPr/>
          </p:nvSpPr>
          <p:spPr>
            <a:xfrm>
              <a:off x="867312" y="1262802"/>
              <a:ext cx="169164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7">
              <a:extLst>
                <a:ext uri="{FF2B5EF4-FFF2-40B4-BE49-F238E27FC236}">
                  <a16:creationId xmlns:a16="http://schemas.microsoft.com/office/drawing/2014/main" id="{64AE28EC-AD2B-7807-6DFF-5028F457A52B}"/>
                </a:ext>
              </a:extLst>
            </p:cNvPr>
            <p:cNvSpPr txBox="1"/>
            <p:nvPr/>
          </p:nvSpPr>
          <p:spPr>
            <a:xfrm>
              <a:off x="867312" y="1670662"/>
              <a:ext cx="169164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4707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10511</TotalTime>
  <Words>360</Words>
  <Application>Microsoft Office PowerPoint</Application>
  <PresentationFormat>On-screen Show (4:3)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Pointer Flow – Slide Template</vt:lpstr>
      <vt:lpstr>6-Step Pointer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Pointer Flow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2025-09-16T16:01:16Z</dcterms:modified>
  <cp:category>Charts &amp; Diagrams</cp:category>
</cp:coreProperties>
</file>