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9" r:id="rId4"/>
    <p:sldId id="42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09F80-B2E2-EA33-6ECC-8338C94A0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A819E-69B6-66A5-0C2F-D97A9EAF4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D676E-018E-C38E-519C-052A80492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4A9C0-B2BD-4D63-EC9D-796FB1D1C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Pointer Flow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6D64FCC-FDC1-A4FD-B6FF-AABD6CC9643A}"/>
              </a:ext>
            </a:extLst>
          </p:cNvPr>
          <p:cNvGrpSpPr/>
          <p:nvPr/>
        </p:nvGrpSpPr>
        <p:grpSpPr>
          <a:xfrm>
            <a:off x="6128022" y="4480994"/>
            <a:ext cx="1691640" cy="1013154"/>
            <a:chOff x="6128022" y="4480994"/>
            <a:chExt cx="1691640" cy="1013154"/>
          </a:xfrm>
        </p:grpSpPr>
        <p:sp>
          <p:nvSpPr>
            <p:cNvPr id="9" name="TextBox 36">
              <a:extLst>
                <a:ext uri="{FF2B5EF4-FFF2-40B4-BE49-F238E27FC236}">
                  <a16:creationId xmlns:a16="http://schemas.microsoft.com/office/drawing/2014/main" id="{84614F28-725A-C541-CF32-E76F8005B90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" name="TextBox 37">
              <a:extLst>
                <a:ext uri="{FF2B5EF4-FFF2-40B4-BE49-F238E27FC236}">
                  <a16:creationId xmlns:a16="http://schemas.microsoft.com/office/drawing/2014/main" id="{70027B57-C119-E797-8945-5171571B9B8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4E94682-5724-BEDC-3566-DB0646262EAD}"/>
              </a:ext>
            </a:extLst>
          </p:cNvPr>
          <p:cNvGrpSpPr/>
          <p:nvPr/>
        </p:nvGrpSpPr>
        <p:grpSpPr>
          <a:xfrm>
            <a:off x="9636390" y="4480994"/>
            <a:ext cx="1691640" cy="1013154"/>
            <a:chOff x="9636390" y="4480994"/>
            <a:chExt cx="1691640" cy="1013154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99005688-A9A4-1619-F784-092BC2204E4F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F36A0757-9977-F30A-62E8-5CF8ECF2A03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908EF8-DDDC-52C0-249F-163E5A090FE8}"/>
              </a:ext>
            </a:extLst>
          </p:cNvPr>
          <p:cNvGrpSpPr/>
          <p:nvPr/>
        </p:nvGrpSpPr>
        <p:grpSpPr>
          <a:xfrm>
            <a:off x="2623698" y="4480994"/>
            <a:ext cx="1691640" cy="1013154"/>
            <a:chOff x="2623698" y="4480994"/>
            <a:chExt cx="1691640" cy="1013154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38CFACDA-C597-C434-B516-08FA67F1B3DE}"/>
                </a:ext>
              </a:extLst>
            </p:cNvPr>
            <p:cNvSpPr txBox="1"/>
            <p:nvPr/>
          </p:nvSpPr>
          <p:spPr>
            <a:xfrm>
              <a:off x="2623698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9BF00074-3AAE-3076-BA4F-CC573CD6F4F3}"/>
                </a:ext>
              </a:extLst>
            </p:cNvPr>
            <p:cNvSpPr txBox="1"/>
            <p:nvPr/>
          </p:nvSpPr>
          <p:spPr>
            <a:xfrm>
              <a:off x="2623698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16D002-AE14-4649-E7C7-8A6CDBAACEF5}"/>
              </a:ext>
            </a:extLst>
          </p:cNvPr>
          <p:cNvGrpSpPr/>
          <p:nvPr/>
        </p:nvGrpSpPr>
        <p:grpSpPr>
          <a:xfrm>
            <a:off x="4371719" y="1303839"/>
            <a:ext cx="1691640" cy="1013154"/>
            <a:chOff x="4371719" y="1303839"/>
            <a:chExt cx="1691640" cy="1013154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BCE908B7-1EED-DD77-7A87-81632CC28B0D}"/>
                </a:ext>
              </a:extLst>
            </p:cNvPr>
            <p:cNvSpPr txBox="1"/>
            <p:nvPr/>
          </p:nvSpPr>
          <p:spPr>
            <a:xfrm>
              <a:off x="4371719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7579EDA6-7670-6AF9-3CEA-78EED7E6EFBB}"/>
                </a:ext>
              </a:extLst>
            </p:cNvPr>
            <p:cNvSpPr txBox="1"/>
            <p:nvPr/>
          </p:nvSpPr>
          <p:spPr>
            <a:xfrm>
              <a:off x="4371719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749697F-2205-6419-FEA3-6527FF76EE85}"/>
              </a:ext>
            </a:extLst>
          </p:cNvPr>
          <p:cNvGrpSpPr/>
          <p:nvPr/>
        </p:nvGrpSpPr>
        <p:grpSpPr>
          <a:xfrm>
            <a:off x="7880003" y="1303839"/>
            <a:ext cx="1691640" cy="1013154"/>
            <a:chOff x="7880003" y="1303839"/>
            <a:chExt cx="1691640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C3BDF6FA-13FE-4421-0C86-2B2A8A74DC4E}"/>
                </a:ext>
              </a:extLst>
            </p:cNvPr>
            <p:cNvSpPr txBox="1"/>
            <p:nvPr/>
          </p:nvSpPr>
          <p:spPr>
            <a:xfrm>
              <a:off x="7880003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A6527ED9-CF58-6DB1-AD82-E4BAB0D392F7}"/>
                </a:ext>
              </a:extLst>
            </p:cNvPr>
            <p:cNvSpPr txBox="1"/>
            <p:nvPr/>
          </p:nvSpPr>
          <p:spPr>
            <a:xfrm>
              <a:off x="7880003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9B592D-438C-4B53-A664-ADE2AE706376}"/>
              </a:ext>
            </a:extLst>
          </p:cNvPr>
          <p:cNvGrpSpPr/>
          <p:nvPr/>
        </p:nvGrpSpPr>
        <p:grpSpPr>
          <a:xfrm>
            <a:off x="867312" y="1303839"/>
            <a:ext cx="1691640" cy="1013154"/>
            <a:chOff x="867312" y="1303839"/>
            <a:chExt cx="169164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5169FC03-5BBF-6082-EE01-2E4E8CC84F7A}"/>
                </a:ext>
              </a:extLst>
            </p:cNvPr>
            <p:cNvSpPr txBox="1"/>
            <p:nvPr/>
          </p:nvSpPr>
          <p:spPr>
            <a:xfrm>
              <a:off x="867312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02465688-1006-6F2B-34AF-FB54618277F2}"/>
                </a:ext>
              </a:extLst>
            </p:cNvPr>
            <p:cNvSpPr txBox="1"/>
            <p:nvPr/>
          </p:nvSpPr>
          <p:spPr>
            <a:xfrm>
              <a:off x="867312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" name="Forme libre 3">
            <a:extLst>
              <a:ext uri="{FF2B5EF4-FFF2-40B4-BE49-F238E27FC236}">
                <a16:creationId xmlns:a16="http://schemas.microsoft.com/office/drawing/2014/main" id="{859CA9EC-BD33-30A3-0122-B2A77B0DE89C}"/>
              </a:ext>
            </a:extLst>
          </p:cNvPr>
          <p:cNvSpPr/>
          <p:nvPr/>
        </p:nvSpPr>
        <p:spPr>
          <a:xfrm>
            <a:off x="867620" y="2346899"/>
            <a:ext cx="1688717" cy="1500472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64620EA-0785-DEFE-06D1-351783BD32E0}"/>
              </a:ext>
            </a:extLst>
          </p:cNvPr>
          <p:cNvSpPr/>
          <p:nvPr/>
        </p:nvSpPr>
        <p:spPr>
          <a:xfrm>
            <a:off x="2624007" y="2950268"/>
            <a:ext cx="1688715" cy="1500819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FF87028-C063-37D2-05D5-ECE7EBEA6C4C}"/>
              </a:ext>
            </a:extLst>
          </p:cNvPr>
          <p:cNvSpPr/>
          <p:nvPr/>
        </p:nvSpPr>
        <p:spPr>
          <a:xfrm>
            <a:off x="4372028" y="2346899"/>
            <a:ext cx="1688715" cy="1500821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6D5D2758-A732-CBA2-33CA-4996F2B2746D}"/>
              </a:ext>
            </a:extLst>
          </p:cNvPr>
          <p:cNvSpPr/>
          <p:nvPr/>
        </p:nvSpPr>
        <p:spPr>
          <a:xfrm>
            <a:off x="6128330" y="2950268"/>
            <a:ext cx="1688717" cy="1500819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2EB54C6-815C-F26B-E03C-7286E27AA040}"/>
              </a:ext>
            </a:extLst>
          </p:cNvPr>
          <p:cNvSpPr/>
          <p:nvPr/>
        </p:nvSpPr>
        <p:spPr>
          <a:xfrm>
            <a:off x="7880311" y="2346899"/>
            <a:ext cx="1688717" cy="1500821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29BFD757-78F9-3F10-39EB-2340B7F36CD8}"/>
              </a:ext>
            </a:extLst>
          </p:cNvPr>
          <p:cNvSpPr/>
          <p:nvPr/>
        </p:nvSpPr>
        <p:spPr>
          <a:xfrm>
            <a:off x="9636699" y="2950268"/>
            <a:ext cx="1688715" cy="1500470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E8D1E1-FDA0-BD9E-A717-3BC2F2EC10D9}"/>
              </a:ext>
            </a:extLst>
          </p:cNvPr>
          <p:cNvSpPr txBox="1"/>
          <p:nvPr/>
        </p:nvSpPr>
        <p:spPr>
          <a:xfrm>
            <a:off x="940353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FF6871-3BE1-4A0F-6021-9B2CA0B8B0DF}"/>
              </a:ext>
            </a:extLst>
          </p:cNvPr>
          <p:cNvSpPr txBox="1"/>
          <p:nvPr/>
        </p:nvSpPr>
        <p:spPr>
          <a:xfrm>
            <a:off x="2678386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6B1D0F-B0EA-F811-6636-E9D228461FB6}"/>
              </a:ext>
            </a:extLst>
          </p:cNvPr>
          <p:cNvSpPr txBox="1"/>
          <p:nvPr/>
        </p:nvSpPr>
        <p:spPr>
          <a:xfrm>
            <a:off x="4416419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E32F4E-BFAF-32FD-6DE5-E5F9F70D2407}"/>
              </a:ext>
            </a:extLst>
          </p:cNvPr>
          <p:cNvSpPr txBox="1"/>
          <p:nvPr/>
        </p:nvSpPr>
        <p:spPr>
          <a:xfrm>
            <a:off x="6154452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4DA92E-41EE-5544-FCD0-A45203884287}"/>
              </a:ext>
            </a:extLst>
          </p:cNvPr>
          <p:cNvSpPr txBox="1"/>
          <p:nvPr/>
        </p:nvSpPr>
        <p:spPr>
          <a:xfrm>
            <a:off x="7892485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F9AABE-A853-37E7-C72E-2392DBC0172E}"/>
              </a:ext>
            </a:extLst>
          </p:cNvPr>
          <p:cNvSpPr txBox="1"/>
          <p:nvPr/>
        </p:nvSpPr>
        <p:spPr>
          <a:xfrm>
            <a:off x="9630518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06</a:t>
            </a:r>
          </a:p>
        </p:txBody>
      </p:sp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F59A7F01-40BF-E717-E2DC-98145F368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0168" y="3136935"/>
            <a:ext cx="524114" cy="524114"/>
          </a:xfrm>
          <a:prstGeom prst="rect">
            <a:avLst/>
          </a:prstGeom>
        </p:spPr>
      </p:pic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6E2D126F-1758-BC4B-3A27-F38B56AB1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4102" y="3136935"/>
            <a:ext cx="524114" cy="524114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161B0651-2968-CF9F-1C97-F5659B2704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38198" y="3136935"/>
            <a:ext cx="524114" cy="524114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6E64A793-7FDB-A58D-C6D0-D9C7B1EDDD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6069" y="3136935"/>
            <a:ext cx="524114" cy="524114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A89194E0-EB22-9F5B-D85E-D6167C1772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48036" y="3136935"/>
            <a:ext cx="524114" cy="524114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73F20251-098D-7180-54D7-C3DFC7C9D4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62135" y="3136935"/>
            <a:ext cx="524114" cy="52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4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E4678-0136-8CFF-A40F-114973782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CC240-DD8A-0FD3-4BDF-702BC1A3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Pointer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9BF19E7-A561-39E4-9A2A-2C3642A94655}"/>
              </a:ext>
            </a:extLst>
          </p:cNvPr>
          <p:cNvSpPr/>
          <p:nvPr/>
        </p:nvSpPr>
        <p:spPr>
          <a:xfrm>
            <a:off x="867620" y="2346899"/>
            <a:ext cx="1688717" cy="1500472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A897851-9D5B-C4DE-1DBB-AABDC46136B5}"/>
              </a:ext>
            </a:extLst>
          </p:cNvPr>
          <p:cNvSpPr/>
          <p:nvPr/>
        </p:nvSpPr>
        <p:spPr>
          <a:xfrm>
            <a:off x="2624007" y="2950268"/>
            <a:ext cx="1688715" cy="1500819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1E08906C-6F14-3C3F-5710-9EBC84659633}"/>
              </a:ext>
            </a:extLst>
          </p:cNvPr>
          <p:cNvSpPr/>
          <p:nvPr/>
        </p:nvSpPr>
        <p:spPr>
          <a:xfrm>
            <a:off x="4372028" y="2346899"/>
            <a:ext cx="1688715" cy="1500821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1151959-62E8-2896-B001-E89F4D367CC8}"/>
              </a:ext>
            </a:extLst>
          </p:cNvPr>
          <p:cNvSpPr/>
          <p:nvPr/>
        </p:nvSpPr>
        <p:spPr>
          <a:xfrm>
            <a:off x="6128330" y="2950268"/>
            <a:ext cx="1688717" cy="1500819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B7CC101-DD20-5500-56A9-764B914F82AE}"/>
              </a:ext>
            </a:extLst>
          </p:cNvPr>
          <p:cNvSpPr/>
          <p:nvPr/>
        </p:nvSpPr>
        <p:spPr>
          <a:xfrm>
            <a:off x="7880311" y="2346899"/>
            <a:ext cx="1688717" cy="1500821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F5A5EFE-4AD0-8347-3005-606F54E171A4}"/>
              </a:ext>
            </a:extLst>
          </p:cNvPr>
          <p:cNvSpPr/>
          <p:nvPr/>
        </p:nvSpPr>
        <p:spPr>
          <a:xfrm>
            <a:off x="9636699" y="2950268"/>
            <a:ext cx="1688715" cy="1500470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A6A95D-74C7-5EC6-B7B5-91F31B4D5D1A}"/>
              </a:ext>
            </a:extLst>
          </p:cNvPr>
          <p:cNvSpPr txBox="1"/>
          <p:nvPr/>
        </p:nvSpPr>
        <p:spPr>
          <a:xfrm>
            <a:off x="940353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FB8025-73A1-BA05-9872-F99EA0729A02}"/>
              </a:ext>
            </a:extLst>
          </p:cNvPr>
          <p:cNvSpPr txBox="1"/>
          <p:nvPr/>
        </p:nvSpPr>
        <p:spPr>
          <a:xfrm>
            <a:off x="2678386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9159A2-6EA1-E0E8-080D-1207D396A08F}"/>
              </a:ext>
            </a:extLst>
          </p:cNvPr>
          <p:cNvSpPr txBox="1"/>
          <p:nvPr/>
        </p:nvSpPr>
        <p:spPr>
          <a:xfrm>
            <a:off x="4416419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63046D-77D9-E086-2645-3C0951364D61}"/>
              </a:ext>
            </a:extLst>
          </p:cNvPr>
          <p:cNvSpPr txBox="1"/>
          <p:nvPr/>
        </p:nvSpPr>
        <p:spPr>
          <a:xfrm>
            <a:off x="6154452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98C63A-C173-441A-290A-C59F22A789CD}"/>
              </a:ext>
            </a:extLst>
          </p:cNvPr>
          <p:cNvSpPr txBox="1"/>
          <p:nvPr/>
        </p:nvSpPr>
        <p:spPr>
          <a:xfrm>
            <a:off x="7892485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18A39B3-B8ED-9EE3-DDAA-A4C49AE0AB6C}"/>
              </a:ext>
            </a:extLst>
          </p:cNvPr>
          <p:cNvSpPr txBox="1"/>
          <p:nvPr/>
        </p:nvSpPr>
        <p:spPr>
          <a:xfrm>
            <a:off x="9630518" y="310660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/>
              <a:t>06</a:t>
            </a:r>
          </a:p>
        </p:txBody>
      </p:sp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F2CD99FE-FCB6-AF79-CD31-E841188F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0168" y="3136935"/>
            <a:ext cx="524114" cy="524114"/>
          </a:xfrm>
          <a:prstGeom prst="rect">
            <a:avLst/>
          </a:prstGeom>
        </p:spPr>
      </p:pic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B91E6F5A-DB37-0DB8-6E00-A0520E8E1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24102" y="3136935"/>
            <a:ext cx="524114" cy="524114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4706DEFA-BD31-C543-1EC4-B6E1DFD11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38198" y="3136935"/>
            <a:ext cx="524114" cy="524114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62FF5A10-C59C-D39E-8E48-475D00CB3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6069" y="3136935"/>
            <a:ext cx="524114" cy="524114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80BE1F87-0BAC-5A08-BB29-88FE6052B7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48036" y="3136935"/>
            <a:ext cx="524114" cy="524114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663451B1-4D6A-3E47-0060-A7E7D65F5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62135" y="3136935"/>
            <a:ext cx="524114" cy="52411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F948CD6-ACE5-9455-ED5E-3A1D156CF95C}"/>
              </a:ext>
            </a:extLst>
          </p:cNvPr>
          <p:cNvGrpSpPr/>
          <p:nvPr/>
        </p:nvGrpSpPr>
        <p:grpSpPr>
          <a:xfrm>
            <a:off x="6128022" y="4480994"/>
            <a:ext cx="1691640" cy="1013154"/>
            <a:chOff x="6128022" y="4480994"/>
            <a:chExt cx="1691640" cy="1013154"/>
          </a:xfrm>
        </p:grpSpPr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id="{CA4DDEEE-555D-A59A-F878-881A42C701A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37">
              <a:extLst>
                <a:ext uri="{FF2B5EF4-FFF2-40B4-BE49-F238E27FC236}">
                  <a16:creationId xmlns:a16="http://schemas.microsoft.com/office/drawing/2014/main" id="{39515869-BAAE-D2BE-992C-13E40436870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173ABF8-F713-B082-A6BD-22120E7FDA36}"/>
              </a:ext>
            </a:extLst>
          </p:cNvPr>
          <p:cNvGrpSpPr/>
          <p:nvPr/>
        </p:nvGrpSpPr>
        <p:grpSpPr>
          <a:xfrm>
            <a:off x="9636390" y="4480994"/>
            <a:ext cx="1691640" cy="1013154"/>
            <a:chOff x="9636390" y="4480994"/>
            <a:chExt cx="1691640" cy="1013154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63D7A6B1-2AA7-60B4-D1F6-222BA500324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DF4EB0E5-B4A7-E1FF-F813-FC770E09041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50A3DB5-FEB5-929D-1685-B3B1ADA21283}"/>
              </a:ext>
            </a:extLst>
          </p:cNvPr>
          <p:cNvGrpSpPr/>
          <p:nvPr/>
        </p:nvGrpSpPr>
        <p:grpSpPr>
          <a:xfrm>
            <a:off x="2623698" y="4480994"/>
            <a:ext cx="1691640" cy="1013154"/>
            <a:chOff x="2623698" y="4480994"/>
            <a:chExt cx="1691640" cy="1013154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4B94FB63-9CE9-E0B6-5EC9-CE0B8402958C}"/>
                </a:ext>
              </a:extLst>
            </p:cNvPr>
            <p:cNvSpPr txBox="1"/>
            <p:nvPr/>
          </p:nvSpPr>
          <p:spPr>
            <a:xfrm>
              <a:off x="2623698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37">
              <a:extLst>
                <a:ext uri="{FF2B5EF4-FFF2-40B4-BE49-F238E27FC236}">
                  <a16:creationId xmlns:a16="http://schemas.microsoft.com/office/drawing/2014/main" id="{3FA0CA95-13BA-0399-7890-25A9195EB97B}"/>
                </a:ext>
              </a:extLst>
            </p:cNvPr>
            <p:cNvSpPr txBox="1"/>
            <p:nvPr/>
          </p:nvSpPr>
          <p:spPr>
            <a:xfrm>
              <a:off x="2623698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F93437-FDE2-E2DF-E5D2-1C2A396F10FF}"/>
              </a:ext>
            </a:extLst>
          </p:cNvPr>
          <p:cNvGrpSpPr/>
          <p:nvPr/>
        </p:nvGrpSpPr>
        <p:grpSpPr>
          <a:xfrm>
            <a:off x="4371719" y="1303839"/>
            <a:ext cx="1691640" cy="1013154"/>
            <a:chOff x="4371719" y="1303839"/>
            <a:chExt cx="1691640" cy="1013154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9D428C44-DDBD-E2BC-CC03-0543B4B77141}"/>
                </a:ext>
              </a:extLst>
            </p:cNvPr>
            <p:cNvSpPr txBox="1"/>
            <p:nvPr/>
          </p:nvSpPr>
          <p:spPr>
            <a:xfrm>
              <a:off x="4371719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FA9F0014-B1D1-92CF-9A9A-9AC6889E6367}"/>
                </a:ext>
              </a:extLst>
            </p:cNvPr>
            <p:cNvSpPr txBox="1"/>
            <p:nvPr/>
          </p:nvSpPr>
          <p:spPr>
            <a:xfrm>
              <a:off x="4371719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496B7DD-2186-48AC-2FB2-BB97DEF3E77C}"/>
              </a:ext>
            </a:extLst>
          </p:cNvPr>
          <p:cNvGrpSpPr/>
          <p:nvPr/>
        </p:nvGrpSpPr>
        <p:grpSpPr>
          <a:xfrm>
            <a:off x="7880003" y="1303839"/>
            <a:ext cx="1691640" cy="1013154"/>
            <a:chOff x="7880003" y="1303839"/>
            <a:chExt cx="1691640" cy="1013154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E9B721F7-C05F-B124-B243-7A091A510C38}"/>
                </a:ext>
              </a:extLst>
            </p:cNvPr>
            <p:cNvSpPr txBox="1"/>
            <p:nvPr/>
          </p:nvSpPr>
          <p:spPr>
            <a:xfrm>
              <a:off x="7880003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18B41931-F058-BFBE-4D78-A64AB077F19F}"/>
                </a:ext>
              </a:extLst>
            </p:cNvPr>
            <p:cNvSpPr txBox="1"/>
            <p:nvPr/>
          </p:nvSpPr>
          <p:spPr>
            <a:xfrm>
              <a:off x="7880003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ECAB3E6-3893-D024-91D6-1765F335C47D}"/>
              </a:ext>
            </a:extLst>
          </p:cNvPr>
          <p:cNvGrpSpPr/>
          <p:nvPr/>
        </p:nvGrpSpPr>
        <p:grpSpPr>
          <a:xfrm>
            <a:off x="867312" y="1303839"/>
            <a:ext cx="1691640" cy="1013154"/>
            <a:chOff x="867312" y="1303839"/>
            <a:chExt cx="1691640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3C4C383E-525D-AF20-810B-0AA67E2F35C6}"/>
                </a:ext>
              </a:extLst>
            </p:cNvPr>
            <p:cNvSpPr txBox="1"/>
            <p:nvPr/>
          </p:nvSpPr>
          <p:spPr>
            <a:xfrm>
              <a:off x="867312" y="1303839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7833B6C9-9739-A8F4-FA8E-DEE983446023}"/>
                </a:ext>
              </a:extLst>
            </p:cNvPr>
            <p:cNvSpPr txBox="1"/>
            <p:nvPr/>
          </p:nvSpPr>
          <p:spPr>
            <a:xfrm>
              <a:off x="867312" y="1670662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70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300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Pointer Flow – Slide Template</vt:lpstr>
      <vt:lpstr>6-Step Pointer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Pointer Flow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2025-09-16T16:01:31Z</dcterms:modified>
  <cp:category>Charts &amp; Diagrams</cp:category>
</cp:coreProperties>
</file>