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37" r:id="rId4"/>
    <p:sldId id="44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805AAB"/>
    <a:srgbClr val="F595A6"/>
    <a:srgbClr val="D0BA94"/>
    <a:srgbClr val="941651"/>
    <a:srgbClr val="A26700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ED149-B0F7-6530-2AA7-D222309C8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FFF0E5-DAD6-831B-206F-6944F07A54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D7EAC5-91D6-11E7-6645-42FEB62BC9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C502BC-280C-B883-77AF-0EBD95092C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793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2C468-BE81-A89C-0212-3DA5E930C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F6D61A-D75F-B1B5-6F98-4FBE51E31D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084CFB-DA1A-4263-BB54-5C43D8FB19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2D1F7C-25DB-60C4-3400-91124A1770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53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9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722F9-1545-7682-5C6A-3555FB3F8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859A46E-2E76-5E63-93FC-1265AD09A261}"/>
              </a:ext>
            </a:extLst>
          </p:cNvPr>
          <p:cNvGrpSpPr/>
          <p:nvPr/>
        </p:nvGrpSpPr>
        <p:grpSpPr>
          <a:xfrm>
            <a:off x="3789524" y="1150479"/>
            <a:ext cx="4612953" cy="4557831"/>
            <a:chOff x="3789524" y="1150479"/>
            <a:chExt cx="4612953" cy="4557831"/>
          </a:xfrm>
        </p:grpSpPr>
        <p:sp>
          <p:nvSpPr>
            <p:cNvPr id="25" name="Forme libre 39">
              <a:extLst>
                <a:ext uri="{FF2B5EF4-FFF2-40B4-BE49-F238E27FC236}">
                  <a16:creationId xmlns:a16="http://schemas.microsoft.com/office/drawing/2014/main" id="{11E3350B-5EAE-4BF2-9D62-B43C507151E9}"/>
                </a:ext>
              </a:extLst>
            </p:cNvPr>
            <p:cNvSpPr/>
            <p:nvPr/>
          </p:nvSpPr>
          <p:spPr>
            <a:xfrm>
              <a:off x="4197180" y="1908711"/>
              <a:ext cx="1110424" cy="1235917"/>
            </a:xfrm>
            <a:custGeom>
              <a:avLst/>
              <a:gdLst>
                <a:gd name="connsiteX0" fmla="*/ 369261 w 1110424"/>
                <a:gd name="connsiteY0" fmla="*/ 67298 h 1235917"/>
                <a:gd name="connsiteX1" fmla="*/ 295303 w 1110424"/>
                <a:gd name="connsiteY1" fmla="*/ 237789 h 1235917"/>
                <a:gd name="connsiteX2" fmla="*/ 227420 w 1110424"/>
                <a:gd name="connsiteY2" fmla="*/ 397720 h 1235917"/>
                <a:gd name="connsiteX3" fmla="*/ 180139 w 1110424"/>
                <a:gd name="connsiteY3" fmla="*/ 485078 h 1235917"/>
                <a:gd name="connsiteX4" fmla="*/ 89541 w 1110424"/>
                <a:gd name="connsiteY4" fmla="*/ 738701 h 1235917"/>
                <a:gd name="connsiteX5" fmla="*/ 78183 w 1110424"/>
                <a:gd name="connsiteY5" fmla="*/ 768259 h 1235917"/>
                <a:gd name="connsiteX6" fmla="*/ 71315 w 1110424"/>
                <a:gd name="connsiteY6" fmla="*/ 784094 h 1235917"/>
                <a:gd name="connsiteX7" fmla="*/ 87692 w 1110424"/>
                <a:gd name="connsiteY7" fmla="*/ 842418 h 1235917"/>
                <a:gd name="connsiteX8" fmla="*/ 112785 w 1110424"/>
                <a:gd name="connsiteY8" fmla="*/ 901010 h 1235917"/>
                <a:gd name="connsiteX9" fmla="*/ 134444 w 1110424"/>
                <a:gd name="connsiteY9" fmla="*/ 1088390 h 1235917"/>
                <a:gd name="connsiteX10" fmla="*/ 6075 w 1110424"/>
                <a:gd name="connsiteY10" fmla="*/ 1230113 h 1235917"/>
                <a:gd name="connsiteX11" fmla="*/ 0 w 1110424"/>
                <a:gd name="connsiteY11" fmla="*/ 1235918 h 1235917"/>
                <a:gd name="connsiteX12" fmla="*/ 872967 w 1110424"/>
                <a:gd name="connsiteY12" fmla="*/ 1235918 h 1235917"/>
                <a:gd name="connsiteX13" fmla="*/ 1110424 w 1110424"/>
                <a:gd name="connsiteY13" fmla="*/ 508038 h 1235917"/>
                <a:gd name="connsiteX14" fmla="*/ 923152 w 1110424"/>
                <a:gd name="connsiteY14" fmla="*/ 372121 h 1235917"/>
                <a:gd name="connsiteX15" fmla="*/ 410730 w 1110424"/>
                <a:gd name="connsiteY15" fmla="*/ 0 h 1235917"/>
                <a:gd name="connsiteX16" fmla="*/ 369261 w 1110424"/>
                <a:gd name="connsiteY16" fmla="*/ 67298 h 1235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10424" h="1235917">
                  <a:moveTo>
                    <a:pt x="369261" y="67298"/>
                  </a:moveTo>
                  <a:cubicBezTo>
                    <a:pt x="339413" y="121401"/>
                    <a:pt x="316962" y="180518"/>
                    <a:pt x="295303" y="237789"/>
                  </a:cubicBezTo>
                  <a:cubicBezTo>
                    <a:pt x="275229" y="290836"/>
                    <a:pt x="254361" y="345729"/>
                    <a:pt x="227420" y="397720"/>
                  </a:cubicBezTo>
                  <a:cubicBezTo>
                    <a:pt x="209195" y="432823"/>
                    <a:pt x="193610" y="460796"/>
                    <a:pt x="180139" y="485078"/>
                  </a:cubicBezTo>
                  <a:cubicBezTo>
                    <a:pt x="135237" y="565835"/>
                    <a:pt x="114634" y="602783"/>
                    <a:pt x="89541" y="738701"/>
                  </a:cubicBezTo>
                  <a:cubicBezTo>
                    <a:pt x="87692" y="748466"/>
                    <a:pt x="82937" y="758495"/>
                    <a:pt x="78183" y="768259"/>
                  </a:cubicBezTo>
                  <a:cubicBezTo>
                    <a:pt x="75542" y="773536"/>
                    <a:pt x="71844" y="781191"/>
                    <a:pt x="71315" y="784094"/>
                  </a:cubicBezTo>
                  <a:cubicBezTo>
                    <a:pt x="72108" y="789635"/>
                    <a:pt x="83730" y="830543"/>
                    <a:pt x="87692" y="842418"/>
                  </a:cubicBezTo>
                  <a:cubicBezTo>
                    <a:pt x="94032" y="861687"/>
                    <a:pt x="103276" y="880688"/>
                    <a:pt x="112785" y="901010"/>
                  </a:cubicBezTo>
                  <a:cubicBezTo>
                    <a:pt x="139463" y="956960"/>
                    <a:pt x="169574" y="1020301"/>
                    <a:pt x="134444" y="1088390"/>
                  </a:cubicBezTo>
                  <a:cubicBezTo>
                    <a:pt x="115427" y="1125339"/>
                    <a:pt x="62071" y="1176273"/>
                    <a:pt x="6075" y="1230113"/>
                  </a:cubicBezTo>
                  <a:cubicBezTo>
                    <a:pt x="3961" y="1231959"/>
                    <a:pt x="1848" y="1234072"/>
                    <a:pt x="0" y="1235918"/>
                  </a:cubicBezTo>
                  <a:lnTo>
                    <a:pt x="872967" y="1235918"/>
                  </a:lnTo>
                  <a:cubicBezTo>
                    <a:pt x="877721" y="973587"/>
                    <a:pt x="959338" y="722867"/>
                    <a:pt x="1110424" y="508038"/>
                  </a:cubicBezTo>
                  <a:lnTo>
                    <a:pt x="923152" y="372121"/>
                  </a:lnTo>
                  <a:lnTo>
                    <a:pt x="410730" y="0"/>
                  </a:lnTo>
                  <a:cubicBezTo>
                    <a:pt x="394354" y="24016"/>
                    <a:pt x="380883" y="46185"/>
                    <a:pt x="369261" y="67298"/>
                  </a:cubicBezTo>
                  <a:close/>
                </a:path>
              </a:pathLst>
            </a:custGeom>
            <a:solidFill>
              <a:schemeClr val="accent5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" name="Forme libre 40">
              <a:extLst>
                <a:ext uri="{FF2B5EF4-FFF2-40B4-BE49-F238E27FC236}">
                  <a16:creationId xmlns:a16="http://schemas.microsoft.com/office/drawing/2014/main" id="{13A2337C-58EF-4A35-CB47-7CEC14499A4D}"/>
                </a:ext>
              </a:extLst>
            </p:cNvPr>
            <p:cNvSpPr/>
            <p:nvPr/>
          </p:nvSpPr>
          <p:spPr>
            <a:xfrm>
              <a:off x="7359407" y="3191871"/>
              <a:ext cx="1043070" cy="1240669"/>
            </a:xfrm>
            <a:custGeom>
              <a:avLst/>
              <a:gdLst>
                <a:gd name="connsiteX0" fmla="*/ 231383 w 1043070"/>
                <a:gd name="connsiteY0" fmla="*/ 1176537 h 1240669"/>
                <a:gd name="connsiteX1" fmla="*/ 761765 w 1043070"/>
                <a:gd name="connsiteY1" fmla="*/ 1240670 h 1240669"/>
                <a:gd name="connsiteX2" fmla="*/ 654528 w 1043070"/>
                <a:gd name="connsiteY2" fmla="*/ 1164134 h 1240669"/>
                <a:gd name="connsiteX3" fmla="*/ 668264 w 1043070"/>
                <a:gd name="connsiteY3" fmla="*/ 1145132 h 1240669"/>
                <a:gd name="connsiteX4" fmla="*/ 1043070 w 1043070"/>
                <a:gd name="connsiteY4" fmla="*/ 0 h 1240669"/>
                <a:gd name="connsiteX5" fmla="*/ 336244 w 1043070"/>
                <a:gd name="connsiteY5" fmla="*/ 0 h 1240669"/>
                <a:gd name="connsiteX6" fmla="*/ 94034 w 1043070"/>
                <a:gd name="connsiteY6" fmla="*/ 733949 h 1240669"/>
                <a:gd name="connsiteX7" fmla="*/ 80298 w 1043070"/>
                <a:gd name="connsiteY7" fmla="*/ 753218 h 1240669"/>
                <a:gd name="connsiteX8" fmla="*/ 0 w 1043070"/>
                <a:gd name="connsiteY8" fmla="*/ 695682 h 1240669"/>
                <a:gd name="connsiteX9" fmla="*/ 231647 w 1043070"/>
                <a:gd name="connsiteY9" fmla="*/ 1176801 h 124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43070" h="1240669">
                  <a:moveTo>
                    <a:pt x="231383" y="1176537"/>
                  </a:moveTo>
                  <a:lnTo>
                    <a:pt x="761765" y="1240670"/>
                  </a:lnTo>
                  <a:lnTo>
                    <a:pt x="654528" y="1164134"/>
                  </a:lnTo>
                  <a:lnTo>
                    <a:pt x="668264" y="1145132"/>
                  </a:lnTo>
                  <a:cubicBezTo>
                    <a:pt x="908891" y="807847"/>
                    <a:pt x="1038318" y="412501"/>
                    <a:pt x="1043070" y="0"/>
                  </a:cubicBezTo>
                  <a:lnTo>
                    <a:pt x="336244" y="0"/>
                  </a:lnTo>
                  <a:cubicBezTo>
                    <a:pt x="331491" y="263916"/>
                    <a:pt x="248023" y="517011"/>
                    <a:pt x="94034" y="733949"/>
                  </a:cubicBezTo>
                  <a:lnTo>
                    <a:pt x="80298" y="753218"/>
                  </a:lnTo>
                  <a:lnTo>
                    <a:pt x="0" y="695682"/>
                  </a:lnTo>
                  <a:lnTo>
                    <a:pt x="231647" y="1176801"/>
                  </a:lnTo>
                  <a:close/>
                </a:path>
              </a:pathLst>
            </a:custGeom>
            <a:solidFill>
              <a:schemeClr val="accent6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" name="Forme libre 41">
              <a:extLst>
                <a:ext uri="{FF2B5EF4-FFF2-40B4-BE49-F238E27FC236}">
                  <a16:creationId xmlns:a16="http://schemas.microsoft.com/office/drawing/2014/main" id="{B7A9173B-8B08-FC13-EFE6-C3D7B7E6B1E9}"/>
                </a:ext>
              </a:extLst>
            </p:cNvPr>
            <p:cNvSpPr/>
            <p:nvPr/>
          </p:nvSpPr>
          <p:spPr>
            <a:xfrm>
              <a:off x="5781199" y="1150479"/>
              <a:ext cx="1208683" cy="763509"/>
            </a:xfrm>
            <a:custGeom>
              <a:avLst/>
              <a:gdLst>
                <a:gd name="connsiteX0" fmla="*/ 218440 w 1208683"/>
                <a:gd name="connsiteY0" fmla="*/ 763247 h 763509"/>
                <a:gd name="connsiteX1" fmla="*/ 984697 w 1208683"/>
                <a:gd name="connsiteY1" fmla="*/ 763247 h 763509"/>
                <a:gd name="connsiteX2" fmla="*/ 1208684 w 1208683"/>
                <a:gd name="connsiteY2" fmla="*/ 74689 h 763509"/>
                <a:gd name="connsiteX3" fmla="*/ 845762 w 1208683"/>
                <a:gd name="connsiteY3" fmla="*/ 9502 h 763509"/>
                <a:gd name="connsiteX4" fmla="*/ 796104 w 1208683"/>
                <a:gd name="connsiteY4" fmla="*/ 9502 h 763509"/>
                <a:gd name="connsiteX5" fmla="*/ 601437 w 1208683"/>
                <a:gd name="connsiteY5" fmla="*/ 0 h 763509"/>
                <a:gd name="connsiteX6" fmla="*/ 22451 w 1208683"/>
                <a:gd name="connsiteY6" fmla="*/ 85246 h 763509"/>
                <a:gd name="connsiteX7" fmla="*/ 12414 w 1208683"/>
                <a:gd name="connsiteY7" fmla="*/ 88149 h 763509"/>
                <a:gd name="connsiteX8" fmla="*/ 0 w 1208683"/>
                <a:gd name="connsiteY8" fmla="*/ 91844 h 763509"/>
                <a:gd name="connsiteX9" fmla="*/ 19017 w 1208683"/>
                <a:gd name="connsiteY9" fmla="*/ 150697 h 763509"/>
                <a:gd name="connsiteX10" fmla="*/ 218176 w 1208683"/>
                <a:gd name="connsiteY10" fmla="*/ 763509 h 763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08683" h="763509">
                  <a:moveTo>
                    <a:pt x="218440" y="763247"/>
                  </a:moveTo>
                  <a:cubicBezTo>
                    <a:pt x="466993" y="687239"/>
                    <a:pt x="736145" y="687239"/>
                    <a:pt x="984697" y="763247"/>
                  </a:cubicBezTo>
                  <a:lnTo>
                    <a:pt x="1208684" y="74689"/>
                  </a:lnTo>
                  <a:cubicBezTo>
                    <a:pt x="1088501" y="35630"/>
                    <a:pt x="966470" y="13460"/>
                    <a:pt x="845762" y="9502"/>
                  </a:cubicBezTo>
                  <a:cubicBezTo>
                    <a:pt x="829121" y="8974"/>
                    <a:pt x="812745" y="9238"/>
                    <a:pt x="796104" y="9502"/>
                  </a:cubicBezTo>
                  <a:cubicBezTo>
                    <a:pt x="726637" y="2904"/>
                    <a:pt x="663772" y="0"/>
                    <a:pt x="601437" y="0"/>
                  </a:cubicBezTo>
                  <a:cubicBezTo>
                    <a:pt x="405976" y="0"/>
                    <a:pt x="211044" y="28768"/>
                    <a:pt x="22451" y="85246"/>
                  </a:cubicBezTo>
                  <a:lnTo>
                    <a:pt x="12414" y="88149"/>
                  </a:lnTo>
                  <a:cubicBezTo>
                    <a:pt x="8190" y="89468"/>
                    <a:pt x="4227" y="90523"/>
                    <a:pt x="0" y="91844"/>
                  </a:cubicBezTo>
                  <a:lnTo>
                    <a:pt x="19017" y="150697"/>
                  </a:lnTo>
                  <a:lnTo>
                    <a:pt x="218176" y="763509"/>
                  </a:lnTo>
                  <a:close/>
                </a:path>
              </a:pathLst>
            </a:custGeom>
            <a:solidFill>
              <a:srgbClr val="805AAB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9" name="Forme libre 42">
              <a:extLst>
                <a:ext uri="{FF2B5EF4-FFF2-40B4-BE49-F238E27FC236}">
                  <a16:creationId xmlns:a16="http://schemas.microsoft.com/office/drawing/2014/main" id="{A2F5498E-9BC9-95CD-061D-B829527A8F8A}"/>
                </a:ext>
              </a:extLst>
            </p:cNvPr>
            <p:cNvSpPr/>
            <p:nvPr/>
          </p:nvSpPr>
          <p:spPr>
            <a:xfrm>
              <a:off x="4635380" y="1246809"/>
              <a:ext cx="1319619" cy="1131934"/>
            </a:xfrm>
            <a:custGeom>
              <a:avLst/>
              <a:gdLst>
                <a:gd name="connsiteX0" fmla="*/ 1319619 w 1319619"/>
                <a:gd name="connsiteY0" fmla="*/ 681432 h 1131934"/>
                <a:gd name="connsiteX1" fmla="*/ 1098009 w 1319619"/>
                <a:gd name="connsiteY1" fmla="*/ 0 h 1131934"/>
                <a:gd name="connsiteX2" fmla="*/ 0 w 1319619"/>
                <a:gd name="connsiteY2" fmla="*/ 623634 h 1131934"/>
                <a:gd name="connsiteX3" fmla="*/ 700223 w 1319619"/>
                <a:gd name="connsiteY3" fmla="*/ 1131935 h 1131934"/>
                <a:gd name="connsiteX4" fmla="*/ 1319619 w 1319619"/>
                <a:gd name="connsiteY4" fmla="*/ 681432 h 1131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9619" h="1131934">
                  <a:moveTo>
                    <a:pt x="1319619" y="681432"/>
                  </a:moveTo>
                  <a:lnTo>
                    <a:pt x="1098009" y="0"/>
                  </a:lnTo>
                  <a:cubicBezTo>
                    <a:pt x="725050" y="68355"/>
                    <a:pt x="250400" y="285029"/>
                    <a:pt x="0" y="623634"/>
                  </a:cubicBezTo>
                  <a:lnTo>
                    <a:pt x="700223" y="1131935"/>
                  </a:lnTo>
                  <a:cubicBezTo>
                    <a:pt x="857118" y="925026"/>
                    <a:pt x="1075558" y="766148"/>
                    <a:pt x="1319619" y="681432"/>
                  </a:cubicBezTo>
                  <a:close/>
                </a:path>
              </a:pathLst>
            </a:custGeom>
            <a:solidFill>
              <a:schemeClr val="accent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0" name="Forme libre 43">
              <a:extLst>
                <a:ext uri="{FF2B5EF4-FFF2-40B4-BE49-F238E27FC236}">
                  <a16:creationId xmlns:a16="http://schemas.microsoft.com/office/drawing/2014/main" id="{4A2CED68-A7CD-D43D-6A17-230F6F0E65FE}"/>
                </a:ext>
              </a:extLst>
            </p:cNvPr>
            <p:cNvSpPr/>
            <p:nvPr/>
          </p:nvSpPr>
          <p:spPr>
            <a:xfrm>
              <a:off x="6810798" y="1240211"/>
              <a:ext cx="1190985" cy="1138268"/>
            </a:xfrm>
            <a:custGeom>
              <a:avLst/>
              <a:gdLst>
                <a:gd name="connsiteX0" fmla="*/ 508461 w 1190985"/>
                <a:gd name="connsiteY0" fmla="*/ 140932 h 1138268"/>
                <a:gd name="connsiteX1" fmla="*/ 506877 w 1190985"/>
                <a:gd name="connsiteY1" fmla="*/ 139875 h 1138268"/>
                <a:gd name="connsiteX2" fmla="*/ 223722 w 1190985"/>
                <a:gd name="connsiteY2" fmla="*/ 0 h 1138268"/>
                <a:gd name="connsiteX3" fmla="*/ 0 w 1190985"/>
                <a:gd name="connsiteY3" fmla="*/ 687765 h 1138268"/>
                <a:gd name="connsiteX4" fmla="*/ 619399 w 1190985"/>
                <a:gd name="connsiteY4" fmla="*/ 1138269 h 1138268"/>
                <a:gd name="connsiteX5" fmla="*/ 809575 w 1190985"/>
                <a:gd name="connsiteY5" fmla="*/ 1000241 h 1138268"/>
                <a:gd name="connsiteX6" fmla="*/ 1190985 w 1190985"/>
                <a:gd name="connsiteY6" fmla="*/ 723393 h 1138268"/>
                <a:gd name="connsiteX7" fmla="*/ 508196 w 1190985"/>
                <a:gd name="connsiteY7" fmla="*/ 140932 h 1138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0985" h="1138268">
                  <a:moveTo>
                    <a:pt x="508461" y="140932"/>
                  </a:moveTo>
                  <a:lnTo>
                    <a:pt x="506877" y="139875"/>
                  </a:lnTo>
                  <a:cubicBezTo>
                    <a:pt x="416013" y="82342"/>
                    <a:pt x="320925" y="35365"/>
                    <a:pt x="223722" y="0"/>
                  </a:cubicBezTo>
                  <a:lnTo>
                    <a:pt x="0" y="687765"/>
                  </a:lnTo>
                  <a:cubicBezTo>
                    <a:pt x="244061" y="772219"/>
                    <a:pt x="462766" y="931095"/>
                    <a:pt x="619399" y="1138269"/>
                  </a:cubicBezTo>
                  <a:lnTo>
                    <a:pt x="809575" y="1000241"/>
                  </a:lnTo>
                  <a:lnTo>
                    <a:pt x="1190985" y="723393"/>
                  </a:lnTo>
                  <a:cubicBezTo>
                    <a:pt x="1010582" y="482175"/>
                    <a:pt x="774972" y="281071"/>
                    <a:pt x="508196" y="140932"/>
                  </a:cubicBezTo>
                  <a:close/>
                </a:path>
              </a:pathLst>
            </a:custGeom>
            <a:solidFill>
              <a:schemeClr val="accent3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1" name="Forme libre 44">
              <a:extLst>
                <a:ext uri="{FF2B5EF4-FFF2-40B4-BE49-F238E27FC236}">
                  <a16:creationId xmlns:a16="http://schemas.microsoft.com/office/drawing/2014/main" id="{F88FAB65-B1A8-B872-DFED-7A792B4F0BDA}"/>
                </a:ext>
              </a:extLst>
            </p:cNvPr>
            <p:cNvSpPr/>
            <p:nvPr/>
          </p:nvSpPr>
          <p:spPr>
            <a:xfrm>
              <a:off x="7458194" y="2001873"/>
              <a:ext cx="944283" cy="1142756"/>
            </a:xfrm>
            <a:custGeom>
              <a:avLst/>
              <a:gdLst>
                <a:gd name="connsiteX0" fmla="*/ 0 w 944283"/>
                <a:gd name="connsiteY0" fmla="*/ 414877 h 1142756"/>
                <a:gd name="connsiteX1" fmla="*/ 237457 w 944283"/>
                <a:gd name="connsiteY1" fmla="*/ 1142756 h 1142756"/>
                <a:gd name="connsiteX2" fmla="*/ 944284 w 944283"/>
                <a:gd name="connsiteY2" fmla="*/ 1142756 h 1142756"/>
                <a:gd name="connsiteX3" fmla="*/ 571589 w 944283"/>
                <a:gd name="connsiteY3" fmla="*/ 0 h 1142756"/>
                <a:gd name="connsiteX4" fmla="*/ 287115 w 944283"/>
                <a:gd name="connsiteY4" fmla="*/ 206647 h 1142756"/>
                <a:gd name="connsiteX5" fmla="*/ 0 w 944283"/>
                <a:gd name="connsiteY5" fmla="*/ 415141 h 1142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44283" h="1142756">
                  <a:moveTo>
                    <a:pt x="0" y="414877"/>
                  </a:moveTo>
                  <a:cubicBezTo>
                    <a:pt x="151085" y="629969"/>
                    <a:pt x="232705" y="880425"/>
                    <a:pt x="237457" y="1142756"/>
                  </a:cubicBezTo>
                  <a:lnTo>
                    <a:pt x="944284" y="1142756"/>
                  </a:lnTo>
                  <a:cubicBezTo>
                    <a:pt x="939531" y="730520"/>
                    <a:pt x="810894" y="336495"/>
                    <a:pt x="571589" y="0"/>
                  </a:cubicBezTo>
                  <a:lnTo>
                    <a:pt x="287115" y="206647"/>
                  </a:lnTo>
                  <a:lnTo>
                    <a:pt x="0" y="415141"/>
                  </a:lnTo>
                  <a:close/>
                </a:path>
              </a:pathLst>
            </a:custGeom>
            <a:solidFill>
              <a:srgbClr val="D0BA9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2" name="Forme libre 45">
              <a:extLst>
                <a:ext uri="{FF2B5EF4-FFF2-40B4-BE49-F238E27FC236}">
                  <a16:creationId xmlns:a16="http://schemas.microsoft.com/office/drawing/2014/main" id="{697B5EB4-BE9D-C106-EAF0-5C21002FC7F5}"/>
                </a:ext>
              </a:extLst>
            </p:cNvPr>
            <p:cNvSpPr/>
            <p:nvPr/>
          </p:nvSpPr>
          <p:spPr>
            <a:xfrm>
              <a:off x="7745044" y="2001873"/>
              <a:ext cx="284738" cy="206382"/>
            </a:xfrm>
            <a:custGeom>
              <a:avLst/>
              <a:gdLst>
                <a:gd name="connsiteX0" fmla="*/ 0 w 284738"/>
                <a:gd name="connsiteY0" fmla="*/ 206383 h 206382"/>
                <a:gd name="connsiteX1" fmla="*/ 284739 w 284738"/>
                <a:gd name="connsiteY1" fmla="*/ 0 h 206382"/>
                <a:gd name="connsiteX2" fmla="*/ 284474 w 284738"/>
                <a:gd name="connsiteY2" fmla="*/ 0 h 206382"/>
                <a:gd name="connsiteX3" fmla="*/ 0 w 284738"/>
                <a:gd name="connsiteY3" fmla="*/ 206383 h 206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738" h="206382">
                  <a:moveTo>
                    <a:pt x="0" y="206383"/>
                  </a:moveTo>
                  <a:lnTo>
                    <a:pt x="284739" y="0"/>
                  </a:lnTo>
                  <a:lnTo>
                    <a:pt x="284474" y="0"/>
                  </a:lnTo>
                  <a:lnTo>
                    <a:pt x="0" y="206383"/>
                  </a:lnTo>
                  <a:close/>
                </a:path>
              </a:pathLst>
            </a:custGeom>
            <a:solidFill>
              <a:srgbClr val="F9B155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3" name="Forme libre 46">
              <a:extLst>
                <a:ext uri="{FF2B5EF4-FFF2-40B4-BE49-F238E27FC236}">
                  <a16:creationId xmlns:a16="http://schemas.microsoft.com/office/drawing/2014/main" id="{0568AE16-7AD8-CDCE-032C-1B9366908E62}"/>
                </a:ext>
              </a:extLst>
            </p:cNvPr>
            <p:cNvSpPr/>
            <p:nvPr/>
          </p:nvSpPr>
          <p:spPr>
            <a:xfrm>
              <a:off x="3789524" y="3191607"/>
              <a:ext cx="1518080" cy="1544701"/>
            </a:xfrm>
            <a:custGeom>
              <a:avLst/>
              <a:gdLst>
                <a:gd name="connsiteX0" fmla="*/ 1518080 w 1518080"/>
                <a:gd name="connsiteY0" fmla="*/ 727879 h 1544701"/>
                <a:gd name="connsiteX1" fmla="*/ 1280623 w 1518080"/>
                <a:gd name="connsiteY1" fmla="*/ 0 h 1544701"/>
                <a:gd name="connsiteX2" fmla="*/ 359319 w 1518080"/>
                <a:gd name="connsiteY2" fmla="*/ 0 h 1544701"/>
                <a:gd name="connsiteX3" fmla="*/ 314151 w 1518080"/>
                <a:gd name="connsiteY3" fmla="*/ 49352 h 1544701"/>
                <a:gd name="connsiteX4" fmla="*/ 237816 w 1518080"/>
                <a:gd name="connsiteY4" fmla="*/ 158350 h 1544701"/>
                <a:gd name="connsiteX5" fmla="*/ 181819 w 1518080"/>
                <a:gd name="connsiteY5" fmla="*/ 240691 h 1544701"/>
                <a:gd name="connsiteX6" fmla="*/ 132690 w 1518080"/>
                <a:gd name="connsiteY6" fmla="*/ 305085 h 1544701"/>
                <a:gd name="connsiteX7" fmla="*/ 3528 w 1518080"/>
                <a:gd name="connsiteY7" fmla="*/ 580615 h 1544701"/>
                <a:gd name="connsiteX8" fmla="*/ 142992 w 1518080"/>
                <a:gd name="connsiteY8" fmla="*/ 702280 h 1544701"/>
                <a:gd name="connsiteX9" fmla="*/ 195555 w 1518080"/>
                <a:gd name="connsiteY9" fmla="*/ 718643 h 1544701"/>
                <a:gd name="connsiteX10" fmla="*/ 293285 w 1518080"/>
                <a:gd name="connsiteY10" fmla="*/ 843475 h 1544701"/>
                <a:gd name="connsiteX11" fmla="*/ 256834 w 1518080"/>
                <a:gd name="connsiteY11" fmla="*/ 983087 h 1544701"/>
                <a:gd name="connsiteX12" fmla="*/ 234910 w 1518080"/>
                <a:gd name="connsiteY12" fmla="*/ 1158064 h 1544701"/>
                <a:gd name="connsiteX13" fmla="*/ 295398 w 1518080"/>
                <a:gd name="connsiteY13" fmla="*/ 1212957 h 1544701"/>
                <a:gd name="connsiteX14" fmla="*/ 316265 w 1518080"/>
                <a:gd name="connsiteY14" fmla="*/ 1223515 h 1544701"/>
                <a:gd name="connsiteX15" fmla="*/ 340829 w 1518080"/>
                <a:gd name="connsiteY15" fmla="*/ 1236446 h 1544701"/>
                <a:gd name="connsiteX16" fmla="*/ 324188 w 1518080"/>
                <a:gd name="connsiteY16" fmla="*/ 1258353 h 1544701"/>
                <a:gd name="connsiteX17" fmla="*/ 304643 w 1518080"/>
                <a:gd name="connsiteY17" fmla="*/ 1282632 h 1544701"/>
                <a:gd name="connsiteX18" fmla="*/ 258419 w 1518080"/>
                <a:gd name="connsiteY18" fmla="*/ 1382128 h 1544701"/>
                <a:gd name="connsiteX19" fmla="*/ 329736 w 1518080"/>
                <a:gd name="connsiteY19" fmla="*/ 1479251 h 1544701"/>
                <a:gd name="connsiteX20" fmla="*/ 392071 w 1518080"/>
                <a:gd name="connsiteY20" fmla="*/ 1544702 h 1544701"/>
                <a:gd name="connsiteX21" fmla="*/ 415051 w 1518080"/>
                <a:gd name="connsiteY21" fmla="*/ 1528075 h 1544701"/>
                <a:gd name="connsiteX22" fmla="*/ 1517816 w 1518080"/>
                <a:gd name="connsiteY22" fmla="*/ 727351 h 1544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18080" h="1544701">
                  <a:moveTo>
                    <a:pt x="1518080" y="727879"/>
                  </a:moveTo>
                  <a:cubicBezTo>
                    <a:pt x="1366994" y="513051"/>
                    <a:pt x="1285377" y="262331"/>
                    <a:pt x="1280623" y="0"/>
                  </a:cubicBezTo>
                  <a:lnTo>
                    <a:pt x="359319" y="0"/>
                  </a:lnTo>
                  <a:cubicBezTo>
                    <a:pt x="338980" y="20322"/>
                    <a:pt x="324453" y="36156"/>
                    <a:pt x="314151" y="49352"/>
                  </a:cubicBezTo>
                  <a:cubicBezTo>
                    <a:pt x="286946" y="83927"/>
                    <a:pt x="262117" y="121665"/>
                    <a:pt x="237816" y="158350"/>
                  </a:cubicBezTo>
                  <a:cubicBezTo>
                    <a:pt x="219590" y="186062"/>
                    <a:pt x="201365" y="213771"/>
                    <a:pt x="181819" y="240691"/>
                  </a:cubicBezTo>
                  <a:cubicBezTo>
                    <a:pt x="166763" y="261542"/>
                    <a:pt x="149860" y="283181"/>
                    <a:pt x="132690" y="305085"/>
                  </a:cubicBezTo>
                  <a:cubicBezTo>
                    <a:pt x="62167" y="395610"/>
                    <a:pt x="-17867" y="498274"/>
                    <a:pt x="3528" y="580615"/>
                  </a:cubicBezTo>
                  <a:cubicBezTo>
                    <a:pt x="15943" y="627857"/>
                    <a:pt x="62694" y="668762"/>
                    <a:pt x="142992" y="702280"/>
                  </a:cubicBezTo>
                  <a:cubicBezTo>
                    <a:pt x="160953" y="709935"/>
                    <a:pt x="178649" y="714419"/>
                    <a:pt x="195555" y="718643"/>
                  </a:cubicBezTo>
                  <a:cubicBezTo>
                    <a:pt x="246797" y="731839"/>
                    <a:pt x="299888" y="745563"/>
                    <a:pt x="293285" y="843475"/>
                  </a:cubicBezTo>
                  <a:cubicBezTo>
                    <a:pt x="289851" y="892827"/>
                    <a:pt x="273210" y="938748"/>
                    <a:pt x="256834" y="983087"/>
                  </a:cubicBezTo>
                  <a:cubicBezTo>
                    <a:pt x="233326" y="1047481"/>
                    <a:pt x="212724" y="1103432"/>
                    <a:pt x="234910" y="1158064"/>
                  </a:cubicBezTo>
                  <a:cubicBezTo>
                    <a:pt x="247853" y="1189733"/>
                    <a:pt x="264758" y="1197916"/>
                    <a:pt x="295398" y="1212957"/>
                  </a:cubicBezTo>
                  <a:cubicBezTo>
                    <a:pt x="302002" y="1216124"/>
                    <a:pt x="308868" y="1219555"/>
                    <a:pt x="316265" y="1223515"/>
                  </a:cubicBezTo>
                  <a:lnTo>
                    <a:pt x="340829" y="1236446"/>
                  </a:lnTo>
                  <a:lnTo>
                    <a:pt x="324188" y="1258353"/>
                  </a:lnTo>
                  <a:cubicBezTo>
                    <a:pt x="318114" y="1266533"/>
                    <a:pt x="311246" y="1274716"/>
                    <a:pt x="304643" y="1282632"/>
                  </a:cubicBezTo>
                  <a:cubicBezTo>
                    <a:pt x="277965" y="1315093"/>
                    <a:pt x="254721" y="1343334"/>
                    <a:pt x="258419" y="1382128"/>
                  </a:cubicBezTo>
                  <a:cubicBezTo>
                    <a:pt x="261853" y="1417492"/>
                    <a:pt x="294870" y="1447579"/>
                    <a:pt x="329736" y="1479251"/>
                  </a:cubicBezTo>
                  <a:cubicBezTo>
                    <a:pt x="352187" y="1499570"/>
                    <a:pt x="375166" y="1520684"/>
                    <a:pt x="392071" y="1544702"/>
                  </a:cubicBezTo>
                  <a:lnTo>
                    <a:pt x="415051" y="1528075"/>
                  </a:lnTo>
                  <a:lnTo>
                    <a:pt x="1517816" y="727351"/>
                  </a:lnTo>
                  <a:close/>
                </a:path>
              </a:pathLst>
            </a:custGeom>
            <a:solidFill>
              <a:schemeClr val="accent2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4" name="Forme libre 47">
              <a:extLst>
                <a:ext uri="{FF2B5EF4-FFF2-40B4-BE49-F238E27FC236}">
                  <a16:creationId xmlns:a16="http://schemas.microsoft.com/office/drawing/2014/main" id="{E4E4B74F-E9DE-460B-78BE-FAC0259FACA9}"/>
                </a:ext>
              </a:extLst>
            </p:cNvPr>
            <p:cNvSpPr/>
            <p:nvPr/>
          </p:nvSpPr>
          <p:spPr>
            <a:xfrm>
              <a:off x="4124552" y="3957756"/>
              <a:ext cx="1835995" cy="1750554"/>
            </a:xfrm>
            <a:custGeom>
              <a:avLst/>
              <a:gdLst>
                <a:gd name="connsiteX0" fmla="*/ 37497 w 1835995"/>
                <a:gd name="connsiteY0" fmla="*/ 980974 h 1750554"/>
                <a:gd name="connsiteX1" fmla="*/ 16102 w 1835995"/>
                <a:gd name="connsiteY1" fmla="*/ 1196595 h 1750554"/>
                <a:gd name="connsiteX2" fmla="*/ 673271 w 1835995"/>
                <a:gd name="connsiteY2" fmla="*/ 1357583 h 1750554"/>
                <a:gd name="connsiteX3" fmla="*/ 1036457 w 1835995"/>
                <a:gd name="connsiteY3" fmla="*/ 1335943 h 1750554"/>
                <a:gd name="connsiteX4" fmla="*/ 1265989 w 1835995"/>
                <a:gd name="connsiteY4" fmla="*/ 1625194 h 1750554"/>
                <a:gd name="connsiteX5" fmla="*/ 1293725 w 1835995"/>
                <a:gd name="connsiteY5" fmla="*/ 1725219 h 1750554"/>
                <a:gd name="connsiteX6" fmla="*/ 1303498 w 1835995"/>
                <a:gd name="connsiteY6" fmla="*/ 1750554 h 1750554"/>
                <a:gd name="connsiteX7" fmla="*/ 1835995 w 1835995"/>
                <a:gd name="connsiteY7" fmla="*/ 1750554 h 1750554"/>
                <a:gd name="connsiteX8" fmla="*/ 1835995 w 1835995"/>
                <a:gd name="connsiteY8" fmla="*/ 452353 h 1750554"/>
                <a:gd name="connsiteX9" fmla="*/ 1210522 w 1835995"/>
                <a:gd name="connsiteY9" fmla="*/ 0 h 1750554"/>
                <a:gd name="connsiteX10" fmla="*/ 77909 w 1835995"/>
                <a:gd name="connsiteY10" fmla="*/ 822099 h 1750554"/>
                <a:gd name="connsiteX11" fmla="*/ 73419 w 1835995"/>
                <a:gd name="connsiteY11" fmla="*/ 899425 h 1750554"/>
                <a:gd name="connsiteX12" fmla="*/ 37233 w 1835995"/>
                <a:gd name="connsiteY12" fmla="*/ 980710 h 175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35995" h="1750554">
                  <a:moveTo>
                    <a:pt x="37497" y="980974"/>
                  </a:moveTo>
                  <a:cubicBezTo>
                    <a:pt x="4216" y="1049331"/>
                    <a:pt x="-15859" y="1090236"/>
                    <a:pt x="16102" y="1196595"/>
                  </a:cubicBezTo>
                  <a:cubicBezTo>
                    <a:pt x="91645" y="1447843"/>
                    <a:pt x="400683" y="1399809"/>
                    <a:pt x="673271" y="1357583"/>
                  </a:cubicBezTo>
                  <a:cubicBezTo>
                    <a:pt x="812734" y="1335943"/>
                    <a:pt x="944537" y="1315621"/>
                    <a:pt x="1036457" y="1335943"/>
                  </a:cubicBezTo>
                  <a:cubicBezTo>
                    <a:pt x="1204183" y="1373681"/>
                    <a:pt x="1235616" y="1501419"/>
                    <a:pt x="1265989" y="1625194"/>
                  </a:cubicBezTo>
                  <a:cubicBezTo>
                    <a:pt x="1274179" y="1658448"/>
                    <a:pt x="1282630" y="1693022"/>
                    <a:pt x="1293725" y="1725219"/>
                  </a:cubicBezTo>
                  <a:cubicBezTo>
                    <a:pt x="1296630" y="1733663"/>
                    <a:pt x="1300064" y="1742110"/>
                    <a:pt x="1303498" y="1750554"/>
                  </a:cubicBezTo>
                  <a:lnTo>
                    <a:pt x="1835995" y="1750554"/>
                  </a:lnTo>
                  <a:lnTo>
                    <a:pt x="1835995" y="452353"/>
                  </a:lnTo>
                  <a:cubicBezTo>
                    <a:pt x="1589291" y="368426"/>
                    <a:pt x="1368474" y="208494"/>
                    <a:pt x="1210522" y="0"/>
                  </a:cubicBezTo>
                  <a:lnTo>
                    <a:pt x="77909" y="822099"/>
                  </a:lnTo>
                  <a:cubicBezTo>
                    <a:pt x="85041" y="847170"/>
                    <a:pt x="83457" y="873033"/>
                    <a:pt x="73419" y="899425"/>
                  </a:cubicBezTo>
                  <a:cubicBezTo>
                    <a:pt x="61269" y="931358"/>
                    <a:pt x="48591" y="957485"/>
                    <a:pt x="37233" y="980710"/>
                  </a:cubicBezTo>
                  <a:close/>
                </a:path>
              </a:pathLst>
            </a:custGeom>
            <a:solidFill>
              <a:schemeClr val="accent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5" name="ZoneTexte 48">
              <a:extLst>
                <a:ext uri="{FF2B5EF4-FFF2-40B4-BE49-F238E27FC236}">
                  <a16:creationId xmlns:a16="http://schemas.microsoft.com/office/drawing/2014/main" id="{8BC41576-C4D0-BF6D-D468-4672AD3F3267}"/>
                </a:ext>
              </a:extLst>
            </p:cNvPr>
            <p:cNvSpPr txBox="1"/>
            <p:nvPr/>
          </p:nvSpPr>
          <p:spPr>
            <a:xfrm>
              <a:off x="5945994" y="1385489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86" name="ZoneTexte 49">
              <a:extLst>
                <a:ext uri="{FF2B5EF4-FFF2-40B4-BE49-F238E27FC236}">
                  <a16:creationId xmlns:a16="http://schemas.microsoft.com/office/drawing/2014/main" id="{0E5617DE-166E-2B40-5383-71879DC6075C}"/>
                </a:ext>
              </a:extLst>
            </p:cNvPr>
            <p:cNvSpPr txBox="1"/>
            <p:nvPr/>
          </p:nvSpPr>
          <p:spPr>
            <a:xfrm>
              <a:off x="4934596" y="180039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04</a:t>
              </a:r>
            </a:p>
          </p:txBody>
        </p:sp>
        <p:sp>
          <p:nvSpPr>
            <p:cNvPr id="87" name="ZoneTexte 50">
              <a:extLst>
                <a:ext uri="{FF2B5EF4-FFF2-40B4-BE49-F238E27FC236}">
                  <a16:creationId xmlns:a16="http://schemas.microsoft.com/office/drawing/2014/main" id="{841CCFC1-0572-1988-46C1-AF915528E924}"/>
                </a:ext>
              </a:extLst>
            </p:cNvPr>
            <p:cNvSpPr txBox="1"/>
            <p:nvPr/>
          </p:nvSpPr>
          <p:spPr>
            <a:xfrm>
              <a:off x="4477560" y="2731090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03</a:t>
              </a:r>
            </a:p>
          </p:txBody>
        </p:sp>
        <p:sp>
          <p:nvSpPr>
            <p:cNvPr id="88" name="ZoneTexte 51">
              <a:extLst>
                <a:ext uri="{FF2B5EF4-FFF2-40B4-BE49-F238E27FC236}">
                  <a16:creationId xmlns:a16="http://schemas.microsoft.com/office/drawing/2014/main" id="{BCA2AA90-4079-1DDC-C270-BF4E38E445C4}"/>
                </a:ext>
              </a:extLst>
            </p:cNvPr>
            <p:cNvSpPr txBox="1"/>
            <p:nvPr/>
          </p:nvSpPr>
          <p:spPr>
            <a:xfrm>
              <a:off x="4543040" y="3905376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02</a:t>
              </a:r>
            </a:p>
          </p:txBody>
        </p:sp>
        <p:sp>
          <p:nvSpPr>
            <p:cNvPr id="89" name="ZoneTexte 52">
              <a:extLst>
                <a:ext uri="{FF2B5EF4-FFF2-40B4-BE49-F238E27FC236}">
                  <a16:creationId xmlns:a16="http://schemas.microsoft.com/office/drawing/2014/main" id="{C339CF38-7881-044D-0051-CCADF9612FE2}"/>
                </a:ext>
              </a:extLst>
            </p:cNvPr>
            <p:cNvSpPr txBox="1"/>
            <p:nvPr/>
          </p:nvSpPr>
          <p:spPr>
            <a:xfrm>
              <a:off x="5536295" y="528798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01</a:t>
              </a:r>
            </a:p>
          </p:txBody>
        </p:sp>
        <p:sp>
          <p:nvSpPr>
            <p:cNvPr id="90" name="ZoneTexte 53">
              <a:extLst>
                <a:ext uri="{FF2B5EF4-FFF2-40B4-BE49-F238E27FC236}">
                  <a16:creationId xmlns:a16="http://schemas.microsoft.com/office/drawing/2014/main" id="{A3F65F83-CA98-5F2A-A3B4-9C37A1B8F449}"/>
                </a:ext>
              </a:extLst>
            </p:cNvPr>
            <p:cNvSpPr txBox="1"/>
            <p:nvPr/>
          </p:nvSpPr>
          <p:spPr>
            <a:xfrm>
              <a:off x="6923456" y="1501102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06</a:t>
              </a:r>
            </a:p>
          </p:txBody>
        </p:sp>
        <p:sp>
          <p:nvSpPr>
            <p:cNvPr id="91" name="ZoneTexte 54">
              <a:extLst>
                <a:ext uri="{FF2B5EF4-FFF2-40B4-BE49-F238E27FC236}">
                  <a16:creationId xmlns:a16="http://schemas.microsoft.com/office/drawing/2014/main" id="{69938C18-1E58-7255-1C72-A30904A40E7D}"/>
                </a:ext>
              </a:extLst>
            </p:cNvPr>
            <p:cNvSpPr txBox="1"/>
            <p:nvPr/>
          </p:nvSpPr>
          <p:spPr>
            <a:xfrm>
              <a:off x="7659180" y="2184274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07</a:t>
              </a:r>
            </a:p>
          </p:txBody>
        </p:sp>
        <p:sp>
          <p:nvSpPr>
            <p:cNvPr id="92" name="ZoneTexte 55">
              <a:extLst>
                <a:ext uri="{FF2B5EF4-FFF2-40B4-BE49-F238E27FC236}">
                  <a16:creationId xmlns:a16="http://schemas.microsoft.com/office/drawing/2014/main" id="{4DF79E04-1131-B941-568C-0EC99386D3C5}"/>
                </a:ext>
              </a:extLst>
            </p:cNvPr>
            <p:cNvSpPr txBox="1"/>
            <p:nvPr/>
          </p:nvSpPr>
          <p:spPr>
            <a:xfrm>
              <a:off x="7816835" y="3256330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08</a:t>
              </a: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08788BA-CDEF-65A0-99D8-305D3B7B693E}"/>
                </a:ext>
              </a:extLst>
            </p:cNvPr>
            <p:cNvSpPr/>
            <p:nvPr/>
          </p:nvSpPr>
          <p:spPr>
            <a:xfrm>
              <a:off x="5965139" y="1748020"/>
              <a:ext cx="833946" cy="165968"/>
            </a:xfrm>
            <a:custGeom>
              <a:avLst/>
              <a:gdLst>
                <a:gd name="connsiteX0" fmla="*/ 411023 w 833946"/>
                <a:gd name="connsiteY0" fmla="*/ 0 h 165968"/>
                <a:gd name="connsiteX1" fmla="*/ 699296 w 833946"/>
                <a:gd name="connsiteY1" fmla="*/ 29060 h 165968"/>
                <a:gd name="connsiteX2" fmla="*/ 833946 w 833946"/>
                <a:gd name="connsiteY2" fmla="*/ 63682 h 165968"/>
                <a:gd name="connsiteX3" fmla="*/ 800757 w 833946"/>
                <a:gd name="connsiteY3" fmla="*/ 165706 h 165968"/>
                <a:gd name="connsiteX4" fmla="*/ 34500 w 833946"/>
                <a:gd name="connsiteY4" fmla="*/ 165706 h 165968"/>
                <a:gd name="connsiteX5" fmla="*/ 34236 w 833946"/>
                <a:gd name="connsiteY5" fmla="*/ 165968 h 165968"/>
                <a:gd name="connsiteX6" fmla="*/ 0 w 833946"/>
                <a:gd name="connsiteY6" fmla="*/ 60622 h 165968"/>
                <a:gd name="connsiteX7" fmla="*/ 122750 w 833946"/>
                <a:gd name="connsiteY7" fmla="*/ 29060 h 165968"/>
                <a:gd name="connsiteX8" fmla="*/ 411023 w 833946"/>
                <a:gd name="connsiteY8" fmla="*/ 0 h 165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3946" h="165968">
                  <a:moveTo>
                    <a:pt x="411023" y="0"/>
                  </a:moveTo>
                  <a:cubicBezTo>
                    <a:pt x="509771" y="0"/>
                    <a:pt x="606182" y="10006"/>
                    <a:pt x="699296" y="29060"/>
                  </a:cubicBezTo>
                  <a:lnTo>
                    <a:pt x="833946" y="63682"/>
                  </a:lnTo>
                  <a:lnTo>
                    <a:pt x="800757" y="165706"/>
                  </a:lnTo>
                  <a:cubicBezTo>
                    <a:pt x="552205" y="89698"/>
                    <a:pt x="283053" y="89698"/>
                    <a:pt x="34500" y="165706"/>
                  </a:cubicBezTo>
                  <a:lnTo>
                    <a:pt x="34236" y="165968"/>
                  </a:lnTo>
                  <a:lnTo>
                    <a:pt x="0" y="60622"/>
                  </a:lnTo>
                  <a:lnTo>
                    <a:pt x="122750" y="29060"/>
                  </a:lnTo>
                  <a:cubicBezTo>
                    <a:pt x="215865" y="10006"/>
                    <a:pt x="312275" y="0"/>
                    <a:pt x="411023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F5C4B5C-5037-1457-AAD9-8872E2B04C42}"/>
                </a:ext>
              </a:extLst>
            </p:cNvPr>
            <p:cNvSpPr/>
            <p:nvPr/>
          </p:nvSpPr>
          <p:spPr>
            <a:xfrm>
              <a:off x="5241230" y="1823286"/>
              <a:ext cx="713769" cy="555458"/>
            </a:xfrm>
            <a:custGeom>
              <a:avLst/>
              <a:gdLst>
                <a:gd name="connsiteX0" fmla="*/ 679637 w 713769"/>
                <a:gd name="connsiteY0" fmla="*/ 0 h 555458"/>
                <a:gd name="connsiteX1" fmla="*/ 713769 w 713769"/>
                <a:gd name="connsiteY1" fmla="*/ 104955 h 555458"/>
                <a:gd name="connsiteX2" fmla="*/ 94373 w 713769"/>
                <a:gd name="connsiteY2" fmla="*/ 555458 h 555458"/>
                <a:gd name="connsiteX3" fmla="*/ 0 w 713769"/>
                <a:gd name="connsiteY3" fmla="*/ 486952 h 555458"/>
                <a:gd name="connsiteX4" fmla="*/ 31174 w 713769"/>
                <a:gd name="connsiteY4" fmla="*/ 445263 h 555458"/>
                <a:gd name="connsiteX5" fmla="*/ 578160 w 713769"/>
                <a:gd name="connsiteY5" fmla="*/ 37141 h 555458"/>
                <a:gd name="connsiteX6" fmla="*/ 679637 w 713769"/>
                <a:gd name="connsiteY6" fmla="*/ 0 h 55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3769" h="555458">
                  <a:moveTo>
                    <a:pt x="679637" y="0"/>
                  </a:moveTo>
                  <a:lnTo>
                    <a:pt x="713769" y="104955"/>
                  </a:lnTo>
                  <a:cubicBezTo>
                    <a:pt x="469708" y="189671"/>
                    <a:pt x="251268" y="348549"/>
                    <a:pt x="94373" y="555458"/>
                  </a:cubicBezTo>
                  <a:lnTo>
                    <a:pt x="0" y="486952"/>
                  </a:lnTo>
                  <a:lnTo>
                    <a:pt x="31174" y="445263"/>
                  </a:lnTo>
                  <a:cubicBezTo>
                    <a:pt x="176927" y="268652"/>
                    <a:pt x="364249" y="127618"/>
                    <a:pt x="578160" y="37141"/>
                  </a:cubicBezTo>
                  <a:lnTo>
                    <a:pt x="679637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E6BC15B-418D-F555-44B6-6ED63B546A8A}"/>
                </a:ext>
              </a:extLst>
            </p:cNvPr>
            <p:cNvSpPr/>
            <p:nvPr/>
          </p:nvSpPr>
          <p:spPr>
            <a:xfrm>
              <a:off x="6810798" y="1827667"/>
              <a:ext cx="704915" cy="550813"/>
            </a:xfrm>
            <a:custGeom>
              <a:avLst/>
              <a:gdLst>
                <a:gd name="connsiteX0" fmla="*/ 32630 w 704915"/>
                <a:gd name="connsiteY0" fmla="*/ 0 h 550813"/>
                <a:gd name="connsiteX1" fmla="*/ 122136 w 704915"/>
                <a:gd name="connsiteY1" fmla="*/ 32760 h 550813"/>
                <a:gd name="connsiteX2" fmla="*/ 669122 w 704915"/>
                <a:gd name="connsiteY2" fmla="*/ 440882 h 550813"/>
                <a:gd name="connsiteX3" fmla="*/ 704915 w 704915"/>
                <a:gd name="connsiteY3" fmla="*/ 488747 h 550813"/>
                <a:gd name="connsiteX4" fmla="*/ 619399 w 704915"/>
                <a:gd name="connsiteY4" fmla="*/ 550813 h 550813"/>
                <a:gd name="connsiteX5" fmla="*/ 0 w 704915"/>
                <a:gd name="connsiteY5" fmla="*/ 100309 h 550813"/>
                <a:gd name="connsiteX6" fmla="*/ 32630 w 704915"/>
                <a:gd name="connsiteY6" fmla="*/ 0 h 550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4915" h="550813">
                  <a:moveTo>
                    <a:pt x="32630" y="0"/>
                  </a:moveTo>
                  <a:lnTo>
                    <a:pt x="122136" y="32760"/>
                  </a:lnTo>
                  <a:cubicBezTo>
                    <a:pt x="336048" y="123237"/>
                    <a:pt x="523369" y="264271"/>
                    <a:pt x="669122" y="440882"/>
                  </a:cubicBezTo>
                  <a:lnTo>
                    <a:pt x="704915" y="488747"/>
                  </a:lnTo>
                  <a:lnTo>
                    <a:pt x="619399" y="550813"/>
                  </a:lnTo>
                  <a:cubicBezTo>
                    <a:pt x="462766" y="343639"/>
                    <a:pt x="244061" y="184763"/>
                    <a:pt x="0" y="100309"/>
                  </a:cubicBezTo>
                  <a:lnTo>
                    <a:pt x="3263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407D7A9-2124-9988-78FC-C07E062A677A}"/>
                </a:ext>
              </a:extLst>
            </p:cNvPr>
            <p:cNvSpPr/>
            <p:nvPr/>
          </p:nvSpPr>
          <p:spPr>
            <a:xfrm>
              <a:off x="4947479" y="2348053"/>
              <a:ext cx="360125" cy="796576"/>
            </a:xfrm>
            <a:custGeom>
              <a:avLst/>
              <a:gdLst>
                <a:gd name="connsiteX0" fmla="*/ 265473 w 360125"/>
                <a:gd name="connsiteY0" fmla="*/ 0 h 796576"/>
                <a:gd name="connsiteX1" fmla="*/ 360125 w 360125"/>
                <a:gd name="connsiteY1" fmla="*/ 68696 h 796576"/>
                <a:gd name="connsiteX2" fmla="*/ 122668 w 360125"/>
                <a:gd name="connsiteY2" fmla="*/ 796576 h 796576"/>
                <a:gd name="connsiteX3" fmla="*/ 0 w 360125"/>
                <a:gd name="connsiteY3" fmla="*/ 796576 h 796576"/>
                <a:gd name="connsiteX4" fmla="*/ 5679 w 360125"/>
                <a:gd name="connsiteY4" fmla="*/ 684107 h 796576"/>
                <a:gd name="connsiteX5" fmla="*/ 242582 w 360125"/>
                <a:gd name="connsiteY5" fmla="*/ 30612 h 796576"/>
                <a:gd name="connsiteX6" fmla="*/ 265473 w 360125"/>
                <a:gd name="connsiteY6" fmla="*/ 0 h 79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0125" h="796576">
                  <a:moveTo>
                    <a:pt x="265473" y="0"/>
                  </a:moveTo>
                  <a:lnTo>
                    <a:pt x="360125" y="68696"/>
                  </a:lnTo>
                  <a:cubicBezTo>
                    <a:pt x="209039" y="283525"/>
                    <a:pt x="127422" y="534245"/>
                    <a:pt x="122668" y="796576"/>
                  </a:cubicBezTo>
                  <a:lnTo>
                    <a:pt x="0" y="796576"/>
                  </a:lnTo>
                  <a:lnTo>
                    <a:pt x="5679" y="684107"/>
                  </a:lnTo>
                  <a:cubicBezTo>
                    <a:pt x="30096" y="443680"/>
                    <a:pt x="114057" y="220855"/>
                    <a:pt x="242582" y="30612"/>
                  </a:cubicBezTo>
                  <a:lnTo>
                    <a:pt x="265473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47FE9EB-9AAF-15F0-3A69-B1A8BA8944F2}"/>
                </a:ext>
              </a:extLst>
            </p:cNvPr>
            <p:cNvSpPr/>
            <p:nvPr/>
          </p:nvSpPr>
          <p:spPr>
            <a:xfrm>
              <a:off x="7458304" y="2354542"/>
              <a:ext cx="346541" cy="790087"/>
            </a:xfrm>
            <a:custGeom>
              <a:avLst/>
              <a:gdLst>
                <a:gd name="connsiteX0" fmla="*/ 85920 w 346541"/>
                <a:gd name="connsiteY0" fmla="*/ 0 h 790087"/>
                <a:gd name="connsiteX1" fmla="*/ 103959 w 346541"/>
                <a:gd name="connsiteY1" fmla="*/ 24123 h 790087"/>
                <a:gd name="connsiteX2" fmla="*/ 340862 w 346541"/>
                <a:gd name="connsiteY2" fmla="*/ 677618 h 790087"/>
                <a:gd name="connsiteX3" fmla="*/ 346541 w 346541"/>
                <a:gd name="connsiteY3" fmla="*/ 790087 h 790087"/>
                <a:gd name="connsiteX4" fmla="*/ 237347 w 346541"/>
                <a:gd name="connsiteY4" fmla="*/ 790087 h 790087"/>
                <a:gd name="connsiteX5" fmla="*/ 100063 w 346541"/>
                <a:gd name="connsiteY5" fmla="*/ 229791 h 790087"/>
                <a:gd name="connsiteX6" fmla="*/ 0 w 346541"/>
                <a:gd name="connsiteY6" fmla="*/ 62392 h 790087"/>
                <a:gd name="connsiteX7" fmla="*/ 85920 w 346541"/>
                <a:gd name="connsiteY7" fmla="*/ 0 h 79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6541" h="790087">
                  <a:moveTo>
                    <a:pt x="85920" y="0"/>
                  </a:moveTo>
                  <a:lnTo>
                    <a:pt x="103959" y="24123"/>
                  </a:lnTo>
                  <a:cubicBezTo>
                    <a:pt x="232485" y="214366"/>
                    <a:pt x="316446" y="437191"/>
                    <a:pt x="340862" y="677618"/>
                  </a:cubicBezTo>
                  <a:lnTo>
                    <a:pt x="346541" y="790087"/>
                  </a:lnTo>
                  <a:lnTo>
                    <a:pt x="237347" y="790087"/>
                  </a:lnTo>
                  <a:cubicBezTo>
                    <a:pt x="233783" y="593339"/>
                    <a:pt x="186981" y="403270"/>
                    <a:pt x="100063" y="229791"/>
                  </a:cubicBezTo>
                  <a:lnTo>
                    <a:pt x="0" y="62392"/>
                  </a:lnTo>
                  <a:lnTo>
                    <a:pt x="8592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F9C3DAB-3CF5-CA00-4B75-38DD3EDE7F4B}"/>
                </a:ext>
              </a:extLst>
            </p:cNvPr>
            <p:cNvSpPr/>
            <p:nvPr/>
          </p:nvSpPr>
          <p:spPr>
            <a:xfrm>
              <a:off x="7458194" y="2416750"/>
              <a:ext cx="110" cy="264"/>
            </a:xfrm>
            <a:custGeom>
              <a:avLst/>
              <a:gdLst>
                <a:gd name="connsiteX0" fmla="*/ 0 w 110"/>
                <a:gd name="connsiteY0" fmla="*/ 0 h 264"/>
                <a:gd name="connsiteX1" fmla="*/ 110 w 110"/>
                <a:gd name="connsiteY1" fmla="*/ 184 h 264"/>
                <a:gd name="connsiteX2" fmla="*/ 0 w 110"/>
                <a:gd name="connsiteY2" fmla="*/ 264 h 264"/>
                <a:gd name="connsiteX3" fmla="*/ 0 w 110"/>
                <a:gd name="connsiteY3" fmla="*/ 0 h 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" h="264">
                  <a:moveTo>
                    <a:pt x="0" y="0"/>
                  </a:moveTo>
                  <a:lnTo>
                    <a:pt x="110" y="184"/>
                  </a:lnTo>
                  <a:lnTo>
                    <a:pt x="0" y="2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6499FED-A68B-2319-3C84-2B1792808C56}"/>
                </a:ext>
              </a:extLst>
            </p:cNvPr>
            <p:cNvSpPr/>
            <p:nvPr/>
          </p:nvSpPr>
          <p:spPr>
            <a:xfrm>
              <a:off x="4946440" y="3191607"/>
              <a:ext cx="360864" cy="803372"/>
            </a:xfrm>
            <a:custGeom>
              <a:avLst/>
              <a:gdLst>
                <a:gd name="connsiteX0" fmla="*/ 0 w 360864"/>
                <a:gd name="connsiteY0" fmla="*/ 0 h 803372"/>
                <a:gd name="connsiteX1" fmla="*/ 123707 w 360864"/>
                <a:gd name="connsiteY1" fmla="*/ 0 h 803372"/>
                <a:gd name="connsiteX2" fmla="*/ 260990 w 360864"/>
                <a:gd name="connsiteY2" fmla="*/ 560408 h 803372"/>
                <a:gd name="connsiteX3" fmla="*/ 360864 w 360864"/>
                <a:gd name="connsiteY3" fmla="*/ 727377 h 803372"/>
                <a:gd name="connsiteX4" fmla="*/ 256203 w 360864"/>
                <a:gd name="connsiteY4" fmla="*/ 803372 h 803372"/>
                <a:gd name="connsiteX5" fmla="*/ 243621 w 360864"/>
                <a:gd name="connsiteY5" fmla="*/ 786546 h 803372"/>
                <a:gd name="connsiteX6" fmla="*/ 6718 w 360864"/>
                <a:gd name="connsiteY6" fmla="*/ 133051 h 803372"/>
                <a:gd name="connsiteX7" fmla="*/ 0 w 360864"/>
                <a:gd name="connsiteY7" fmla="*/ 0 h 803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864" h="803372">
                  <a:moveTo>
                    <a:pt x="0" y="0"/>
                  </a:moveTo>
                  <a:lnTo>
                    <a:pt x="123707" y="0"/>
                  </a:lnTo>
                  <a:cubicBezTo>
                    <a:pt x="127273" y="196748"/>
                    <a:pt x="174074" y="386965"/>
                    <a:pt x="260990" y="560408"/>
                  </a:cubicBezTo>
                  <a:lnTo>
                    <a:pt x="360864" y="727377"/>
                  </a:lnTo>
                  <a:lnTo>
                    <a:pt x="256203" y="803372"/>
                  </a:lnTo>
                  <a:lnTo>
                    <a:pt x="243621" y="786546"/>
                  </a:lnTo>
                  <a:cubicBezTo>
                    <a:pt x="115096" y="596303"/>
                    <a:pt x="31135" y="373479"/>
                    <a:pt x="6718" y="13305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E1D3F55-3347-1E84-8878-D64959BA409C}"/>
                </a:ext>
              </a:extLst>
            </p:cNvPr>
            <p:cNvSpPr/>
            <p:nvPr/>
          </p:nvSpPr>
          <p:spPr>
            <a:xfrm>
              <a:off x="7359407" y="3191871"/>
              <a:ext cx="446464" cy="913569"/>
            </a:xfrm>
            <a:custGeom>
              <a:avLst/>
              <a:gdLst>
                <a:gd name="connsiteX0" fmla="*/ 336244 w 446464"/>
                <a:gd name="connsiteY0" fmla="*/ 0 h 913569"/>
                <a:gd name="connsiteX1" fmla="*/ 446464 w 446464"/>
                <a:gd name="connsiteY1" fmla="*/ 0 h 913569"/>
                <a:gd name="connsiteX2" fmla="*/ 439759 w 446464"/>
                <a:gd name="connsiteY2" fmla="*/ 132787 h 913569"/>
                <a:gd name="connsiteX3" fmla="*/ 120513 w 446464"/>
                <a:gd name="connsiteY3" fmla="*/ 896398 h 913569"/>
                <a:gd name="connsiteX4" fmla="*/ 104907 w 446464"/>
                <a:gd name="connsiteY4" fmla="*/ 913569 h 913569"/>
                <a:gd name="connsiteX5" fmla="*/ 0 w 446464"/>
                <a:gd name="connsiteY5" fmla="*/ 695682 h 913569"/>
                <a:gd name="connsiteX6" fmla="*/ 80298 w 446464"/>
                <a:gd name="connsiteY6" fmla="*/ 753218 h 913569"/>
                <a:gd name="connsiteX7" fmla="*/ 94034 w 446464"/>
                <a:gd name="connsiteY7" fmla="*/ 733949 h 913569"/>
                <a:gd name="connsiteX8" fmla="*/ 336244 w 446464"/>
                <a:gd name="connsiteY8" fmla="*/ 0 h 913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6464" h="913569">
                  <a:moveTo>
                    <a:pt x="336244" y="0"/>
                  </a:moveTo>
                  <a:lnTo>
                    <a:pt x="446464" y="0"/>
                  </a:lnTo>
                  <a:lnTo>
                    <a:pt x="439759" y="132787"/>
                  </a:lnTo>
                  <a:cubicBezTo>
                    <a:pt x="410459" y="421300"/>
                    <a:pt x="295416" y="684465"/>
                    <a:pt x="120513" y="896398"/>
                  </a:cubicBezTo>
                  <a:lnTo>
                    <a:pt x="104907" y="913569"/>
                  </a:lnTo>
                  <a:lnTo>
                    <a:pt x="0" y="695682"/>
                  </a:lnTo>
                  <a:lnTo>
                    <a:pt x="80298" y="753218"/>
                  </a:lnTo>
                  <a:lnTo>
                    <a:pt x="94034" y="733949"/>
                  </a:lnTo>
                  <a:cubicBezTo>
                    <a:pt x="248023" y="517011"/>
                    <a:pt x="331491" y="263916"/>
                    <a:pt x="336244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7625469-353A-24A5-E6AE-A278F0759A54}"/>
                </a:ext>
              </a:extLst>
            </p:cNvPr>
            <p:cNvSpPr/>
            <p:nvPr/>
          </p:nvSpPr>
          <p:spPr>
            <a:xfrm>
              <a:off x="5307304" y="3918958"/>
              <a:ext cx="300" cy="528"/>
            </a:xfrm>
            <a:custGeom>
              <a:avLst/>
              <a:gdLst>
                <a:gd name="connsiteX0" fmla="*/ 36 w 300"/>
                <a:gd name="connsiteY0" fmla="*/ 0 h 528"/>
                <a:gd name="connsiteX1" fmla="*/ 300 w 300"/>
                <a:gd name="connsiteY1" fmla="*/ 528 h 528"/>
                <a:gd name="connsiteX2" fmla="*/ 0 w 300"/>
                <a:gd name="connsiteY2" fmla="*/ 26 h 528"/>
                <a:gd name="connsiteX3" fmla="*/ 36 w 300"/>
                <a:gd name="connsiteY3" fmla="*/ 0 h 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" h="528">
                  <a:moveTo>
                    <a:pt x="36" y="0"/>
                  </a:moveTo>
                  <a:lnTo>
                    <a:pt x="300" y="528"/>
                  </a:lnTo>
                  <a:lnTo>
                    <a:pt x="0" y="26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ADDEB32-0CFB-70FF-2D4A-BA8798CBCEDD}"/>
                </a:ext>
              </a:extLst>
            </p:cNvPr>
            <p:cNvSpPr/>
            <p:nvPr/>
          </p:nvSpPr>
          <p:spPr>
            <a:xfrm>
              <a:off x="5231193" y="3957756"/>
              <a:ext cx="729354" cy="589239"/>
            </a:xfrm>
            <a:custGeom>
              <a:avLst/>
              <a:gdLst>
                <a:gd name="connsiteX0" fmla="*/ 103881 w 729354"/>
                <a:gd name="connsiteY0" fmla="*/ 0 h 589239"/>
                <a:gd name="connsiteX1" fmla="*/ 729354 w 729354"/>
                <a:gd name="connsiteY1" fmla="*/ 452353 h 589239"/>
                <a:gd name="connsiteX2" fmla="*/ 729354 w 729354"/>
                <a:gd name="connsiteY2" fmla="*/ 589239 h 589239"/>
                <a:gd name="connsiteX3" fmla="*/ 719615 w 729354"/>
                <a:gd name="connsiteY3" fmla="*/ 586735 h 589239"/>
                <a:gd name="connsiteX4" fmla="*/ 41211 w 729354"/>
                <a:gd name="connsiteY4" fmla="*/ 130513 h 589239"/>
                <a:gd name="connsiteX5" fmla="*/ 0 w 729354"/>
                <a:gd name="connsiteY5" fmla="*/ 75402 h 589239"/>
                <a:gd name="connsiteX6" fmla="*/ 103881 w 729354"/>
                <a:gd name="connsiteY6" fmla="*/ 0 h 589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9354" h="589239">
                  <a:moveTo>
                    <a:pt x="103881" y="0"/>
                  </a:moveTo>
                  <a:cubicBezTo>
                    <a:pt x="261833" y="208494"/>
                    <a:pt x="482650" y="368426"/>
                    <a:pt x="729354" y="452353"/>
                  </a:cubicBezTo>
                  <a:lnTo>
                    <a:pt x="729354" y="589239"/>
                  </a:lnTo>
                  <a:lnTo>
                    <a:pt x="719615" y="586735"/>
                  </a:lnTo>
                  <a:cubicBezTo>
                    <a:pt x="450877" y="503148"/>
                    <a:pt x="216114" y="342447"/>
                    <a:pt x="41211" y="130513"/>
                  </a:cubicBezTo>
                  <a:lnTo>
                    <a:pt x="0" y="75402"/>
                  </a:lnTo>
                  <a:lnTo>
                    <a:pt x="103881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5D48275-1144-87D8-98F6-90E47D76290C}"/>
                </a:ext>
              </a:extLst>
            </p:cNvPr>
            <p:cNvSpPr/>
            <p:nvPr/>
          </p:nvSpPr>
          <p:spPr>
            <a:xfrm>
              <a:off x="7590790" y="4368408"/>
              <a:ext cx="264" cy="264"/>
            </a:xfrm>
            <a:custGeom>
              <a:avLst/>
              <a:gdLst>
                <a:gd name="connsiteX0" fmla="*/ 0 w 264"/>
                <a:gd name="connsiteY0" fmla="*/ 0 h 264"/>
                <a:gd name="connsiteX1" fmla="*/ 146 w 264"/>
                <a:gd name="connsiteY1" fmla="*/ 18 h 264"/>
                <a:gd name="connsiteX2" fmla="*/ 264 w 264"/>
                <a:gd name="connsiteY2" fmla="*/ 264 h 264"/>
                <a:gd name="connsiteX3" fmla="*/ 0 w 264"/>
                <a:gd name="connsiteY3" fmla="*/ 0 h 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" h="264">
                  <a:moveTo>
                    <a:pt x="0" y="0"/>
                  </a:moveTo>
                  <a:lnTo>
                    <a:pt x="146" y="18"/>
                  </a:lnTo>
                  <a:lnTo>
                    <a:pt x="264" y="2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93" name="Graphic 12" descr="Brainstorm with solid fill">
            <a:extLst>
              <a:ext uri="{FF2B5EF4-FFF2-40B4-BE49-F238E27FC236}">
                <a16:creationId xmlns:a16="http://schemas.microsoft.com/office/drawing/2014/main" id="{037A4BF2-CE45-BC16-ABD9-57BB204F83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58128" y="3669981"/>
            <a:ext cx="458569" cy="458569"/>
          </a:xfrm>
          <a:prstGeom prst="rect">
            <a:avLst/>
          </a:prstGeom>
        </p:spPr>
      </p:pic>
      <p:pic>
        <p:nvPicPr>
          <p:cNvPr id="94" name="Graphic 13" descr="Bullseye with solid fill">
            <a:extLst>
              <a:ext uri="{FF2B5EF4-FFF2-40B4-BE49-F238E27FC236}">
                <a16:creationId xmlns:a16="http://schemas.microsoft.com/office/drawing/2014/main" id="{872DF552-8DB9-CAF1-0C8F-C6983DD93F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04967" y="3440996"/>
            <a:ext cx="458569" cy="458569"/>
          </a:xfrm>
          <a:prstGeom prst="rect">
            <a:avLst/>
          </a:prstGeom>
        </p:spPr>
      </p:pic>
      <p:pic>
        <p:nvPicPr>
          <p:cNvPr id="95" name="Graphic 14" descr="Database with solid fill">
            <a:extLst>
              <a:ext uri="{FF2B5EF4-FFF2-40B4-BE49-F238E27FC236}">
                <a16:creationId xmlns:a16="http://schemas.microsoft.com/office/drawing/2014/main" id="{18235CCB-937F-E425-1F99-1B9DD51317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32511" y="2512278"/>
            <a:ext cx="458569" cy="458569"/>
          </a:xfrm>
          <a:prstGeom prst="rect">
            <a:avLst/>
          </a:prstGeom>
        </p:spPr>
      </p:pic>
      <p:pic>
        <p:nvPicPr>
          <p:cNvPr id="96" name="Graphic 15" descr="Gears with solid fill">
            <a:extLst>
              <a:ext uri="{FF2B5EF4-FFF2-40B4-BE49-F238E27FC236}">
                <a16:creationId xmlns:a16="http://schemas.microsoft.com/office/drawing/2014/main" id="{07425AA1-1026-F4F9-1676-A704CF9A7A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16028" y="1271817"/>
            <a:ext cx="458569" cy="458569"/>
          </a:xfrm>
          <a:prstGeom prst="rect">
            <a:avLst/>
          </a:prstGeom>
        </p:spPr>
      </p:pic>
      <p:pic>
        <p:nvPicPr>
          <p:cNvPr id="97" name="Graphic 16" descr="Hourglass 30% with solid fill">
            <a:extLst>
              <a:ext uri="{FF2B5EF4-FFF2-40B4-BE49-F238E27FC236}">
                <a16:creationId xmlns:a16="http://schemas.microsoft.com/office/drawing/2014/main" id="{4314FB21-EE75-9111-CCF0-3D7F88000DF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46219" y="2216702"/>
            <a:ext cx="458569" cy="458569"/>
          </a:xfrm>
          <a:prstGeom prst="rect">
            <a:avLst/>
          </a:prstGeom>
        </p:spPr>
      </p:pic>
      <p:pic>
        <p:nvPicPr>
          <p:cNvPr id="98" name="Graphic 17" descr="Lightbulb with solid fill">
            <a:extLst>
              <a:ext uri="{FF2B5EF4-FFF2-40B4-BE49-F238E27FC236}">
                <a16:creationId xmlns:a16="http://schemas.microsoft.com/office/drawing/2014/main" id="{75CA7C1B-D87C-AD13-5C22-7EBFCD4EFC4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078319" y="4494356"/>
            <a:ext cx="458569" cy="458569"/>
          </a:xfrm>
          <a:prstGeom prst="rect">
            <a:avLst/>
          </a:prstGeom>
        </p:spPr>
      </p:pic>
      <p:pic>
        <p:nvPicPr>
          <p:cNvPr id="99" name="Graphic 18" descr="Research with solid fill">
            <a:extLst>
              <a:ext uri="{FF2B5EF4-FFF2-40B4-BE49-F238E27FC236}">
                <a16:creationId xmlns:a16="http://schemas.microsoft.com/office/drawing/2014/main" id="{FB4677A8-21A9-87E1-F36D-D3F656E3959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144741" y="1536100"/>
            <a:ext cx="458569" cy="458569"/>
          </a:xfrm>
          <a:prstGeom prst="rect">
            <a:avLst/>
          </a:prstGeom>
        </p:spPr>
      </p:pic>
      <p:pic>
        <p:nvPicPr>
          <p:cNvPr id="100" name="Graphic 19" descr="Eye with solid fill">
            <a:extLst>
              <a:ext uri="{FF2B5EF4-FFF2-40B4-BE49-F238E27FC236}">
                <a16:creationId xmlns:a16="http://schemas.microsoft.com/office/drawing/2014/main" id="{FF3FF417-B9F0-7B95-4AD7-70B822D62F3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180466" y="1643720"/>
            <a:ext cx="568867" cy="568867"/>
          </a:xfrm>
          <a:prstGeom prst="rect">
            <a:avLst/>
          </a:prstGeom>
        </p:spPr>
      </p:pic>
      <p:pic>
        <p:nvPicPr>
          <p:cNvPr id="101" name="Graphic 31" descr="Lights On with solid fill">
            <a:extLst>
              <a:ext uri="{FF2B5EF4-FFF2-40B4-BE49-F238E27FC236}">
                <a16:creationId xmlns:a16="http://schemas.microsoft.com/office/drawing/2014/main" id="{62947EDB-DD25-BE44-DB89-027F9069D95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5587984" y="2410189"/>
            <a:ext cx="1463273" cy="14632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F1F7B1-B300-9415-4228-3951A317F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8-Step Cognitive Cycle – Slide Template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A2DA388-0B52-8968-A7A4-B268D4F844E3}"/>
              </a:ext>
            </a:extLst>
          </p:cNvPr>
          <p:cNvGrpSpPr/>
          <p:nvPr/>
        </p:nvGrpSpPr>
        <p:grpSpPr>
          <a:xfrm>
            <a:off x="8927480" y="3687816"/>
            <a:ext cx="2926080" cy="1105487"/>
            <a:chOff x="8921977" y="2947244"/>
            <a:chExt cx="2926080" cy="110548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B17C04A-1A13-10C2-CEC1-FEE061FFA934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A26700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578BDA3-F406-6F6E-CE7E-52AA1FB28542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D22DDE6-B4CB-0C7F-ABC4-8EE6F01FC158}"/>
              </a:ext>
            </a:extLst>
          </p:cNvPr>
          <p:cNvGrpSpPr/>
          <p:nvPr/>
        </p:nvGrpSpPr>
        <p:grpSpPr>
          <a:xfrm>
            <a:off x="8927481" y="4910650"/>
            <a:ext cx="2926080" cy="1105487"/>
            <a:chOff x="8921977" y="4652338"/>
            <a:chExt cx="2926080" cy="110548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221066C-B626-B8FE-11CE-05E3EBA81E2C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CA572E5-8083-5168-2E6D-7932831FDC0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7D56230-A623-919E-509B-0C9A9B9CAA89}"/>
              </a:ext>
            </a:extLst>
          </p:cNvPr>
          <p:cNvGrpSpPr/>
          <p:nvPr/>
        </p:nvGrpSpPr>
        <p:grpSpPr>
          <a:xfrm>
            <a:off x="338440" y="2464983"/>
            <a:ext cx="2926080" cy="1105487"/>
            <a:chOff x="332936" y="2947244"/>
            <a:chExt cx="2926080" cy="110548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293D1AE-CEEC-B070-ECAD-EADC23C9AC92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2D3297D-9E88-46EC-79FA-1C040DB21414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F4B1726-B3AB-F181-6F3C-82AB3D080B56}"/>
              </a:ext>
            </a:extLst>
          </p:cNvPr>
          <p:cNvGrpSpPr/>
          <p:nvPr/>
        </p:nvGrpSpPr>
        <p:grpSpPr>
          <a:xfrm>
            <a:off x="338440" y="4910650"/>
            <a:ext cx="2926080" cy="1105487"/>
            <a:chOff x="332936" y="4652338"/>
            <a:chExt cx="2926080" cy="1105487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E538A95-7107-FFFE-822F-BA4C566A359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223A35E-8BA4-3693-FA52-B1FEF5E340B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CBD9951-32CF-9FEE-2F66-6840DF68AB3F}"/>
              </a:ext>
            </a:extLst>
          </p:cNvPr>
          <p:cNvGrpSpPr/>
          <p:nvPr/>
        </p:nvGrpSpPr>
        <p:grpSpPr>
          <a:xfrm>
            <a:off x="8927481" y="1242150"/>
            <a:ext cx="2926080" cy="1105487"/>
            <a:chOff x="8921977" y="1242150"/>
            <a:chExt cx="2926080" cy="110548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F2BC07D-DDA8-60C3-50A7-0B65430A198C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7215C4EE-4201-7978-30DB-84F628E658A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65AF6E0A-8413-93AA-18EC-79B64CE16976}"/>
              </a:ext>
            </a:extLst>
          </p:cNvPr>
          <p:cNvGrpSpPr/>
          <p:nvPr/>
        </p:nvGrpSpPr>
        <p:grpSpPr>
          <a:xfrm>
            <a:off x="338440" y="1242150"/>
            <a:ext cx="2926080" cy="1105487"/>
            <a:chOff x="332936" y="2627766"/>
            <a:chExt cx="2926080" cy="1105487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C39DC1D-C1DD-358B-8DA8-6D9212D2AE6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E9E09D6-8E4D-B14E-5CA2-FB813A24FFD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E45C17CB-8B94-2F5D-16DA-BF6CDE439CD2}"/>
              </a:ext>
            </a:extLst>
          </p:cNvPr>
          <p:cNvGrpSpPr/>
          <p:nvPr/>
        </p:nvGrpSpPr>
        <p:grpSpPr>
          <a:xfrm>
            <a:off x="338440" y="3687816"/>
            <a:ext cx="2926080" cy="1105487"/>
            <a:chOff x="332936" y="4652338"/>
            <a:chExt cx="2926080" cy="110548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C79991B-CDF0-D632-102A-D1BBD747474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D83CF6A-8117-5F21-A478-5365A2A689C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FF2D6A9-5D10-B61D-9F24-E1F4C6CD448B}"/>
              </a:ext>
            </a:extLst>
          </p:cNvPr>
          <p:cNvGrpSpPr/>
          <p:nvPr/>
        </p:nvGrpSpPr>
        <p:grpSpPr>
          <a:xfrm>
            <a:off x="8927480" y="2464983"/>
            <a:ext cx="2926080" cy="1105487"/>
            <a:chOff x="8921977" y="4652338"/>
            <a:chExt cx="2926080" cy="1105487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8FB5FD2-8EBB-5E9E-F94A-13036447C2C0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09A6181-5496-DE2F-DAF0-8D0F1411E02A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071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78CD7-97CC-BED6-EF94-F2513726C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5CCDE14-6D64-9FC4-739E-888BCA3C3D61}"/>
              </a:ext>
            </a:extLst>
          </p:cNvPr>
          <p:cNvGrpSpPr/>
          <p:nvPr/>
        </p:nvGrpSpPr>
        <p:grpSpPr>
          <a:xfrm>
            <a:off x="3789524" y="1150479"/>
            <a:ext cx="4612953" cy="4557831"/>
            <a:chOff x="3789524" y="1150479"/>
            <a:chExt cx="4612953" cy="4557831"/>
          </a:xfrm>
        </p:grpSpPr>
        <p:sp>
          <p:nvSpPr>
            <p:cNvPr id="25" name="Forme libre 39">
              <a:extLst>
                <a:ext uri="{FF2B5EF4-FFF2-40B4-BE49-F238E27FC236}">
                  <a16:creationId xmlns:a16="http://schemas.microsoft.com/office/drawing/2014/main" id="{531DEC99-1FD3-165E-903B-2650D5BEE81C}"/>
                </a:ext>
              </a:extLst>
            </p:cNvPr>
            <p:cNvSpPr/>
            <p:nvPr/>
          </p:nvSpPr>
          <p:spPr>
            <a:xfrm>
              <a:off x="4197180" y="1908711"/>
              <a:ext cx="1110424" cy="1235917"/>
            </a:xfrm>
            <a:custGeom>
              <a:avLst/>
              <a:gdLst>
                <a:gd name="connsiteX0" fmla="*/ 369261 w 1110424"/>
                <a:gd name="connsiteY0" fmla="*/ 67298 h 1235917"/>
                <a:gd name="connsiteX1" fmla="*/ 295303 w 1110424"/>
                <a:gd name="connsiteY1" fmla="*/ 237789 h 1235917"/>
                <a:gd name="connsiteX2" fmla="*/ 227420 w 1110424"/>
                <a:gd name="connsiteY2" fmla="*/ 397720 h 1235917"/>
                <a:gd name="connsiteX3" fmla="*/ 180139 w 1110424"/>
                <a:gd name="connsiteY3" fmla="*/ 485078 h 1235917"/>
                <a:gd name="connsiteX4" fmla="*/ 89541 w 1110424"/>
                <a:gd name="connsiteY4" fmla="*/ 738701 h 1235917"/>
                <a:gd name="connsiteX5" fmla="*/ 78183 w 1110424"/>
                <a:gd name="connsiteY5" fmla="*/ 768259 h 1235917"/>
                <a:gd name="connsiteX6" fmla="*/ 71315 w 1110424"/>
                <a:gd name="connsiteY6" fmla="*/ 784094 h 1235917"/>
                <a:gd name="connsiteX7" fmla="*/ 87692 w 1110424"/>
                <a:gd name="connsiteY7" fmla="*/ 842418 h 1235917"/>
                <a:gd name="connsiteX8" fmla="*/ 112785 w 1110424"/>
                <a:gd name="connsiteY8" fmla="*/ 901010 h 1235917"/>
                <a:gd name="connsiteX9" fmla="*/ 134444 w 1110424"/>
                <a:gd name="connsiteY9" fmla="*/ 1088390 h 1235917"/>
                <a:gd name="connsiteX10" fmla="*/ 6075 w 1110424"/>
                <a:gd name="connsiteY10" fmla="*/ 1230113 h 1235917"/>
                <a:gd name="connsiteX11" fmla="*/ 0 w 1110424"/>
                <a:gd name="connsiteY11" fmla="*/ 1235918 h 1235917"/>
                <a:gd name="connsiteX12" fmla="*/ 872967 w 1110424"/>
                <a:gd name="connsiteY12" fmla="*/ 1235918 h 1235917"/>
                <a:gd name="connsiteX13" fmla="*/ 1110424 w 1110424"/>
                <a:gd name="connsiteY13" fmla="*/ 508038 h 1235917"/>
                <a:gd name="connsiteX14" fmla="*/ 923152 w 1110424"/>
                <a:gd name="connsiteY14" fmla="*/ 372121 h 1235917"/>
                <a:gd name="connsiteX15" fmla="*/ 410730 w 1110424"/>
                <a:gd name="connsiteY15" fmla="*/ 0 h 1235917"/>
                <a:gd name="connsiteX16" fmla="*/ 369261 w 1110424"/>
                <a:gd name="connsiteY16" fmla="*/ 67298 h 1235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10424" h="1235917">
                  <a:moveTo>
                    <a:pt x="369261" y="67298"/>
                  </a:moveTo>
                  <a:cubicBezTo>
                    <a:pt x="339413" y="121401"/>
                    <a:pt x="316962" y="180518"/>
                    <a:pt x="295303" y="237789"/>
                  </a:cubicBezTo>
                  <a:cubicBezTo>
                    <a:pt x="275229" y="290836"/>
                    <a:pt x="254361" y="345729"/>
                    <a:pt x="227420" y="397720"/>
                  </a:cubicBezTo>
                  <a:cubicBezTo>
                    <a:pt x="209195" y="432823"/>
                    <a:pt x="193610" y="460796"/>
                    <a:pt x="180139" y="485078"/>
                  </a:cubicBezTo>
                  <a:cubicBezTo>
                    <a:pt x="135237" y="565835"/>
                    <a:pt x="114634" y="602783"/>
                    <a:pt x="89541" y="738701"/>
                  </a:cubicBezTo>
                  <a:cubicBezTo>
                    <a:pt x="87692" y="748466"/>
                    <a:pt x="82937" y="758495"/>
                    <a:pt x="78183" y="768259"/>
                  </a:cubicBezTo>
                  <a:cubicBezTo>
                    <a:pt x="75542" y="773536"/>
                    <a:pt x="71844" y="781191"/>
                    <a:pt x="71315" y="784094"/>
                  </a:cubicBezTo>
                  <a:cubicBezTo>
                    <a:pt x="72108" y="789635"/>
                    <a:pt x="83730" y="830543"/>
                    <a:pt x="87692" y="842418"/>
                  </a:cubicBezTo>
                  <a:cubicBezTo>
                    <a:pt x="94032" y="861687"/>
                    <a:pt x="103276" y="880688"/>
                    <a:pt x="112785" y="901010"/>
                  </a:cubicBezTo>
                  <a:cubicBezTo>
                    <a:pt x="139463" y="956960"/>
                    <a:pt x="169574" y="1020301"/>
                    <a:pt x="134444" y="1088390"/>
                  </a:cubicBezTo>
                  <a:cubicBezTo>
                    <a:pt x="115427" y="1125339"/>
                    <a:pt x="62071" y="1176273"/>
                    <a:pt x="6075" y="1230113"/>
                  </a:cubicBezTo>
                  <a:cubicBezTo>
                    <a:pt x="3961" y="1231959"/>
                    <a:pt x="1848" y="1234072"/>
                    <a:pt x="0" y="1235918"/>
                  </a:cubicBezTo>
                  <a:lnTo>
                    <a:pt x="872967" y="1235918"/>
                  </a:lnTo>
                  <a:cubicBezTo>
                    <a:pt x="877721" y="973587"/>
                    <a:pt x="959338" y="722867"/>
                    <a:pt x="1110424" y="508038"/>
                  </a:cubicBezTo>
                  <a:lnTo>
                    <a:pt x="923152" y="372121"/>
                  </a:lnTo>
                  <a:lnTo>
                    <a:pt x="410730" y="0"/>
                  </a:lnTo>
                  <a:cubicBezTo>
                    <a:pt x="394354" y="24016"/>
                    <a:pt x="380883" y="46185"/>
                    <a:pt x="369261" y="67298"/>
                  </a:cubicBezTo>
                  <a:close/>
                </a:path>
              </a:pathLst>
            </a:custGeom>
            <a:solidFill>
              <a:schemeClr val="accent5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" name="Forme libre 40">
              <a:extLst>
                <a:ext uri="{FF2B5EF4-FFF2-40B4-BE49-F238E27FC236}">
                  <a16:creationId xmlns:a16="http://schemas.microsoft.com/office/drawing/2014/main" id="{D2989EA8-F4BB-E517-E1C5-5D26F81651C9}"/>
                </a:ext>
              </a:extLst>
            </p:cNvPr>
            <p:cNvSpPr/>
            <p:nvPr/>
          </p:nvSpPr>
          <p:spPr>
            <a:xfrm>
              <a:off x="7359407" y="3191871"/>
              <a:ext cx="1043070" cy="1240669"/>
            </a:xfrm>
            <a:custGeom>
              <a:avLst/>
              <a:gdLst>
                <a:gd name="connsiteX0" fmla="*/ 231383 w 1043070"/>
                <a:gd name="connsiteY0" fmla="*/ 1176537 h 1240669"/>
                <a:gd name="connsiteX1" fmla="*/ 761765 w 1043070"/>
                <a:gd name="connsiteY1" fmla="*/ 1240670 h 1240669"/>
                <a:gd name="connsiteX2" fmla="*/ 654528 w 1043070"/>
                <a:gd name="connsiteY2" fmla="*/ 1164134 h 1240669"/>
                <a:gd name="connsiteX3" fmla="*/ 668264 w 1043070"/>
                <a:gd name="connsiteY3" fmla="*/ 1145132 h 1240669"/>
                <a:gd name="connsiteX4" fmla="*/ 1043070 w 1043070"/>
                <a:gd name="connsiteY4" fmla="*/ 0 h 1240669"/>
                <a:gd name="connsiteX5" fmla="*/ 336244 w 1043070"/>
                <a:gd name="connsiteY5" fmla="*/ 0 h 1240669"/>
                <a:gd name="connsiteX6" fmla="*/ 94034 w 1043070"/>
                <a:gd name="connsiteY6" fmla="*/ 733949 h 1240669"/>
                <a:gd name="connsiteX7" fmla="*/ 80298 w 1043070"/>
                <a:gd name="connsiteY7" fmla="*/ 753218 h 1240669"/>
                <a:gd name="connsiteX8" fmla="*/ 0 w 1043070"/>
                <a:gd name="connsiteY8" fmla="*/ 695682 h 1240669"/>
                <a:gd name="connsiteX9" fmla="*/ 231647 w 1043070"/>
                <a:gd name="connsiteY9" fmla="*/ 1176801 h 124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43070" h="1240669">
                  <a:moveTo>
                    <a:pt x="231383" y="1176537"/>
                  </a:moveTo>
                  <a:lnTo>
                    <a:pt x="761765" y="1240670"/>
                  </a:lnTo>
                  <a:lnTo>
                    <a:pt x="654528" y="1164134"/>
                  </a:lnTo>
                  <a:lnTo>
                    <a:pt x="668264" y="1145132"/>
                  </a:lnTo>
                  <a:cubicBezTo>
                    <a:pt x="908891" y="807847"/>
                    <a:pt x="1038318" y="412501"/>
                    <a:pt x="1043070" y="0"/>
                  </a:cubicBezTo>
                  <a:lnTo>
                    <a:pt x="336244" y="0"/>
                  </a:lnTo>
                  <a:cubicBezTo>
                    <a:pt x="331491" y="263916"/>
                    <a:pt x="248023" y="517011"/>
                    <a:pt x="94034" y="733949"/>
                  </a:cubicBezTo>
                  <a:lnTo>
                    <a:pt x="80298" y="753218"/>
                  </a:lnTo>
                  <a:lnTo>
                    <a:pt x="0" y="695682"/>
                  </a:lnTo>
                  <a:lnTo>
                    <a:pt x="231647" y="1176801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" name="Forme libre 41">
              <a:extLst>
                <a:ext uri="{FF2B5EF4-FFF2-40B4-BE49-F238E27FC236}">
                  <a16:creationId xmlns:a16="http://schemas.microsoft.com/office/drawing/2014/main" id="{5C6284FF-2D3C-E227-9464-26F1BC22EF83}"/>
                </a:ext>
              </a:extLst>
            </p:cNvPr>
            <p:cNvSpPr/>
            <p:nvPr/>
          </p:nvSpPr>
          <p:spPr>
            <a:xfrm>
              <a:off x="5781199" y="1150479"/>
              <a:ext cx="1208683" cy="763509"/>
            </a:xfrm>
            <a:custGeom>
              <a:avLst/>
              <a:gdLst>
                <a:gd name="connsiteX0" fmla="*/ 218440 w 1208683"/>
                <a:gd name="connsiteY0" fmla="*/ 763247 h 763509"/>
                <a:gd name="connsiteX1" fmla="*/ 984697 w 1208683"/>
                <a:gd name="connsiteY1" fmla="*/ 763247 h 763509"/>
                <a:gd name="connsiteX2" fmla="*/ 1208684 w 1208683"/>
                <a:gd name="connsiteY2" fmla="*/ 74689 h 763509"/>
                <a:gd name="connsiteX3" fmla="*/ 845762 w 1208683"/>
                <a:gd name="connsiteY3" fmla="*/ 9502 h 763509"/>
                <a:gd name="connsiteX4" fmla="*/ 796104 w 1208683"/>
                <a:gd name="connsiteY4" fmla="*/ 9502 h 763509"/>
                <a:gd name="connsiteX5" fmla="*/ 601437 w 1208683"/>
                <a:gd name="connsiteY5" fmla="*/ 0 h 763509"/>
                <a:gd name="connsiteX6" fmla="*/ 22451 w 1208683"/>
                <a:gd name="connsiteY6" fmla="*/ 85246 h 763509"/>
                <a:gd name="connsiteX7" fmla="*/ 12414 w 1208683"/>
                <a:gd name="connsiteY7" fmla="*/ 88149 h 763509"/>
                <a:gd name="connsiteX8" fmla="*/ 0 w 1208683"/>
                <a:gd name="connsiteY8" fmla="*/ 91844 h 763509"/>
                <a:gd name="connsiteX9" fmla="*/ 19017 w 1208683"/>
                <a:gd name="connsiteY9" fmla="*/ 150697 h 763509"/>
                <a:gd name="connsiteX10" fmla="*/ 218176 w 1208683"/>
                <a:gd name="connsiteY10" fmla="*/ 763509 h 763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08683" h="763509">
                  <a:moveTo>
                    <a:pt x="218440" y="763247"/>
                  </a:moveTo>
                  <a:cubicBezTo>
                    <a:pt x="466993" y="687239"/>
                    <a:pt x="736145" y="687239"/>
                    <a:pt x="984697" y="763247"/>
                  </a:cubicBezTo>
                  <a:lnTo>
                    <a:pt x="1208684" y="74689"/>
                  </a:lnTo>
                  <a:cubicBezTo>
                    <a:pt x="1088501" y="35630"/>
                    <a:pt x="966470" y="13460"/>
                    <a:pt x="845762" y="9502"/>
                  </a:cubicBezTo>
                  <a:cubicBezTo>
                    <a:pt x="829121" y="8974"/>
                    <a:pt x="812745" y="9238"/>
                    <a:pt x="796104" y="9502"/>
                  </a:cubicBezTo>
                  <a:cubicBezTo>
                    <a:pt x="726637" y="2904"/>
                    <a:pt x="663772" y="0"/>
                    <a:pt x="601437" y="0"/>
                  </a:cubicBezTo>
                  <a:cubicBezTo>
                    <a:pt x="405976" y="0"/>
                    <a:pt x="211044" y="28768"/>
                    <a:pt x="22451" y="85246"/>
                  </a:cubicBezTo>
                  <a:lnTo>
                    <a:pt x="12414" y="88149"/>
                  </a:lnTo>
                  <a:cubicBezTo>
                    <a:pt x="8190" y="89468"/>
                    <a:pt x="4227" y="90523"/>
                    <a:pt x="0" y="91844"/>
                  </a:cubicBezTo>
                  <a:lnTo>
                    <a:pt x="19017" y="150697"/>
                  </a:lnTo>
                  <a:lnTo>
                    <a:pt x="218176" y="763509"/>
                  </a:lnTo>
                  <a:close/>
                </a:path>
              </a:pathLst>
            </a:custGeom>
            <a:solidFill>
              <a:srgbClr val="805AAB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9" name="Forme libre 42">
              <a:extLst>
                <a:ext uri="{FF2B5EF4-FFF2-40B4-BE49-F238E27FC236}">
                  <a16:creationId xmlns:a16="http://schemas.microsoft.com/office/drawing/2014/main" id="{3BF0B3F0-BE76-F022-B54C-BC4F37612811}"/>
                </a:ext>
              </a:extLst>
            </p:cNvPr>
            <p:cNvSpPr/>
            <p:nvPr/>
          </p:nvSpPr>
          <p:spPr>
            <a:xfrm>
              <a:off x="4635380" y="1246809"/>
              <a:ext cx="1319619" cy="1131934"/>
            </a:xfrm>
            <a:custGeom>
              <a:avLst/>
              <a:gdLst>
                <a:gd name="connsiteX0" fmla="*/ 1319619 w 1319619"/>
                <a:gd name="connsiteY0" fmla="*/ 681432 h 1131934"/>
                <a:gd name="connsiteX1" fmla="*/ 1098009 w 1319619"/>
                <a:gd name="connsiteY1" fmla="*/ 0 h 1131934"/>
                <a:gd name="connsiteX2" fmla="*/ 0 w 1319619"/>
                <a:gd name="connsiteY2" fmla="*/ 623634 h 1131934"/>
                <a:gd name="connsiteX3" fmla="*/ 700223 w 1319619"/>
                <a:gd name="connsiteY3" fmla="*/ 1131935 h 1131934"/>
                <a:gd name="connsiteX4" fmla="*/ 1319619 w 1319619"/>
                <a:gd name="connsiteY4" fmla="*/ 681432 h 1131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9619" h="1131934">
                  <a:moveTo>
                    <a:pt x="1319619" y="681432"/>
                  </a:moveTo>
                  <a:lnTo>
                    <a:pt x="1098009" y="0"/>
                  </a:lnTo>
                  <a:cubicBezTo>
                    <a:pt x="725050" y="68355"/>
                    <a:pt x="250400" y="285029"/>
                    <a:pt x="0" y="623634"/>
                  </a:cubicBezTo>
                  <a:lnTo>
                    <a:pt x="700223" y="1131935"/>
                  </a:lnTo>
                  <a:cubicBezTo>
                    <a:pt x="857118" y="925026"/>
                    <a:pt x="1075558" y="766148"/>
                    <a:pt x="1319619" y="681432"/>
                  </a:cubicBezTo>
                  <a:close/>
                </a:path>
              </a:pathLst>
            </a:custGeom>
            <a:solidFill>
              <a:schemeClr val="accent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0" name="Forme libre 43">
              <a:extLst>
                <a:ext uri="{FF2B5EF4-FFF2-40B4-BE49-F238E27FC236}">
                  <a16:creationId xmlns:a16="http://schemas.microsoft.com/office/drawing/2014/main" id="{DBC100B2-169E-48E2-B297-E3A968A1A885}"/>
                </a:ext>
              </a:extLst>
            </p:cNvPr>
            <p:cNvSpPr/>
            <p:nvPr/>
          </p:nvSpPr>
          <p:spPr>
            <a:xfrm>
              <a:off x="6810798" y="1240211"/>
              <a:ext cx="1190985" cy="1138268"/>
            </a:xfrm>
            <a:custGeom>
              <a:avLst/>
              <a:gdLst>
                <a:gd name="connsiteX0" fmla="*/ 508461 w 1190985"/>
                <a:gd name="connsiteY0" fmla="*/ 140932 h 1138268"/>
                <a:gd name="connsiteX1" fmla="*/ 506877 w 1190985"/>
                <a:gd name="connsiteY1" fmla="*/ 139875 h 1138268"/>
                <a:gd name="connsiteX2" fmla="*/ 223722 w 1190985"/>
                <a:gd name="connsiteY2" fmla="*/ 0 h 1138268"/>
                <a:gd name="connsiteX3" fmla="*/ 0 w 1190985"/>
                <a:gd name="connsiteY3" fmla="*/ 687765 h 1138268"/>
                <a:gd name="connsiteX4" fmla="*/ 619399 w 1190985"/>
                <a:gd name="connsiteY4" fmla="*/ 1138269 h 1138268"/>
                <a:gd name="connsiteX5" fmla="*/ 809575 w 1190985"/>
                <a:gd name="connsiteY5" fmla="*/ 1000241 h 1138268"/>
                <a:gd name="connsiteX6" fmla="*/ 1190985 w 1190985"/>
                <a:gd name="connsiteY6" fmla="*/ 723393 h 1138268"/>
                <a:gd name="connsiteX7" fmla="*/ 508196 w 1190985"/>
                <a:gd name="connsiteY7" fmla="*/ 140932 h 1138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0985" h="1138268">
                  <a:moveTo>
                    <a:pt x="508461" y="140932"/>
                  </a:moveTo>
                  <a:lnTo>
                    <a:pt x="506877" y="139875"/>
                  </a:lnTo>
                  <a:cubicBezTo>
                    <a:pt x="416013" y="82342"/>
                    <a:pt x="320925" y="35365"/>
                    <a:pt x="223722" y="0"/>
                  </a:cubicBezTo>
                  <a:lnTo>
                    <a:pt x="0" y="687765"/>
                  </a:lnTo>
                  <a:cubicBezTo>
                    <a:pt x="244061" y="772219"/>
                    <a:pt x="462766" y="931095"/>
                    <a:pt x="619399" y="1138269"/>
                  </a:cubicBezTo>
                  <a:lnTo>
                    <a:pt x="809575" y="1000241"/>
                  </a:lnTo>
                  <a:lnTo>
                    <a:pt x="1190985" y="723393"/>
                  </a:lnTo>
                  <a:cubicBezTo>
                    <a:pt x="1010582" y="482175"/>
                    <a:pt x="774972" y="281071"/>
                    <a:pt x="508196" y="140932"/>
                  </a:cubicBezTo>
                  <a:close/>
                </a:path>
              </a:pathLst>
            </a:custGeom>
            <a:solidFill>
              <a:schemeClr val="accent3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1" name="Forme libre 44">
              <a:extLst>
                <a:ext uri="{FF2B5EF4-FFF2-40B4-BE49-F238E27FC236}">
                  <a16:creationId xmlns:a16="http://schemas.microsoft.com/office/drawing/2014/main" id="{BA48FAC7-07E5-C69C-6D16-815C1852917A}"/>
                </a:ext>
              </a:extLst>
            </p:cNvPr>
            <p:cNvSpPr/>
            <p:nvPr/>
          </p:nvSpPr>
          <p:spPr>
            <a:xfrm>
              <a:off x="7458194" y="2001873"/>
              <a:ext cx="944283" cy="1142756"/>
            </a:xfrm>
            <a:custGeom>
              <a:avLst/>
              <a:gdLst>
                <a:gd name="connsiteX0" fmla="*/ 0 w 944283"/>
                <a:gd name="connsiteY0" fmla="*/ 414877 h 1142756"/>
                <a:gd name="connsiteX1" fmla="*/ 237457 w 944283"/>
                <a:gd name="connsiteY1" fmla="*/ 1142756 h 1142756"/>
                <a:gd name="connsiteX2" fmla="*/ 944284 w 944283"/>
                <a:gd name="connsiteY2" fmla="*/ 1142756 h 1142756"/>
                <a:gd name="connsiteX3" fmla="*/ 571589 w 944283"/>
                <a:gd name="connsiteY3" fmla="*/ 0 h 1142756"/>
                <a:gd name="connsiteX4" fmla="*/ 287115 w 944283"/>
                <a:gd name="connsiteY4" fmla="*/ 206647 h 1142756"/>
                <a:gd name="connsiteX5" fmla="*/ 0 w 944283"/>
                <a:gd name="connsiteY5" fmla="*/ 415141 h 1142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44283" h="1142756">
                  <a:moveTo>
                    <a:pt x="0" y="414877"/>
                  </a:moveTo>
                  <a:cubicBezTo>
                    <a:pt x="151085" y="629969"/>
                    <a:pt x="232705" y="880425"/>
                    <a:pt x="237457" y="1142756"/>
                  </a:cubicBezTo>
                  <a:lnTo>
                    <a:pt x="944284" y="1142756"/>
                  </a:lnTo>
                  <a:cubicBezTo>
                    <a:pt x="939531" y="730520"/>
                    <a:pt x="810894" y="336495"/>
                    <a:pt x="571589" y="0"/>
                  </a:cubicBezTo>
                  <a:lnTo>
                    <a:pt x="287115" y="206647"/>
                  </a:lnTo>
                  <a:lnTo>
                    <a:pt x="0" y="415141"/>
                  </a:lnTo>
                  <a:close/>
                </a:path>
              </a:pathLst>
            </a:custGeom>
            <a:solidFill>
              <a:srgbClr val="D0BA9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2" name="Forme libre 45">
              <a:extLst>
                <a:ext uri="{FF2B5EF4-FFF2-40B4-BE49-F238E27FC236}">
                  <a16:creationId xmlns:a16="http://schemas.microsoft.com/office/drawing/2014/main" id="{A90C9C5F-5B49-2026-90F6-C3047D988E0C}"/>
                </a:ext>
              </a:extLst>
            </p:cNvPr>
            <p:cNvSpPr/>
            <p:nvPr/>
          </p:nvSpPr>
          <p:spPr>
            <a:xfrm>
              <a:off x="7745044" y="2001873"/>
              <a:ext cx="284738" cy="206382"/>
            </a:xfrm>
            <a:custGeom>
              <a:avLst/>
              <a:gdLst>
                <a:gd name="connsiteX0" fmla="*/ 0 w 284738"/>
                <a:gd name="connsiteY0" fmla="*/ 206383 h 206382"/>
                <a:gd name="connsiteX1" fmla="*/ 284739 w 284738"/>
                <a:gd name="connsiteY1" fmla="*/ 0 h 206382"/>
                <a:gd name="connsiteX2" fmla="*/ 284474 w 284738"/>
                <a:gd name="connsiteY2" fmla="*/ 0 h 206382"/>
                <a:gd name="connsiteX3" fmla="*/ 0 w 284738"/>
                <a:gd name="connsiteY3" fmla="*/ 206383 h 206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738" h="206382">
                  <a:moveTo>
                    <a:pt x="0" y="206383"/>
                  </a:moveTo>
                  <a:lnTo>
                    <a:pt x="284739" y="0"/>
                  </a:lnTo>
                  <a:lnTo>
                    <a:pt x="284474" y="0"/>
                  </a:lnTo>
                  <a:lnTo>
                    <a:pt x="0" y="206383"/>
                  </a:lnTo>
                  <a:close/>
                </a:path>
              </a:pathLst>
            </a:custGeom>
            <a:solidFill>
              <a:srgbClr val="F9B155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3" name="Forme libre 46">
              <a:extLst>
                <a:ext uri="{FF2B5EF4-FFF2-40B4-BE49-F238E27FC236}">
                  <a16:creationId xmlns:a16="http://schemas.microsoft.com/office/drawing/2014/main" id="{03F004AC-C002-4765-9814-E3F73D080940}"/>
                </a:ext>
              </a:extLst>
            </p:cNvPr>
            <p:cNvSpPr/>
            <p:nvPr/>
          </p:nvSpPr>
          <p:spPr>
            <a:xfrm>
              <a:off x="3789524" y="3191607"/>
              <a:ext cx="1518080" cy="1544701"/>
            </a:xfrm>
            <a:custGeom>
              <a:avLst/>
              <a:gdLst>
                <a:gd name="connsiteX0" fmla="*/ 1518080 w 1518080"/>
                <a:gd name="connsiteY0" fmla="*/ 727879 h 1544701"/>
                <a:gd name="connsiteX1" fmla="*/ 1280623 w 1518080"/>
                <a:gd name="connsiteY1" fmla="*/ 0 h 1544701"/>
                <a:gd name="connsiteX2" fmla="*/ 359319 w 1518080"/>
                <a:gd name="connsiteY2" fmla="*/ 0 h 1544701"/>
                <a:gd name="connsiteX3" fmla="*/ 314151 w 1518080"/>
                <a:gd name="connsiteY3" fmla="*/ 49352 h 1544701"/>
                <a:gd name="connsiteX4" fmla="*/ 237816 w 1518080"/>
                <a:gd name="connsiteY4" fmla="*/ 158350 h 1544701"/>
                <a:gd name="connsiteX5" fmla="*/ 181819 w 1518080"/>
                <a:gd name="connsiteY5" fmla="*/ 240691 h 1544701"/>
                <a:gd name="connsiteX6" fmla="*/ 132690 w 1518080"/>
                <a:gd name="connsiteY6" fmla="*/ 305085 h 1544701"/>
                <a:gd name="connsiteX7" fmla="*/ 3528 w 1518080"/>
                <a:gd name="connsiteY7" fmla="*/ 580615 h 1544701"/>
                <a:gd name="connsiteX8" fmla="*/ 142992 w 1518080"/>
                <a:gd name="connsiteY8" fmla="*/ 702280 h 1544701"/>
                <a:gd name="connsiteX9" fmla="*/ 195555 w 1518080"/>
                <a:gd name="connsiteY9" fmla="*/ 718643 h 1544701"/>
                <a:gd name="connsiteX10" fmla="*/ 293285 w 1518080"/>
                <a:gd name="connsiteY10" fmla="*/ 843475 h 1544701"/>
                <a:gd name="connsiteX11" fmla="*/ 256834 w 1518080"/>
                <a:gd name="connsiteY11" fmla="*/ 983087 h 1544701"/>
                <a:gd name="connsiteX12" fmla="*/ 234910 w 1518080"/>
                <a:gd name="connsiteY12" fmla="*/ 1158064 h 1544701"/>
                <a:gd name="connsiteX13" fmla="*/ 295398 w 1518080"/>
                <a:gd name="connsiteY13" fmla="*/ 1212957 h 1544701"/>
                <a:gd name="connsiteX14" fmla="*/ 316265 w 1518080"/>
                <a:gd name="connsiteY14" fmla="*/ 1223515 h 1544701"/>
                <a:gd name="connsiteX15" fmla="*/ 340829 w 1518080"/>
                <a:gd name="connsiteY15" fmla="*/ 1236446 h 1544701"/>
                <a:gd name="connsiteX16" fmla="*/ 324188 w 1518080"/>
                <a:gd name="connsiteY16" fmla="*/ 1258353 h 1544701"/>
                <a:gd name="connsiteX17" fmla="*/ 304643 w 1518080"/>
                <a:gd name="connsiteY17" fmla="*/ 1282632 h 1544701"/>
                <a:gd name="connsiteX18" fmla="*/ 258419 w 1518080"/>
                <a:gd name="connsiteY18" fmla="*/ 1382128 h 1544701"/>
                <a:gd name="connsiteX19" fmla="*/ 329736 w 1518080"/>
                <a:gd name="connsiteY19" fmla="*/ 1479251 h 1544701"/>
                <a:gd name="connsiteX20" fmla="*/ 392071 w 1518080"/>
                <a:gd name="connsiteY20" fmla="*/ 1544702 h 1544701"/>
                <a:gd name="connsiteX21" fmla="*/ 415051 w 1518080"/>
                <a:gd name="connsiteY21" fmla="*/ 1528075 h 1544701"/>
                <a:gd name="connsiteX22" fmla="*/ 1517816 w 1518080"/>
                <a:gd name="connsiteY22" fmla="*/ 727351 h 1544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18080" h="1544701">
                  <a:moveTo>
                    <a:pt x="1518080" y="727879"/>
                  </a:moveTo>
                  <a:cubicBezTo>
                    <a:pt x="1366994" y="513051"/>
                    <a:pt x="1285377" y="262331"/>
                    <a:pt x="1280623" y="0"/>
                  </a:cubicBezTo>
                  <a:lnTo>
                    <a:pt x="359319" y="0"/>
                  </a:lnTo>
                  <a:cubicBezTo>
                    <a:pt x="338980" y="20322"/>
                    <a:pt x="324453" y="36156"/>
                    <a:pt x="314151" y="49352"/>
                  </a:cubicBezTo>
                  <a:cubicBezTo>
                    <a:pt x="286946" y="83927"/>
                    <a:pt x="262117" y="121665"/>
                    <a:pt x="237816" y="158350"/>
                  </a:cubicBezTo>
                  <a:cubicBezTo>
                    <a:pt x="219590" y="186062"/>
                    <a:pt x="201365" y="213771"/>
                    <a:pt x="181819" y="240691"/>
                  </a:cubicBezTo>
                  <a:cubicBezTo>
                    <a:pt x="166763" y="261542"/>
                    <a:pt x="149860" y="283181"/>
                    <a:pt x="132690" y="305085"/>
                  </a:cubicBezTo>
                  <a:cubicBezTo>
                    <a:pt x="62167" y="395610"/>
                    <a:pt x="-17867" y="498274"/>
                    <a:pt x="3528" y="580615"/>
                  </a:cubicBezTo>
                  <a:cubicBezTo>
                    <a:pt x="15943" y="627857"/>
                    <a:pt x="62694" y="668762"/>
                    <a:pt x="142992" y="702280"/>
                  </a:cubicBezTo>
                  <a:cubicBezTo>
                    <a:pt x="160953" y="709935"/>
                    <a:pt x="178649" y="714419"/>
                    <a:pt x="195555" y="718643"/>
                  </a:cubicBezTo>
                  <a:cubicBezTo>
                    <a:pt x="246797" y="731839"/>
                    <a:pt x="299888" y="745563"/>
                    <a:pt x="293285" y="843475"/>
                  </a:cubicBezTo>
                  <a:cubicBezTo>
                    <a:pt x="289851" y="892827"/>
                    <a:pt x="273210" y="938748"/>
                    <a:pt x="256834" y="983087"/>
                  </a:cubicBezTo>
                  <a:cubicBezTo>
                    <a:pt x="233326" y="1047481"/>
                    <a:pt x="212724" y="1103432"/>
                    <a:pt x="234910" y="1158064"/>
                  </a:cubicBezTo>
                  <a:cubicBezTo>
                    <a:pt x="247853" y="1189733"/>
                    <a:pt x="264758" y="1197916"/>
                    <a:pt x="295398" y="1212957"/>
                  </a:cubicBezTo>
                  <a:cubicBezTo>
                    <a:pt x="302002" y="1216124"/>
                    <a:pt x="308868" y="1219555"/>
                    <a:pt x="316265" y="1223515"/>
                  </a:cubicBezTo>
                  <a:lnTo>
                    <a:pt x="340829" y="1236446"/>
                  </a:lnTo>
                  <a:lnTo>
                    <a:pt x="324188" y="1258353"/>
                  </a:lnTo>
                  <a:cubicBezTo>
                    <a:pt x="318114" y="1266533"/>
                    <a:pt x="311246" y="1274716"/>
                    <a:pt x="304643" y="1282632"/>
                  </a:cubicBezTo>
                  <a:cubicBezTo>
                    <a:pt x="277965" y="1315093"/>
                    <a:pt x="254721" y="1343334"/>
                    <a:pt x="258419" y="1382128"/>
                  </a:cubicBezTo>
                  <a:cubicBezTo>
                    <a:pt x="261853" y="1417492"/>
                    <a:pt x="294870" y="1447579"/>
                    <a:pt x="329736" y="1479251"/>
                  </a:cubicBezTo>
                  <a:cubicBezTo>
                    <a:pt x="352187" y="1499570"/>
                    <a:pt x="375166" y="1520684"/>
                    <a:pt x="392071" y="1544702"/>
                  </a:cubicBezTo>
                  <a:lnTo>
                    <a:pt x="415051" y="1528075"/>
                  </a:lnTo>
                  <a:lnTo>
                    <a:pt x="1517816" y="727351"/>
                  </a:lnTo>
                  <a:close/>
                </a:path>
              </a:pathLst>
            </a:custGeom>
            <a:solidFill>
              <a:schemeClr val="accent2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4" name="Forme libre 47">
              <a:extLst>
                <a:ext uri="{FF2B5EF4-FFF2-40B4-BE49-F238E27FC236}">
                  <a16:creationId xmlns:a16="http://schemas.microsoft.com/office/drawing/2014/main" id="{3B7E0E31-D255-EABF-2F03-BF05FD8EC648}"/>
                </a:ext>
              </a:extLst>
            </p:cNvPr>
            <p:cNvSpPr/>
            <p:nvPr/>
          </p:nvSpPr>
          <p:spPr>
            <a:xfrm>
              <a:off x="4124552" y="3957756"/>
              <a:ext cx="1835995" cy="1750554"/>
            </a:xfrm>
            <a:custGeom>
              <a:avLst/>
              <a:gdLst>
                <a:gd name="connsiteX0" fmla="*/ 37497 w 1835995"/>
                <a:gd name="connsiteY0" fmla="*/ 980974 h 1750554"/>
                <a:gd name="connsiteX1" fmla="*/ 16102 w 1835995"/>
                <a:gd name="connsiteY1" fmla="*/ 1196595 h 1750554"/>
                <a:gd name="connsiteX2" fmla="*/ 673271 w 1835995"/>
                <a:gd name="connsiteY2" fmla="*/ 1357583 h 1750554"/>
                <a:gd name="connsiteX3" fmla="*/ 1036457 w 1835995"/>
                <a:gd name="connsiteY3" fmla="*/ 1335943 h 1750554"/>
                <a:gd name="connsiteX4" fmla="*/ 1265989 w 1835995"/>
                <a:gd name="connsiteY4" fmla="*/ 1625194 h 1750554"/>
                <a:gd name="connsiteX5" fmla="*/ 1293725 w 1835995"/>
                <a:gd name="connsiteY5" fmla="*/ 1725219 h 1750554"/>
                <a:gd name="connsiteX6" fmla="*/ 1303498 w 1835995"/>
                <a:gd name="connsiteY6" fmla="*/ 1750554 h 1750554"/>
                <a:gd name="connsiteX7" fmla="*/ 1835995 w 1835995"/>
                <a:gd name="connsiteY7" fmla="*/ 1750554 h 1750554"/>
                <a:gd name="connsiteX8" fmla="*/ 1835995 w 1835995"/>
                <a:gd name="connsiteY8" fmla="*/ 452353 h 1750554"/>
                <a:gd name="connsiteX9" fmla="*/ 1210522 w 1835995"/>
                <a:gd name="connsiteY9" fmla="*/ 0 h 1750554"/>
                <a:gd name="connsiteX10" fmla="*/ 77909 w 1835995"/>
                <a:gd name="connsiteY10" fmla="*/ 822099 h 1750554"/>
                <a:gd name="connsiteX11" fmla="*/ 73419 w 1835995"/>
                <a:gd name="connsiteY11" fmla="*/ 899425 h 1750554"/>
                <a:gd name="connsiteX12" fmla="*/ 37233 w 1835995"/>
                <a:gd name="connsiteY12" fmla="*/ 980710 h 175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35995" h="1750554">
                  <a:moveTo>
                    <a:pt x="37497" y="980974"/>
                  </a:moveTo>
                  <a:cubicBezTo>
                    <a:pt x="4216" y="1049331"/>
                    <a:pt x="-15859" y="1090236"/>
                    <a:pt x="16102" y="1196595"/>
                  </a:cubicBezTo>
                  <a:cubicBezTo>
                    <a:pt x="91645" y="1447843"/>
                    <a:pt x="400683" y="1399809"/>
                    <a:pt x="673271" y="1357583"/>
                  </a:cubicBezTo>
                  <a:cubicBezTo>
                    <a:pt x="812734" y="1335943"/>
                    <a:pt x="944537" y="1315621"/>
                    <a:pt x="1036457" y="1335943"/>
                  </a:cubicBezTo>
                  <a:cubicBezTo>
                    <a:pt x="1204183" y="1373681"/>
                    <a:pt x="1235616" y="1501419"/>
                    <a:pt x="1265989" y="1625194"/>
                  </a:cubicBezTo>
                  <a:cubicBezTo>
                    <a:pt x="1274179" y="1658448"/>
                    <a:pt x="1282630" y="1693022"/>
                    <a:pt x="1293725" y="1725219"/>
                  </a:cubicBezTo>
                  <a:cubicBezTo>
                    <a:pt x="1296630" y="1733663"/>
                    <a:pt x="1300064" y="1742110"/>
                    <a:pt x="1303498" y="1750554"/>
                  </a:cubicBezTo>
                  <a:lnTo>
                    <a:pt x="1835995" y="1750554"/>
                  </a:lnTo>
                  <a:lnTo>
                    <a:pt x="1835995" y="452353"/>
                  </a:lnTo>
                  <a:cubicBezTo>
                    <a:pt x="1589291" y="368426"/>
                    <a:pt x="1368474" y="208494"/>
                    <a:pt x="1210522" y="0"/>
                  </a:cubicBezTo>
                  <a:lnTo>
                    <a:pt x="77909" y="822099"/>
                  </a:lnTo>
                  <a:cubicBezTo>
                    <a:pt x="85041" y="847170"/>
                    <a:pt x="83457" y="873033"/>
                    <a:pt x="73419" y="899425"/>
                  </a:cubicBezTo>
                  <a:cubicBezTo>
                    <a:pt x="61269" y="931358"/>
                    <a:pt x="48591" y="957485"/>
                    <a:pt x="37233" y="980710"/>
                  </a:cubicBezTo>
                  <a:close/>
                </a:path>
              </a:pathLst>
            </a:custGeom>
            <a:solidFill>
              <a:schemeClr val="accent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5" name="ZoneTexte 48">
              <a:extLst>
                <a:ext uri="{FF2B5EF4-FFF2-40B4-BE49-F238E27FC236}">
                  <a16:creationId xmlns:a16="http://schemas.microsoft.com/office/drawing/2014/main" id="{EE5F2ADB-63E3-A724-E55A-4A416A071264}"/>
                </a:ext>
              </a:extLst>
            </p:cNvPr>
            <p:cNvSpPr txBox="1"/>
            <p:nvPr/>
          </p:nvSpPr>
          <p:spPr>
            <a:xfrm>
              <a:off x="5945994" y="1385489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86" name="ZoneTexte 49">
              <a:extLst>
                <a:ext uri="{FF2B5EF4-FFF2-40B4-BE49-F238E27FC236}">
                  <a16:creationId xmlns:a16="http://schemas.microsoft.com/office/drawing/2014/main" id="{A9DE0A64-FE17-C491-CD11-8A3C90C88F08}"/>
                </a:ext>
              </a:extLst>
            </p:cNvPr>
            <p:cNvSpPr txBox="1"/>
            <p:nvPr/>
          </p:nvSpPr>
          <p:spPr>
            <a:xfrm>
              <a:off x="4934596" y="180039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04</a:t>
              </a:r>
            </a:p>
          </p:txBody>
        </p:sp>
        <p:sp>
          <p:nvSpPr>
            <p:cNvPr id="87" name="ZoneTexte 50">
              <a:extLst>
                <a:ext uri="{FF2B5EF4-FFF2-40B4-BE49-F238E27FC236}">
                  <a16:creationId xmlns:a16="http://schemas.microsoft.com/office/drawing/2014/main" id="{B720D88D-AC69-9BC2-7FF0-82C0EAEF3F04}"/>
                </a:ext>
              </a:extLst>
            </p:cNvPr>
            <p:cNvSpPr txBox="1"/>
            <p:nvPr/>
          </p:nvSpPr>
          <p:spPr>
            <a:xfrm>
              <a:off x="4477560" y="2731090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03</a:t>
              </a:r>
            </a:p>
          </p:txBody>
        </p:sp>
        <p:sp>
          <p:nvSpPr>
            <p:cNvPr id="88" name="ZoneTexte 51">
              <a:extLst>
                <a:ext uri="{FF2B5EF4-FFF2-40B4-BE49-F238E27FC236}">
                  <a16:creationId xmlns:a16="http://schemas.microsoft.com/office/drawing/2014/main" id="{F8BF094B-DC89-8E32-845E-041C4173CB4F}"/>
                </a:ext>
              </a:extLst>
            </p:cNvPr>
            <p:cNvSpPr txBox="1"/>
            <p:nvPr/>
          </p:nvSpPr>
          <p:spPr>
            <a:xfrm>
              <a:off x="4543040" y="3905376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02</a:t>
              </a:r>
            </a:p>
          </p:txBody>
        </p:sp>
        <p:sp>
          <p:nvSpPr>
            <p:cNvPr id="89" name="ZoneTexte 52">
              <a:extLst>
                <a:ext uri="{FF2B5EF4-FFF2-40B4-BE49-F238E27FC236}">
                  <a16:creationId xmlns:a16="http://schemas.microsoft.com/office/drawing/2014/main" id="{7A99A126-7FD4-1A7E-8946-63E6FF59613D}"/>
                </a:ext>
              </a:extLst>
            </p:cNvPr>
            <p:cNvSpPr txBox="1"/>
            <p:nvPr/>
          </p:nvSpPr>
          <p:spPr>
            <a:xfrm>
              <a:off x="5536295" y="528798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01</a:t>
              </a:r>
            </a:p>
          </p:txBody>
        </p:sp>
        <p:sp>
          <p:nvSpPr>
            <p:cNvPr id="90" name="ZoneTexte 53">
              <a:extLst>
                <a:ext uri="{FF2B5EF4-FFF2-40B4-BE49-F238E27FC236}">
                  <a16:creationId xmlns:a16="http://schemas.microsoft.com/office/drawing/2014/main" id="{8CF82264-7F33-7F18-D031-53093949ED70}"/>
                </a:ext>
              </a:extLst>
            </p:cNvPr>
            <p:cNvSpPr txBox="1"/>
            <p:nvPr/>
          </p:nvSpPr>
          <p:spPr>
            <a:xfrm>
              <a:off x="6923456" y="1501102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06</a:t>
              </a:r>
            </a:p>
          </p:txBody>
        </p:sp>
        <p:sp>
          <p:nvSpPr>
            <p:cNvPr id="91" name="ZoneTexte 54">
              <a:extLst>
                <a:ext uri="{FF2B5EF4-FFF2-40B4-BE49-F238E27FC236}">
                  <a16:creationId xmlns:a16="http://schemas.microsoft.com/office/drawing/2014/main" id="{3784C982-E104-FA25-DE0D-1E2BCD579CCD}"/>
                </a:ext>
              </a:extLst>
            </p:cNvPr>
            <p:cNvSpPr txBox="1"/>
            <p:nvPr/>
          </p:nvSpPr>
          <p:spPr>
            <a:xfrm>
              <a:off x="7659180" y="2184274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07</a:t>
              </a:r>
            </a:p>
          </p:txBody>
        </p:sp>
        <p:sp>
          <p:nvSpPr>
            <p:cNvPr id="92" name="ZoneTexte 55">
              <a:extLst>
                <a:ext uri="{FF2B5EF4-FFF2-40B4-BE49-F238E27FC236}">
                  <a16:creationId xmlns:a16="http://schemas.microsoft.com/office/drawing/2014/main" id="{C522EF5E-E6F7-946F-B0A3-53551B4EE70E}"/>
                </a:ext>
              </a:extLst>
            </p:cNvPr>
            <p:cNvSpPr txBox="1"/>
            <p:nvPr/>
          </p:nvSpPr>
          <p:spPr>
            <a:xfrm>
              <a:off x="7816835" y="3256330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08</a:t>
              </a: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AD069C1-ADF9-8201-9095-D0DFA6400E43}"/>
                </a:ext>
              </a:extLst>
            </p:cNvPr>
            <p:cNvSpPr/>
            <p:nvPr/>
          </p:nvSpPr>
          <p:spPr>
            <a:xfrm>
              <a:off x="5965139" y="1748020"/>
              <a:ext cx="833946" cy="165968"/>
            </a:xfrm>
            <a:custGeom>
              <a:avLst/>
              <a:gdLst>
                <a:gd name="connsiteX0" fmla="*/ 411023 w 833946"/>
                <a:gd name="connsiteY0" fmla="*/ 0 h 165968"/>
                <a:gd name="connsiteX1" fmla="*/ 699296 w 833946"/>
                <a:gd name="connsiteY1" fmla="*/ 29060 h 165968"/>
                <a:gd name="connsiteX2" fmla="*/ 833946 w 833946"/>
                <a:gd name="connsiteY2" fmla="*/ 63682 h 165968"/>
                <a:gd name="connsiteX3" fmla="*/ 800757 w 833946"/>
                <a:gd name="connsiteY3" fmla="*/ 165706 h 165968"/>
                <a:gd name="connsiteX4" fmla="*/ 34500 w 833946"/>
                <a:gd name="connsiteY4" fmla="*/ 165706 h 165968"/>
                <a:gd name="connsiteX5" fmla="*/ 34236 w 833946"/>
                <a:gd name="connsiteY5" fmla="*/ 165968 h 165968"/>
                <a:gd name="connsiteX6" fmla="*/ 0 w 833946"/>
                <a:gd name="connsiteY6" fmla="*/ 60622 h 165968"/>
                <a:gd name="connsiteX7" fmla="*/ 122750 w 833946"/>
                <a:gd name="connsiteY7" fmla="*/ 29060 h 165968"/>
                <a:gd name="connsiteX8" fmla="*/ 411023 w 833946"/>
                <a:gd name="connsiteY8" fmla="*/ 0 h 165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3946" h="165968">
                  <a:moveTo>
                    <a:pt x="411023" y="0"/>
                  </a:moveTo>
                  <a:cubicBezTo>
                    <a:pt x="509771" y="0"/>
                    <a:pt x="606182" y="10006"/>
                    <a:pt x="699296" y="29060"/>
                  </a:cubicBezTo>
                  <a:lnTo>
                    <a:pt x="833946" y="63682"/>
                  </a:lnTo>
                  <a:lnTo>
                    <a:pt x="800757" y="165706"/>
                  </a:lnTo>
                  <a:cubicBezTo>
                    <a:pt x="552205" y="89698"/>
                    <a:pt x="283053" y="89698"/>
                    <a:pt x="34500" y="165706"/>
                  </a:cubicBezTo>
                  <a:lnTo>
                    <a:pt x="34236" y="165968"/>
                  </a:lnTo>
                  <a:lnTo>
                    <a:pt x="0" y="60622"/>
                  </a:lnTo>
                  <a:lnTo>
                    <a:pt x="122750" y="29060"/>
                  </a:lnTo>
                  <a:cubicBezTo>
                    <a:pt x="215865" y="10006"/>
                    <a:pt x="312275" y="0"/>
                    <a:pt x="411023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1CAAB6C-51DD-7EFF-0D18-D6F381F28BE3}"/>
                </a:ext>
              </a:extLst>
            </p:cNvPr>
            <p:cNvSpPr/>
            <p:nvPr/>
          </p:nvSpPr>
          <p:spPr>
            <a:xfrm>
              <a:off x="5241230" y="1823286"/>
              <a:ext cx="713769" cy="555458"/>
            </a:xfrm>
            <a:custGeom>
              <a:avLst/>
              <a:gdLst>
                <a:gd name="connsiteX0" fmla="*/ 679637 w 713769"/>
                <a:gd name="connsiteY0" fmla="*/ 0 h 555458"/>
                <a:gd name="connsiteX1" fmla="*/ 713769 w 713769"/>
                <a:gd name="connsiteY1" fmla="*/ 104955 h 555458"/>
                <a:gd name="connsiteX2" fmla="*/ 94373 w 713769"/>
                <a:gd name="connsiteY2" fmla="*/ 555458 h 555458"/>
                <a:gd name="connsiteX3" fmla="*/ 0 w 713769"/>
                <a:gd name="connsiteY3" fmla="*/ 486952 h 555458"/>
                <a:gd name="connsiteX4" fmla="*/ 31174 w 713769"/>
                <a:gd name="connsiteY4" fmla="*/ 445263 h 555458"/>
                <a:gd name="connsiteX5" fmla="*/ 578160 w 713769"/>
                <a:gd name="connsiteY5" fmla="*/ 37141 h 555458"/>
                <a:gd name="connsiteX6" fmla="*/ 679637 w 713769"/>
                <a:gd name="connsiteY6" fmla="*/ 0 h 55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3769" h="555458">
                  <a:moveTo>
                    <a:pt x="679637" y="0"/>
                  </a:moveTo>
                  <a:lnTo>
                    <a:pt x="713769" y="104955"/>
                  </a:lnTo>
                  <a:cubicBezTo>
                    <a:pt x="469708" y="189671"/>
                    <a:pt x="251268" y="348549"/>
                    <a:pt x="94373" y="555458"/>
                  </a:cubicBezTo>
                  <a:lnTo>
                    <a:pt x="0" y="486952"/>
                  </a:lnTo>
                  <a:lnTo>
                    <a:pt x="31174" y="445263"/>
                  </a:lnTo>
                  <a:cubicBezTo>
                    <a:pt x="176927" y="268652"/>
                    <a:pt x="364249" y="127618"/>
                    <a:pt x="578160" y="37141"/>
                  </a:cubicBezTo>
                  <a:lnTo>
                    <a:pt x="679637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11DFCB6-FB0B-1DBE-0DCF-6EF236B4E3A6}"/>
                </a:ext>
              </a:extLst>
            </p:cNvPr>
            <p:cNvSpPr/>
            <p:nvPr/>
          </p:nvSpPr>
          <p:spPr>
            <a:xfrm>
              <a:off x="6810798" y="1827667"/>
              <a:ext cx="704915" cy="550813"/>
            </a:xfrm>
            <a:custGeom>
              <a:avLst/>
              <a:gdLst>
                <a:gd name="connsiteX0" fmla="*/ 32630 w 704915"/>
                <a:gd name="connsiteY0" fmla="*/ 0 h 550813"/>
                <a:gd name="connsiteX1" fmla="*/ 122136 w 704915"/>
                <a:gd name="connsiteY1" fmla="*/ 32760 h 550813"/>
                <a:gd name="connsiteX2" fmla="*/ 669122 w 704915"/>
                <a:gd name="connsiteY2" fmla="*/ 440882 h 550813"/>
                <a:gd name="connsiteX3" fmla="*/ 704915 w 704915"/>
                <a:gd name="connsiteY3" fmla="*/ 488747 h 550813"/>
                <a:gd name="connsiteX4" fmla="*/ 619399 w 704915"/>
                <a:gd name="connsiteY4" fmla="*/ 550813 h 550813"/>
                <a:gd name="connsiteX5" fmla="*/ 0 w 704915"/>
                <a:gd name="connsiteY5" fmla="*/ 100309 h 550813"/>
                <a:gd name="connsiteX6" fmla="*/ 32630 w 704915"/>
                <a:gd name="connsiteY6" fmla="*/ 0 h 550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4915" h="550813">
                  <a:moveTo>
                    <a:pt x="32630" y="0"/>
                  </a:moveTo>
                  <a:lnTo>
                    <a:pt x="122136" y="32760"/>
                  </a:lnTo>
                  <a:cubicBezTo>
                    <a:pt x="336048" y="123237"/>
                    <a:pt x="523369" y="264271"/>
                    <a:pt x="669122" y="440882"/>
                  </a:cubicBezTo>
                  <a:lnTo>
                    <a:pt x="704915" y="488747"/>
                  </a:lnTo>
                  <a:lnTo>
                    <a:pt x="619399" y="550813"/>
                  </a:lnTo>
                  <a:cubicBezTo>
                    <a:pt x="462766" y="343639"/>
                    <a:pt x="244061" y="184763"/>
                    <a:pt x="0" y="100309"/>
                  </a:cubicBezTo>
                  <a:lnTo>
                    <a:pt x="3263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4E603B6-1DDE-BD6A-FE46-3C8D4F1BE779}"/>
                </a:ext>
              </a:extLst>
            </p:cNvPr>
            <p:cNvSpPr/>
            <p:nvPr/>
          </p:nvSpPr>
          <p:spPr>
            <a:xfrm>
              <a:off x="4947479" y="2348053"/>
              <a:ext cx="360125" cy="796576"/>
            </a:xfrm>
            <a:custGeom>
              <a:avLst/>
              <a:gdLst>
                <a:gd name="connsiteX0" fmla="*/ 265473 w 360125"/>
                <a:gd name="connsiteY0" fmla="*/ 0 h 796576"/>
                <a:gd name="connsiteX1" fmla="*/ 360125 w 360125"/>
                <a:gd name="connsiteY1" fmla="*/ 68696 h 796576"/>
                <a:gd name="connsiteX2" fmla="*/ 122668 w 360125"/>
                <a:gd name="connsiteY2" fmla="*/ 796576 h 796576"/>
                <a:gd name="connsiteX3" fmla="*/ 0 w 360125"/>
                <a:gd name="connsiteY3" fmla="*/ 796576 h 796576"/>
                <a:gd name="connsiteX4" fmla="*/ 5679 w 360125"/>
                <a:gd name="connsiteY4" fmla="*/ 684107 h 796576"/>
                <a:gd name="connsiteX5" fmla="*/ 242582 w 360125"/>
                <a:gd name="connsiteY5" fmla="*/ 30612 h 796576"/>
                <a:gd name="connsiteX6" fmla="*/ 265473 w 360125"/>
                <a:gd name="connsiteY6" fmla="*/ 0 h 79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0125" h="796576">
                  <a:moveTo>
                    <a:pt x="265473" y="0"/>
                  </a:moveTo>
                  <a:lnTo>
                    <a:pt x="360125" y="68696"/>
                  </a:lnTo>
                  <a:cubicBezTo>
                    <a:pt x="209039" y="283525"/>
                    <a:pt x="127422" y="534245"/>
                    <a:pt x="122668" y="796576"/>
                  </a:cubicBezTo>
                  <a:lnTo>
                    <a:pt x="0" y="796576"/>
                  </a:lnTo>
                  <a:lnTo>
                    <a:pt x="5679" y="684107"/>
                  </a:lnTo>
                  <a:cubicBezTo>
                    <a:pt x="30096" y="443680"/>
                    <a:pt x="114057" y="220855"/>
                    <a:pt x="242582" y="30612"/>
                  </a:cubicBezTo>
                  <a:lnTo>
                    <a:pt x="265473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EAE8CB6-B4DE-864B-4C68-185095958CD3}"/>
                </a:ext>
              </a:extLst>
            </p:cNvPr>
            <p:cNvSpPr/>
            <p:nvPr/>
          </p:nvSpPr>
          <p:spPr>
            <a:xfrm>
              <a:off x="7458304" y="2354542"/>
              <a:ext cx="346541" cy="790087"/>
            </a:xfrm>
            <a:custGeom>
              <a:avLst/>
              <a:gdLst>
                <a:gd name="connsiteX0" fmla="*/ 85920 w 346541"/>
                <a:gd name="connsiteY0" fmla="*/ 0 h 790087"/>
                <a:gd name="connsiteX1" fmla="*/ 103959 w 346541"/>
                <a:gd name="connsiteY1" fmla="*/ 24123 h 790087"/>
                <a:gd name="connsiteX2" fmla="*/ 340862 w 346541"/>
                <a:gd name="connsiteY2" fmla="*/ 677618 h 790087"/>
                <a:gd name="connsiteX3" fmla="*/ 346541 w 346541"/>
                <a:gd name="connsiteY3" fmla="*/ 790087 h 790087"/>
                <a:gd name="connsiteX4" fmla="*/ 237347 w 346541"/>
                <a:gd name="connsiteY4" fmla="*/ 790087 h 790087"/>
                <a:gd name="connsiteX5" fmla="*/ 100063 w 346541"/>
                <a:gd name="connsiteY5" fmla="*/ 229791 h 790087"/>
                <a:gd name="connsiteX6" fmla="*/ 0 w 346541"/>
                <a:gd name="connsiteY6" fmla="*/ 62392 h 790087"/>
                <a:gd name="connsiteX7" fmla="*/ 85920 w 346541"/>
                <a:gd name="connsiteY7" fmla="*/ 0 h 79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6541" h="790087">
                  <a:moveTo>
                    <a:pt x="85920" y="0"/>
                  </a:moveTo>
                  <a:lnTo>
                    <a:pt x="103959" y="24123"/>
                  </a:lnTo>
                  <a:cubicBezTo>
                    <a:pt x="232485" y="214366"/>
                    <a:pt x="316446" y="437191"/>
                    <a:pt x="340862" y="677618"/>
                  </a:cubicBezTo>
                  <a:lnTo>
                    <a:pt x="346541" y="790087"/>
                  </a:lnTo>
                  <a:lnTo>
                    <a:pt x="237347" y="790087"/>
                  </a:lnTo>
                  <a:cubicBezTo>
                    <a:pt x="233783" y="593339"/>
                    <a:pt x="186981" y="403270"/>
                    <a:pt x="100063" y="229791"/>
                  </a:cubicBezTo>
                  <a:lnTo>
                    <a:pt x="0" y="62392"/>
                  </a:lnTo>
                  <a:lnTo>
                    <a:pt x="8592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D55D64B-18E8-3154-FA26-74C782A41823}"/>
                </a:ext>
              </a:extLst>
            </p:cNvPr>
            <p:cNvSpPr/>
            <p:nvPr/>
          </p:nvSpPr>
          <p:spPr>
            <a:xfrm>
              <a:off x="7458194" y="2416750"/>
              <a:ext cx="110" cy="264"/>
            </a:xfrm>
            <a:custGeom>
              <a:avLst/>
              <a:gdLst>
                <a:gd name="connsiteX0" fmla="*/ 0 w 110"/>
                <a:gd name="connsiteY0" fmla="*/ 0 h 264"/>
                <a:gd name="connsiteX1" fmla="*/ 110 w 110"/>
                <a:gd name="connsiteY1" fmla="*/ 184 h 264"/>
                <a:gd name="connsiteX2" fmla="*/ 0 w 110"/>
                <a:gd name="connsiteY2" fmla="*/ 264 h 264"/>
                <a:gd name="connsiteX3" fmla="*/ 0 w 110"/>
                <a:gd name="connsiteY3" fmla="*/ 0 h 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" h="264">
                  <a:moveTo>
                    <a:pt x="0" y="0"/>
                  </a:moveTo>
                  <a:lnTo>
                    <a:pt x="110" y="184"/>
                  </a:lnTo>
                  <a:lnTo>
                    <a:pt x="0" y="2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27A17B5-9849-3D96-1FE2-B394F86A134D}"/>
                </a:ext>
              </a:extLst>
            </p:cNvPr>
            <p:cNvSpPr/>
            <p:nvPr/>
          </p:nvSpPr>
          <p:spPr>
            <a:xfrm>
              <a:off x="4946440" y="3191607"/>
              <a:ext cx="360864" cy="803372"/>
            </a:xfrm>
            <a:custGeom>
              <a:avLst/>
              <a:gdLst>
                <a:gd name="connsiteX0" fmla="*/ 0 w 360864"/>
                <a:gd name="connsiteY0" fmla="*/ 0 h 803372"/>
                <a:gd name="connsiteX1" fmla="*/ 123707 w 360864"/>
                <a:gd name="connsiteY1" fmla="*/ 0 h 803372"/>
                <a:gd name="connsiteX2" fmla="*/ 260990 w 360864"/>
                <a:gd name="connsiteY2" fmla="*/ 560408 h 803372"/>
                <a:gd name="connsiteX3" fmla="*/ 360864 w 360864"/>
                <a:gd name="connsiteY3" fmla="*/ 727377 h 803372"/>
                <a:gd name="connsiteX4" fmla="*/ 256203 w 360864"/>
                <a:gd name="connsiteY4" fmla="*/ 803372 h 803372"/>
                <a:gd name="connsiteX5" fmla="*/ 243621 w 360864"/>
                <a:gd name="connsiteY5" fmla="*/ 786546 h 803372"/>
                <a:gd name="connsiteX6" fmla="*/ 6718 w 360864"/>
                <a:gd name="connsiteY6" fmla="*/ 133051 h 803372"/>
                <a:gd name="connsiteX7" fmla="*/ 0 w 360864"/>
                <a:gd name="connsiteY7" fmla="*/ 0 h 803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864" h="803372">
                  <a:moveTo>
                    <a:pt x="0" y="0"/>
                  </a:moveTo>
                  <a:lnTo>
                    <a:pt x="123707" y="0"/>
                  </a:lnTo>
                  <a:cubicBezTo>
                    <a:pt x="127273" y="196748"/>
                    <a:pt x="174074" y="386965"/>
                    <a:pt x="260990" y="560408"/>
                  </a:cubicBezTo>
                  <a:lnTo>
                    <a:pt x="360864" y="727377"/>
                  </a:lnTo>
                  <a:lnTo>
                    <a:pt x="256203" y="803372"/>
                  </a:lnTo>
                  <a:lnTo>
                    <a:pt x="243621" y="786546"/>
                  </a:lnTo>
                  <a:cubicBezTo>
                    <a:pt x="115096" y="596303"/>
                    <a:pt x="31135" y="373479"/>
                    <a:pt x="6718" y="13305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6FBF55E-8B81-3FCF-4257-64262DB6F794}"/>
                </a:ext>
              </a:extLst>
            </p:cNvPr>
            <p:cNvSpPr/>
            <p:nvPr/>
          </p:nvSpPr>
          <p:spPr>
            <a:xfrm>
              <a:off x="7359407" y="3191871"/>
              <a:ext cx="446464" cy="913569"/>
            </a:xfrm>
            <a:custGeom>
              <a:avLst/>
              <a:gdLst>
                <a:gd name="connsiteX0" fmla="*/ 336244 w 446464"/>
                <a:gd name="connsiteY0" fmla="*/ 0 h 913569"/>
                <a:gd name="connsiteX1" fmla="*/ 446464 w 446464"/>
                <a:gd name="connsiteY1" fmla="*/ 0 h 913569"/>
                <a:gd name="connsiteX2" fmla="*/ 439759 w 446464"/>
                <a:gd name="connsiteY2" fmla="*/ 132787 h 913569"/>
                <a:gd name="connsiteX3" fmla="*/ 120513 w 446464"/>
                <a:gd name="connsiteY3" fmla="*/ 896398 h 913569"/>
                <a:gd name="connsiteX4" fmla="*/ 104907 w 446464"/>
                <a:gd name="connsiteY4" fmla="*/ 913569 h 913569"/>
                <a:gd name="connsiteX5" fmla="*/ 0 w 446464"/>
                <a:gd name="connsiteY5" fmla="*/ 695682 h 913569"/>
                <a:gd name="connsiteX6" fmla="*/ 80298 w 446464"/>
                <a:gd name="connsiteY6" fmla="*/ 753218 h 913569"/>
                <a:gd name="connsiteX7" fmla="*/ 94034 w 446464"/>
                <a:gd name="connsiteY7" fmla="*/ 733949 h 913569"/>
                <a:gd name="connsiteX8" fmla="*/ 336244 w 446464"/>
                <a:gd name="connsiteY8" fmla="*/ 0 h 913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6464" h="913569">
                  <a:moveTo>
                    <a:pt x="336244" y="0"/>
                  </a:moveTo>
                  <a:lnTo>
                    <a:pt x="446464" y="0"/>
                  </a:lnTo>
                  <a:lnTo>
                    <a:pt x="439759" y="132787"/>
                  </a:lnTo>
                  <a:cubicBezTo>
                    <a:pt x="410459" y="421300"/>
                    <a:pt x="295416" y="684465"/>
                    <a:pt x="120513" y="896398"/>
                  </a:cubicBezTo>
                  <a:lnTo>
                    <a:pt x="104907" y="913569"/>
                  </a:lnTo>
                  <a:lnTo>
                    <a:pt x="0" y="695682"/>
                  </a:lnTo>
                  <a:lnTo>
                    <a:pt x="80298" y="753218"/>
                  </a:lnTo>
                  <a:lnTo>
                    <a:pt x="94034" y="733949"/>
                  </a:lnTo>
                  <a:cubicBezTo>
                    <a:pt x="248023" y="517011"/>
                    <a:pt x="331491" y="263916"/>
                    <a:pt x="336244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B97AF20-848E-D15B-E854-F0E94DF4F221}"/>
                </a:ext>
              </a:extLst>
            </p:cNvPr>
            <p:cNvSpPr/>
            <p:nvPr/>
          </p:nvSpPr>
          <p:spPr>
            <a:xfrm>
              <a:off x="5307304" y="3918958"/>
              <a:ext cx="300" cy="528"/>
            </a:xfrm>
            <a:custGeom>
              <a:avLst/>
              <a:gdLst>
                <a:gd name="connsiteX0" fmla="*/ 36 w 300"/>
                <a:gd name="connsiteY0" fmla="*/ 0 h 528"/>
                <a:gd name="connsiteX1" fmla="*/ 300 w 300"/>
                <a:gd name="connsiteY1" fmla="*/ 528 h 528"/>
                <a:gd name="connsiteX2" fmla="*/ 0 w 300"/>
                <a:gd name="connsiteY2" fmla="*/ 26 h 528"/>
                <a:gd name="connsiteX3" fmla="*/ 36 w 300"/>
                <a:gd name="connsiteY3" fmla="*/ 0 h 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" h="528">
                  <a:moveTo>
                    <a:pt x="36" y="0"/>
                  </a:moveTo>
                  <a:lnTo>
                    <a:pt x="300" y="528"/>
                  </a:lnTo>
                  <a:lnTo>
                    <a:pt x="0" y="26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F1FD752-04DA-5653-68F6-E8D4522871D2}"/>
                </a:ext>
              </a:extLst>
            </p:cNvPr>
            <p:cNvSpPr/>
            <p:nvPr/>
          </p:nvSpPr>
          <p:spPr>
            <a:xfrm>
              <a:off x="5231193" y="3957756"/>
              <a:ext cx="729354" cy="589239"/>
            </a:xfrm>
            <a:custGeom>
              <a:avLst/>
              <a:gdLst>
                <a:gd name="connsiteX0" fmla="*/ 103881 w 729354"/>
                <a:gd name="connsiteY0" fmla="*/ 0 h 589239"/>
                <a:gd name="connsiteX1" fmla="*/ 729354 w 729354"/>
                <a:gd name="connsiteY1" fmla="*/ 452353 h 589239"/>
                <a:gd name="connsiteX2" fmla="*/ 729354 w 729354"/>
                <a:gd name="connsiteY2" fmla="*/ 589239 h 589239"/>
                <a:gd name="connsiteX3" fmla="*/ 719615 w 729354"/>
                <a:gd name="connsiteY3" fmla="*/ 586735 h 589239"/>
                <a:gd name="connsiteX4" fmla="*/ 41211 w 729354"/>
                <a:gd name="connsiteY4" fmla="*/ 130513 h 589239"/>
                <a:gd name="connsiteX5" fmla="*/ 0 w 729354"/>
                <a:gd name="connsiteY5" fmla="*/ 75402 h 589239"/>
                <a:gd name="connsiteX6" fmla="*/ 103881 w 729354"/>
                <a:gd name="connsiteY6" fmla="*/ 0 h 589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9354" h="589239">
                  <a:moveTo>
                    <a:pt x="103881" y="0"/>
                  </a:moveTo>
                  <a:cubicBezTo>
                    <a:pt x="261833" y="208494"/>
                    <a:pt x="482650" y="368426"/>
                    <a:pt x="729354" y="452353"/>
                  </a:cubicBezTo>
                  <a:lnTo>
                    <a:pt x="729354" y="589239"/>
                  </a:lnTo>
                  <a:lnTo>
                    <a:pt x="719615" y="586735"/>
                  </a:lnTo>
                  <a:cubicBezTo>
                    <a:pt x="450877" y="503148"/>
                    <a:pt x="216114" y="342447"/>
                    <a:pt x="41211" y="130513"/>
                  </a:cubicBezTo>
                  <a:lnTo>
                    <a:pt x="0" y="75402"/>
                  </a:lnTo>
                  <a:lnTo>
                    <a:pt x="103881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D563093-C60D-2CFE-3B3B-DF15436A5E1E}"/>
                </a:ext>
              </a:extLst>
            </p:cNvPr>
            <p:cNvSpPr/>
            <p:nvPr/>
          </p:nvSpPr>
          <p:spPr>
            <a:xfrm>
              <a:off x="7590790" y="4368408"/>
              <a:ext cx="264" cy="264"/>
            </a:xfrm>
            <a:custGeom>
              <a:avLst/>
              <a:gdLst>
                <a:gd name="connsiteX0" fmla="*/ 0 w 264"/>
                <a:gd name="connsiteY0" fmla="*/ 0 h 264"/>
                <a:gd name="connsiteX1" fmla="*/ 146 w 264"/>
                <a:gd name="connsiteY1" fmla="*/ 18 h 264"/>
                <a:gd name="connsiteX2" fmla="*/ 264 w 264"/>
                <a:gd name="connsiteY2" fmla="*/ 264 h 264"/>
                <a:gd name="connsiteX3" fmla="*/ 0 w 264"/>
                <a:gd name="connsiteY3" fmla="*/ 0 h 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" h="264">
                  <a:moveTo>
                    <a:pt x="0" y="0"/>
                  </a:moveTo>
                  <a:lnTo>
                    <a:pt x="146" y="18"/>
                  </a:lnTo>
                  <a:lnTo>
                    <a:pt x="264" y="2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93" name="Graphic 12" descr="Brainstorm with solid fill">
            <a:extLst>
              <a:ext uri="{FF2B5EF4-FFF2-40B4-BE49-F238E27FC236}">
                <a16:creationId xmlns:a16="http://schemas.microsoft.com/office/drawing/2014/main" id="{4B300DCE-5087-F900-9D60-343BA96491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58128" y="3669981"/>
            <a:ext cx="458569" cy="458569"/>
          </a:xfrm>
          <a:prstGeom prst="rect">
            <a:avLst/>
          </a:prstGeom>
        </p:spPr>
      </p:pic>
      <p:pic>
        <p:nvPicPr>
          <p:cNvPr id="94" name="Graphic 13" descr="Bullseye with solid fill">
            <a:extLst>
              <a:ext uri="{FF2B5EF4-FFF2-40B4-BE49-F238E27FC236}">
                <a16:creationId xmlns:a16="http://schemas.microsoft.com/office/drawing/2014/main" id="{C661D96C-26C3-B229-406B-757BBA61BB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04967" y="3440996"/>
            <a:ext cx="458569" cy="458569"/>
          </a:xfrm>
          <a:prstGeom prst="rect">
            <a:avLst/>
          </a:prstGeom>
        </p:spPr>
      </p:pic>
      <p:pic>
        <p:nvPicPr>
          <p:cNvPr id="95" name="Graphic 14" descr="Database with solid fill">
            <a:extLst>
              <a:ext uri="{FF2B5EF4-FFF2-40B4-BE49-F238E27FC236}">
                <a16:creationId xmlns:a16="http://schemas.microsoft.com/office/drawing/2014/main" id="{1181BA1A-B2F7-55AB-56F4-BEF00597B8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32511" y="2512278"/>
            <a:ext cx="458569" cy="458569"/>
          </a:xfrm>
          <a:prstGeom prst="rect">
            <a:avLst/>
          </a:prstGeom>
        </p:spPr>
      </p:pic>
      <p:pic>
        <p:nvPicPr>
          <p:cNvPr id="96" name="Graphic 15" descr="Gears with solid fill">
            <a:extLst>
              <a:ext uri="{FF2B5EF4-FFF2-40B4-BE49-F238E27FC236}">
                <a16:creationId xmlns:a16="http://schemas.microsoft.com/office/drawing/2014/main" id="{87518239-A443-5EB9-1762-C709AB0FE1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16028" y="1271817"/>
            <a:ext cx="458569" cy="458569"/>
          </a:xfrm>
          <a:prstGeom prst="rect">
            <a:avLst/>
          </a:prstGeom>
        </p:spPr>
      </p:pic>
      <p:pic>
        <p:nvPicPr>
          <p:cNvPr id="97" name="Graphic 16" descr="Hourglass 30% with solid fill">
            <a:extLst>
              <a:ext uri="{FF2B5EF4-FFF2-40B4-BE49-F238E27FC236}">
                <a16:creationId xmlns:a16="http://schemas.microsoft.com/office/drawing/2014/main" id="{A343854C-6766-5737-5ACD-E3188C8E842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46219" y="2216702"/>
            <a:ext cx="458569" cy="458569"/>
          </a:xfrm>
          <a:prstGeom prst="rect">
            <a:avLst/>
          </a:prstGeom>
        </p:spPr>
      </p:pic>
      <p:pic>
        <p:nvPicPr>
          <p:cNvPr id="98" name="Graphic 17" descr="Lightbulb with solid fill">
            <a:extLst>
              <a:ext uri="{FF2B5EF4-FFF2-40B4-BE49-F238E27FC236}">
                <a16:creationId xmlns:a16="http://schemas.microsoft.com/office/drawing/2014/main" id="{DA1B0B3A-F8A5-1A9F-C240-32B5675D49C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078319" y="4494356"/>
            <a:ext cx="458569" cy="458569"/>
          </a:xfrm>
          <a:prstGeom prst="rect">
            <a:avLst/>
          </a:prstGeom>
        </p:spPr>
      </p:pic>
      <p:pic>
        <p:nvPicPr>
          <p:cNvPr id="99" name="Graphic 18" descr="Research with solid fill">
            <a:extLst>
              <a:ext uri="{FF2B5EF4-FFF2-40B4-BE49-F238E27FC236}">
                <a16:creationId xmlns:a16="http://schemas.microsoft.com/office/drawing/2014/main" id="{2D2DDDF2-5901-2B14-62A5-28DCEBAC7A1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144741" y="1536100"/>
            <a:ext cx="458569" cy="458569"/>
          </a:xfrm>
          <a:prstGeom prst="rect">
            <a:avLst/>
          </a:prstGeom>
        </p:spPr>
      </p:pic>
      <p:pic>
        <p:nvPicPr>
          <p:cNvPr id="100" name="Graphic 19" descr="Eye with solid fill">
            <a:extLst>
              <a:ext uri="{FF2B5EF4-FFF2-40B4-BE49-F238E27FC236}">
                <a16:creationId xmlns:a16="http://schemas.microsoft.com/office/drawing/2014/main" id="{0B977699-27AA-8006-C914-0D48E464461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180466" y="1643720"/>
            <a:ext cx="568867" cy="568867"/>
          </a:xfrm>
          <a:prstGeom prst="rect">
            <a:avLst/>
          </a:prstGeom>
        </p:spPr>
      </p:pic>
      <p:pic>
        <p:nvPicPr>
          <p:cNvPr id="101" name="Graphic 31" descr="Lights On with solid fill">
            <a:extLst>
              <a:ext uri="{FF2B5EF4-FFF2-40B4-BE49-F238E27FC236}">
                <a16:creationId xmlns:a16="http://schemas.microsoft.com/office/drawing/2014/main" id="{460D4026-46C5-B20E-42CA-69017E3DF18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5587984" y="2410189"/>
            <a:ext cx="1463273" cy="14632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047AC0-620F-DEFE-9A8C-67F9E3603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8-Step </a:t>
            </a:r>
            <a:r>
              <a:rPr lang="en-US" dirty="0"/>
              <a:t>Cognitive Cycle – Slide Template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A5309F2-5F4C-7515-EFD7-E74AC7E38884}"/>
              </a:ext>
            </a:extLst>
          </p:cNvPr>
          <p:cNvGrpSpPr/>
          <p:nvPr/>
        </p:nvGrpSpPr>
        <p:grpSpPr>
          <a:xfrm>
            <a:off x="8927480" y="3687816"/>
            <a:ext cx="2926080" cy="1105487"/>
            <a:chOff x="8921977" y="2947244"/>
            <a:chExt cx="2926080" cy="110548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1DE5CFE-EDB0-2E2C-A35A-D4508BE4457A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CEBA8B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4DC38BB-4041-9AED-E7C3-665286A2AE9E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DB59CA2-8ED4-4E1F-71D2-D391EF5E1321}"/>
              </a:ext>
            </a:extLst>
          </p:cNvPr>
          <p:cNvGrpSpPr/>
          <p:nvPr/>
        </p:nvGrpSpPr>
        <p:grpSpPr>
          <a:xfrm>
            <a:off x="8927481" y="4910650"/>
            <a:ext cx="2926080" cy="1105487"/>
            <a:chOff x="8921977" y="4652338"/>
            <a:chExt cx="2926080" cy="110548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0F15064-BCD5-4C19-1705-92E7103FD69A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3316E1C-1745-0EA9-EC02-BED1C3CBA6A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D0D2EAB-8752-0B50-5CE0-63CD5FD343EF}"/>
              </a:ext>
            </a:extLst>
          </p:cNvPr>
          <p:cNvGrpSpPr/>
          <p:nvPr/>
        </p:nvGrpSpPr>
        <p:grpSpPr>
          <a:xfrm>
            <a:off x="338440" y="2464983"/>
            <a:ext cx="2926080" cy="1105487"/>
            <a:chOff x="332936" y="2947244"/>
            <a:chExt cx="2926080" cy="110548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1129B17-C9DD-67EB-1997-7ED5CC213625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FB42B54-910E-DFE3-06F9-C3614B584346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5D86E12-0358-CF8C-BDB7-F2AF15CCEE10}"/>
              </a:ext>
            </a:extLst>
          </p:cNvPr>
          <p:cNvGrpSpPr/>
          <p:nvPr/>
        </p:nvGrpSpPr>
        <p:grpSpPr>
          <a:xfrm>
            <a:off x="338440" y="4910650"/>
            <a:ext cx="2926080" cy="1105487"/>
            <a:chOff x="332936" y="4652338"/>
            <a:chExt cx="2926080" cy="1105487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07A12D8-73BE-CAEE-7A5F-DCC9806428D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9B16BCC-4DD7-3448-ABCB-0F8F1186CCC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2F93080-7C66-40C8-0F24-4162161E6C02}"/>
              </a:ext>
            </a:extLst>
          </p:cNvPr>
          <p:cNvGrpSpPr/>
          <p:nvPr/>
        </p:nvGrpSpPr>
        <p:grpSpPr>
          <a:xfrm>
            <a:off x="8927481" y="1242150"/>
            <a:ext cx="2926080" cy="1105487"/>
            <a:chOff x="8921977" y="1242150"/>
            <a:chExt cx="2926080" cy="110548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A6FB831-B461-BA71-1798-BE123D7A9EF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395E7EA-70C9-7F5C-5452-CCD45080C36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0952466D-E61F-086B-9222-6EF85D8791F9}"/>
              </a:ext>
            </a:extLst>
          </p:cNvPr>
          <p:cNvGrpSpPr/>
          <p:nvPr/>
        </p:nvGrpSpPr>
        <p:grpSpPr>
          <a:xfrm>
            <a:off x="338440" y="1242150"/>
            <a:ext cx="2926080" cy="1105487"/>
            <a:chOff x="332936" y="2627766"/>
            <a:chExt cx="2926080" cy="1105487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761BA46-2D12-CB02-DF39-40F1CB0666D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E5FB25E8-7D9C-092F-C55B-847E30BD64B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2ADF15F-BDEF-9009-C7F3-9D244F2477F7}"/>
              </a:ext>
            </a:extLst>
          </p:cNvPr>
          <p:cNvGrpSpPr/>
          <p:nvPr/>
        </p:nvGrpSpPr>
        <p:grpSpPr>
          <a:xfrm>
            <a:off x="338440" y="3687816"/>
            <a:ext cx="2926080" cy="1105487"/>
            <a:chOff x="332936" y="4652338"/>
            <a:chExt cx="2926080" cy="110548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7C533B2-16C0-DC4C-4A3B-4C2BBEFF5FE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1B55A4B-F508-716D-CCD9-7B1D04CC468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119596D-79D0-4879-1723-FD670EEAB9CB}"/>
              </a:ext>
            </a:extLst>
          </p:cNvPr>
          <p:cNvGrpSpPr/>
          <p:nvPr/>
        </p:nvGrpSpPr>
        <p:grpSpPr>
          <a:xfrm>
            <a:off x="8927480" y="2464983"/>
            <a:ext cx="2926080" cy="1105487"/>
            <a:chOff x="8921977" y="4652338"/>
            <a:chExt cx="2926080" cy="1105487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A5AE02D-5FCE-5B25-96E6-6F54AE4345DE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2645F0E-E066-A393-CD36-D88B0BD60A43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9867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9533</TotalTime>
  <Words>568</Words>
  <Application>Microsoft Office PowerPoint</Application>
  <PresentationFormat>Widescreen</PresentationFormat>
  <Paragraphs>57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8-Step Cognitive Cycle – Slide Template</vt:lpstr>
      <vt:lpstr>8-Step Cognitive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8-Step Cognitive Cycle</dc:title>
  <dc:creator>PresentationGO.com</dc:creator>
  <dc:description>© Copyright PresentationGO.com - Do not distribute or sale without written permission.</dc:description>
  <cp:lastModifiedBy>Christophe Barroche</cp:lastModifiedBy>
  <cp:revision>52</cp:revision>
  <dcterms:created xsi:type="dcterms:W3CDTF">2014-11-26T05:14:11Z</dcterms:created>
  <dcterms:modified xsi:type="dcterms:W3CDTF">2025-09-12T16:26:24Z</dcterms:modified>
  <cp:category>Charts &amp; Diagrams</cp:category>
</cp:coreProperties>
</file>