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36" r:id="rId4"/>
    <p:sldId id="44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075F-06AF-E2B1-6EC3-9ACBD9E0B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ED67E-BBD7-C892-A5C9-59F2E306F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AB3EC-129A-A54F-F817-450F39C9E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A227A-63FC-89EC-D55E-FEA5F2E3D2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3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BB0BC-2B11-ADAD-FA3C-00D2C10A3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A6247F-11EA-7585-A7D4-F40020981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14B6BF-7284-32C1-D2AC-ECFD51AA2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0678E-5C66-A00E-3453-D197269D2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05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8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4EDD6-79B6-CA41-A815-4322191C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416E88-E494-3E89-7EBC-0B11A7D89EEB}"/>
              </a:ext>
            </a:extLst>
          </p:cNvPr>
          <p:cNvGrpSpPr/>
          <p:nvPr/>
        </p:nvGrpSpPr>
        <p:grpSpPr>
          <a:xfrm>
            <a:off x="2845709" y="1823818"/>
            <a:ext cx="3452584" cy="3418372"/>
            <a:chOff x="3794278" y="1150217"/>
            <a:chExt cx="4603445" cy="4557829"/>
          </a:xfrm>
        </p:grpSpPr>
        <p:sp>
          <p:nvSpPr>
            <p:cNvPr id="47" name="Forme libre 19">
              <a:extLst>
                <a:ext uri="{FF2B5EF4-FFF2-40B4-BE49-F238E27FC236}">
                  <a16:creationId xmlns:a16="http://schemas.microsoft.com/office/drawing/2014/main" id="{C2965CA1-4E05-BD01-7749-3B7AD7B29F12}"/>
                </a:ext>
              </a:extLst>
            </p:cNvPr>
            <p:cNvSpPr/>
            <p:nvPr/>
          </p:nvSpPr>
          <p:spPr>
            <a:xfrm>
              <a:off x="4051763" y="3843743"/>
              <a:ext cx="1861239" cy="1864303"/>
            </a:xfrm>
            <a:custGeom>
              <a:avLst/>
              <a:gdLst>
                <a:gd name="connsiteX0" fmla="*/ 71987 w 1861239"/>
                <a:gd name="connsiteY0" fmla="*/ 827376 h 1864303"/>
                <a:gd name="connsiteX1" fmla="*/ 150699 w 1861239"/>
                <a:gd name="connsiteY1" fmla="*/ 1013438 h 1864303"/>
                <a:gd name="connsiteX2" fmla="*/ 114512 w 1861239"/>
                <a:gd name="connsiteY2" fmla="*/ 1094723 h 1864303"/>
                <a:gd name="connsiteX3" fmla="*/ 93117 w 1861239"/>
                <a:gd name="connsiteY3" fmla="*/ 1310344 h 1864303"/>
                <a:gd name="connsiteX4" fmla="*/ 750286 w 1861239"/>
                <a:gd name="connsiteY4" fmla="*/ 1471332 h 1864303"/>
                <a:gd name="connsiteX5" fmla="*/ 1113472 w 1861239"/>
                <a:gd name="connsiteY5" fmla="*/ 1449693 h 1864303"/>
                <a:gd name="connsiteX6" fmla="*/ 1343006 w 1861239"/>
                <a:gd name="connsiteY6" fmla="*/ 1738944 h 1864303"/>
                <a:gd name="connsiteX7" fmla="*/ 1370740 w 1861239"/>
                <a:gd name="connsiteY7" fmla="*/ 1838969 h 1864303"/>
                <a:gd name="connsiteX8" fmla="*/ 1380513 w 1861239"/>
                <a:gd name="connsiteY8" fmla="*/ 1864304 h 1864303"/>
                <a:gd name="connsiteX9" fmla="*/ 1861239 w 1861239"/>
                <a:gd name="connsiteY9" fmla="*/ 1864304 h 1864303"/>
                <a:gd name="connsiteX10" fmla="*/ 1861239 w 1861239"/>
                <a:gd name="connsiteY10" fmla="*/ 551057 h 1864303"/>
                <a:gd name="connsiteX11" fmla="*/ 1201430 w 1861239"/>
                <a:gd name="connsiteY11" fmla="*/ 0 h 1864303"/>
                <a:gd name="connsiteX12" fmla="*/ 6745 w 1861239"/>
                <a:gd name="connsiteY12" fmla="*/ 689085 h 1864303"/>
                <a:gd name="connsiteX13" fmla="*/ 406 w 1861239"/>
                <a:gd name="connsiteY13" fmla="*/ 730257 h 1864303"/>
                <a:gd name="connsiteX14" fmla="*/ 71723 w 1861239"/>
                <a:gd name="connsiteY14" fmla="*/ 827115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1239" h="1864303">
                  <a:moveTo>
                    <a:pt x="71987" y="827376"/>
                  </a:moveTo>
                  <a:cubicBezTo>
                    <a:pt x="121380" y="872244"/>
                    <a:pt x="183187" y="928194"/>
                    <a:pt x="150699" y="1013438"/>
                  </a:cubicBezTo>
                  <a:cubicBezTo>
                    <a:pt x="138548" y="1045371"/>
                    <a:pt x="125870" y="1071499"/>
                    <a:pt x="114512" y="1094723"/>
                  </a:cubicBezTo>
                  <a:cubicBezTo>
                    <a:pt x="81231" y="1163080"/>
                    <a:pt x="61156" y="1203985"/>
                    <a:pt x="93117" y="1310344"/>
                  </a:cubicBezTo>
                  <a:cubicBezTo>
                    <a:pt x="168660" y="1561593"/>
                    <a:pt x="477698" y="1513558"/>
                    <a:pt x="750286" y="1471332"/>
                  </a:cubicBezTo>
                  <a:cubicBezTo>
                    <a:pt x="890013" y="1449693"/>
                    <a:pt x="1021554" y="1429106"/>
                    <a:pt x="1113472" y="1449693"/>
                  </a:cubicBezTo>
                  <a:cubicBezTo>
                    <a:pt x="1281198" y="1487431"/>
                    <a:pt x="1312630" y="1615168"/>
                    <a:pt x="1343006" y="1738944"/>
                  </a:cubicBezTo>
                  <a:cubicBezTo>
                    <a:pt x="1351194" y="1772197"/>
                    <a:pt x="1359647" y="1806772"/>
                    <a:pt x="1370740" y="1838969"/>
                  </a:cubicBezTo>
                  <a:cubicBezTo>
                    <a:pt x="1373645" y="1847413"/>
                    <a:pt x="1377079" y="1855860"/>
                    <a:pt x="1380513" y="1864304"/>
                  </a:cubicBezTo>
                  <a:lnTo>
                    <a:pt x="1861239" y="1864304"/>
                  </a:lnTo>
                  <a:lnTo>
                    <a:pt x="1861239" y="551057"/>
                  </a:lnTo>
                  <a:cubicBezTo>
                    <a:pt x="1586802" y="447076"/>
                    <a:pt x="1353835" y="252305"/>
                    <a:pt x="1201430" y="0"/>
                  </a:cubicBezTo>
                  <a:lnTo>
                    <a:pt x="6745" y="689085"/>
                  </a:lnTo>
                  <a:cubicBezTo>
                    <a:pt x="934" y="702809"/>
                    <a:pt x="-915" y="716004"/>
                    <a:pt x="406" y="730257"/>
                  </a:cubicBezTo>
                  <a:cubicBezTo>
                    <a:pt x="3840" y="765621"/>
                    <a:pt x="36856" y="795443"/>
                    <a:pt x="71723" y="827115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Forme libre 20">
              <a:extLst>
                <a:ext uri="{FF2B5EF4-FFF2-40B4-BE49-F238E27FC236}">
                  <a16:creationId xmlns:a16="http://schemas.microsoft.com/office/drawing/2014/main" id="{027D9A3F-134D-B89B-5CF3-5615414D9F0C}"/>
                </a:ext>
              </a:extLst>
            </p:cNvPr>
            <p:cNvSpPr/>
            <p:nvPr/>
          </p:nvSpPr>
          <p:spPr>
            <a:xfrm>
              <a:off x="3794278" y="2829779"/>
              <a:ext cx="1436461" cy="1609888"/>
            </a:xfrm>
            <a:custGeom>
              <a:avLst/>
              <a:gdLst>
                <a:gd name="connsiteX0" fmla="*/ 541836 w 1436461"/>
                <a:gd name="connsiteY0" fmla="*/ 167322 h 1609888"/>
                <a:gd name="connsiteX1" fmla="*/ 413466 w 1436461"/>
                <a:gd name="connsiteY1" fmla="*/ 309045 h 1609888"/>
                <a:gd name="connsiteX2" fmla="*/ 313887 w 1436461"/>
                <a:gd name="connsiteY2" fmla="*/ 411180 h 1609888"/>
                <a:gd name="connsiteX3" fmla="*/ 237551 w 1436461"/>
                <a:gd name="connsiteY3" fmla="*/ 520442 h 1609888"/>
                <a:gd name="connsiteX4" fmla="*/ 181819 w 1436461"/>
                <a:gd name="connsiteY4" fmla="*/ 602519 h 1609888"/>
                <a:gd name="connsiteX5" fmla="*/ 132690 w 1436461"/>
                <a:gd name="connsiteY5" fmla="*/ 666913 h 1609888"/>
                <a:gd name="connsiteX6" fmla="*/ 3528 w 1436461"/>
                <a:gd name="connsiteY6" fmla="*/ 942443 h 1609888"/>
                <a:gd name="connsiteX7" fmla="*/ 142992 w 1436461"/>
                <a:gd name="connsiteY7" fmla="*/ 1064108 h 1609888"/>
                <a:gd name="connsiteX8" fmla="*/ 195555 w 1436461"/>
                <a:gd name="connsiteY8" fmla="*/ 1080471 h 1609888"/>
                <a:gd name="connsiteX9" fmla="*/ 293549 w 1436461"/>
                <a:gd name="connsiteY9" fmla="*/ 1205303 h 1609888"/>
                <a:gd name="connsiteX10" fmla="*/ 257099 w 1436461"/>
                <a:gd name="connsiteY10" fmla="*/ 1344915 h 1609888"/>
                <a:gd name="connsiteX11" fmla="*/ 235175 w 1436461"/>
                <a:gd name="connsiteY11" fmla="*/ 1519892 h 1609888"/>
                <a:gd name="connsiteX12" fmla="*/ 295661 w 1436461"/>
                <a:gd name="connsiteY12" fmla="*/ 1574785 h 1609888"/>
                <a:gd name="connsiteX13" fmla="*/ 316529 w 1436461"/>
                <a:gd name="connsiteY13" fmla="*/ 1585343 h 1609888"/>
                <a:gd name="connsiteX14" fmla="*/ 341093 w 1436461"/>
                <a:gd name="connsiteY14" fmla="*/ 1598274 h 1609888"/>
                <a:gd name="connsiteX15" fmla="*/ 332376 w 1436461"/>
                <a:gd name="connsiteY15" fmla="*/ 1609888 h 1609888"/>
                <a:gd name="connsiteX16" fmla="*/ 1436462 w 1436461"/>
                <a:gd name="connsiteY16" fmla="*/ 973059 h 1609888"/>
                <a:gd name="connsiteX17" fmla="*/ 1271642 w 1436461"/>
                <a:gd name="connsiteY17" fmla="*/ 338075 h 1609888"/>
                <a:gd name="connsiteX18" fmla="*/ 1288018 w 1436461"/>
                <a:gd name="connsiteY18" fmla="*/ 133540 h 1609888"/>
                <a:gd name="connsiteX19" fmla="*/ 530742 w 1436461"/>
                <a:gd name="connsiteY19" fmla="*/ 0 h 1609888"/>
                <a:gd name="connsiteX20" fmla="*/ 542629 w 1436461"/>
                <a:gd name="connsiteY20" fmla="*/ 166794 h 160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6461" h="1609888">
                  <a:moveTo>
                    <a:pt x="541836" y="167322"/>
                  </a:moveTo>
                  <a:cubicBezTo>
                    <a:pt x="522819" y="204271"/>
                    <a:pt x="469463" y="255205"/>
                    <a:pt x="413466" y="309045"/>
                  </a:cubicBezTo>
                  <a:cubicBezTo>
                    <a:pt x="375166" y="345729"/>
                    <a:pt x="335810" y="383468"/>
                    <a:pt x="313887" y="411180"/>
                  </a:cubicBezTo>
                  <a:cubicBezTo>
                    <a:pt x="286682" y="445755"/>
                    <a:pt x="261853" y="483757"/>
                    <a:pt x="237551" y="520442"/>
                  </a:cubicBezTo>
                  <a:cubicBezTo>
                    <a:pt x="219326" y="548151"/>
                    <a:pt x="201102" y="575864"/>
                    <a:pt x="181819" y="602519"/>
                  </a:cubicBezTo>
                  <a:cubicBezTo>
                    <a:pt x="166763" y="623370"/>
                    <a:pt x="149860" y="645009"/>
                    <a:pt x="132690" y="666913"/>
                  </a:cubicBezTo>
                  <a:cubicBezTo>
                    <a:pt x="62167" y="757438"/>
                    <a:pt x="-17867" y="860102"/>
                    <a:pt x="3528" y="942443"/>
                  </a:cubicBezTo>
                  <a:cubicBezTo>
                    <a:pt x="15943" y="989685"/>
                    <a:pt x="62694" y="1030590"/>
                    <a:pt x="142992" y="1064108"/>
                  </a:cubicBezTo>
                  <a:cubicBezTo>
                    <a:pt x="160953" y="1071763"/>
                    <a:pt x="178649" y="1076247"/>
                    <a:pt x="195555" y="1080471"/>
                  </a:cubicBezTo>
                  <a:cubicBezTo>
                    <a:pt x="246797" y="1093667"/>
                    <a:pt x="300153" y="1107391"/>
                    <a:pt x="293549" y="1205303"/>
                  </a:cubicBezTo>
                  <a:cubicBezTo>
                    <a:pt x="290115" y="1254655"/>
                    <a:pt x="273475" y="1300576"/>
                    <a:pt x="257099" y="1344915"/>
                  </a:cubicBezTo>
                  <a:cubicBezTo>
                    <a:pt x="233590" y="1409309"/>
                    <a:pt x="212987" y="1465259"/>
                    <a:pt x="235175" y="1519892"/>
                  </a:cubicBezTo>
                  <a:cubicBezTo>
                    <a:pt x="248117" y="1551561"/>
                    <a:pt x="265022" y="1559743"/>
                    <a:pt x="295661" y="1574785"/>
                  </a:cubicBezTo>
                  <a:cubicBezTo>
                    <a:pt x="302265" y="1577952"/>
                    <a:pt x="309132" y="1581383"/>
                    <a:pt x="316529" y="1585343"/>
                  </a:cubicBezTo>
                  <a:lnTo>
                    <a:pt x="341093" y="1598274"/>
                  </a:lnTo>
                  <a:lnTo>
                    <a:pt x="332376" y="1609888"/>
                  </a:lnTo>
                  <a:lnTo>
                    <a:pt x="1436462" y="973059"/>
                  </a:lnTo>
                  <a:cubicBezTo>
                    <a:pt x="1328694" y="779078"/>
                    <a:pt x="1271642" y="560029"/>
                    <a:pt x="1271642" y="338075"/>
                  </a:cubicBezTo>
                  <a:cubicBezTo>
                    <a:pt x="1271642" y="270778"/>
                    <a:pt x="1277189" y="201893"/>
                    <a:pt x="1288018" y="133540"/>
                  </a:cubicBezTo>
                  <a:lnTo>
                    <a:pt x="530742" y="0"/>
                  </a:lnTo>
                  <a:cubicBezTo>
                    <a:pt x="553986" y="50670"/>
                    <a:pt x="573532" y="106884"/>
                    <a:pt x="542629" y="16679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9" name="Forme libre 21">
              <a:extLst>
                <a:ext uri="{FF2B5EF4-FFF2-40B4-BE49-F238E27FC236}">
                  <a16:creationId xmlns:a16="http://schemas.microsoft.com/office/drawing/2014/main" id="{060DEFE5-191B-BDE2-5A2E-1DEF487A92F3}"/>
                </a:ext>
              </a:extLst>
            </p:cNvPr>
            <p:cNvSpPr/>
            <p:nvPr/>
          </p:nvSpPr>
          <p:spPr>
            <a:xfrm>
              <a:off x="4272985" y="1550313"/>
              <a:ext cx="1244078" cy="1367084"/>
            </a:xfrm>
            <a:custGeom>
              <a:avLst/>
              <a:gdLst>
                <a:gd name="connsiteX0" fmla="*/ 223723 w 1244078"/>
                <a:gd name="connsiteY0" fmla="*/ 596450 h 1367084"/>
                <a:gd name="connsiteX1" fmla="*/ 156105 w 1244078"/>
                <a:gd name="connsiteY1" fmla="*/ 756119 h 1367084"/>
                <a:gd name="connsiteX2" fmla="*/ 108824 w 1244078"/>
                <a:gd name="connsiteY2" fmla="*/ 843476 h 1367084"/>
                <a:gd name="connsiteX3" fmla="*/ 18225 w 1244078"/>
                <a:gd name="connsiteY3" fmla="*/ 1097099 h 1367084"/>
                <a:gd name="connsiteX4" fmla="*/ 6868 w 1244078"/>
                <a:gd name="connsiteY4" fmla="*/ 1126658 h 1367084"/>
                <a:gd name="connsiteX5" fmla="*/ 0 w 1244078"/>
                <a:gd name="connsiteY5" fmla="*/ 1142492 h 1367084"/>
                <a:gd name="connsiteX6" fmla="*/ 16376 w 1244078"/>
                <a:gd name="connsiteY6" fmla="*/ 1200817 h 1367084"/>
                <a:gd name="connsiteX7" fmla="*/ 27207 w 1244078"/>
                <a:gd name="connsiteY7" fmla="*/ 1228001 h 1367084"/>
                <a:gd name="connsiteX8" fmla="*/ 816970 w 1244078"/>
                <a:gd name="connsiteY8" fmla="*/ 1367085 h 1367084"/>
                <a:gd name="connsiteX9" fmla="*/ 1244078 w 1244078"/>
                <a:gd name="connsiteY9" fmla="*/ 629177 h 1367084"/>
                <a:gd name="connsiteX10" fmla="*/ 715543 w 1244078"/>
                <a:gd name="connsiteY10" fmla="*/ 0 h 1367084"/>
                <a:gd name="connsiteX11" fmla="*/ 297945 w 1244078"/>
                <a:gd name="connsiteY11" fmla="*/ 425961 h 1367084"/>
                <a:gd name="connsiteX12" fmla="*/ 223988 w 1244078"/>
                <a:gd name="connsiteY12" fmla="*/ 596714 h 136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4078" h="1367084">
                  <a:moveTo>
                    <a:pt x="223723" y="596450"/>
                  </a:moveTo>
                  <a:cubicBezTo>
                    <a:pt x="203649" y="649499"/>
                    <a:pt x="182783" y="704392"/>
                    <a:pt x="156105" y="756119"/>
                  </a:cubicBezTo>
                  <a:cubicBezTo>
                    <a:pt x="137879" y="791222"/>
                    <a:pt x="122295" y="819195"/>
                    <a:pt x="108824" y="843476"/>
                  </a:cubicBezTo>
                  <a:cubicBezTo>
                    <a:pt x="63658" y="924233"/>
                    <a:pt x="43319" y="961182"/>
                    <a:pt x="18225" y="1097099"/>
                  </a:cubicBezTo>
                  <a:cubicBezTo>
                    <a:pt x="16376" y="1106864"/>
                    <a:pt x="11622" y="1116893"/>
                    <a:pt x="6868" y="1126658"/>
                  </a:cubicBezTo>
                  <a:cubicBezTo>
                    <a:pt x="4227" y="1131935"/>
                    <a:pt x="529" y="1139590"/>
                    <a:pt x="0" y="1142492"/>
                  </a:cubicBezTo>
                  <a:cubicBezTo>
                    <a:pt x="793" y="1147508"/>
                    <a:pt x="11886" y="1187621"/>
                    <a:pt x="16376" y="1200817"/>
                  </a:cubicBezTo>
                  <a:cubicBezTo>
                    <a:pt x="19283" y="1210056"/>
                    <a:pt x="23244" y="1219029"/>
                    <a:pt x="27207" y="1228001"/>
                  </a:cubicBezTo>
                  <a:lnTo>
                    <a:pt x="816970" y="1367085"/>
                  </a:lnTo>
                  <a:cubicBezTo>
                    <a:pt x="872704" y="1081793"/>
                    <a:pt x="1023262" y="821308"/>
                    <a:pt x="1244078" y="629177"/>
                  </a:cubicBezTo>
                  <a:lnTo>
                    <a:pt x="715543" y="0"/>
                  </a:lnTo>
                  <a:cubicBezTo>
                    <a:pt x="526950" y="125096"/>
                    <a:pt x="382733" y="272097"/>
                    <a:pt x="297945" y="425961"/>
                  </a:cubicBezTo>
                  <a:cubicBezTo>
                    <a:pt x="268098" y="480063"/>
                    <a:pt x="245647" y="539180"/>
                    <a:pt x="223988" y="59671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Forme libre 22">
              <a:extLst>
                <a:ext uri="{FF2B5EF4-FFF2-40B4-BE49-F238E27FC236}">
                  <a16:creationId xmlns:a16="http://schemas.microsoft.com/office/drawing/2014/main" id="{42634D26-CD31-DF7C-7C00-A1EC331E91E8}"/>
                </a:ext>
              </a:extLst>
            </p:cNvPr>
            <p:cNvSpPr/>
            <p:nvPr/>
          </p:nvSpPr>
          <p:spPr>
            <a:xfrm>
              <a:off x="5028677" y="1150479"/>
              <a:ext cx="1325958" cy="998394"/>
            </a:xfrm>
            <a:custGeom>
              <a:avLst/>
              <a:gdLst>
                <a:gd name="connsiteX0" fmla="*/ 524308 w 1325958"/>
                <a:gd name="connsiteY0" fmla="*/ 998395 h 998394"/>
                <a:gd name="connsiteX1" fmla="*/ 1325958 w 1325958"/>
                <a:gd name="connsiteY1" fmla="*/ 706240 h 998394"/>
                <a:gd name="connsiteX2" fmla="*/ 1325958 w 1325958"/>
                <a:gd name="connsiteY2" fmla="*/ 0 h 998394"/>
                <a:gd name="connsiteX3" fmla="*/ 758596 w 1325958"/>
                <a:gd name="connsiteY3" fmla="*/ 88413 h 998394"/>
                <a:gd name="connsiteX4" fmla="*/ 755426 w 1325958"/>
                <a:gd name="connsiteY4" fmla="*/ 89204 h 998394"/>
                <a:gd name="connsiteX5" fmla="*/ 0 w 1325958"/>
                <a:gd name="connsiteY5" fmla="*/ 373706 h 998394"/>
                <a:gd name="connsiteX6" fmla="*/ 524572 w 1325958"/>
                <a:gd name="connsiteY6" fmla="*/ 998395 h 99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5958" h="998394">
                  <a:moveTo>
                    <a:pt x="524308" y="998395"/>
                  </a:moveTo>
                  <a:cubicBezTo>
                    <a:pt x="751464" y="814446"/>
                    <a:pt x="1034353" y="711518"/>
                    <a:pt x="1325958" y="706240"/>
                  </a:cubicBezTo>
                  <a:lnTo>
                    <a:pt x="1325958" y="0"/>
                  </a:lnTo>
                  <a:cubicBezTo>
                    <a:pt x="1133668" y="2376"/>
                    <a:pt x="942962" y="31934"/>
                    <a:pt x="758596" y="88413"/>
                  </a:cubicBezTo>
                  <a:lnTo>
                    <a:pt x="755426" y="89204"/>
                  </a:lnTo>
                  <a:cubicBezTo>
                    <a:pt x="500008" y="128527"/>
                    <a:pt x="226363" y="231983"/>
                    <a:pt x="0" y="373706"/>
                  </a:cubicBezTo>
                  <a:lnTo>
                    <a:pt x="524572" y="998395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4" name="Forme libre 23">
              <a:extLst>
                <a:ext uri="{FF2B5EF4-FFF2-40B4-BE49-F238E27FC236}">
                  <a16:creationId xmlns:a16="http://schemas.microsoft.com/office/drawing/2014/main" id="{732659BA-3679-C3CB-DCA2-87CEDF539405}"/>
                </a:ext>
              </a:extLst>
            </p:cNvPr>
            <p:cNvSpPr/>
            <p:nvPr/>
          </p:nvSpPr>
          <p:spPr>
            <a:xfrm>
              <a:off x="7405631" y="2840597"/>
              <a:ext cx="992092" cy="1409576"/>
            </a:xfrm>
            <a:custGeom>
              <a:avLst/>
              <a:gdLst>
                <a:gd name="connsiteX0" fmla="*/ 112522 w 992092"/>
                <a:gd name="connsiteY0" fmla="*/ 976490 h 1409576"/>
                <a:gd name="connsiteX1" fmla="*/ 100900 w 992092"/>
                <a:gd name="connsiteY1" fmla="*/ 996812 h 1409576"/>
                <a:gd name="connsiteX2" fmla="*/ 0 w 992092"/>
                <a:gd name="connsiteY2" fmla="*/ 939544 h 1409576"/>
                <a:gd name="connsiteX3" fmla="*/ 285795 w 992092"/>
                <a:gd name="connsiteY3" fmla="*/ 1401397 h 1409576"/>
                <a:gd name="connsiteX4" fmla="*/ 829121 w 992092"/>
                <a:gd name="connsiteY4" fmla="*/ 1409577 h 1409576"/>
                <a:gd name="connsiteX5" fmla="*/ 715277 w 992092"/>
                <a:gd name="connsiteY5" fmla="*/ 1344919 h 1409576"/>
                <a:gd name="connsiteX6" fmla="*/ 726899 w 992092"/>
                <a:gd name="connsiteY6" fmla="*/ 1324332 h 1409576"/>
                <a:gd name="connsiteX7" fmla="*/ 992092 w 992092"/>
                <a:gd name="connsiteY7" fmla="*/ 327257 h 1409576"/>
                <a:gd name="connsiteX8" fmla="*/ 964886 w 992092"/>
                <a:gd name="connsiteY8" fmla="*/ 0 h 1409576"/>
                <a:gd name="connsiteX9" fmla="*/ 268890 w 992092"/>
                <a:gd name="connsiteY9" fmla="*/ 122722 h 1409576"/>
                <a:gd name="connsiteX10" fmla="*/ 285266 w 992092"/>
                <a:gd name="connsiteY10" fmla="*/ 327257 h 1409576"/>
                <a:gd name="connsiteX11" fmla="*/ 112522 w 992092"/>
                <a:gd name="connsiteY11" fmla="*/ 975964 h 1409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2092" h="1409576">
                  <a:moveTo>
                    <a:pt x="112522" y="976490"/>
                  </a:moveTo>
                  <a:lnTo>
                    <a:pt x="100900" y="996812"/>
                  </a:lnTo>
                  <a:lnTo>
                    <a:pt x="0" y="939544"/>
                  </a:lnTo>
                  <a:lnTo>
                    <a:pt x="285795" y="1401397"/>
                  </a:lnTo>
                  <a:lnTo>
                    <a:pt x="829121" y="1409577"/>
                  </a:lnTo>
                  <a:lnTo>
                    <a:pt x="715277" y="1344919"/>
                  </a:lnTo>
                  <a:lnTo>
                    <a:pt x="726899" y="1324332"/>
                  </a:lnTo>
                  <a:cubicBezTo>
                    <a:pt x="900436" y="1020829"/>
                    <a:pt x="992092" y="675889"/>
                    <a:pt x="992092" y="327257"/>
                  </a:cubicBezTo>
                  <a:cubicBezTo>
                    <a:pt x="992092" y="219580"/>
                    <a:pt x="982847" y="109790"/>
                    <a:pt x="964886" y="0"/>
                  </a:cubicBezTo>
                  <a:lnTo>
                    <a:pt x="268890" y="122722"/>
                  </a:lnTo>
                  <a:cubicBezTo>
                    <a:pt x="279718" y="191339"/>
                    <a:pt x="285266" y="259960"/>
                    <a:pt x="285266" y="327257"/>
                  </a:cubicBezTo>
                  <a:cubicBezTo>
                    <a:pt x="285266" y="554224"/>
                    <a:pt x="225571" y="778552"/>
                    <a:pt x="112522" y="97596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1" name="Forme libre 24">
              <a:extLst>
                <a:ext uri="{FF2B5EF4-FFF2-40B4-BE49-F238E27FC236}">
                  <a16:creationId xmlns:a16="http://schemas.microsoft.com/office/drawing/2014/main" id="{09D87570-DB06-8816-7029-3B49D23A7784}"/>
                </a:ext>
              </a:extLst>
            </p:cNvPr>
            <p:cNvSpPr/>
            <p:nvPr/>
          </p:nvSpPr>
          <p:spPr>
            <a:xfrm>
              <a:off x="6401652" y="1150217"/>
              <a:ext cx="1255698" cy="998393"/>
            </a:xfrm>
            <a:custGeom>
              <a:avLst/>
              <a:gdLst>
                <a:gd name="connsiteX0" fmla="*/ 962245 w 1255698"/>
                <a:gd name="connsiteY0" fmla="*/ 257845 h 998393"/>
                <a:gd name="connsiteX1" fmla="*/ 960396 w 1255698"/>
                <a:gd name="connsiteY1" fmla="*/ 256790 h 998393"/>
                <a:gd name="connsiteX2" fmla="*/ 229534 w 1255698"/>
                <a:gd name="connsiteY2" fmla="*/ 9501 h 998393"/>
                <a:gd name="connsiteX3" fmla="*/ 174857 w 1255698"/>
                <a:gd name="connsiteY3" fmla="*/ 9501 h 998393"/>
                <a:gd name="connsiteX4" fmla="*/ 0 w 1255698"/>
                <a:gd name="connsiteY4" fmla="*/ 0 h 998393"/>
                <a:gd name="connsiteX5" fmla="*/ 0 w 1255698"/>
                <a:gd name="connsiteY5" fmla="*/ 706238 h 998393"/>
                <a:gd name="connsiteX6" fmla="*/ 801650 w 1255698"/>
                <a:gd name="connsiteY6" fmla="*/ 998393 h 998393"/>
                <a:gd name="connsiteX7" fmla="*/ 1185704 w 1255698"/>
                <a:gd name="connsiteY7" fmla="*/ 541028 h 998393"/>
                <a:gd name="connsiteX8" fmla="*/ 1255699 w 1255698"/>
                <a:gd name="connsiteY8" fmla="*/ 457630 h 998393"/>
                <a:gd name="connsiteX9" fmla="*/ 962245 w 1255698"/>
                <a:gd name="connsiteY9" fmla="*/ 257581 h 99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5698" h="998393">
                  <a:moveTo>
                    <a:pt x="962245" y="257845"/>
                  </a:moveTo>
                  <a:lnTo>
                    <a:pt x="960396" y="256790"/>
                  </a:lnTo>
                  <a:cubicBezTo>
                    <a:pt x="735881" y="103981"/>
                    <a:pt x="483103" y="18473"/>
                    <a:pt x="229534" y="9501"/>
                  </a:cubicBezTo>
                  <a:cubicBezTo>
                    <a:pt x="211308" y="8972"/>
                    <a:pt x="193083" y="8972"/>
                    <a:pt x="174857" y="9501"/>
                  </a:cubicBezTo>
                  <a:cubicBezTo>
                    <a:pt x="114371" y="3694"/>
                    <a:pt x="56261" y="527"/>
                    <a:pt x="0" y="0"/>
                  </a:cubicBezTo>
                  <a:lnTo>
                    <a:pt x="0" y="706238"/>
                  </a:lnTo>
                  <a:cubicBezTo>
                    <a:pt x="291605" y="711517"/>
                    <a:pt x="574494" y="814709"/>
                    <a:pt x="801650" y="998393"/>
                  </a:cubicBezTo>
                  <a:lnTo>
                    <a:pt x="1185704" y="541028"/>
                  </a:lnTo>
                  <a:lnTo>
                    <a:pt x="1255699" y="457630"/>
                  </a:lnTo>
                  <a:cubicBezTo>
                    <a:pt x="1165101" y="383205"/>
                    <a:pt x="1066314" y="316171"/>
                    <a:pt x="962245" y="257581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2" name="Forme libre 25">
              <a:extLst>
                <a:ext uri="{FF2B5EF4-FFF2-40B4-BE49-F238E27FC236}">
                  <a16:creationId xmlns:a16="http://schemas.microsoft.com/office/drawing/2014/main" id="{96D19CFE-FA15-C11C-EFC5-BA0D95758549}"/>
                </a:ext>
              </a:extLst>
            </p:cNvPr>
            <p:cNvSpPr/>
            <p:nvPr/>
          </p:nvSpPr>
          <p:spPr>
            <a:xfrm>
              <a:off x="7239489" y="1638197"/>
              <a:ext cx="1123103" cy="1278936"/>
            </a:xfrm>
            <a:custGeom>
              <a:avLst/>
              <a:gdLst>
                <a:gd name="connsiteX0" fmla="*/ 454049 w 1123103"/>
                <a:gd name="connsiteY0" fmla="*/ 264 h 1278936"/>
                <a:gd name="connsiteX1" fmla="*/ 0 w 1123103"/>
                <a:gd name="connsiteY1" fmla="*/ 541028 h 1278936"/>
                <a:gd name="connsiteX2" fmla="*/ 427108 w 1123103"/>
                <a:gd name="connsiteY2" fmla="*/ 1278936 h 1278936"/>
                <a:gd name="connsiteX3" fmla="*/ 1123104 w 1123103"/>
                <a:gd name="connsiteY3" fmla="*/ 1156215 h 1278936"/>
                <a:gd name="connsiteX4" fmla="*/ 454049 w 1123103"/>
                <a:gd name="connsiteY4" fmla="*/ 0 h 127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103" h="1278936">
                  <a:moveTo>
                    <a:pt x="454049" y="264"/>
                  </a:moveTo>
                  <a:lnTo>
                    <a:pt x="0" y="541028"/>
                  </a:lnTo>
                  <a:cubicBezTo>
                    <a:pt x="220818" y="733160"/>
                    <a:pt x="371374" y="993645"/>
                    <a:pt x="427108" y="1278936"/>
                  </a:cubicBezTo>
                  <a:lnTo>
                    <a:pt x="1123104" y="1156215"/>
                  </a:lnTo>
                  <a:cubicBezTo>
                    <a:pt x="1038845" y="708350"/>
                    <a:pt x="802179" y="299280"/>
                    <a:pt x="454049" y="0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3" name="ZoneTexte 36">
              <a:extLst>
                <a:ext uri="{FF2B5EF4-FFF2-40B4-BE49-F238E27FC236}">
                  <a16:creationId xmlns:a16="http://schemas.microsoft.com/office/drawing/2014/main" id="{725DABA6-0116-AACC-BEEC-A0F83E6C5C50}"/>
                </a:ext>
              </a:extLst>
            </p:cNvPr>
            <p:cNvSpPr txBox="1"/>
            <p:nvPr/>
          </p:nvSpPr>
          <p:spPr>
            <a:xfrm>
              <a:off x="6393086" y="1387946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4" name="ZoneTexte 37">
              <a:extLst>
                <a:ext uri="{FF2B5EF4-FFF2-40B4-BE49-F238E27FC236}">
                  <a16:creationId xmlns:a16="http://schemas.microsoft.com/office/drawing/2014/main" id="{E9A2DAEB-144F-7892-1C42-5F56AFE6207B}"/>
                </a:ext>
              </a:extLst>
            </p:cNvPr>
            <p:cNvSpPr txBox="1"/>
            <p:nvPr/>
          </p:nvSpPr>
          <p:spPr>
            <a:xfrm>
              <a:off x="5276481" y="157261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75" name="ZoneTexte 38">
              <a:extLst>
                <a:ext uri="{FF2B5EF4-FFF2-40B4-BE49-F238E27FC236}">
                  <a16:creationId xmlns:a16="http://schemas.microsoft.com/office/drawing/2014/main" id="{C765C8D9-F045-1DD4-3326-8BB3A7A42034}"/>
                </a:ext>
              </a:extLst>
            </p:cNvPr>
            <p:cNvSpPr txBox="1"/>
            <p:nvPr/>
          </p:nvSpPr>
          <p:spPr>
            <a:xfrm>
              <a:off x="4530841" y="241444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76" name="ZoneTexte 39">
              <a:extLst>
                <a:ext uri="{FF2B5EF4-FFF2-40B4-BE49-F238E27FC236}">
                  <a16:creationId xmlns:a16="http://schemas.microsoft.com/office/drawing/2014/main" id="{0FE4950C-F2E5-7A20-0371-9E8E47575B13}"/>
                </a:ext>
              </a:extLst>
            </p:cNvPr>
            <p:cNvSpPr txBox="1"/>
            <p:nvPr/>
          </p:nvSpPr>
          <p:spPr>
            <a:xfrm>
              <a:off x="4380318" y="369604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77" name="ZoneTexte 40">
              <a:extLst>
                <a:ext uri="{FF2B5EF4-FFF2-40B4-BE49-F238E27FC236}">
                  <a16:creationId xmlns:a16="http://schemas.microsoft.com/office/drawing/2014/main" id="{B1627EEB-DFF1-FDEA-31E6-2646B19BAE48}"/>
                </a:ext>
              </a:extLst>
            </p:cNvPr>
            <p:cNvSpPr txBox="1"/>
            <p:nvPr/>
          </p:nvSpPr>
          <p:spPr>
            <a:xfrm>
              <a:off x="5450991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78" name="ZoneTexte 41">
              <a:extLst>
                <a:ext uri="{FF2B5EF4-FFF2-40B4-BE49-F238E27FC236}">
                  <a16:creationId xmlns:a16="http://schemas.microsoft.com/office/drawing/2014/main" id="{0356B844-4814-FBC1-5D06-8375DC9B6627}"/>
                </a:ext>
              </a:extLst>
            </p:cNvPr>
            <p:cNvSpPr txBox="1"/>
            <p:nvPr/>
          </p:nvSpPr>
          <p:spPr>
            <a:xfrm>
              <a:off x="7391568" y="185040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06</a:t>
              </a:r>
            </a:p>
          </p:txBody>
        </p:sp>
        <p:sp>
          <p:nvSpPr>
            <p:cNvPr id="79" name="ZoneTexte 42">
              <a:extLst>
                <a:ext uri="{FF2B5EF4-FFF2-40B4-BE49-F238E27FC236}">
                  <a16:creationId xmlns:a16="http://schemas.microsoft.com/office/drawing/2014/main" id="{6B43841D-D5BC-B28A-BEA3-860B02882F49}"/>
                </a:ext>
              </a:extLst>
            </p:cNvPr>
            <p:cNvSpPr txBox="1"/>
            <p:nvPr/>
          </p:nvSpPr>
          <p:spPr>
            <a:xfrm>
              <a:off x="7801472" y="2922456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07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A640D3E-21AB-F4B4-D729-C8B2F88F389D}"/>
                </a:ext>
              </a:extLst>
            </p:cNvPr>
            <p:cNvSpPr/>
            <p:nvPr/>
          </p:nvSpPr>
          <p:spPr>
            <a:xfrm>
              <a:off x="5481425" y="1749107"/>
              <a:ext cx="873210" cy="399646"/>
            </a:xfrm>
            <a:custGeom>
              <a:avLst/>
              <a:gdLst>
                <a:gd name="connsiteX0" fmla="*/ 873210 w 873210"/>
                <a:gd name="connsiteY0" fmla="*/ 0 h 399646"/>
                <a:gd name="connsiteX1" fmla="*/ 873210 w 873210"/>
                <a:gd name="connsiteY1" fmla="*/ 107612 h 399646"/>
                <a:gd name="connsiteX2" fmla="*/ 159264 w 873210"/>
                <a:gd name="connsiteY2" fmla="*/ 334616 h 399646"/>
                <a:gd name="connsiteX3" fmla="*/ 71723 w 873210"/>
                <a:gd name="connsiteY3" fmla="*/ 399646 h 399646"/>
                <a:gd name="connsiteX4" fmla="*/ 0 w 873210"/>
                <a:gd name="connsiteY4" fmla="*/ 314235 h 399646"/>
                <a:gd name="connsiteX5" fmla="*/ 94993 w 873210"/>
                <a:gd name="connsiteY5" fmla="*/ 243201 h 399646"/>
                <a:gd name="connsiteX6" fmla="*/ 748488 w 873210"/>
                <a:gd name="connsiteY6" fmla="*/ 6298 h 399646"/>
                <a:gd name="connsiteX7" fmla="*/ 873210 w 873210"/>
                <a:gd name="connsiteY7" fmla="*/ 0 h 39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3210" h="399646">
                  <a:moveTo>
                    <a:pt x="873210" y="0"/>
                  </a:moveTo>
                  <a:lnTo>
                    <a:pt x="873210" y="107612"/>
                  </a:lnTo>
                  <a:cubicBezTo>
                    <a:pt x="618056" y="112230"/>
                    <a:pt x="369575" y="191612"/>
                    <a:pt x="159264" y="334616"/>
                  </a:cubicBezTo>
                  <a:lnTo>
                    <a:pt x="71723" y="399646"/>
                  </a:lnTo>
                  <a:lnTo>
                    <a:pt x="0" y="314235"/>
                  </a:lnTo>
                  <a:lnTo>
                    <a:pt x="94993" y="243201"/>
                  </a:lnTo>
                  <a:cubicBezTo>
                    <a:pt x="285236" y="114675"/>
                    <a:pt x="508061" y="30715"/>
                    <a:pt x="748488" y="6298"/>
                  </a:cubicBezTo>
                  <a:lnTo>
                    <a:pt x="8732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EC6E0F1-338E-245B-0BE6-17AF8A0B271F}"/>
                </a:ext>
              </a:extLst>
            </p:cNvPr>
            <p:cNvSpPr/>
            <p:nvPr/>
          </p:nvSpPr>
          <p:spPr>
            <a:xfrm>
              <a:off x="6401652" y="1749307"/>
              <a:ext cx="871706" cy="399303"/>
            </a:xfrm>
            <a:custGeom>
              <a:avLst/>
              <a:gdLst>
                <a:gd name="connsiteX0" fmla="*/ 0 w 871706"/>
                <a:gd name="connsiteY0" fmla="*/ 0 h 399303"/>
                <a:gd name="connsiteX1" fmla="*/ 120759 w 871706"/>
                <a:gd name="connsiteY1" fmla="*/ 6098 h 399303"/>
                <a:gd name="connsiteX2" fmla="*/ 774254 w 871706"/>
                <a:gd name="connsiteY2" fmla="*/ 243001 h 399303"/>
                <a:gd name="connsiteX3" fmla="*/ 871706 w 871706"/>
                <a:gd name="connsiteY3" fmla="*/ 315874 h 399303"/>
                <a:gd name="connsiteX4" fmla="*/ 801650 w 871706"/>
                <a:gd name="connsiteY4" fmla="*/ 399303 h 399303"/>
                <a:gd name="connsiteX5" fmla="*/ 0 w 871706"/>
                <a:gd name="connsiteY5" fmla="*/ 107148 h 399303"/>
                <a:gd name="connsiteX6" fmla="*/ 0 w 871706"/>
                <a:gd name="connsiteY6" fmla="*/ 0 h 3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1706" h="399303">
                  <a:moveTo>
                    <a:pt x="0" y="0"/>
                  </a:moveTo>
                  <a:lnTo>
                    <a:pt x="120759" y="6098"/>
                  </a:lnTo>
                  <a:cubicBezTo>
                    <a:pt x="361187" y="30515"/>
                    <a:pt x="584011" y="114475"/>
                    <a:pt x="774254" y="243001"/>
                  </a:cubicBezTo>
                  <a:lnTo>
                    <a:pt x="871706" y="315874"/>
                  </a:lnTo>
                  <a:lnTo>
                    <a:pt x="801650" y="399303"/>
                  </a:lnTo>
                  <a:cubicBezTo>
                    <a:pt x="574494" y="215619"/>
                    <a:pt x="291605" y="112427"/>
                    <a:pt x="0" y="1071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FA618A0-0407-0524-3C65-AB93622CAAF8}"/>
                </a:ext>
              </a:extLst>
            </p:cNvPr>
            <p:cNvSpPr/>
            <p:nvPr/>
          </p:nvSpPr>
          <p:spPr>
            <a:xfrm>
              <a:off x="4973795" y="2093879"/>
              <a:ext cx="543268" cy="823519"/>
            </a:xfrm>
            <a:custGeom>
              <a:avLst/>
              <a:gdLst>
                <a:gd name="connsiteX0" fmla="*/ 471351 w 543268"/>
                <a:gd name="connsiteY0" fmla="*/ 0 h 823519"/>
                <a:gd name="connsiteX1" fmla="*/ 543268 w 543268"/>
                <a:gd name="connsiteY1" fmla="*/ 85611 h 823519"/>
                <a:gd name="connsiteX2" fmla="*/ 116160 w 543268"/>
                <a:gd name="connsiteY2" fmla="*/ 823519 h 823519"/>
                <a:gd name="connsiteX3" fmla="*/ 0 w 543268"/>
                <a:gd name="connsiteY3" fmla="*/ 803062 h 823519"/>
                <a:gd name="connsiteX4" fmla="*/ 1038 w 543268"/>
                <a:gd name="connsiteY4" fmla="*/ 796257 h 823519"/>
                <a:gd name="connsiteX5" fmla="*/ 390929 w 543268"/>
                <a:gd name="connsiteY5" fmla="*/ 73092 h 823519"/>
                <a:gd name="connsiteX6" fmla="*/ 471351 w 543268"/>
                <a:gd name="connsiteY6" fmla="*/ 0 h 82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268" h="823519">
                  <a:moveTo>
                    <a:pt x="471351" y="0"/>
                  </a:moveTo>
                  <a:lnTo>
                    <a:pt x="543268" y="85611"/>
                  </a:lnTo>
                  <a:cubicBezTo>
                    <a:pt x="322452" y="277742"/>
                    <a:pt x="171894" y="538227"/>
                    <a:pt x="116160" y="823519"/>
                  </a:cubicBezTo>
                  <a:lnTo>
                    <a:pt x="0" y="803062"/>
                  </a:lnTo>
                  <a:lnTo>
                    <a:pt x="1038" y="796257"/>
                  </a:lnTo>
                  <a:cubicBezTo>
                    <a:pt x="58201" y="516912"/>
                    <a:pt x="196792" y="267230"/>
                    <a:pt x="390929" y="73092"/>
                  </a:cubicBezTo>
                  <a:lnTo>
                    <a:pt x="47135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4FFD527-2588-4E2D-98B6-3F0E5E8B7AA1}"/>
                </a:ext>
              </a:extLst>
            </p:cNvPr>
            <p:cNvSpPr/>
            <p:nvPr/>
          </p:nvSpPr>
          <p:spPr>
            <a:xfrm>
              <a:off x="7239489" y="2095926"/>
              <a:ext cx="539109" cy="821207"/>
            </a:xfrm>
            <a:custGeom>
              <a:avLst/>
              <a:gdLst>
                <a:gd name="connsiteX0" fmla="*/ 69942 w 539109"/>
                <a:gd name="connsiteY0" fmla="*/ 0 h 821207"/>
                <a:gd name="connsiteX1" fmla="*/ 148111 w 539109"/>
                <a:gd name="connsiteY1" fmla="*/ 71045 h 821207"/>
                <a:gd name="connsiteX2" fmla="*/ 538002 w 539109"/>
                <a:gd name="connsiteY2" fmla="*/ 794210 h 821207"/>
                <a:gd name="connsiteX3" fmla="*/ 539109 w 539109"/>
                <a:gd name="connsiteY3" fmla="*/ 801459 h 821207"/>
                <a:gd name="connsiteX4" fmla="*/ 427108 w 539109"/>
                <a:gd name="connsiteY4" fmla="*/ 821207 h 821207"/>
                <a:gd name="connsiteX5" fmla="*/ 0 w 539109"/>
                <a:gd name="connsiteY5" fmla="*/ 83299 h 821207"/>
                <a:gd name="connsiteX6" fmla="*/ 69942 w 539109"/>
                <a:gd name="connsiteY6" fmla="*/ 0 h 82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9109" h="821207">
                  <a:moveTo>
                    <a:pt x="69942" y="0"/>
                  </a:moveTo>
                  <a:lnTo>
                    <a:pt x="148111" y="71045"/>
                  </a:lnTo>
                  <a:cubicBezTo>
                    <a:pt x="342248" y="265183"/>
                    <a:pt x="480840" y="514865"/>
                    <a:pt x="538002" y="794210"/>
                  </a:cubicBezTo>
                  <a:lnTo>
                    <a:pt x="539109" y="801459"/>
                  </a:lnTo>
                  <a:lnTo>
                    <a:pt x="427108" y="821207"/>
                  </a:lnTo>
                  <a:cubicBezTo>
                    <a:pt x="371374" y="535916"/>
                    <a:pt x="220818" y="275431"/>
                    <a:pt x="0" y="83299"/>
                  </a:cubicBezTo>
                  <a:lnTo>
                    <a:pt x="69942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88E6E52-0586-A94B-70D9-D584DD2AD443}"/>
                </a:ext>
              </a:extLst>
            </p:cNvPr>
            <p:cNvSpPr/>
            <p:nvPr/>
          </p:nvSpPr>
          <p:spPr>
            <a:xfrm>
              <a:off x="5552985" y="2148753"/>
              <a:ext cx="264" cy="121"/>
            </a:xfrm>
            <a:custGeom>
              <a:avLst/>
              <a:gdLst>
                <a:gd name="connsiteX0" fmla="*/ 163 w 264"/>
                <a:gd name="connsiteY0" fmla="*/ 0 h 121"/>
                <a:gd name="connsiteX1" fmla="*/ 264 w 264"/>
                <a:gd name="connsiteY1" fmla="*/ 121 h 121"/>
                <a:gd name="connsiteX2" fmla="*/ 0 w 264"/>
                <a:gd name="connsiteY2" fmla="*/ 121 h 121"/>
                <a:gd name="connsiteX3" fmla="*/ 163 w 264"/>
                <a:gd name="connsiteY3" fmla="*/ 0 h 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121">
                  <a:moveTo>
                    <a:pt x="163" y="0"/>
                  </a:moveTo>
                  <a:lnTo>
                    <a:pt x="264" y="121"/>
                  </a:lnTo>
                  <a:lnTo>
                    <a:pt x="0" y="12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714C905-49BA-EC07-6342-F581191EF139}"/>
                </a:ext>
              </a:extLst>
            </p:cNvPr>
            <p:cNvSpPr/>
            <p:nvPr/>
          </p:nvSpPr>
          <p:spPr>
            <a:xfrm>
              <a:off x="4945773" y="2942948"/>
              <a:ext cx="284967" cy="922757"/>
            </a:xfrm>
            <a:custGeom>
              <a:avLst/>
              <a:gdLst>
                <a:gd name="connsiteX0" fmla="*/ 21000 w 284967"/>
                <a:gd name="connsiteY0" fmla="*/ 0 h 922757"/>
                <a:gd name="connsiteX1" fmla="*/ 136523 w 284967"/>
                <a:gd name="connsiteY1" fmla="*/ 20371 h 922757"/>
                <a:gd name="connsiteX2" fmla="*/ 120147 w 284967"/>
                <a:gd name="connsiteY2" fmla="*/ 224906 h 922757"/>
                <a:gd name="connsiteX3" fmla="*/ 284967 w 284967"/>
                <a:gd name="connsiteY3" fmla="*/ 859890 h 922757"/>
                <a:gd name="connsiteX4" fmla="*/ 175974 w 284967"/>
                <a:gd name="connsiteY4" fmla="*/ 922757 h 922757"/>
                <a:gd name="connsiteX5" fmla="*/ 172640 w 284967"/>
                <a:gd name="connsiteY5" fmla="*/ 917269 h 922757"/>
                <a:gd name="connsiteX6" fmla="*/ 0 w 284967"/>
                <a:gd name="connsiteY6" fmla="*/ 235461 h 922757"/>
                <a:gd name="connsiteX7" fmla="*/ 7385 w 284967"/>
                <a:gd name="connsiteY7" fmla="*/ 89212 h 922757"/>
                <a:gd name="connsiteX8" fmla="*/ 21000 w 284967"/>
                <a:gd name="connsiteY8" fmla="*/ 0 h 922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967" h="922757">
                  <a:moveTo>
                    <a:pt x="21000" y="0"/>
                  </a:moveTo>
                  <a:lnTo>
                    <a:pt x="136523" y="20371"/>
                  </a:lnTo>
                  <a:cubicBezTo>
                    <a:pt x="125694" y="88724"/>
                    <a:pt x="120147" y="157609"/>
                    <a:pt x="120147" y="224906"/>
                  </a:cubicBezTo>
                  <a:cubicBezTo>
                    <a:pt x="120147" y="446860"/>
                    <a:pt x="177199" y="665909"/>
                    <a:pt x="284967" y="859890"/>
                  </a:cubicBezTo>
                  <a:lnTo>
                    <a:pt x="175974" y="922757"/>
                  </a:lnTo>
                  <a:lnTo>
                    <a:pt x="172640" y="917269"/>
                  </a:lnTo>
                  <a:cubicBezTo>
                    <a:pt x="62540" y="714593"/>
                    <a:pt x="0" y="482331"/>
                    <a:pt x="0" y="235461"/>
                  </a:cubicBezTo>
                  <a:cubicBezTo>
                    <a:pt x="0" y="186087"/>
                    <a:pt x="2502" y="137298"/>
                    <a:pt x="7385" y="89212"/>
                  </a:cubicBezTo>
                  <a:lnTo>
                    <a:pt x="210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FE8C49-EC58-8CA1-0D3E-54BF2E86DBB4}"/>
                </a:ext>
              </a:extLst>
            </p:cNvPr>
            <p:cNvSpPr/>
            <p:nvPr/>
          </p:nvSpPr>
          <p:spPr>
            <a:xfrm>
              <a:off x="7405631" y="2943721"/>
              <a:ext cx="400920" cy="1059386"/>
            </a:xfrm>
            <a:custGeom>
              <a:avLst/>
              <a:gdLst>
                <a:gd name="connsiteX0" fmla="*/ 380038 w 400920"/>
                <a:gd name="connsiteY0" fmla="*/ 0 h 1059386"/>
                <a:gd name="connsiteX1" fmla="*/ 393535 w 400920"/>
                <a:gd name="connsiteY1" fmla="*/ 88439 h 1059386"/>
                <a:gd name="connsiteX2" fmla="*/ 400920 w 400920"/>
                <a:gd name="connsiteY2" fmla="*/ 234688 h 1059386"/>
                <a:gd name="connsiteX3" fmla="*/ 156632 w 400920"/>
                <a:gd name="connsiteY3" fmla="*/ 1034432 h 1059386"/>
                <a:gd name="connsiteX4" fmla="*/ 137972 w 400920"/>
                <a:gd name="connsiteY4" fmla="*/ 1059386 h 1059386"/>
                <a:gd name="connsiteX5" fmla="*/ 0 w 400920"/>
                <a:gd name="connsiteY5" fmla="*/ 836420 h 1059386"/>
                <a:gd name="connsiteX6" fmla="*/ 100900 w 400920"/>
                <a:gd name="connsiteY6" fmla="*/ 893688 h 1059386"/>
                <a:gd name="connsiteX7" fmla="*/ 112522 w 400920"/>
                <a:gd name="connsiteY7" fmla="*/ 873366 h 1059386"/>
                <a:gd name="connsiteX8" fmla="*/ 112522 w 400920"/>
                <a:gd name="connsiteY8" fmla="*/ 872840 h 1059386"/>
                <a:gd name="connsiteX9" fmla="*/ 285266 w 400920"/>
                <a:gd name="connsiteY9" fmla="*/ 224133 h 1059386"/>
                <a:gd name="connsiteX10" fmla="*/ 268890 w 400920"/>
                <a:gd name="connsiteY10" fmla="*/ 19598 h 1059386"/>
                <a:gd name="connsiteX11" fmla="*/ 380038 w 400920"/>
                <a:gd name="connsiteY11" fmla="*/ 0 h 105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0920" h="1059386">
                  <a:moveTo>
                    <a:pt x="380038" y="0"/>
                  </a:moveTo>
                  <a:lnTo>
                    <a:pt x="393535" y="88439"/>
                  </a:lnTo>
                  <a:cubicBezTo>
                    <a:pt x="398419" y="136525"/>
                    <a:pt x="400920" y="185314"/>
                    <a:pt x="400920" y="234688"/>
                  </a:cubicBezTo>
                  <a:cubicBezTo>
                    <a:pt x="400920" y="530931"/>
                    <a:pt x="310863" y="806141"/>
                    <a:pt x="156632" y="1034432"/>
                  </a:cubicBezTo>
                  <a:lnTo>
                    <a:pt x="137972" y="1059386"/>
                  </a:lnTo>
                  <a:lnTo>
                    <a:pt x="0" y="836420"/>
                  </a:lnTo>
                  <a:lnTo>
                    <a:pt x="100900" y="893688"/>
                  </a:lnTo>
                  <a:lnTo>
                    <a:pt x="112522" y="873366"/>
                  </a:lnTo>
                  <a:lnTo>
                    <a:pt x="112522" y="872840"/>
                  </a:lnTo>
                  <a:cubicBezTo>
                    <a:pt x="225571" y="675428"/>
                    <a:pt x="285266" y="451100"/>
                    <a:pt x="285266" y="224133"/>
                  </a:cubicBezTo>
                  <a:cubicBezTo>
                    <a:pt x="285266" y="156836"/>
                    <a:pt x="279718" y="88215"/>
                    <a:pt x="268890" y="19598"/>
                  </a:cubicBezTo>
                  <a:lnTo>
                    <a:pt x="38003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0F0F7F2-D6A9-DD9E-F80A-A535AECD8271}"/>
                </a:ext>
              </a:extLst>
            </p:cNvPr>
            <p:cNvSpPr/>
            <p:nvPr/>
          </p:nvSpPr>
          <p:spPr>
            <a:xfrm>
              <a:off x="5145975" y="3843743"/>
              <a:ext cx="767027" cy="686911"/>
            </a:xfrm>
            <a:custGeom>
              <a:avLst/>
              <a:gdLst>
                <a:gd name="connsiteX0" fmla="*/ 107218 w 767027"/>
                <a:gd name="connsiteY0" fmla="*/ 0 h 686911"/>
                <a:gd name="connsiteX1" fmla="*/ 767027 w 767027"/>
                <a:gd name="connsiteY1" fmla="*/ 551057 h 686911"/>
                <a:gd name="connsiteX2" fmla="*/ 767027 w 767027"/>
                <a:gd name="connsiteY2" fmla="*/ 686911 h 686911"/>
                <a:gd name="connsiteX3" fmla="*/ 673415 w 767027"/>
                <a:gd name="connsiteY3" fmla="*/ 652648 h 686911"/>
                <a:gd name="connsiteX4" fmla="*/ 44086 w 767027"/>
                <a:gd name="connsiteY4" fmla="*/ 134410 h 686911"/>
                <a:gd name="connsiteX5" fmla="*/ 0 w 767027"/>
                <a:gd name="connsiteY5" fmla="*/ 61843 h 686911"/>
                <a:gd name="connsiteX6" fmla="*/ 107218 w 767027"/>
                <a:gd name="connsiteY6" fmla="*/ 0 h 68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7027" h="686911">
                  <a:moveTo>
                    <a:pt x="107218" y="0"/>
                  </a:moveTo>
                  <a:cubicBezTo>
                    <a:pt x="259623" y="252305"/>
                    <a:pt x="492590" y="447076"/>
                    <a:pt x="767027" y="551057"/>
                  </a:cubicBezTo>
                  <a:lnTo>
                    <a:pt x="767027" y="686911"/>
                  </a:lnTo>
                  <a:lnTo>
                    <a:pt x="673415" y="652648"/>
                  </a:lnTo>
                  <a:cubicBezTo>
                    <a:pt x="416721" y="544076"/>
                    <a:pt x="198317" y="362702"/>
                    <a:pt x="44086" y="134410"/>
                  </a:cubicBezTo>
                  <a:lnTo>
                    <a:pt x="0" y="61843"/>
                  </a:lnTo>
                  <a:lnTo>
                    <a:pt x="10721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80" name="Graphic 31" descr="Lights On with solid fill">
            <a:extLst>
              <a:ext uri="{FF2B5EF4-FFF2-40B4-BE49-F238E27FC236}">
                <a16:creationId xmlns:a16="http://schemas.microsoft.com/office/drawing/2014/main" id="{729BCBE9-2917-E4FF-2444-75C920E57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pic>
        <p:nvPicPr>
          <p:cNvPr id="81" name="Graphic 13" descr="Bullseye with solid fill">
            <a:extLst>
              <a:ext uri="{FF2B5EF4-FFF2-40B4-BE49-F238E27FC236}">
                <a16:creationId xmlns:a16="http://schemas.microsoft.com/office/drawing/2014/main" id="{4177B625-7631-FB35-6EDA-2FB502746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7013" y="3433611"/>
            <a:ext cx="343927" cy="343927"/>
          </a:xfrm>
          <a:prstGeom prst="rect">
            <a:avLst/>
          </a:prstGeom>
        </p:spPr>
      </p:pic>
      <p:pic>
        <p:nvPicPr>
          <p:cNvPr id="82" name="Graphic 14" descr="Database with solid fill">
            <a:extLst>
              <a:ext uri="{FF2B5EF4-FFF2-40B4-BE49-F238E27FC236}">
                <a16:creationId xmlns:a16="http://schemas.microsoft.com/office/drawing/2014/main" id="{EE32C907-25F3-0513-66B4-2EF298F04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1999" y="3541902"/>
            <a:ext cx="343927" cy="343927"/>
          </a:xfrm>
          <a:prstGeom prst="rect">
            <a:avLst/>
          </a:prstGeom>
        </p:spPr>
      </p:pic>
      <p:pic>
        <p:nvPicPr>
          <p:cNvPr id="83" name="Graphic 15" descr="Gears with solid fill">
            <a:extLst>
              <a:ext uri="{FF2B5EF4-FFF2-40B4-BE49-F238E27FC236}">
                <a16:creationId xmlns:a16="http://schemas.microsoft.com/office/drawing/2014/main" id="{5926694C-2827-5D3C-DED2-06DC5DDC03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9009" y="2026251"/>
            <a:ext cx="343927" cy="343927"/>
          </a:xfrm>
          <a:prstGeom prst="rect">
            <a:avLst/>
          </a:prstGeom>
        </p:spPr>
      </p:pic>
      <p:pic>
        <p:nvPicPr>
          <p:cNvPr id="84" name="Graphic 16" descr="Hourglass 30% with solid fill">
            <a:extLst>
              <a:ext uri="{FF2B5EF4-FFF2-40B4-BE49-F238E27FC236}">
                <a16:creationId xmlns:a16="http://schemas.microsoft.com/office/drawing/2014/main" id="{98217FD6-A3FC-E765-A5B7-EB94D659C8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14794" y="2466187"/>
            <a:ext cx="343927" cy="343927"/>
          </a:xfrm>
          <a:prstGeom prst="rect">
            <a:avLst/>
          </a:prstGeom>
        </p:spPr>
      </p:pic>
      <p:pic>
        <p:nvPicPr>
          <p:cNvPr id="85" name="Graphic 17" descr="Lightbulb with solid fill">
            <a:extLst>
              <a:ext uri="{FF2B5EF4-FFF2-40B4-BE49-F238E27FC236}">
                <a16:creationId xmlns:a16="http://schemas.microsoft.com/office/drawing/2014/main" id="{03EDD159-4771-EABC-2AE2-7726BEB566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51091" y="4290906"/>
            <a:ext cx="343927" cy="343927"/>
          </a:xfrm>
          <a:prstGeom prst="rect">
            <a:avLst/>
          </a:prstGeom>
        </p:spPr>
      </p:pic>
      <p:pic>
        <p:nvPicPr>
          <p:cNvPr id="86" name="Graphic 18" descr="Research with solid fill">
            <a:extLst>
              <a:ext uri="{FF2B5EF4-FFF2-40B4-BE49-F238E27FC236}">
                <a16:creationId xmlns:a16="http://schemas.microsoft.com/office/drawing/2014/main" id="{90E2B3ED-2A14-DE4C-6CF1-F2CCA4651F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84296" y="1966059"/>
            <a:ext cx="343927" cy="343927"/>
          </a:xfrm>
          <a:prstGeom prst="rect">
            <a:avLst/>
          </a:prstGeom>
        </p:spPr>
      </p:pic>
      <p:pic>
        <p:nvPicPr>
          <p:cNvPr id="87" name="Graphic 19" descr="Eye with solid fill">
            <a:extLst>
              <a:ext uri="{FF2B5EF4-FFF2-40B4-BE49-F238E27FC236}">
                <a16:creationId xmlns:a16="http://schemas.microsoft.com/office/drawing/2014/main" id="{7359BD96-505A-4904-C42E-598D710232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81038" y="2559212"/>
            <a:ext cx="426650" cy="426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5FEA87-6AAC-4C66-25C2-B9F6D326D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Cognitive Cycle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D9770D5-ED10-09A2-3DE0-D1D732E7FA82}"/>
              </a:ext>
            </a:extLst>
          </p:cNvPr>
          <p:cNvGrpSpPr/>
          <p:nvPr/>
        </p:nvGrpSpPr>
        <p:grpSpPr>
          <a:xfrm>
            <a:off x="6695610" y="3577800"/>
            <a:ext cx="2194560" cy="952227"/>
            <a:chOff x="8921977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8D1C3C-F61F-33F1-E473-B97B32422A7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FD44E67-D058-156B-67D2-057F8D88E7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0732184-BEBD-2693-7C20-563B860A1032}"/>
              </a:ext>
            </a:extLst>
          </p:cNvPr>
          <p:cNvGrpSpPr/>
          <p:nvPr/>
        </p:nvGrpSpPr>
        <p:grpSpPr>
          <a:xfrm>
            <a:off x="253830" y="2565316"/>
            <a:ext cx="2194560" cy="952227"/>
            <a:chOff x="332936" y="2875429"/>
            <a:chExt cx="2926080" cy="126963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06F25E-A809-8551-A4D4-407F20EC077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9F8D59F-62F6-F7C3-B734-960D21AC7C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68DC3E-A0BE-34C3-FD20-0C1924D6B5FF}"/>
              </a:ext>
            </a:extLst>
          </p:cNvPr>
          <p:cNvGrpSpPr/>
          <p:nvPr/>
        </p:nvGrpSpPr>
        <p:grpSpPr>
          <a:xfrm>
            <a:off x="253830" y="4590284"/>
            <a:ext cx="2194560" cy="952227"/>
            <a:chOff x="332936" y="4580523"/>
            <a:chExt cx="2926080" cy="126963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418F20-ED68-2F1B-35D4-EFED41B5DD2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C2DD97C-CC61-3D58-5D47-811870DC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C6EBF81-A1DA-D4EB-1B73-0F4082DB87D1}"/>
              </a:ext>
            </a:extLst>
          </p:cNvPr>
          <p:cNvGrpSpPr/>
          <p:nvPr/>
        </p:nvGrpSpPr>
        <p:grpSpPr>
          <a:xfrm>
            <a:off x="6695611" y="1552830"/>
            <a:ext cx="2194560" cy="952227"/>
            <a:chOff x="8921977" y="1170335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E517222-A548-1683-BDF4-A93A5C03F05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781665-65A1-417F-7730-6695025A02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B98BB0B-FE7C-C454-18DA-FC4FA49E0A67}"/>
              </a:ext>
            </a:extLst>
          </p:cNvPr>
          <p:cNvGrpSpPr/>
          <p:nvPr/>
        </p:nvGrpSpPr>
        <p:grpSpPr>
          <a:xfrm>
            <a:off x="253830" y="1552832"/>
            <a:ext cx="2194560" cy="952227"/>
            <a:chOff x="332936" y="2555951"/>
            <a:chExt cx="2926080" cy="126963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6920387-48FE-CB70-FBBD-E9DD109C67A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54A9B2A-04B5-508C-1864-F4FAF257F8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D921CB-4575-0B31-A2ED-E28C45C8E7CD}"/>
              </a:ext>
            </a:extLst>
          </p:cNvPr>
          <p:cNvGrpSpPr/>
          <p:nvPr/>
        </p:nvGrpSpPr>
        <p:grpSpPr>
          <a:xfrm>
            <a:off x="253830" y="3577800"/>
            <a:ext cx="2194560" cy="952227"/>
            <a:chOff x="332936" y="4580523"/>
            <a:chExt cx="2926080" cy="12696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5EAC325-DCC1-3FEB-D245-FD773531C46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A1118EB-93C1-C1BD-1CF5-047CAC54828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74D0797-EA19-D96C-4B89-A1DAC40C8A8C}"/>
              </a:ext>
            </a:extLst>
          </p:cNvPr>
          <p:cNvGrpSpPr/>
          <p:nvPr/>
        </p:nvGrpSpPr>
        <p:grpSpPr>
          <a:xfrm>
            <a:off x="6695610" y="2565316"/>
            <a:ext cx="2194560" cy="952227"/>
            <a:chOff x="8921977" y="4580523"/>
            <a:chExt cx="2926080" cy="12696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3CBE095-5E5D-1B00-35AC-2E3CA2104071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FC5E160-7DD9-3852-569A-8EDF6220A31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67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A8A99-FF5A-8F39-1977-D3542B54D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0E3259A-739F-C428-0D77-F0F109CC4689}"/>
              </a:ext>
            </a:extLst>
          </p:cNvPr>
          <p:cNvGrpSpPr/>
          <p:nvPr/>
        </p:nvGrpSpPr>
        <p:grpSpPr>
          <a:xfrm>
            <a:off x="2845709" y="1823818"/>
            <a:ext cx="3452584" cy="3418372"/>
            <a:chOff x="3794278" y="1150217"/>
            <a:chExt cx="4603445" cy="4557829"/>
          </a:xfrm>
        </p:grpSpPr>
        <p:sp>
          <p:nvSpPr>
            <p:cNvPr id="47" name="Forme libre 19">
              <a:extLst>
                <a:ext uri="{FF2B5EF4-FFF2-40B4-BE49-F238E27FC236}">
                  <a16:creationId xmlns:a16="http://schemas.microsoft.com/office/drawing/2014/main" id="{6DAED374-DF63-0AF5-52D9-13DC20A44A26}"/>
                </a:ext>
              </a:extLst>
            </p:cNvPr>
            <p:cNvSpPr/>
            <p:nvPr/>
          </p:nvSpPr>
          <p:spPr>
            <a:xfrm>
              <a:off x="4051763" y="3843743"/>
              <a:ext cx="1861239" cy="1864303"/>
            </a:xfrm>
            <a:custGeom>
              <a:avLst/>
              <a:gdLst>
                <a:gd name="connsiteX0" fmla="*/ 71987 w 1861239"/>
                <a:gd name="connsiteY0" fmla="*/ 827376 h 1864303"/>
                <a:gd name="connsiteX1" fmla="*/ 150699 w 1861239"/>
                <a:gd name="connsiteY1" fmla="*/ 1013438 h 1864303"/>
                <a:gd name="connsiteX2" fmla="*/ 114512 w 1861239"/>
                <a:gd name="connsiteY2" fmla="*/ 1094723 h 1864303"/>
                <a:gd name="connsiteX3" fmla="*/ 93117 w 1861239"/>
                <a:gd name="connsiteY3" fmla="*/ 1310344 h 1864303"/>
                <a:gd name="connsiteX4" fmla="*/ 750286 w 1861239"/>
                <a:gd name="connsiteY4" fmla="*/ 1471332 h 1864303"/>
                <a:gd name="connsiteX5" fmla="*/ 1113472 w 1861239"/>
                <a:gd name="connsiteY5" fmla="*/ 1449693 h 1864303"/>
                <a:gd name="connsiteX6" fmla="*/ 1343006 w 1861239"/>
                <a:gd name="connsiteY6" fmla="*/ 1738944 h 1864303"/>
                <a:gd name="connsiteX7" fmla="*/ 1370740 w 1861239"/>
                <a:gd name="connsiteY7" fmla="*/ 1838969 h 1864303"/>
                <a:gd name="connsiteX8" fmla="*/ 1380513 w 1861239"/>
                <a:gd name="connsiteY8" fmla="*/ 1864304 h 1864303"/>
                <a:gd name="connsiteX9" fmla="*/ 1861239 w 1861239"/>
                <a:gd name="connsiteY9" fmla="*/ 1864304 h 1864303"/>
                <a:gd name="connsiteX10" fmla="*/ 1861239 w 1861239"/>
                <a:gd name="connsiteY10" fmla="*/ 551057 h 1864303"/>
                <a:gd name="connsiteX11" fmla="*/ 1201430 w 1861239"/>
                <a:gd name="connsiteY11" fmla="*/ 0 h 1864303"/>
                <a:gd name="connsiteX12" fmla="*/ 6745 w 1861239"/>
                <a:gd name="connsiteY12" fmla="*/ 689085 h 1864303"/>
                <a:gd name="connsiteX13" fmla="*/ 406 w 1861239"/>
                <a:gd name="connsiteY13" fmla="*/ 730257 h 1864303"/>
                <a:gd name="connsiteX14" fmla="*/ 71723 w 1861239"/>
                <a:gd name="connsiteY14" fmla="*/ 827115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1239" h="1864303">
                  <a:moveTo>
                    <a:pt x="71987" y="827376"/>
                  </a:moveTo>
                  <a:cubicBezTo>
                    <a:pt x="121380" y="872244"/>
                    <a:pt x="183187" y="928194"/>
                    <a:pt x="150699" y="1013438"/>
                  </a:cubicBezTo>
                  <a:cubicBezTo>
                    <a:pt x="138548" y="1045371"/>
                    <a:pt x="125870" y="1071499"/>
                    <a:pt x="114512" y="1094723"/>
                  </a:cubicBezTo>
                  <a:cubicBezTo>
                    <a:pt x="81231" y="1163080"/>
                    <a:pt x="61156" y="1203985"/>
                    <a:pt x="93117" y="1310344"/>
                  </a:cubicBezTo>
                  <a:cubicBezTo>
                    <a:pt x="168660" y="1561593"/>
                    <a:pt x="477698" y="1513558"/>
                    <a:pt x="750286" y="1471332"/>
                  </a:cubicBezTo>
                  <a:cubicBezTo>
                    <a:pt x="890013" y="1449693"/>
                    <a:pt x="1021554" y="1429106"/>
                    <a:pt x="1113472" y="1449693"/>
                  </a:cubicBezTo>
                  <a:cubicBezTo>
                    <a:pt x="1281198" y="1487431"/>
                    <a:pt x="1312630" y="1615168"/>
                    <a:pt x="1343006" y="1738944"/>
                  </a:cubicBezTo>
                  <a:cubicBezTo>
                    <a:pt x="1351194" y="1772197"/>
                    <a:pt x="1359647" y="1806772"/>
                    <a:pt x="1370740" y="1838969"/>
                  </a:cubicBezTo>
                  <a:cubicBezTo>
                    <a:pt x="1373645" y="1847413"/>
                    <a:pt x="1377079" y="1855860"/>
                    <a:pt x="1380513" y="1864304"/>
                  </a:cubicBezTo>
                  <a:lnTo>
                    <a:pt x="1861239" y="1864304"/>
                  </a:lnTo>
                  <a:lnTo>
                    <a:pt x="1861239" y="551057"/>
                  </a:lnTo>
                  <a:cubicBezTo>
                    <a:pt x="1586802" y="447076"/>
                    <a:pt x="1353835" y="252305"/>
                    <a:pt x="1201430" y="0"/>
                  </a:cubicBezTo>
                  <a:lnTo>
                    <a:pt x="6745" y="689085"/>
                  </a:lnTo>
                  <a:cubicBezTo>
                    <a:pt x="934" y="702809"/>
                    <a:pt x="-915" y="716004"/>
                    <a:pt x="406" y="730257"/>
                  </a:cubicBezTo>
                  <a:cubicBezTo>
                    <a:pt x="3840" y="765621"/>
                    <a:pt x="36856" y="795443"/>
                    <a:pt x="71723" y="827115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Forme libre 20">
              <a:extLst>
                <a:ext uri="{FF2B5EF4-FFF2-40B4-BE49-F238E27FC236}">
                  <a16:creationId xmlns:a16="http://schemas.microsoft.com/office/drawing/2014/main" id="{DD4B3687-A837-ECE6-BF72-7AB5023A7E5D}"/>
                </a:ext>
              </a:extLst>
            </p:cNvPr>
            <p:cNvSpPr/>
            <p:nvPr/>
          </p:nvSpPr>
          <p:spPr>
            <a:xfrm>
              <a:off x="3794278" y="2829779"/>
              <a:ext cx="1436461" cy="1609888"/>
            </a:xfrm>
            <a:custGeom>
              <a:avLst/>
              <a:gdLst>
                <a:gd name="connsiteX0" fmla="*/ 541836 w 1436461"/>
                <a:gd name="connsiteY0" fmla="*/ 167322 h 1609888"/>
                <a:gd name="connsiteX1" fmla="*/ 413466 w 1436461"/>
                <a:gd name="connsiteY1" fmla="*/ 309045 h 1609888"/>
                <a:gd name="connsiteX2" fmla="*/ 313887 w 1436461"/>
                <a:gd name="connsiteY2" fmla="*/ 411180 h 1609888"/>
                <a:gd name="connsiteX3" fmla="*/ 237551 w 1436461"/>
                <a:gd name="connsiteY3" fmla="*/ 520442 h 1609888"/>
                <a:gd name="connsiteX4" fmla="*/ 181819 w 1436461"/>
                <a:gd name="connsiteY4" fmla="*/ 602519 h 1609888"/>
                <a:gd name="connsiteX5" fmla="*/ 132690 w 1436461"/>
                <a:gd name="connsiteY5" fmla="*/ 666913 h 1609888"/>
                <a:gd name="connsiteX6" fmla="*/ 3528 w 1436461"/>
                <a:gd name="connsiteY6" fmla="*/ 942443 h 1609888"/>
                <a:gd name="connsiteX7" fmla="*/ 142992 w 1436461"/>
                <a:gd name="connsiteY7" fmla="*/ 1064108 h 1609888"/>
                <a:gd name="connsiteX8" fmla="*/ 195555 w 1436461"/>
                <a:gd name="connsiteY8" fmla="*/ 1080471 h 1609888"/>
                <a:gd name="connsiteX9" fmla="*/ 293549 w 1436461"/>
                <a:gd name="connsiteY9" fmla="*/ 1205303 h 1609888"/>
                <a:gd name="connsiteX10" fmla="*/ 257099 w 1436461"/>
                <a:gd name="connsiteY10" fmla="*/ 1344915 h 1609888"/>
                <a:gd name="connsiteX11" fmla="*/ 235175 w 1436461"/>
                <a:gd name="connsiteY11" fmla="*/ 1519892 h 1609888"/>
                <a:gd name="connsiteX12" fmla="*/ 295661 w 1436461"/>
                <a:gd name="connsiteY12" fmla="*/ 1574785 h 1609888"/>
                <a:gd name="connsiteX13" fmla="*/ 316529 w 1436461"/>
                <a:gd name="connsiteY13" fmla="*/ 1585343 h 1609888"/>
                <a:gd name="connsiteX14" fmla="*/ 341093 w 1436461"/>
                <a:gd name="connsiteY14" fmla="*/ 1598274 h 1609888"/>
                <a:gd name="connsiteX15" fmla="*/ 332376 w 1436461"/>
                <a:gd name="connsiteY15" fmla="*/ 1609888 h 1609888"/>
                <a:gd name="connsiteX16" fmla="*/ 1436462 w 1436461"/>
                <a:gd name="connsiteY16" fmla="*/ 973059 h 1609888"/>
                <a:gd name="connsiteX17" fmla="*/ 1271642 w 1436461"/>
                <a:gd name="connsiteY17" fmla="*/ 338075 h 1609888"/>
                <a:gd name="connsiteX18" fmla="*/ 1288018 w 1436461"/>
                <a:gd name="connsiteY18" fmla="*/ 133540 h 1609888"/>
                <a:gd name="connsiteX19" fmla="*/ 530742 w 1436461"/>
                <a:gd name="connsiteY19" fmla="*/ 0 h 1609888"/>
                <a:gd name="connsiteX20" fmla="*/ 542629 w 1436461"/>
                <a:gd name="connsiteY20" fmla="*/ 166794 h 160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6461" h="1609888">
                  <a:moveTo>
                    <a:pt x="541836" y="167322"/>
                  </a:moveTo>
                  <a:cubicBezTo>
                    <a:pt x="522819" y="204271"/>
                    <a:pt x="469463" y="255205"/>
                    <a:pt x="413466" y="309045"/>
                  </a:cubicBezTo>
                  <a:cubicBezTo>
                    <a:pt x="375166" y="345729"/>
                    <a:pt x="335810" y="383468"/>
                    <a:pt x="313887" y="411180"/>
                  </a:cubicBezTo>
                  <a:cubicBezTo>
                    <a:pt x="286682" y="445755"/>
                    <a:pt x="261853" y="483757"/>
                    <a:pt x="237551" y="520442"/>
                  </a:cubicBezTo>
                  <a:cubicBezTo>
                    <a:pt x="219326" y="548151"/>
                    <a:pt x="201102" y="575864"/>
                    <a:pt x="181819" y="602519"/>
                  </a:cubicBezTo>
                  <a:cubicBezTo>
                    <a:pt x="166763" y="623370"/>
                    <a:pt x="149860" y="645009"/>
                    <a:pt x="132690" y="666913"/>
                  </a:cubicBezTo>
                  <a:cubicBezTo>
                    <a:pt x="62167" y="757438"/>
                    <a:pt x="-17867" y="860102"/>
                    <a:pt x="3528" y="942443"/>
                  </a:cubicBezTo>
                  <a:cubicBezTo>
                    <a:pt x="15943" y="989685"/>
                    <a:pt x="62694" y="1030590"/>
                    <a:pt x="142992" y="1064108"/>
                  </a:cubicBezTo>
                  <a:cubicBezTo>
                    <a:pt x="160953" y="1071763"/>
                    <a:pt x="178649" y="1076247"/>
                    <a:pt x="195555" y="1080471"/>
                  </a:cubicBezTo>
                  <a:cubicBezTo>
                    <a:pt x="246797" y="1093667"/>
                    <a:pt x="300153" y="1107391"/>
                    <a:pt x="293549" y="1205303"/>
                  </a:cubicBezTo>
                  <a:cubicBezTo>
                    <a:pt x="290115" y="1254655"/>
                    <a:pt x="273475" y="1300576"/>
                    <a:pt x="257099" y="1344915"/>
                  </a:cubicBezTo>
                  <a:cubicBezTo>
                    <a:pt x="233590" y="1409309"/>
                    <a:pt x="212987" y="1465259"/>
                    <a:pt x="235175" y="1519892"/>
                  </a:cubicBezTo>
                  <a:cubicBezTo>
                    <a:pt x="248117" y="1551561"/>
                    <a:pt x="265022" y="1559743"/>
                    <a:pt x="295661" y="1574785"/>
                  </a:cubicBezTo>
                  <a:cubicBezTo>
                    <a:pt x="302265" y="1577952"/>
                    <a:pt x="309132" y="1581383"/>
                    <a:pt x="316529" y="1585343"/>
                  </a:cubicBezTo>
                  <a:lnTo>
                    <a:pt x="341093" y="1598274"/>
                  </a:lnTo>
                  <a:lnTo>
                    <a:pt x="332376" y="1609888"/>
                  </a:lnTo>
                  <a:lnTo>
                    <a:pt x="1436462" y="973059"/>
                  </a:lnTo>
                  <a:cubicBezTo>
                    <a:pt x="1328694" y="779078"/>
                    <a:pt x="1271642" y="560029"/>
                    <a:pt x="1271642" y="338075"/>
                  </a:cubicBezTo>
                  <a:cubicBezTo>
                    <a:pt x="1271642" y="270778"/>
                    <a:pt x="1277189" y="201893"/>
                    <a:pt x="1288018" y="133540"/>
                  </a:cubicBezTo>
                  <a:lnTo>
                    <a:pt x="530742" y="0"/>
                  </a:lnTo>
                  <a:cubicBezTo>
                    <a:pt x="553986" y="50670"/>
                    <a:pt x="573532" y="106884"/>
                    <a:pt x="542629" y="16679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9" name="Forme libre 21">
              <a:extLst>
                <a:ext uri="{FF2B5EF4-FFF2-40B4-BE49-F238E27FC236}">
                  <a16:creationId xmlns:a16="http://schemas.microsoft.com/office/drawing/2014/main" id="{FC3B8C1F-D7C0-2EC9-E0CC-F53F32077186}"/>
                </a:ext>
              </a:extLst>
            </p:cNvPr>
            <p:cNvSpPr/>
            <p:nvPr/>
          </p:nvSpPr>
          <p:spPr>
            <a:xfrm>
              <a:off x="4272985" y="1550313"/>
              <a:ext cx="1244078" cy="1367084"/>
            </a:xfrm>
            <a:custGeom>
              <a:avLst/>
              <a:gdLst>
                <a:gd name="connsiteX0" fmla="*/ 223723 w 1244078"/>
                <a:gd name="connsiteY0" fmla="*/ 596450 h 1367084"/>
                <a:gd name="connsiteX1" fmla="*/ 156105 w 1244078"/>
                <a:gd name="connsiteY1" fmla="*/ 756119 h 1367084"/>
                <a:gd name="connsiteX2" fmla="*/ 108824 w 1244078"/>
                <a:gd name="connsiteY2" fmla="*/ 843476 h 1367084"/>
                <a:gd name="connsiteX3" fmla="*/ 18225 w 1244078"/>
                <a:gd name="connsiteY3" fmla="*/ 1097099 h 1367084"/>
                <a:gd name="connsiteX4" fmla="*/ 6868 w 1244078"/>
                <a:gd name="connsiteY4" fmla="*/ 1126658 h 1367084"/>
                <a:gd name="connsiteX5" fmla="*/ 0 w 1244078"/>
                <a:gd name="connsiteY5" fmla="*/ 1142492 h 1367084"/>
                <a:gd name="connsiteX6" fmla="*/ 16376 w 1244078"/>
                <a:gd name="connsiteY6" fmla="*/ 1200817 h 1367084"/>
                <a:gd name="connsiteX7" fmla="*/ 27207 w 1244078"/>
                <a:gd name="connsiteY7" fmla="*/ 1228001 h 1367084"/>
                <a:gd name="connsiteX8" fmla="*/ 816970 w 1244078"/>
                <a:gd name="connsiteY8" fmla="*/ 1367085 h 1367084"/>
                <a:gd name="connsiteX9" fmla="*/ 1244078 w 1244078"/>
                <a:gd name="connsiteY9" fmla="*/ 629177 h 1367084"/>
                <a:gd name="connsiteX10" fmla="*/ 715543 w 1244078"/>
                <a:gd name="connsiteY10" fmla="*/ 0 h 1367084"/>
                <a:gd name="connsiteX11" fmla="*/ 297945 w 1244078"/>
                <a:gd name="connsiteY11" fmla="*/ 425961 h 1367084"/>
                <a:gd name="connsiteX12" fmla="*/ 223988 w 1244078"/>
                <a:gd name="connsiteY12" fmla="*/ 596714 h 136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4078" h="1367084">
                  <a:moveTo>
                    <a:pt x="223723" y="596450"/>
                  </a:moveTo>
                  <a:cubicBezTo>
                    <a:pt x="203649" y="649499"/>
                    <a:pt x="182783" y="704392"/>
                    <a:pt x="156105" y="756119"/>
                  </a:cubicBezTo>
                  <a:cubicBezTo>
                    <a:pt x="137879" y="791222"/>
                    <a:pt x="122295" y="819195"/>
                    <a:pt x="108824" y="843476"/>
                  </a:cubicBezTo>
                  <a:cubicBezTo>
                    <a:pt x="63658" y="924233"/>
                    <a:pt x="43319" y="961182"/>
                    <a:pt x="18225" y="1097099"/>
                  </a:cubicBezTo>
                  <a:cubicBezTo>
                    <a:pt x="16376" y="1106864"/>
                    <a:pt x="11622" y="1116893"/>
                    <a:pt x="6868" y="1126658"/>
                  </a:cubicBezTo>
                  <a:cubicBezTo>
                    <a:pt x="4227" y="1131935"/>
                    <a:pt x="529" y="1139590"/>
                    <a:pt x="0" y="1142492"/>
                  </a:cubicBezTo>
                  <a:cubicBezTo>
                    <a:pt x="793" y="1147508"/>
                    <a:pt x="11886" y="1187621"/>
                    <a:pt x="16376" y="1200817"/>
                  </a:cubicBezTo>
                  <a:cubicBezTo>
                    <a:pt x="19283" y="1210056"/>
                    <a:pt x="23244" y="1219029"/>
                    <a:pt x="27207" y="1228001"/>
                  </a:cubicBezTo>
                  <a:lnTo>
                    <a:pt x="816970" y="1367085"/>
                  </a:lnTo>
                  <a:cubicBezTo>
                    <a:pt x="872704" y="1081793"/>
                    <a:pt x="1023262" y="821308"/>
                    <a:pt x="1244078" y="629177"/>
                  </a:cubicBezTo>
                  <a:lnTo>
                    <a:pt x="715543" y="0"/>
                  </a:lnTo>
                  <a:cubicBezTo>
                    <a:pt x="526950" y="125096"/>
                    <a:pt x="382733" y="272097"/>
                    <a:pt x="297945" y="425961"/>
                  </a:cubicBezTo>
                  <a:cubicBezTo>
                    <a:pt x="268098" y="480063"/>
                    <a:pt x="245647" y="539180"/>
                    <a:pt x="223988" y="59671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Forme libre 22">
              <a:extLst>
                <a:ext uri="{FF2B5EF4-FFF2-40B4-BE49-F238E27FC236}">
                  <a16:creationId xmlns:a16="http://schemas.microsoft.com/office/drawing/2014/main" id="{82E84F05-DFE2-151A-034F-3A12D899921E}"/>
                </a:ext>
              </a:extLst>
            </p:cNvPr>
            <p:cNvSpPr/>
            <p:nvPr/>
          </p:nvSpPr>
          <p:spPr>
            <a:xfrm>
              <a:off x="5028677" y="1150479"/>
              <a:ext cx="1325958" cy="998394"/>
            </a:xfrm>
            <a:custGeom>
              <a:avLst/>
              <a:gdLst>
                <a:gd name="connsiteX0" fmla="*/ 524308 w 1325958"/>
                <a:gd name="connsiteY0" fmla="*/ 998395 h 998394"/>
                <a:gd name="connsiteX1" fmla="*/ 1325958 w 1325958"/>
                <a:gd name="connsiteY1" fmla="*/ 706240 h 998394"/>
                <a:gd name="connsiteX2" fmla="*/ 1325958 w 1325958"/>
                <a:gd name="connsiteY2" fmla="*/ 0 h 998394"/>
                <a:gd name="connsiteX3" fmla="*/ 758596 w 1325958"/>
                <a:gd name="connsiteY3" fmla="*/ 88413 h 998394"/>
                <a:gd name="connsiteX4" fmla="*/ 755426 w 1325958"/>
                <a:gd name="connsiteY4" fmla="*/ 89204 h 998394"/>
                <a:gd name="connsiteX5" fmla="*/ 0 w 1325958"/>
                <a:gd name="connsiteY5" fmla="*/ 373706 h 998394"/>
                <a:gd name="connsiteX6" fmla="*/ 524572 w 1325958"/>
                <a:gd name="connsiteY6" fmla="*/ 998395 h 99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5958" h="998394">
                  <a:moveTo>
                    <a:pt x="524308" y="998395"/>
                  </a:moveTo>
                  <a:cubicBezTo>
                    <a:pt x="751464" y="814446"/>
                    <a:pt x="1034353" y="711518"/>
                    <a:pt x="1325958" y="706240"/>
                  </a:cubicBezTo>
                  <a:lnTo>
                    <a:pt x="1325958" y="0"/>
                  </a:lnTo>
                  <a:cubicBezTo>
                    <a:pt x="1133668" y="2376"/>
                    <a:pt x="942962" y="31934"/>
                    <a:pt x="758596" y="88413"/>
                  </a:cubicBezTo>
                  <a:lnTo>
                    <a:pt x="755426" y="89204"/>
                  </a:lnTo>
                  <a:cubicBezTo>
                    <a:pt x="500008" y="128527"/>
                    <a:pt x="226363" y="231983"/>
                    <a:pt x="0" y="373706"/>
                  </a:cubicBezTo>
                  <a:lnTo>
                    <a:pt x="524572" y="998395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4" name="Forme libre 23">
              <a:extLst>
                <a:ext uri="{FF2B5EF4-FFF2-40B4-BE49-F238E27FC236}">
                  <a16:creationId xmlns:a16="http://schemas.microsoft.com/office/drawing/2014/main" id="{EB4A88F5-08D8-CFEE-BF10-184CAB72B409}"/>
                </a:ext>
              </a:extLst>
            </p:cNvPr>
            <p:cNvSpPr/>
            <p:nvPr/>
          </p:nvSpPr>
          <p:spPr>
            <a:xfrm>
              <a:off x="7405631" y="2840597"/>
              <a:ext cx="992092" cy="1409576"/>
            </a:xfrm>
            <a:custGeom>
              <a:avLst/>
              <a:gdLst>
                <a:gd name="connsiteX0" fmla="*/ 112522 w 992092"/>
                <a:gd name="connsiteY0" fmla="*/ 976490 h 1409576"/>
                <a:gd name="connsiteX1" fmla="*/ 100900 w 992092"/>
                <a:gd name="connsiteY1" fmla="*/ 996812 h 1409576"/>
                <a:gd name="connsiteX2" fmla="*/ 0 w 992092"/>
                <a:gd name="connsiteY2" fmla="*/ 939544 h 1409576"/>
                <a:gd name="connsiteX3" fmla="*/ 285795 w 992092"/>
                <a:gd name="connsiteY3" fmla="*/ 1401397 h 1409576"/>
                <a:gd name="connsiteX4" fmla="*/ 829121 w 992092"/>
                <a:gd name="connsiteY4" fmla="*/ 1409577 h 1409576"/>
                <a:gd name="connsiteX5" fmla="*/ 715277 w 992092"/>
                <a:gd name="connsiteY5" fmla="*/ 1344919 h 1409576"/>
                <a:gd name="connsiteX6" fmla="*/ 726899 w 992092"/>
                <a:gd name="connsiteY6" fmla="*/ 1324332 h 1409576"/>
                <a:gd name="connsiteX7" fmla="*/ 992092 w 992092"/>
                <a:gd name="connsiteY7" fmla="*/ 327257 h 1409576"/>
                <a:gd name="connsiteX8" fmla="*/ 964886 w 992092"/>
                <a:gd name="connsiteY8" fmla="*/ 0 h 1409576"/>
                <a:gd name="connsiteX9" fmla="*/ 268890 w 992092"/>
                <a:gd name="connsiteY9" fmla="*/ 122722 h 1409576"/>
                <a:gd name="connsiteX10" fmla="*/ 285266 w 992092"/>
                <a:gd name="connsiteY10" fmla="*/ 327257 h 1409576"/>
                <a:gd name="connsiteX11" fmla="*/ 112522 w 992092"/>
                <a:gd name="connsiteY11" fmla="*/ 975964 h 1409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2092" h="1409576">
                  <a:moveTo>
                    <a:pt x="112522" y="976490"/>
                  </a:moveTo>
                  <a:lnTo>
                    <a:pt x="100900" y="996812"/>
                  </a:lnTo>
                  <a:lnTo>
                    <a:pt x="0" y="939544"/>
                  </a:lnTo>
                  <a:lnTo>
                    <a:pt x="285795" y="1401397"/>
                  </a:lnTo>
                  <a:lnTo>
                    <a:pt x="829121" y="1409577"/>
                  </a:lnTo>
                  <a:lnTo>
                    <a:pt x="715277" y="1344919"/>
                  </a:lnTo>
                  <a:lnTo>
                    <a:pt x="726899" y="1324332"/>
                  </a:lnTo>
                  <a:cubicBezTo>
                    <a:pt x="900436" y="1020829"/>
                    <a:pt x="992092" y="675889"/>
                    <a:pt x="992092" y="327257"/>
                  </a:cubicBezTo>
                  <a:cubicBezTo>
                    <a:pt x="992092" y="219580"/>
                    <a:pt x="982847" y="109790"/>
                    <a:pt x="964886" y="0"/>
                  </a:cubicBezTo>
                  <a:lnTo>
                    <a:pt x="268890" y="122722"/>
                  </a:lnTo>
                  <a:cubicBezTo>
                    <a:pt x="279718" y="191339"/>
                    <a:pt x="285266" y="259960"/>
                    <a:pt x="285266" y="327257"/>
                  </a:cubicBezTo>
                  <a:cubicBezTo>
                    <a:pt x="285266" y="554224"/>
                    <a:pt x="225571" y="778552"/>
                    <a:pt x="112522" y="97596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1" name="Forme libre 24">
              <a:extLst>
                <a:ext uri="{FF2B5EF4-FFF2-40B4-BE49-F238E27FC236}">
                  <a16:creationId xmlns:a16="http://schemas.microsoft.com/office/drawing/2014/main" id="{A3FC7F7C-A324-26E9-9242-BCB86E41CE6B}"/>
                </a:ext>
              </a:extLst>
            </p:cNvPr>
            <p:cNvSpPr/>
            <p:nvPr/>
          </p:nvSpPr>
          <p:spPr>
            <a:xfrm>
              <a:off x="6401652" y="1150217"/>
              <a:ext cx="1255698" cy="998393"/>
            </a:xfrm>
            <a:custGeom>
              <a:avLst/>
              <a:gdLst>
                <a:gd name="connsiteX0" fmla="*/ 962245 w 1255698"/>
                <a:gd name="connsiteY0" fmla="*/ 257845 h 998393"/>
                <a:gd name="connsiteX1" fmla="*/ 960396 w 1255698"/>
                <a:gd name="connsiteY1" fmla="*/ 256790 h 998393"/>
                <a:gd name="connsiteX2" fmla="*/ 229534 w 1255698"/>
                <a:gd name="connsiteY2" fmla="*/ 9501 h 998393"/>
                <a:gd name="connsiteX3" fmla="*/ 174857 w 1255698"/>
                <a:gd name="connsiteY3" fmla="*/ 9501 h 998393"/>
                <a:gd name="connsiteX4" fmla="*/ 0 w 1255698"/>
                <a:gd name="connsiteY4" fmla="*/ 0 h 998393"/>
                <a:gd name="connsiteX5" fmla="*/ 0 w 1255698"/>
                <a:gd name="connsiteY5" fmla="*/ 706238 h 998393"/>
                <a:gd name="connsiteX6" fmla="*/ 801650 w 1255698"/>
                <a:gd name="connsiteY6" fmla="*/ 998393 h 998393"/>
                <a:gd name="connsiteX7" fmla="*/ 1185704 w 1255698"/>
                <a:gd name="connsiteY7" fmla="*/ 541028 h 998393"/>
                <a:gd name="connsiteX8" fmla="*/ 1255699 w 1255698"/>
                <a:gd name="connsiteY8" fmla="*/ 457630 h 998393"/>
                <a:gd name="connsiteX9" fmla="*/ 962245 w 1255698"/>
                <a:gd name="connsiteY9" fmla="*/ 257581 h 99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5698" h="998393">
                  <a:moveTo>
                    <a:pt x="962245" y="257845"/>
                  </a:moveTo>
                  <a:lnTo>
                    <a:pt x="960396" y="256790"/>
                  </a:lnTo>
                  <a:cubicBezTo>
                    <a:pt x="735881" y="103981"/>
                    <a:pt x="483103" y="18473"/>
                    <a:pt x="229534" y="9501"/>
                  </a:cubicBezTo>
                  <a:cubicBezTo>
                    <a:pt x="211308" y="8972"/>
                    <a:pt x="193083" y="8972"/>
                    <a:pt x="174857" y="9501"/>
                  </a:cubicBezTo>
                  <a:cubicBezTo>
                    <a:pt x="114371" y="3694"/>
                    <a:pt x="56261" y="527"/>
                    <a:pt x="0" y="0"/>
                  </a:cubicBezTo>
                  <a:lnTo>
                    <a:pt x="0" y="706238"/>
                  </a:lnTo>
                  <a:cubicBezTo>
                    <a:pt x="291605" y="711517"/>
                    <a:pt x="574494" y="814709"/>
                    <a:pt x="801650" y="998393"/>
                  </a:cubicBezTo>
                  <a:lnTo>
                    <a:pt x="1185704" y="541028"/>
                  </a:lnTo>
                  <a:lnTo>
                    <a:pt x="1255699" y="457630"/>
                  </a:lnTo>
                  <a:cubicBezTo>
                    <a:pt x="1165101" y="383205"/>
                    <a:pt x="1066314" y="316171"/>
                    <a:pt x="962245" y="257581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2" name="Forme libre 25">
              <a:extLst>
                <a:ext uri="{FF2B5EF4-FFF2-40B4-BE49-F238E27FC236}">
                  <a16:creationId xmlns:a16="http://schemas.microsoft.com/office/drawing/2014/main" id="{4E26002A-9890-6E12-C6B0-A04F4F7A48F2}"/>
                </a:ext>
              </a:extLst>
            </p:cNvPr>
            <p:cNvSpPr/>
            <p:nvPr/>
          </p:nvSpPr>
          <p:spPr>
            <a:xfrm>
              <a:off x="7239489" y="1638197"/>
              <a:ext cx="1123103" cy="1278936"/>
            </a:xfrm>
            <a:custGeom>
              <a:avLst/>
              <a:gdLst>
                <a:gd name="connsiteX0" fmla="*/ 454049 w 1123103"/>
                <a:gd name="connsiteY0" fmla="*/ 264 h 1278936"/>
                <a:gd name="connsiteX1" fmla="*/ 0 w 1123103"/>
                <a:gd name="connsiteY1" fmla="*/ 541028 h 1278936"/>
                <a:gd name="connsiteX2" fmla="*/ 427108 w 1123103"/>
                <a:gd name="connsiteY2" fmla="*/ 1278936 h 1278936"/>
                <a:gd name="connsiteX3" fmla="*/ 1123104 w 1123103"/>
                <a:gd name="connsiteY3" fmla="*/ 1156215 h 1278936"/>
                <a:gd name="connsiteX4" fmla="*/ 454049 w 1123103"/>
                <a:gd name="connsiteY4" fmla="*/ 0 h 127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103" h="1278936">
                  <a:moveTo>
                    <a:pt x="454049" y="264"/>
                  </a:moveTo>
                  <a:lnTo>
                    <a:pt x="0" y="541028"/>
                  </a:lnTo>
                  <a:cubicBezTo>
                    <a:pt x="220818" y="733160"/>
                    <a:pt x="371374" y="993645"/>
                    <a:pt x="427108" y="1278936"/>
                  </a:cubicBezTo>
                  <a:lnTo>
                    <a:pt x="1123104" y="1156215"/>
                  </a:lnTo>
                  <a:cubicBezTo>
                    <a:pt x="1038845" y="708350"/>
                    <a:pt x="802179" y="299280"/>
                    <a:pt x="454049" y="0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3" name="ZoneTexte 36">
              <a:extLst>
                <a:ext uri="{FF2B5EF4-FFF2-40B4-BE49-F238E27FC236}">
                  <a16:creationId xmlns:a16="http://schemas.microsoft.com/office/drawing/2014/main" id="{9745DF4F-0662-BB5B-9F2E-B8A7BEE01089}"/>
                </a:ext>
              </a:extLst>
            </p:cNvPr>
            <p:cNvSpPr txBox="1"/>
            <p:nvPr/>
          </p:nvSpPr>
          <p:spPr>
            <a:xfrm>
              <a:off x="6393086" y="1387946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4" name="ZoneTexte 37">
              <a:extLst>
                <a:ext uri="{FF2B5EF4-FFF2-40B4-BE49-F238E27FC236}">
                  <a16:creationId xmlns:a16="http://schemas.microsoft.com/office/drawing/2014/main" id="{0A4112C0-F4DD-A99A-4DB6-A8D519901F2B}"/>
                </a:ext>
              </a:extLst>
            </p:cNvPr>
            <p:cNvSpPr txBox="1"/>
            <p:nvPr/>
          </p:nvSpPr>
          <p:spPr>
            <a:xfrm>
              <a:off x="5276481" y="157261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75" name="ZoneTexte 38">
              <a:extLst>
                <a:ext uri="{FF2B5EF4-FFF2-40B4-BE49-F238E27FC236}">
                  <a16:creationId xmlns:a16="http://schemas.microsoft.com/office/drawing/2014/main" id="{6F832E52-6DE6-83A4-806B-87DEAFFDD716}"/>
                </a:ext>
              </a:extLst>
            </p:cNvPr>
            <p:cNvSpPr txBox="1"/>
            <p:nvPr/>
          </p:nvSpPr>
          <p:spPr>
            <a:xfrm>
              <a:off x="4530841" y="241444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76" name="ZoneTexte 39">
              <a:extLst>
                <a:ext uri="{FF2B5EF4-FFF2-40B4-BE49-F238E27FC236}">
                  <a16:creationId xmlns:a16="http://schemas.microsoft.com/office/drawing/2014/main" id="{AD68A406-918D-974F-A26A-D86050CF739D}"/>
                </a:ext>
              </a:extLst>
            </p:cNvPr>
            <p:cNvSpPr txBox="1"/>
            <p:nvPr/>
          </p:nvSpPr>
          <p:spPr>
            <a:xfrm>
              <a:off x="4380318" y="369604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77" name="ZoneTexte 40">
              <a:extLst>
                <a:ext uri="{FF2B5EF4-FFF2-40B4-BE49-F238E27FC236}">
                  <a16:creationId xmlns:a16="http://schemas.microsoft.com/office/drawing/2014/main" id="{EECB71DE-564A-499B-5566-665B76CE5959}"/>
                </a:ext>
              </a:extLst>
            </p:cNvPr>
            <p:cNvSpPr txBox="1"/>
            <p:nvPr/>
          </p:nvSpPr>
          <p:spPr>
            <a:xfrm>
              <a:off x="5450991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78" name="ZoneTexte 41">
              <a:extLst>
                <a:ext uri="{FF2B5EF4-FFF2-40B4-BE49-F238E27FC236}">
                  <a16:creationId xmlns:a16="http://schemas.microsoft.com/office/drawing/2014/main" id="{250F286E-5A6C-E689-1D50-510DC96172CC}"/>
                </a:ext>
              </a:extLst>
            </p:cNvPr>
            <p:cNvSpPr txBox="1"/>
            <p:nvPr/>
          </p:nvSpPr>
          <p:spPr>
            <a:xfrm>
              <a:off x="7391568" y="185040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06</a:t>
              </a:r>
            </a:p>
          </p:txBody>
        </p:sp>
        <p:sp>
          <p:nvSpPr>
            <p:cNvPr id="79" name="ZoneTexte 42">
              <a:extLst>
                <a:ext uri="{FF2B5EF4-FFF2-40B4-BE49-F238E27FC236}">
                  <a16:creationId xmlns:a16="http://schemas.microsoft.com/office/drawing/2014/main" id="{8E65CA1D-E338-3F93-42CC-D8C47B19912A}"/>
                </a:ext>
              </a:extLst>
            </p:cNvPr>
            <p:cNvSpPr txBox="1"/>
            <p:nvPr/>
          </p:nvSpPr>
          <p:spPr>
            <a:xfrm>
              <a:off x="7801472" y="2922456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07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D517D5B-DE76-059A-027F-D34715111109}"/>
                </a:ext>
              </a:extLst>
            </p:cNvPr>
            <p:cNvSpPr/>
            <p:nvPr/>
          </p:nvSpPr>
          <p:spPr>
            <a:xfrm>
              <a:off x="5481425" y="1749107"/>
              <a:ext cx="873210" cy="399646"/>
            </a:xfrm>
            <a:custGeom>
              <a:avLst/>
              <a:gdLst>
                <a:gd name="connsiteX0" fmla="*/ 873210 w 873210"/>
                <a:gd name="connsiteY0" fmla="*/ 0 h 399646"/>
                <a:gd name="connsiteX1" fmla="*/ 873210 w 873210"/>
                <a:gd name="connsiteY1" fmla="*/ 107612 h 399646"/>
                <a:gd name="connsiteX2" fmla="*/ 159264 w 873210"/>
                <a:gd name="connsiteY2" fmla="*/ 334616 h 399646"/>
                <a:gd name="connsiteX3" fmla="*/ 71723 w 873210"/>
                <a:gd name="connsiteY3" fmla="*/ 399646 h 399646"/>
                <a:gd name="connsiteX4" fmla="*/ 0 w 873210"/>
                <a:gd name="connsiteY4" fmla="*/ 314235 h 399646"/>
                <a:gd name="connsiteX5" fmla="*/ 94993 w 873210"/>
                <a:gd name="connsiteY5" fmla="*/ 243201 h 399646"/>
                <a:gd name="connsiteX6" fmla="*/ 748488 w 873210"/>
                <a:gd name="connsiteY6" fmla="*/ 6298 h 399646"/>
                <a:gd name="connsiteX7" fmla="*/ 873210 w 873210"/>
                <a:gd name="connsiteY7" fmla="*/ 0 h 39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3210" h="399646">
                  <a:moveTo>
                    <a:pt x="873210" y="0"/>
                  </a:moveTo>
                  <a:lnTo>
                    <a:pt x="873210" y="107612"/>
                  </a:lnTo>
                  <a:cubicBezTo>
                    <a:pt x="618056" y="112230"/>
                    <a:pt x="369575" y="191612"/>
                    <a:pt x="159264" y="334616"/>
                  </a:cubicBezTo>
                  <a:lnTo>
                    <a:pt x="71723" y="399646"/>
                  </a:lnTo>
                  <a:lnTo>
                    <a:pt x="0" y="314235"/>
                  </a:lnTo>
                  <a:lnTo>
                    <a:pt x="94993" y="243201"/>
                  </a:lnTo>
                  <a:cubicBezTo>
                    <a:pt x="285236" y="114675"/>
                    <a:pt x="508061" y="30715"/>
                    <a:pt x="748488" y="6298"/>
                  </a:cubicBezTo>
                  <a:lnTo>
                    <a:pt x="8732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710317-2D4A-7097-1E89-44A7A264B287}"/>
                </a:ext>
              </a:extLst>
            </p:cNvPr>
            <p:cNvSpPr/>
            <p:nvPr/>
          </p:nvSpPr>
          <p:spPr>
            <a:xfrm>
              <a:off x="6401652" y="1749307"/>
              <a:ext cx="871706" cy="399303"/>
            </a:xfrm>
            <a:custGeom>
              <a:avLst/>
              <a:gdLst>
                <a:gd name="connsiteX0" fmla="*/ 0 w 871706"/>
                <a:gd name="connsiteY0" fmla="*/ 0 h 399303"/>
                <a:gd name="connsiteX1" fmla="*/ 120759 w 871706"/>
                <a:gd name="connsiteY1" fmla="*/ 6098 h 399303"/>
                <a:gd name="connsiteX2" fmla="*/ 774254 w 871706"/>
                <a:gd name="connsiteY2" fmla="*/ 243001 h 399303"/>
                <a:gd name="connsiteX3" fmla="*/ 871706 w 871706"/>
                <a:gd name="connsiteY3" fmla="*/ 315874 h 399303"/>
                <a:gd name="connsiteX4" fmla="*/ 801650 w 871706"/>
                <a:gd name="connsiteY4" fmla="*/ 399303 h 399303"/>
                <a:gd name="connsiteX5" fmla="*/ 0 w 871706"/>
                <a:gd name="connsiteY5" fmla="*/ 107148 h 399303"/>
                <a:gd name="connsiteX6" fmla="*/ 0 w 871706"/>
                <a:gd name="connsiteY6" fmla="*/ 0 h 39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1706" h="399303">
                  <a:moveTo>
                    <a:pt x="0" y="0"/>
                  </a:moveTo>
                  <a:lnTo>
                    <a:pt x="120759" y="6098"/>
                  </a:lnTo>
                  <a:cubicBezTo>
                    <a:pt x="361187" y="30515"/>
                    <a:pt x="584011" y="114475"/>
                    <a:pt x="774254" y="243001"/>
                  </a:cubicBezTo>
                  <a:lnTo>
                    <a:pt x="871706" y="315874"/>
                  </a:lnTo>
                  <a:lnTo>
                    <a:pt x="801650" y="399303"/>
                  </a:lnTo>
                  <a:cubicBezTo>
                    <a:pt x="574494" y="215619"/>
                    <a:pt x="291605" y="112427"/>
                    <a:pt x="0" y="1071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C5B91E-FDBC-FBC4-9571-6FD6AAD99C73}"/>
                </a:ext>
              </a:extLst>
            </p:cNvPr>
            <p:cNvSpPr/>
            <p:nvPr/>
          </p:nvSpPr>
          <p:spPr>
            <a:xfrm>
              <a:off x="4973795" y="2093879"/>
              <a:ext cx="543268" cy="823519"/>
            </a:xfrm>
            <a:custGeom>
              <a:avLst/>
              <a:gdLst>
                <a:gd name="connsiteX0" fmla="*/ 471351 w 543268"/>
                <a:gd name="connsiteY0" fmla="*/ 0 h 823519"/>
                <a:gd name="connsiteX1" fmla="*/ 543268 w 543268"/>
                <a:gd name="connsiteY1" fmla="*/ 85611 h 823519"/>
                <a:gd name="connsiteX2" fmla="*/ 116160 w 543268"/>
                <a:gd name="connsiteY2" fmla="*/ 823519 h 823519"/>
                <a:gd name="connsiteX3" fmla="*/ 0 w 543268"/>
                <a:gd name="connsiteY3" fmla="*/ 803062 h 823519"/>
                <a:gd name="connsiteX4" fmla="*/ 1038 w 543268"/>
                <a:gd name="connsiteY4" fmla="*/ 796257 h 823519"/>
                <a:gd name="connsiteX5" fmla="*/ 390929 w 543268"/>
                <a:gd name="connsiteY5" fmla="*/ 73092 h 823519"/>
                <a:gd name="connsiteX6" fmla="*/ 471351 w 543268"/>
                <a:gd name="connsiteY6" fmla="*/ 0 h 82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268" h="823519">
                  <a:moveTo>
                    <a:pt x="471351" y="0"/>
                  </a:moveTo>
                  <a:lnTo>
                    <a:pt x="543268" y="85611"/>
                  </a:lnTo>
                  <a:cubicBezTo>
                    <a:pt x="322452" y="277742"/>
                    <a:pt x="171894" y="538227"/>
                    <a:pt x="116160" y="823519"/>
                  </a:cubicBezTo>
                  <a:lnTo>
                    <a:pt x="0" y="803062"/>
                  </a:lnTo>
                  <a:lnTo>
                    <a:pt x="1038" y="796257"/>
                  </a:lnTo>
                  <a:cubicBezTo>
                    <a:pt x="58201" y="516912"/>
                    <a:pt x="196792" y="267230"/>
                    <a:pt x="390929" y="73092"/>
                  </a:cubicBezTo>
                  <a:lnTo>
                    <a:pt x="47135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BCB89F-DAD5-307E-0E67-2360A07BA7E5}"/>
                </a:ext>
              </a:extLst>
            </p:cNvPr>
            <p:cNvSpPr/>
            <p:nvPr/>
          </p:nvSpPr>
          <p:spPr>
            <a:xfrm>
              <a:off x="7239489" y="2095926"/>
              <a:ext cx="539109" cy="821207"/>
            </a:xfrm>
            <a:custGeom>
              <a:avLst/>
              <a:gdLst>
                <a:gd name="connsiteX0" fmla="*/ 69942 w 539109"/>
                <a:gd name="connsiteY0" fmla="*/ 0 h 821207"/>
                <a:gd name="connsiteX1" fmla="*/ 148111 w 539109"/>
                <a:gd name="connsiteY1" fmla="*/ 71045 h 821207"/>
                <a:gd name="connsiteX2" fmla="*/ 538002 w 539109"/>
                <a:gd name="connsiteY2" fmla="*/ 794210 h 821207"/>
                <a:gd name="connsiteX3" fmla="*/ 539109 w 539109"/>
                <a:gd name="connsiteY3" fmla="*/ 801459 h 821207"/>
                <a:gd name="connsiteX4" fmla="*/ 427108 w 539109"/>
                <a:gd name="connsiteY4" fmla="*/ 821207 h 821207"/>
                <a:gd name="connsiteX5" fmla="*/ 0 w 539109"/>
                <a:gd name="connsiteY5" fmla="*/ 83299 h 821207"/>
                <a:gd name="connsiteX6" fmla="*/ 69942 w 539109"/>
                <a:gd name="connsiteY6" fmla="*/ 0 h 821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9109" h="821207">
                  <a:moveTo>
                    <a:pt x="69942" y="0"/>
                  </a:moveTo>
                  <a:lnTo>
                    <a:pt x="148111" y="71045"/>
                  </a:lnTo>
                  <a:cubicBezTo>
                    <a:pt x="342248" y="265183"/>
                    <a:pt x="480840" y="514865"/>
                    <a:pt x="538002" y="794210"/>
                  </a:cubicBezTo>
                  <a:lnTo>
                    <a:pt x="539109" y="801459"/>
                  </a:lnTo>
                  <a:lnTo>
                    <a:pt x="427108" y="821207"/>
                  </a:lnTo>
                  <a:cubicBezTo>
                    <a:pt x="371374" y="535916"/>
                    <a:pt x="220818" y="275431"/>
                    <a:pt x="0" y="83299"/>
                  </a:cubicBezTo>
                  <a:lnTo>
                    <a:pt x="69942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99C4D7B-A050-B4F7-0F48-EDEC807BC3A2}"/>
                </a:ext>
              </a:extLst>
            </p:cNvPr>
            <p:cNvSpPr/>
            <p:nvPr/>
          </p:nvSpPr>
          <p:spPr>
            <a:xfrm>
              <a:off x="5552985" y="2148753"/>
              <a:ext cx="264" cy="121"/>
            </a:xfrm>
            <a:custGeom>
              <a:avLst/>
              <a:gdLst>
                <a:gd name="connsiteX0" fmla="*/ 163 w 264"/>
                <a:gd name="connsiteY0" fmla="*/ 0 h 121"/>
                <a:gd name="connsiteX1" fmla="*/ 264 w 264"/>
                <a:gd name="connsiteY1" fmla="*/ 121 h 121"/>
                <a:gd name="connsiteX2" fmla="*/ 0 w 264"/>
                <a:gd name="connsiteY2" fmla="*/ 121 h 121"/>
                <a:gd name="connsiteX3" fmla="*/ 163 w 264"/>
                <a:gd name="connsiteY3" fmla="*/ 0 h 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121">
                  <a:moveTo>
                    <a:pt x="163" y="0"/>
                  </a:moveTo>
                  <a:lnTo>
                    <a:pt x="264" y="121"/>
                  </a:lnTo>
                  <a:lnTo>
                    <a:pt x="0" y="121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29398A-F371-FFF1-B860-F2271BFB46A8}"/>
                </a:ext>
              </a:extLst>
            </p:cNvPr>
            <p:cNvSpPr/>
            <p:nvPr/>
          </p:nvSpPr>
          <p:spPr>
            <a:xfrm>
              <a:off x="4945773" y="2942948"/>
              <a:ext cx="284967" cy="922757"/>
            </a:xfrm>
            <a:custGeom>
              <a:avLst/>
              <a:gdLst>
                <a:gd name="connsiteX0" fmla="*/ 21000 w 284967"/>
                <a:gd name="connsiteY0" fmla="*/ 0 h 922757"/>
                <a:gd name="connsiteX1" fmla="*/ 136523 w 284967"/>
                <a:gd name="connsiteY1" fmla="*/ 20371 h 922757"/>
                <a:gd name="connsiteX2" fmla="*/ 120147 w 284967"/>
                <a:gd name="connsiteY2" fmla="*/ 224906 h 922757"/>
                <a:gd name="connsiteX3" fmla="*/ 284967 w 284967"/>
                <a:gd name="connsiteY3" fmla="*/ 859890 h 922757"/>
                <a:gd name="connsiteX4" fmla="*/ 175974 w 284967"/>
                <a:gd name="connsiteY4" fmla="*/ 922757 h 922757"/>
                <a:gd name="connsiteX5" fmla="*/ 172640 w 284967"/>
                <a:gd name="connsiteY5" fmla="*/ 917269 h 922757"/>
                <a:gd name="connsiteX6" fmla="*/ 0 w 284967"/>
                <a:gd name="connsiteY6" fmla="*/ 235461 h 922757"/>
                <a:gd name="connsiteX7" fmla="*/ 7385 w 284967"/>
                <a:gd name="connsiteY7" fmla="*/ 89212 h 922757"/>
                <a:gd name="connsiteX8" fmla="*/ 21000 w 284967"/>
                <a:gd name="connsiteY8" fmla="*/ 0 h 922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967" h="922757">
                  <a:moveTo>
                    <a:pt x="21000" y="0"/>
                  </a:moveTo>
                  <a:lnTo>
                    <a:pt x="136523" y="20371"/>
                  </a:lnTo>
                  <a:cubicBezTo>
                    <a:pt x="125694" y="88724"/>
                    <a:pt x="120147" y="157609"/>
                    <a:pt x="120147" y="224906"/>
                  </a:cubicBezTo>
                  <a:cubicBezTo>
                    <a:pt x="120147" y="446860"/>
                    <a:pt x="177199" y="665909"/>
                    <a:pt x="284967" y="859890"/>
                  </a:cubicBezTo>
                  <a:lnTo>
                    <a:pt x="175974" y="922757"/>
                  </a:lnTo>
                  <a:lnTo>
                    <a:pt x="172640" y="917269"/>
                  </a:lnTo>
                  <a:cubicBezTo>
                    <a:pt x="62540" y="714593"/>
                    <a:pt x="0" y="482331"/>
                    <a:pt x="0" y="235461"/>
                  </a:cubicBezTo>
                  <a:cubicBezTo>
                    <a:pt x="0" y="186087"/>
                    <a:pt x="2502" y="137298"/>
                    <a:pt x="7385" y="89212"/>
                  </a:cubicBezTo>
                  <a:lnTo>
                    <a:pt x="210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729D228-D91A-8887-BCB4-E862C63BDC29}"/>
                </a:ext>
              </a:extLst>
            </p:cNvPr>
            <p:cNvSpPr/>
            <p:nvPr/>
          </p:nvSpPr>
          <p:spPr>
            <a:xfrm>
              <a:off x="7405631" y="2943721"/>
              <a:ext cx="400920" cy="1059386"/>
            </a:xfrm>
            <a:custGeom>
              <a:avLst/>
              <a:gdLst>
                <a:gd name="connsiteX0" fmla="*/ 380038 w 400920"/>
                <a:gd name="connsiteY0" fmla="*/ 0 h 1059386"/>
                <a:gd name="connsiteX1" fmla="*/ 393535 w 400920"/>
                <a:gd name="connsiteY1" fmla="*/ 88439 h 1059386"/>
                <a:gd name="connsiteX2" fmla="*/ 400920 w 400920"/>
                <a:gd name="connsiteY2" fmla="*/ 234688 h 1059386"/>
                <a:gd name="connsiteX3" fmla="*/ 156632 w 400920"/>
                <a:gd name="connsiteY3" fmla="*/ 1034432 h 1059386"/>
                <a:gd name="connsiteX4" fmla="*/ 137972 w 400920"/>
                <a:gd name="connsiteY4" fmla="*/ 1059386 h 1059386"/>
                <a:gd name="connsiteX5" fmla="*/ 0 w 400920"/>
                <a:gd name="connsiteY5" fmla="*/ 836420 h 1059386"/>
                <a:gd name="connsiteX6" fmla="*/ 100900 w 400920"/>
                <a:gd name="connsiteY6" fmla="*/ 893688 h 1059386"/>
                <a:gd name="connsiteX7" fmla="*/ 112522 w 400920"/>
                <a:gd name="connsiteY7" fmla="*/ 873366 h 1059386"/>
                <a:gd name="connsiteX8" fmla="*/ 112522 w 400920"/>
                <a:gd name="connsiteY8" fmla="*/ 872840 h 1059386"/>
                <a:gd name="connsiteX9" fmla="*/ 285266 w 400920"/>
                <a:gd name="connsiteY9" fmla="*/ 224133 h 1059386"/>
                <a:gd name="connsiteX10" fmla="*/ 268890 w 400920"/>
                <a:gd name="connsiteY10" fmla="*/ 19598 h 1059386"/>
                <a:gd name="connsiteX11" fmla="*/ 380038 w 400920"/>
                <a:gd name="connsiteY11" fmla="*/ 0 h 105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0920" h="1059386">
                  <a:moveTo>
                    <a:pt x="380038" y="0"/>
                  </a:moveTo>
                  <a:lnTo>
                    <a:pt x="393535" y="88439"/>
                  </a:lnTo>
                  <a:cubicBezTo>
                    <a:pt x="398419" y="136525"/>
                    <a:pt x="400920" y="185314"/>
                    <a:pt x="400920" y="234688"/>
                  </a:cubicBezTo>
                  <a:cubicBezTo>
                    <a:pt x="400920" y="530931"/>
                    <a:pt x="310863" y="806141"/>
                    <a:pt x="156632" y="1034432"/>
                  </a:cubicBezTo>
                  <a:lnTo>
                    <a:pt x="137972" y="1059386"/>
                  </a:lnTo>
                  <a:lnTo>
                    <a:pt x="0" y="836420"/>
                  </a:lnTo>
                  <a:lnTo>
                    <a:pt x="100900" y="893688"/>
                  </a:lnTo>
                  <a:lnTo>
                    <a:pt x="112522" y="873366"/>
                  </a:lnTo>
                  <a:lnTo>
                    <a:pt x="112522" y="872840"/>
                  </a:lnTo>
                  <a:cubicBezTo>
                    <a:pt x="225571" y="675428"/>
                    <a:pt x="285266" y="451100"/>
                    <a:pt x="285266" y="224133"/>
                  </a:cubicBezTo>
                  <a:cubicBezTo>
                    <a:pt x="285266" y="156836"/>
                    <a:pt x="279718" y="88215"/>
                    <a:pt x="268890" y="19598"/>
                  </a:cubicBezTo>
                  <a:lnTo>
                    <a:pt x="38003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1E0D912-F44B-29FE-E90C-17941FB64C3E}"/>
                </a:ext>
              </a:extLst>
            </p:cNvPr>
            <p:cNvSpPr/>
            <p:nvPr/>
          </p:nvSpPr>
          <p:spPr>
            <a:xfrm>
              <a:off x="5145975" y="3843743"/>
              <a:ext cx="767027" cy="686911"/>
            </a:xfrm>
            <a:custGeom>
              <a:avLst/>
              <a:gdLst>
                <a:gd name="connsiteX0" fmla="*/ 107218 w 767027"/>
                <a:gd name="connsiteY0" fmla="*/ 0 h 686911"/>
                <a:gd name="connsiteX1" fmla="*/ 767027 w 767027"/>
                <a:gd name="connsiteY1" fmla="*/ 551057 h 686911"/>
                <a:gd name="connsiteX2" fmla="*/ 767027 w 767027"/>
                <a:gd name="connsiteY2" fmla="*/ 686911 h 686911"/>
                <a:gd name="connsiteX3" fmla="*/ 673415 w 767027"/>
                <a:gd name="connsiteY3" fmla="*/ 652648 h 686911"/>
                <a:gd name="connsiteX4" fmla="*/ 44086 w 767027"/>
                <a:gd name="connsiteY4" fmla="*/ 134410 h 686911"/>
                <a:gd name="connsiteX5" fmla="*/ 0 w 767027"/>
                <a:gd name="connsiteY5" fmla="*/ 61843 h 686911"/>
                <a:gd name="connsiteX6" fmla="*/ 107218 w 767027"/>
                <a:gd name="connsiteY6" fmla="*/ 0 h 68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7027" h="686911">
                  <a:moveTo>
                    <a:pt x="107218" y="0"/>
                  </a:moveTo>
                  <a:cubicBezTo>
                    <a:pt x="259623" y="252305"/>
                    <a:pt x="492590" y="447076"/>
                    <a:pt x="767027" y="551057"/>
                  </a:cubicBezTo>
                  <a:lnTo>
                    <a:pt x="767027" y="686911"/>
                  </a:lnTo>
                  <a:lnTo>
                    <a:pt x="673415" y="652648"/>
                  </a:lnTo>
                  <a:cubicBezTo>
                    <a:pt x="416721" y="544076"/>
                    <a:pt x="198317" y="362702"/>
                    <a:pt x="44086" y="134410"/>
                  </a:cubicBezTo>
                  <a:lnTo>
                    <a:pt x="0" y="61843"/>
                  </a:lnTo>
                  <a:lnTo>
                    <a:pt x="107218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80" name="Graphic 31" descr="Lights On with solid fill">
            <a:extLst>
              <a:ext uri="{FF2B5EF4-FFF2-40B4-BE49-F238E27FC236}">
                <a16:creationId xmlns:a16="http://schemas.microsoft.com/office/drawing/2014/main" id="{AE75DF0F-4235-5B8B-F6BB-6311009E4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pic>
        <p:nvPicPr>
          <p:cNvPr id="81" name="Graphic 13" descr="Bullseye with solid fill">
            <a:extLst>
              <a:ext uri="{FF2B5EF4-FFF2-40B4-BE49-F238E27FC236}">
                <a16:creationId xmlns:a16="http://schemas.microsoft.com/office/drawing/2014/main" id="{17826772-0579-03E8-2E16-2EADA466B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7013" y="3433611"/>
            <a:ext cx="343927" cy="343927"/>
          </a:xfrm>
          <a:prstGeom prst="rect">
            <a:avLst/>
          </a:prstGeom>
        </p:spPr>
      </p:pic>
      <p:pic>
        <p:nvPicPr>
          <p:cNvPr id="82" name="Graphic 14" descr="Database with solid fill">
            <a:extLst>
              <a:ext uri="{FF2B5EF4-FFF2-40B4-BE49-F238E27FC236}">
                <a16:creationId xmlns:a16="http://schemas.microsoft.com/office/drawing/2014/main" id="{D483735C-9C3C-4A25-FF6D-2F5CE2C403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1999" y="3541902"/>
            <a:ext cx="343927" cy="343927"/>
          </a:xfrm>
          <a:prstGeom prst="rect">
            <a:avLst/>
          </a:prstGeom>
        </p:spPr>
      </p:pic>
      <p:pic>
        <p:nvPicPr>
          <p:cNvPr id="83" name="Graphic 15" descr="Gears with solid fill">
            <a:extLst>
              <a:ext uri="{FF2B5EF4-FFF2-40B4-BE49-F238E27FC236}">
                <a16:creationId xmlns:a16="http://schemas.microsoft.com/office/drawing/2014/main" id="{CD393841-E618-6A2C-AC83-2AA2833F71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9009" y="2026251"/>
            <a:ext cx="343927" cy="343927"/>
          </a:xfrm>
          <a:prstGeom prst="rect">
            <a:avLst/>
          </a:prstGeom>
        </p:spPr>
      </p:pic>
      <p:pic>
        <p:nvPicPr>
          <p:cNvPr id="84" name="Graphic 16" descr="Hourglass 30% with solid fill">
            <a:extLst>
              <a:ext uri="{FF2B5EF4-FFF2-40B4-BE49-F238E27FC236}">
                <a16:creationId xmlns:a16="http://schemas.microsoft.com/office/drawing/2014/main" id="{AFEB4B4F-A10F-BEFE-3E4D-054976EE7D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14794" y="2466187"/>
            <a:ext cx="343927" cy="343927"/>
          </a:xfrm>
          <a:prstGeom prst="rect">
            <a:avLst/>
          </a:prstGeom>
        </p:spPr>
      </p:pic>
      <p:pic>
        <p:nvPicPr>
          <p:cNvPr id="85" name="Graphic 17" descr="Lightbulb with solid fill">
            <a:extLst>
              <a:ext uri="{FF2B5EF4-FFF2-40B4-BE49-F238E27FC236}">
                <a16:creationId xmlns:a16="http://schemas.microsoft.com/office/drawing/2014/main" id="{6218CAF1-5A35-710B-52AE-62C22B70D1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51091" y="4290906"/>
            <a:ext cx="343927" cy="343927"/>
          </a:xfrm>
          <a:prstGeom prst="rect">
            <a:avLst/>
          </a:prstGeom>
        </p:spPr>
      </p:pic>
      <p:pic>
        <p:nvPicPr>
          <p:cNvPr id="86" name="Graphic 18" descr="Research with solid fill">
            <a:extLst>
              <a:ext uri="{FF2B5EF4-FFF2-40B4-BE49-F238E27FC236}">
                <a16:creationId xmlns:a16="http://schemas.microsoft.com/office/drawing/2014/main" id="{75DFA5A6-E658-0ECD-E12A-A133665066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84296" y="1966059"/>
            <a:ext cx="343927" cy="343927"/>
          </a:xfrm>
          <a:prstGeom prst="rect">
            <a:avLst/>
          </a:prstGeom>
        </p:spPr>
      </p:pic>
      <p:pic>
        <p:nvPicPr>
          <p:cNvPr id="87" name="Graphic 19" descr="Eye with solid fill">
            <a:extLst>
              <a:ext uri="{FF2B5EF4-FFF2-40B4-BE49-F238E27FC236}">
                <a16:creationId xmlns:a16="http://schemas.microsoft.com/office/drawing/2014/main" id="{3109EE23-51DE-E259-42DA-BE2624D3E3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81038" y="2559212"/>
            <a:ext cx="426650" cy="426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EC5B82-74BC-31F5-BE80-89DAA9F4B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Cognitive Cycle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88E8B4-2AD5-4123-C217-A51D47F59892}"/>
              </a:ext>
            </a:extLst>
          </p:cNvPr>
          <p:cNvGrpSpPr/>
          <p:nvPr/>
        </p:nvGrpSpPr>
        <p:grpSpPr>
          <a:xfrm>
            <a:off x="6695610" y="3577800"/>
            <a:ext cx="2194560" cy="952227"/>
            <a:chOff x="8921977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3D1A6B-D7EF-2EB9-F6A7-25391CDB0C2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C33413D-F577-61DC-87B9-D9A718F775C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C353B7-8557-1746-FEB3-A826F5AFBFDC}"/>
              </a:ext>
            </a:extLst>
          </p:cNvPr>
          <p:cNvGrpSpPr/>
          <p:nvPr/>
        </p:nvGrpSpPr>
        <p:grpSpPr>
          <a:xfrm>
            <a:off x="253830" y="2565316"/>
            <a:ext cx="2194560" cy="952227"/>
            <a:chOff x="332936" y="2875429"/>
            <a:chExt cx="2926080" cy="126963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89771B7-0270-6F87-882F-F5FC5844D38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15793F8-D819-589E-3C84-6E888C92801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464058D-94F8-01B8-375B-54980CDB601D}"/>
              </a:ext>
            </a:extLst>
          </p:cNvPr>
          <p:cNvGrpSpPr/>
          <p:nvPr/>
        </p:nvGrpSpPr>
        <p:grpSpPr>
          <a:xfrm>
            <a:off x="253830" y="4590284"/>
            <a:ext cx="2194560" cy="952227"/>
            <a:chOff x="332936" y="4580523"/>
            <a:chExt cx="2926080" cy="126963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1BAAEA6-9330-05D0-7295-C9C4436821B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BCA6E1E-6766-2FF7-23CA-4B5D09FED8B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E9CAF0-1B89-4157-312A-D169E9575333}"/>
              </a:ext>
            </a:extLst>
          </p:cNvPr>
          <p:cNvGrpSpPr/>
          <p:nvPr/>
        </p:nvGrpSpPr>
        <p:grpSpPr>
          <a:xfrm>
            <a:off x="6695611" y="1552830"/>
            <a:ext cx="2194560" cy="952227"/>
            <a:chOff x="8921977" y="1170335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DA5A6AC-0645-164E-FDC4-D6A3CCCD2F0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C01BF25-15DA-EEC5-B66C-C82CF252381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E907842-ABF1-335D-DCB6-1A77B8CB10BE}"/>
              </a:ext>
            </a:extLst>
          </p:cNvPr>
          <p:cNvGrpSpPr/>
          <p:nvPr/>
        </p:nvGrpSpPr>
        <p:grpSpPr>
          <a:xfrm>
            <a:off x="253830" y="1552832"/>
            <a:ext cx="2194560" cy="952227"/>
            <a:chOff x="332936" y="2555951"/>
            <a:chExt cx="2926080" cy="126963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B3CF5D4-70D8-8F26-FA99-A913D37B17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06B1BD5-24B7-28F7-9A40-C4700904E9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B1C7F52-FEB3-4F35-FD9C-A3007074CBFC}"/>
              </a:ext>
            </a:extLst>
          </p:cNvPr>
          <p:cNvGrpSpPr/>
          <p:nvPr/>
        </p:nvGrpSpPr>
        <p:grpSpPr>
          <a:xfrm>
            <a:off x="253830" y="3577800"/>
            <a:ext cx="2194560" cy="952227"/>
            <a:chOff x="332936" y="4580523"/>
            <a:chExt cx="2926080" cy="12696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6B4FC0F-B90C-4903-02A6-D1248C13737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2BCA577-A9A7-DA70-CAA7-CD2D4669EB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DC2B782-3E6F-B75E-DCB6-2B824A7C804D}"/>
              </a:ext>
            </a:extLst>
          </p:cNvPr>
          <p:cNvGrpSpPr/>
          <p:nvPr/>
        </p:nvGrpSpPr>
        <p:grpSpPr>
          <a:xfrm>
            <a:off x="6695610" y="2565316"/>
            <a:ext cx="2194560" cy="952227"/>
            <a:chOff x="8921977" y="4580523"/>
            <a:chExt cx="2926080" cy="12696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5F39A56-5B15-F79E-8583-E9450F6AFDF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6389EB-14ED-A5FD-284F-CCBD12E0E42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427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10520</TotalTime>
  <Words>464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Cognitive Cycle – Slide Template</vt:lpstr>
      <vt:lpstr>7-Step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Cognitive Cycle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2025-09-12T16:25:50Z</dcterms:modified>
  <cp:category>Charts &amp; Diagrams</cp:category>
</cp:coreProperties>
</file>