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5" r:id="rId4"/>
    <p:sldId id="43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805AAB"/>
    <a:srgbClr val="F595A6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6123B-F88A-57F8-9E2C-30AB3F575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8EDC76-BFCE-E6AD-32B4-906ACF4224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2E65ED-BD39-EDF6-A922-2077D823A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C4E52-D82B-A7CC-7E31-DC46614A54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13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8B7F0-3D2D-C4A9-CDD4-413586BB2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8AD046-756D-1CAB-C73A-EB46EA326F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F6FAEC-A0FA-4BA9-FE80-0975357486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4CEDE-0F42-92AA-9987-D90558ACA8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925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16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0069D-965D-4DE1-F475-1B3F1AF50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1E741EA-1FAC-FC65-5C8D-F0A6A5BA8A50}"/>
              </a:ext>
            </a:extLst>
          </p:cNvPr>
          <p:cNvGrpSpPr/>
          <p:nvPr/>
        </p:nvGrpSpPr>
        <p:grpSpPr>
          <a:xfrm>
            <a:off x="3802467" y="1150217"/>
            <a:ext cx="4587067" cy="4557565"/>
            <a:chOff x="3802467" y="1150217"/>
            <a:chExt cx="4587067" cy="4557565"/>
          </a:xfrm>
        </p:grpSpPr>
        <p:sp>
          <p:nvSpPr>
            <p:cNvPr id="34" name="Forme libre 3">
              <a:extLst>
                <a:ext uri="{FF2B5EF4-FFF2-40B4-BE49-F238E27FC236}">
                  <a16:creationId xmlns:a16="http://schemas.microsoft.com/office/drawing/2014/main" id="{B550F4CE-C030-3B67-AC86-6E490EE144F0}"/>
                </a:ext>
              </a:extLst>
            </p:cNvPr>
            <p:cNvSpPr/>
            <p:nvPr/>
          </p:nvSpPr>
          <p:spPr>
            <a:xfrm>
              <a:off x="4028098" y="3691202"/>
              <a:ext cx="1824945" cy="2016580"/>
            </a:xfrm>
            <a:custGeom>
              <a:avLst/>
              <a:gdLst>
                <a:gd name="connsiteX0" fmla="*/ 70030 w 1824945"/>
                <a:gd name="connsiteY0" fmla="*/ 713627 h 2016580"/>
                <a:gd name="connsiteX1" fmla="*/ 90896 w 1824945"/>
                <a:gd name="connsiteY1" fmla="*/ 724184 h 2016580"/>
                <a:gd name="connsiteX2" fmla="*/ 115461 w 1824945"/>
                <a:gd name="connsiteY2" fmla="*/ 737116 h 2016580"/>
                <a:gd name="connsiteX3" fmla="*/ 98820 w 1824945"/>
                <a:gd name="connsiteY3" fmla="*/ 759020 h 2016580"/>
                <a:gd name="connsiteX4" fmla="*/ 79274 w 1824945"/>
                <a:gd name="connsiteY4" fmla="*/ 783301 h 2016580"/>
                <a:gd name="connsiteX5" fmla="*/ 33051 w 1824945"/>
                <a:gd name="connsiteY5" fmla="*/ 882798 h 2016580"/>
                <a:gd name="connsiteX6" fmla="*/ 104368 w 1824945"/>
                <a:gd name="connsiteY6" fmla="*/ 979656 h 2016580"/>
                <a:gd name="connsiteX7" fmla="*/ 183079 w 1824945"/>
                <a:gd name="connsiteY7" fmla="*/ 1165715 h 2016580"/>
                <a:gd name="connsiteX8" fmla="*/ 146893 w 1824945"/>
                <a:gd name="connsiteY8" fmla="*/ 1247004 h 2016580"/>
                <a:gd name="connsiteX9" fmla="*/ 125498 w 1824945"/>
                <a:gd name="connsiteY9" fmla="*/ 1462621 h 2016580"/>
                <a:gd name="connsiteX10" fmla="*/ 782667 w 1824945"/>
                <a:gd name="connsiteY10" fmla="*/ 1623609 h 2016580"/>
                <a:gd name="connsiteX11" fmla="*/ 1145853 w 1824945"/>
                <a:gd name="connsiteY11" fmla="*/ 1601969 h 2016580"/>
                <a:gd name="connsiteX12" fmla="*/ 1370104 w 1824945"/>
                <a:gd name="connsiteY12" fmla="*/ 1869317 h 2016580"/>
                <a:gd name="connsiteX13" fmla="*/ 1375387 w 1824945"/>
                <a:gd name="connsiteY13" fmla="*/ 1890692 h 2016580"/>
                <a:gd name="connsiteX14" fmla="*/ 1403385 w 1824945"/>
                <a:gd name="connsiteY14" fmla="*/ 1991246 h 2016580"/>
                <a:gd name="connsiteX15" fmla="*/ 1413158 w 1824945"/>
                <a:gd name="connsiteY15" fmla="*/ 2016581 h 2016580"/>
                <a:gd name="connsiteX16" fmla="*/ 1824946 w 1824945"/>
                <a:gd name="connsiteY16" fmla="*/ 2016581 h 2016580"/>
                <a:gd name="connsiteX17" fmla="*/ 1824946 w 1824945"/>
                <a:gd name="connsiteY17" fmla="*/ 681958 h 2016580"/>
                <a:gd name="connsiteX18" fmla="*/ 1138458 w 1824945"/>
                <a:gd name="connsiteY18" fmla="*/ 0 h 2016580"/>
                <a:gd name="connsiteX19" fmla="*/ 42032 w 1824945"/>
                <a:gd name="connsiteY19" fmla="*/ 453670 h 2016580"/>
                <a:gd name="connsiteX20" fmla="*/ 31466 w 1824945"/>
                <a:gd name="connsiteY20" fmla="*/ 483229 h 2016580"/>
                <a:gd name="connsiteX21" fmla="*/ 9542 w 1824945"/>
                <a:gd name="connsiteY21" fmla="*/ 658205 h 2016580"/>
                <a:gd name="connsiteX22" fmla="*/ 70030 w 1824945"/>
                <a:gd name="connsiteY22" fmla="*/ 713099 h 2016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24945" h="2016580">
                  <a:moveTo>
                    <a:pt x="70030" y="713627"/>
                  </a:moveTo>
                  <a:cubicBezTo>
                    <a:pt x="76634" y="716794"/>
                    <a:pt x="83502" y="720225"/>
                    <a:pt x="90896" y="724184"/>
                  </a:cubicBezTo>
                  <a:lnTo>
                    <a:pt x="115461" y="737116"/>
                  </a:lnTo>
                  <a:lnTo>
                    <a:pt x="98820" y="759020"/>
                  </a:lnTo>
                  <a:cubicBezTo>
                    <a:pt x="92746" y="767203"/>
                    <a:pt x="85878" y="775382"/>
                    <a:pt x="79274" y="783301"/>
                  </a:cubicBezTo>
                  <a:cubicBezTo>
                    <a:pt x="52597" y="815762"/>
                    <a:pt x="29353" y="843739"/>
                    <a:pt x="33051" y="882798"/>
                  </a:cubicBezTo>
                  <a:cubicBezTo>
                    <a:pt x="36485" y="918162"/>
                    <a:pt x="69502" y="947985"/>
                    <a:pt x="104368" y="979656"/>
                  </a:cubicBezTo>
                  <a:cubicBezTo>
                    <a:pt x="153761" y="1024521"/>
                    <a:pt x="215569" y="1080471"/>
                    <a:pt x="183079" y="1165715"/>
                  </a:cubicBezTo>
                  <a:cubicBezTo>
                    <a:pt x="170930" y="1197648"/>
                    <a:pt x="158251" y="1223779"/>
                    <a:pt x="146893" y="1247004"/>
                  </a:cubicBezTo>
                  <a:cubicBezTo>
                    <a:pt x="113612" y="1315093"/>
                    <a:pt x="93539" y="1356262"/>
                    <a:pt x="125498" y="1462621"/>
                  </a:cubicBezTo>
                  <a:cubicBezTo>
                    <a:pt x="201040" y="1713870"/>
                    <a:pt x="510079" y="1665838"/>
                    <a:pt x="782667" y="1623609"/>
                  </a:cubicBezTo>
                  <a:cubicBezTo>
                    <a:pt x="922131" y="1601969"/>
                    <a:pt x="1053935" y="1581647"/>
                    <a:pt x="1145853" y="1601969"/>
                  </a:cubicBezTo>
                  <a:cubicBezTo>
                    <a:pt x="1312522" y="1639447"/>
                    <a:pt x="1345804" y="1772458"/>
                    <a:pt x="1370104" y="1869317"/>
                  </a:cubicBezTo>
                  <a:lnTo>
                    <a:pt x="1375387" y="1890692"/>
                  </a:lnTo>
                  <a:cubicBezTo>
                    <a:pt x="1383575" y="1924210"/>
                    <a:pt x="1392027" y="1958784"/>
                    <a:pt x="1403385" y="1991246"/>
                  </a:cubicBezTo>
                  <a:cubicBezTo>
                    <a:pt x="1406290" y="1999690"/>
                    <a:pt x="1409724" y="2008137"/>
                    <a:pt x="1413158" y="2016581"/>
                  </a:cubicBezTo>
                  <a:lnTo>
                    <a:pt x="1824946" y="2016581"/>
                  </a:lnTo>
                  <a:lnTo>
                    <a:pt x="1824946" y="681958"/>
                  </a:lnTo>
                  <a:cubicBezTo>
                    <a:pt x="1519870" y="550793"/>
                    <a:pt x="1271317" y="303764"/>
                    <a:pt x="1138458" y="0"/>
                  </a:cubicBezTo>
                  <a:lnTo>
                    <a:pt x="42032" y="453670"/>
                  </a:lnTo>
                  <a:cubicBezTo>
                    <a:pt x="38598" y="463435"/>
                    <a:pt x="34900" y="473464"/>
                    <a:pt x="31466" y="483229"/>
                  </a:cubicBezTo>
                  <a:cubicBezTo>
                    <a:pt x="7695" y="547887"/>
                    <a:pt x="-12644" y="603576"/>
                    <a:pt x="9542" y="658205"/>
                  </a:cubicBezTo>
                  <a:cubicBezTo>
                    <a:pt x="22486" y="689874"/>
                    <a:pt x="39390" y="698057"/>
                    <a:pt x="70030" y="713099"/>
                  </a:cubicBez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 4">
              <a:extLst>
                <a:ext uri="{FF2B5EF4-FFF2-40B4-BE49-F238E27FC236}">
                  <a16:creationId xmlns:a16="http://schemas.microsoft.com/office/drawing/2014/main" id="{30AD2F87-98ED-FAEA-2714-54809694C2B5}"/>
                </a:ext>
              </a:extLst>
            </p:cNvPr>
            <p:cNvSpPr/>
            <p:nvPr/>
          </p:nvSpPr>
          <p:spPr>
            <a:xfrm>
              <a:off x="7469024" y="2417807"/>
              <a:ext cx="920510" cy="1627832"/>
            </a:xfrm>
            <a:custGeom>
              <a:avLst/>
              <a:gdLst>
                <a:gd name="connsiteX0" fmla="*/ 213949 w 920510"/>
                <a:gd name="connsiteY0" fmla="*/ 750312 h 1627832"/>
                <a:gd name="connsiteX1" fmla="*/ 115163 w 920510"/>
                <a:gd name="connsiteY1" fmla="*/ 1249114 h 1627832"/>
                <a:gd name="connsiteX2" fmla="*/ 106183 w 920510"/>
                <a:gd name="connsiteY2" fmla="*/ 1270753 h 1627832"/>
                <a:gd name="connsiteX3" fmla="*/ 0 w 920510"/>
                <a:gd name="connsiteY3" fmla="*/ 1227999 h 1627832"/>
                <a:gd name="connsiteX4" fmla="*/ 328320 w 920510"/>
                <a:gd name="connsiteY4" fmla="*/ 1627833 h 1627832"/>
                <a:gd name="connsiteX5" fmla="*/ 842328 w 920510"/>
                <a:gd name="connsiteY5" fmla="*/ 1566606 h 1627832"/>
                <a:gd name="connsiteX6" fmla="*/ 761503 w 920510"/>
                <a:gd name="connsiteY6" fmla="*/ 1534141 h 1627832"/>
                <a:gd name="connsiteX7" fmla="*/ 770482 w 920510"/>
                <a:gd name="connsiteY7" fmla="*/ 1512237 h 1627832"/>
                <a:gd name="connsiteX8" fmla="*/ 920511 w 920510"/>
                <a:gd name="connsiteY8" fmla="*/ 750312 h 1627832"/>
                <a:gd name="connsiteX9" fmla="*/ 775501 w 920510"/>
                <a:gd name="connsiteY9" fmla="*/ 0 h 1627832"/>
                <a:gd name="connsiteX10" fmla="*/ 122559 w 920510"/>
                <a:gd name="connsiteY10" fmla="*/ 270250 h 1627832"/>
                <a:gd name="connsiteX11" fmla="*/ 213685 w 920510"/>
                <a:gd name="connsiteY11" fmla="*/ 750312 h 162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0510" h="1627832">
                  <a:moveTo>
                    <a:pt x="213949" y="750312"/>
                  </a:moveTo>
                  <a:cubicBezTo>
                    <a:pt x="213949" y="922385"/>
                    <a:pt x="180668" y="1090236"/>
                    <a:pt x="115163" y="1249114"/>
                  </a:cubicBezTo>
                  <a:lnTo>
                    <a:pt x="106183" y="1270753"/>
                  </a:lnTo>
                  <a:lnTo>
                    <a:pt x="0" y="1227999"/>
                  </a:lnTo>
                  <a:lnTo>
                    <a:pt x="328320" y="1627833"/>
                  </a:lnTo>
                  <a:lnTo>
                    <a:pt x="842328" y="1566606"/>
                  </a:lnTo>
                  <a:lnTo>
                    <a:pt x="761503" y="1534141"/>
                  </a:lnTo>
                  <a:lnTo>
                    <a:pt x="770482" y="1512237"/>
                  </a:lnTo>
                  <a:cubicBezTo>
                    <a:pt x="870062" y="1269172"/>
                    <a:pt x="920511" y="1012907"/>
                    <a:pt x="920511" y="750312"/>
                  </a:cubicBezTo>
                  <a:cubicBezTo>
                    <a:pt x="920511" y="487716"/>
                    <a:pt x="871647" y="239106"/>
                    <a:pt x="775501" y="0"/>
                  </a:cubicBezTo>
                  <a:lnTo>
                    <a:pt x="122559" y="270250"/>
                  </a:lnTo>
                  <a:cubicBezTo>
                    <a:pt x="183046" y="423319"/>
                    <a:pt x="213685" y="584836"/>
                    <a:pt x="213685" y="750312"/>
                  </a:cubicBez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" name="Forme libre 5">
              <a:extLst>
                <a:ext uri="{FF2B5EF4-FFF2-40B4-BE49-F238E27FC236}">
                  <a16:creationId xmlns:a16="http://schemas.microsoft.com/office/drawing/2014/main" id="{1111D267-954D-BB1A-1E3B-E4A20F4E168C}"/>
                </a:ext>
              </a:extLst>
            </p:cNvPr>
            <p:cNvSpPr/>
            <p:nvPr/>
          </p:nvSpPr>
          <p:spPr>
            <a:xfrm>
              <a:off x="5611359" y="1150217"/>
              <a:ext cx="1518249" cy="797553"/>
            </a:xfrm>
            <a:custGeom>
              <a:avLst/>
              <a:gdLst>
                <a:gd name="connsiteX0" fmla="*/ 962509 w 1518249"/>
                <a:gd name="connsiteY0" fmla="*/ 10027 h 797553"/>
                <a:gd name="connsiteX1" fmla="*/ 758598 w 1518249"/>
                <a:gd name="connsiteY1" fmla="*/ 0 h 797553"/>
                <a:gd name="connsiteX2" fmla="*/ 152934 w 1518249"/>
                <a:gd name="connsiteY2" fmla="*/ 93426 h 797553"/>
                <a:gd name="connsiteX3" fmla="*/ 0 w 1518249"/>
                <a:gd name="connsiteY3" fmla="*/ 126679 h 797553"/>
                <a:gd name="connsiteX4" fmla="*/ 278135 w 1518249"/>
                <a:gd name="connsiteY4" fmla="*/ 797554 h 797553"/>
                <a:gd name="connsiteX5" fmla="*/ 758598 w 1518249"/>
                <a:gd name="connsiteY5" fmla="*/ 706502 h 797553"/>
                <a:gd name="connsiteX6" fmla="*/ 1239060 w 1518249"/>
                <a:gd name="connsiteY6" fmla="*/ 797554 h 797553"/>
                <a:gd name="connsiteX7" fmla="*/ 1518249 w 1518249"/>
                <a:gd name="connsiteY7" fmla="*/ 123775 h 797553"/>
                <a:gd name="connsiteX8" fmla="*/ 1028279 w 1518249"/>
                <a:gd name="connsiteY8" fmla="*/ 9765 h 797553"/>
                <a:gd name="connsiteX9" fmla="*/ 962245 w 1518249"/>
                <a:gd name="connsiteY9" fmla="*/ 10292 h 79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18249" h="797553">
                  <a:moveTo>
                    <a:pt x="962509" y="10027"/>
                  </a:moveTo>
                  <a:cubicBezTo>
                    <a:pt x="892777" y="3429"/>
                    <a:pt x="825159" y="0"/>
                    <a:pt x="758598" y="0"/>
                  </a:cubicBezTo>
                  <a:cubicBezTo>
                    <a:pt x="552835" y="0"/>
                    <a:pt x="349188" y="31404"/>
                    <a:pt x="152934" y="93426"/>
                  </a:cubicBezTo>
                  <a:cubicBezTo>
                    <a:pt x="100371" y="102926"/>
                    <a:pt x="49658" y="113748"/>
                    <a:pt x="0" y="126679"/>
                  </a:cubicBezTo>
                  <a:lnTo>
                    <a:pt x="278135" y="797554"/>
                  </a:lnTo>
                  <a:cubicBezTo>
                    <a:pt x="431333" y="737117"/>
                    <a:pt x="592984" y="706502"/>
                    <a:pt x="758598" y="706502"/>
                  </a:cubicBezTo>
                  <a:cubicBezTo>
                    <a:pt x="924209" y="706502"/>
                    <a:pt x="1085860" y="737117"/>
                    <a:pt x="1239060" y="797554"/>
                  </a:cubicBezTo>
                  <a:lnTo>
                    <a:pt x="1518249" y="123775"/>
                  </a:lnTo>
                  <a:cubicBezTo>
                    <a:pt x="1357921" y="53838"/>
                    <a:pt x="1193099" y="15570"/>
                    <a:pt x="1028279" y="9765"/>
                  </a:cubicBezTo>
                  <a:cubicBezTo>
                    <a:pt x="1006092" y="8972"/>
                    <a:pt x="984168" y="9236"/>
                    <a:pt x="962245" y="10292"/>
                  </a:cubicBez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" name="Forme libre 6">
              <a:extLst>
                <a:ext uri="{FF2B5EF4-FFF2-40B4-BE49-F238E27FC236}">
                  <a16:creationId xmlns:a16="http://schemas.microsoft.com/office/drawing/2014/main" id="{66ABF5CD-8142-17D9-5D22-135752BB604C}"/>
                </a:ext>
              </a:extLst>
            </p:cNvPr>
            <p:cNvSpPr/>
            <p:nvPr/>
          </p:nvSpPr>
          <p:spPr>
            <a:xfrm>
              <a:off x="4421959" y="1289299"/>
              <a:ext cx="1423952" cy="1355210"/>
            </a:xfrm>
            <a:custGeom>
              <a:avLst/>
              <a:gdLst>
                <a:gd name="connsiteX0" fmla="*/ 83466 w 1423952"/>
                <a:gd name="connsiteY0" fmla="*/ 857463 h 1355210"/>
                <a:gd name="connsiteX1" fmla="*/ 15847 w 1423952"/>
                <a:gd name="connsiteY1" fmla="*/ 1017132 h 1355210"/>
                <a:gd name="connsiteX2" fmla="*/ 0 w 1423952"/>
                <a:gd name="connsiteY2" fmla="*/ 1046955 h 1355210"/>
                <a:gd name="connsiteX3" fmla="*/ 744598 w 1423952"/>
                <a:gd name="connsiteY3" fmla="*/ 1355210 h 1355210"/>
                <a:gd name="connsiteX4" fmla="*/ 1423953 w 1423952"/>
                <a:gd name="connsiteY4" fmla="*/ 676417 h 1355210"/>
                <a:gd name="connsiteX5" fmla="*/ 1143441 w 1423952"/>
                <a:gd name="connsiteY5" fmla="*/ 0 h 1355210"/>
                <a:gd name="connsiteX6" fmla="*/ 157424 w 1423952"/>
                <a:gd name="connsiteY6" fmla="*/ 686710 h 1355210"/>
                <a:gd name="connsiteX7" fmla="*/ 83466 w 1423952"/>
                <a:gd name="connsiteY7" fmla="*/ 857463 h 1355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52" h="1355210">
                  <a:moveTo>
                    <a:pt x="83466" y="857463"/>
                  </a:moveTo>
                  <a:cubicBezTo>
                    <a:pt x="63392" y="910512"/>
                    <a:pt x="42525" y="965406"/>
                    <a:pt x="15847" y="1017132"/>
                  </a:cubicBezTo>
                  <a:cubicBezTo>
                    <a:pt x="10300" y="1027689"/>
                    <a:pt x="5019" y="1037718"/>
                    <a:pt x="0" y="1046955"/>
                  </a:cubicBezTo>
                  <a:lnTo>
                    <a:pt x="744598" y="1355210"/>
                  </a:lnTo>
                  <a:cubicBezTo>
                    <a:pt x="876665" y="1053817"/>
                    <a:pt x="1122311" y="808111"/>
                    <a:pt x="1423953" y="676417"/>
                  </a:cubicBezTo>
                  <a:lnTo>
                    <a:pt x="1143441" y="0"/>
                  </a:lnTo>
                  <a:cubicBezTo>
                    <a:pt x="790557" y="101344"/>
                    <a:pt x="352091" y="332798"/>
                    <a:pt x="157424" y="686710"/>
                  </a:cubicBezTo>
                  <a:cubicBezTo>
                    <a:pt x="127576" y="740813"/>
                    <a:pt x="105125" y="800194"/>
                    <a:pt x="83466" y="857463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" name="Forme libre 7">
              <a:extLst>
                <a:ext uri="{FF2B5EF4-FFF2-40B4-BE49-F238E27FC236}">
                  <a16:creationId xmlns:a16="http://schemas.microsoft.com/office/drawing/2014/main" id="{7C69F9F3-8BFD-8C91-FC4C-4A5C6A500232}"/>
                </a:ext>
              </a:extLst>
            </p:cNvPr>
            <p:cNvSpPr/>
            <p:nvPr/>
          </p:nvSpPr>
          <p:spPr>
            <a:xfrm>
              <a:off x="3802467" y="2377955"/>
              <a:ext cx="1345864" cy="1709120"/>
            </a:xfrm>
            <a:custGeom>
              <a:avLst/>
              <a:gdLst>
                <a:gd name="connsiteX0" fmla="*/ 497462 w 1345864"/>
                <a:gd name="connsiteY0" fmla="*/ 269457 h 1709120"/>
                <a:gd name="connsiteX1" fmla="*/ 486103 w 1345864"/>
                <a:gd name="connsiteY1" fmla="*/ 299016 h 1709120"/>
                <a:gd name="connsiteX2" fmla="*/ 479236 w 1345864"/>
                <a:gd name="connsiteY2" fmla="*/ 314850 h 1709120"/>
                <a:gd name="connsiteX3" fmla="*/ 495613 w 1345864"/>
                <a:gd name="connsiteY3" fmla="*/ 373175 h 1709120"/>
                <a:gd name="connsiteX4" fmla="*/ 520704 w 1345864"/>
                <a:gd name="connsiteY4" fmla="*/ 431766 h 1709120"/>
                <a:gd name="connsiteX5" fmla="*/ 542364 w 1345864"/>
                <a:gd name="connsiteY5" fmla="*/ 619146 h 1709120"/>
                <a:gd name="connsiteX6" fmla="*/ 413730 w 1345864"/>
                <a:gd name="connsiteY6" fmla="*/ 760869 h 1709120"/>
                <a:gd name="connsiteX7" fmla="*/ 314152 w 1345864"/>
                <a:gd name="connsiteY7" fmla="*/ 863004 h 1709120"/>
                <a:gd name="connsiteX8" fmla="*/ 237816 w 1345864"/>
                <a:gd name="connsiteY8" fmla="*/ 972266 h 1709120"/>
                <a:gd name="connsiteX9" fmla="*/ 181820 w 1345864"/>
                <a:gd name="connsiteY9" fmla="*/ 1054344 h 1709120"/>
                <a:gd name="connsiteX10" fmla="*/ 132689 w 1345864"/>
                <a:gd name="connsiteY10" fmla="*/ 1118738 h 1709120"/>
                <a:gd name="connsiteX11" fmla="*/ 3528 w 1345864"/>
                <a:gd name="connsiteY11" fmla="*/ 1394268 h 1709120"/>
                <a:gd name="connsiteX12" fmla="*/ 142991 w 1345864"/>
                <a:gd name="connsiteY12" fmla="*/ 1515932 h 1709120"/>
                <a:gd name="connsiteX13" fmla="*/ 195554 w 1345864"/>
                <a:gd name="connsiteY13" fmla="*/ 1532295 h 1709120"/>
                <a:gd name="connsiteX14" fmla="*/ 293549 w 1345864"/>
                <a:gd name="connsiteY14" fmla="*/ 1657127 h 1709120"/>
                <a:gd name="connsiteX15" fmla="*/ 285360 w 1345864"/>
                <a:gd name="connsiteY15" fmla="*/ 1709121 h 1709120"/>
                <a:gd name="connsiteX16" fmla="*/ 1345864 w 1345864"/>
                <a:gd name="connsiteY16" fmla="*/ 1270228 h 1709120"/>
                <a:gd name="connsiteX17" fmla="*/ 1254737 w 1345864"/>
                <a:gd name="connsiteY17" fmla="*/ 790163 h 1709120"/>
                <a:gd name="connsiteX18" fmla="*/ 1345864 w 1345864"/>
                <a:gd name="connsiteY18" fmla="*/ 310101 h 1709120"/>
                <a:gd name="connsiteX19" fmla="*/ 596513 w 1345864"/>
                <a:gd name="connsiteY19" fmla="*/ 0 h 1709120"/>
                <a:gd name="connsiteX20" fmla="*/ 587796 w 1345864"/>
                <a:gd name="connsiteY20" fmla="*/ 15570 h 1709120"/>
                <a:gd name="connsiteX21" fmla="*/ 497197 w 1345864"/>
                <a:gd name="connsiteY21" fmla="*/ 269193 h 170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45864" h="1709120">
                  <a:moveTo>
                    <a:pt x="497462" y="269457"/>
                  </a:moveTo>
                  <a:cubicBezTo>
                    <a:pt x="495613" y="279222"/>
                    <a:pt x="490858" y="289251"/>
                    <a:pt x="486103" y="299016"/>
                  </a:cubicBezTo>
                  <a:cubicBezTo>
                    <a:pt x="483462" y="304293"/>
                    <a:pt x="479764" y="311947"/>
                    <a:pt x="479236" y="314850"/>
                  </a:cubicBezTo>
                  <a:cubicBezTo>
                    <a:pt x="480028" y="320391"/>
                    <a:pt x="491650" y="361300"/>
                    <a:pt x="495613" y="373175"/>
                  </a:cubicBezTo>
                  <a:cubicBezTo>
                    <a:pt x="501952" y="392443"/>
                    <a:pt x="511196" y="411444"/>
                    <a:pt x="520704" y="431766"/>
                  </a:cubicBezTo>
                  <a:cubicBezTo>
                    <a:pt x="547382" y="487716"/>
                    <a:pt x="577494" y="551057"/>
                    <a:pt x="542364" y="619146"/>
                  </a:cubicBezTo>
                  <a:cubicBezTo>
                    <a:pt x="523347" y="656095"/>
                    <a:pt x="469991" y="707029"/>
                    <a:pt x="413730" y="760869"/>
                  </a:cubicBezTo>
                  <a:cubicBezTo>
                    <a:pt x="375430" y="797554"/>
                    <a:pt x="336074" y="835292"/>
                    <a:pt x="314152" y="863004"/>
                  </a:cubicBezTo>
                  <a:cubicBezTo>
                    <a:pt x="286945" y="897579"/>
                    <a:pt x="262116" y="935317"/>
                    <a:pt x="237816" y="972266"/>
                  </a:cubicBezTo>
                  <a:cubicBezTo>
                    <a:pt x="219591" y="999975"/>
                    <a:pt x="201366" y="1027688"/>
                    <a:pt x="181820" y="1054344"/>
                  </a:cubicBezTo>
                  <a:cubicBezTo>
                    <a:pt x="166764" y="1075194"/>
                    <a:pt x="149859" y="1096834"/>
                    <a:pt x="132689" y="1118738"/>
                  </a:cubicBezTo>
                  <a:cubicBezTo>
                    <a:pt x="62166" y="1209262"/>
                    <a:pt x="-17867" y="1311926"/>
                    <a:pt x="3528" y="1394268"/>
                  </a:cubicBezTo>
                  <a:cubicBezTo>
                    <a:pt x="15942" y="1441510"/>
                    <a:pt x="62695" y="1482415"/>
                    <a:pt x="142991" y="1515932"/>
                  </a:cubicBezTo>
                  <a:cubicBezTo>
                    <a:pt x="160952" y="1523587"/>
                    <a:pt x="178650" y="1528072"/>
                    <a:pt x="195554" y="1532295"/>
                  </a:cubicBezTo>
                  <a:cubicBezTo>
                    <a:pt x="247060" y="1545491"/>
                    <a:pt x="300152" y="1559215"/>
                    <a:pt x="293549" y="1657127"/>
                  </a:cubicBezTo>
                  <a:cubicBezTo>
                    <a:pt x="292228" y="1675075"/>
                    <a:pt x="289323" y="1692755"/>
                    <a:pt x="285360" y="1709121"/>
                  </a:cubicBezTo>
                  <a:lnTo>
                    <a:pt x="1345864" y="1270228"/>
                  </a:lnTo>
                  <a:cubicBezTo>
                    <a:pt x="1285376" y="1117156"/>
                    <a:pt x="1254737" y="955639"/>
                    <a:pt x="1254737" y="790163"/>
                  </a:cubicBezTo>
                  <a:cubicBezTo>
                    <a:pt x="1254737" y="624687"/>
                    <a:pt x="1285376" y="463171"/>
                    <a:pt x="1345864" y="310101"/>
                  </a:cubicBezTo>
                  <a:lnTo>
                    <a:pt x="596513" y="0"/>
                  </a:lnTo>
                  <a:lnTo>
                    <a:pt x="587796" y="15570"/>
                  </a:lnTo>
                  <a:cubicBezTo>
                    <a:pt x="542628" y="96591"/>
                    <a:pt x="522026" y="133540"/>
                    <a:pt x="497197" y="269193"/>
                  </a:cubicBez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" name="Forme libre 8">
              <a:extLst>
                <a:ext uri="{FF2B5EF4-FFF2-40B4-BE49-F238E27FC236}">
                  <a16:creationId xmlns:a16="http://schemas.microsoft.com/office/drawing/2014/main" id="{565A91BB-C7AC-8ACC-6C96-104708AD0CE0}"/>
                </a:ext>
              </a:extLst>
            </p:cNvPr>
            <p:cNvSpPr/>
            <p:nvPr/>
          </p:nvSpPr>
          <p:spPr>
            <a:xfrm>
              <a:off x="6893736" y="1293259"/>
              <a:ext cx="1332563" cy="1351250"/>
            </a:xfrm>
            <a:custGeom>
              <a:avLst/>
              <a:gdLst>
                <a:gd name="connsiteX0" fmla="*/ 264 w 1332563"/>
                <a:gd name="connsiteY0" fmla="*/ 672458 h 1351250"/>
                <a:gd name="connsiteX1" fmla="*/ 679621 w 1332563"/>
                <a:gd name="connsiteY1" fmla="*/ 1351251 h 1351250"/>
                <a:gd name="connsiteX2" fmla="*/ 1332563 w 1332563"/>
                <a:gd name="connsiteY2" fmla="*/ 1081001 h 1351250"/>
                <a:gd name="connsiteX3" fmla="*/ 556798 w 1332563"/>
                <a:gd name="connsiteY3" fmla="*/ 171810 h 1351250"/>
                <a:gd name="connsiteX4" fmla="*/ 554949 w 1332563"/>
                <a:gd name="connsiteY4" fmla="*/ 170489 h 1351250"/>
                <a:gd name="connsiteX5" fmla="*/ 278664 w 1332563"/>
                <a:gd name="connsiteY5" fmla="*/ 0 h 1351250"/>
                <a:gd name="connsiteX6" fmla="*/ 255420 w 1332563"/>
                <a:gd name="connsiteY6" fmla="*/ 55950 h 1351250"/>
                <a:gd name="connsiteX7" fmla="*/ 0 w 1332563"/>
                <a:gd name="connsiteY7" fmla="*/ 672194 h 1351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2563" h="1351250">
                  <a:moveTo>
                    <a:pt x="264" y="672458"/>
                  </a:moveTo>
                  <a:cubicBezTo>
                    <a:pt x="301906" y="804416"/>
                    <a:pt x="547816" y="1049857"/>
                    <a:pt x="679621" y="1351251"/>
                  </a:cubicBezTo>
                  <a:lnTo>
                    <a:pt x="1332563" y="1081001"/>
                  </a:lnTo>
                  <a:cubicBezTo>
                    <a:pt x="1171706" y="706502"/>
                    <a:pt x="903872" y="392443"/>
                    <a:pt x="556798" y="171810"/>
                  </a:cubicBezTo>
                  <a:lnTo>
                    <a:pt x="554949" y="170489"/>
                  </a:lnTo>
                  <a:cubicBezTo>
                    <a:pt x="468576" y="103190"/>
                    <a:pt x="375601" y="46185"/>
                    <a:pt x="278664" y="0"/>
                  </a:cubicBezTo>
                  <a:lnTo>
                    <a:pt x="255420" y="55950"/>
                  </a:lnTo>
                  <a:lnTo>
                    <a:pt x="0" y="672194"/>
                  </a:ln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" name="Forme libre 9">
              <a:extLst>
                <a:ext uri="{FF2B5EF4-FFF2-40B4-BE49-F238E27FC236}">
                  <a16:creationId xmlns:a16="http://schemas.microsoft.com/office/drawing/2014/main" id="{416B34D7-BAB6-44B1-E80D-4819A51FD359}"/>
                </a:ext>
              </a:extLst>
            </p:cNvPr>
            <p:cNvSpPr/>
            <p:nvPr/>
          </p:nvSpPr>
          <p:spPr>
            <a:xfrm>
              <a:off x="7149419" y="1293259"/>
              <a:ext cx="23244" cy="55950"/>
            </a:xfrm>
            <a:custGeom>
              <a:avLst/>
              <a:gdLst>
                <a:gd name="connsiteX0" fmla="*/ 0 w 23244"/>
                <a:gd name="connsiteY0" fmla="*/ 55950 h 55950"/>
                <a:gd name="connsiteX1" fmla="*/ 23244 w 23244"/>
                <a:gd name="connsiteY1" fmla="*/ 0 h 55950"/>
                <a:gd name="connsiteX2" fmla="*/ 23244 w 23244"/>
                <a:gd name="connsiteY2" fmla="*/ 0 h 55950"/>
                <a:gd name="connsiteX3" fmla="*/ 0 w 23244"/>
                <a:gd name="connsiteY3" fmla="*/ 55950 h 5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44" h="55950">
                  <a:moveTo>
                    <a:pt x="0" y="55950"/>
                  </a:moveTo>
                  <a:lnTo>
                    <a:pt x="23244" y="0"/>
                  </a:lnTo>
                  <a:lnTo>
                    <a:pt x="23244" y="0"/>
                  </a:lnTo>
                  <a:lnTo>
                    <a:pt x="0" y="55950"/>
                  </a:lnTo>
                  <a:close/>
                </a:path>
              </a:pathLst>
            </a:custGeom>
            <a:solidFill>
              <a:srgbClr val="8D46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" name="ZoneTexte 36">
              <a:extLst>
                <a:ext uri="{FF2B5EF4-FFF2-40B4-BE49-F238E27FC236}">
                  <a16:creationId xmlns:a16="http://schemas.microsoft.com/office/drawing/2014/main" id="{ECCB51B9-AD90-33A1-7BBD-0819356F85E2}"/>
                </a:ext>
              </a:extLst>
            </p:cNvPr>
            <p:cNvSpPr txBox="1"/>
            <p:nvPr/>
          </p:nvSpPr>
          <p:spPr>
            <a:xfrm>
              <a:off x="7049897" y="1578438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66" name="ZoneTexte 37">
              <a:extLst>
                <a:ext uri="{FF2B5EF4-FFF2-40B4-BE49-F238E27FC236}">
                  <a16:creationId xmlns:a16="http://schemas.microsoft.com/office/drawing/2014/main" id="{27C4EB47-D71F-A959-41CA-10DEE646A7F4}"/>
                </a:ext>
              </a:extLst>
            </p:cNvPr>
            <p:cNvSpPr txBox="1"/>
            <p:nvPr/>
          </p:nvSpPr>
          <p:spPr>
            <a:xfrm>
              <a:off x="5797045" y="140492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04</a:t>
              </a:r>
            </a:p>
          </p:txBody>
        </p:sp>
        <p:sp>
          <p:nvSpPr>
            <p:cNvPr id="67" name="ZoneTexte 38">
              <a:extLst>
                <a:ext uri="{FF2B5EF4-FFF2-40B4-BE49-F238E27FC236}">
                  <a16:creationId xmlns:a16="http://schemas.microsoft.com/office/drawing/2014/main" id="{2FF9A7E1-C81A-EA05-96AB-747520A7CC2D}"/>
                </a:ext>
              </a:extLst>
            </p:cNvPr>
            <p:cNvSpPr txBox="1"/>
            <p:nvPr/>
          </p:nvSpPr>
          <p:spPr>
            <a:xfrm>
              <a:off x="4669841" y="212289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03</a:t>
              </a:r>
            </a:p>
          </p:txBody>
        </p:sp>
        <p:sp>
          <p:nvSpPr>
            <p:cNvPr id="68" name="ZoneTexte 39">
              <a:extLst>
                <a:ext uri="{FF2B5EF4-FFF2-40B4-BE49-F238E27FC236}">
                  <a16:creationId xmlns:a16="http://schemas.microsoft.com/office/drawing/2014/main" id="{B1E76514-7EC2-2911-BC6E-1401B5B94AB1}"/>
                </a:ext>
              </a:extLst>
            </p:cNvPr>
            <p:cNvSpPr txBox="1"/>
            <p:nvPr/>
          </p:nvSpPr>
          <p:spPr>
            <a:xfrm>
              <a:off x="4411631" y="3429000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02</a:t>
              </a:r>
            </a:p>
          </p:txBody>
        </p:sp>
        <p:sp>
          <p:nvSpPr>
            <p:cNvPr id="69" name="ZoneTexte 40">
              <a:extLst>
                <a:ext uri="{FF2B5EF4-FFF2-40B4-BE49-F238E27FC236}">
                  <a16:creationId xmlns:a16="http://schemas.microsoft.com/office/drawing/2014/main" id="{4F5C05C9-992F-F138-A0ED-F3815A8F7C51}"/>
                </a:ext>
              </a:extLst>
            </p:cNvPr>
            <p:cNvSpPr txBox="1"/>
            <p:nvPr/>
          </p:nvSpPr>
          <p:spPr>
            <a:xfrm>
              <a:off x="5427207" y="528798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01</a:t>
              </a:r>
            </a:p>
          </p:txBody>
        </p:sp>
        <p:sp>
          <p:nvSpPr>
            <p:cNvPr id="70" name="ZoneTexte 42">
              <a:extLst>
                <a:ext uri="{FF2B5EF4-FFF2-40B4-BE49-F238E27FC236}">
                  <a16:creationId xmlns:a16="http://schemas.microsoft.com/office/drawing/2014/main" id="{70C25FED-442A-9CBC-B514-9823022A7EBE}"/>
                </a:ext>
              </a:extLst>
            </p:cNvPr>
            <p:cNvSpPr txBox="1"/>
            <p:nvPr/>
          </p:nvSpPr>
          <p:spPr>
            <a:xfrm>
              <a:off x="7775111" y="257692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06</a:t>
              </a:r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FF56EC07-D4B9-8766-8E45-9321B5DF6D45}"/>
                </a:ext>
              </a:extLst>
            </p:cNvPr>
            <p:cNvSpPr/>
            <p:nvPr/>
          </p:nvSpPr>
          <p:spPr>
            <a:xfrm>
              <a:off x="7149419" y="1293259"/>
              <a:ext cx="23244" cy="55950"/>
            </a:xfrm>
            <a:custGeom>
              <a:avLst/>
              <a:gdLst>
                <a:gd name="connsiteX0" fmla="*/ 0 w 23244"/>
                <a:gd name="connsiteY0" fmla="*/ 55950 h 55950"/>
                <a:gd name="connsiteX1" fmla="*/ 23244 w 23244"/>
                <a:gd name="connsiteY1" fmla="*/ 0 h 55950"/>
                <a:gd name="connsiteX2" fmla="*/ 23244 w 23244"/>
                <a:gd name="connsiteY2" fmla="*/ 0 h 55950"/>
                <a:gd name="connsiteX3" fmla="*/ 0 w 23244"/>
                <a:gd name="connsiteY3" fmla="*/ 55950 h 5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44" h="55950">
                  <a:moveTo>
                    <a:pt x="0" y="55950"/>
                  </a:moveTo>
                  <a:lnTo>
                    <a:pt x="23244" y="0"/>
                  </a:lnTo>
                  <a:lnTo>
                    <a:pt x="23244" y="0"/>
                  </a:lnTo>
                  <a:lnTo>
                    <a:pt x="0" y="55950"/>
                  </a:lnTo>
                  <a:close/>
                </a:path>
              </a:pathLst>
            </a:custGeom>
            <a:solidFill>
              <a:srgbClr val="8D46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04916DD-28A2-7EC4-8B01-9908BB417E94}"/>
                </a:ext>
              </a:extLst>
            </p:cNvPr>
            <p:cNvSpPr/>
            <p:nvPr/>
          </p:nvSpPr>
          <p:spPr>
            <a:xfrm>
              <a:off x="5848817" y="1748020"/>
              <a:ext cx="1043895" cy="199751"/>
            </a:xfrm>
            <a:custGeom>
              <a:avLst/>
              <a:gdLst>
                <a:gd name="connsiteX0" fmla="*/ 527345 w 1043895"/>
                <a:gd name="connsiteY0" fmla="*/ 0 h 199751"/>
                <a:gd name="connsiteX1" fmla="*/ 952699 w 1043895"/>
                <a:gd name="connsiteY1" fmla="*/ 64307 h 199751"/>
                <a:gd name="connsiteX2" fmla="*/ 1043895 w 1043895"/>
                <a:gd name="connsiteY2" fmla="*/ 97685 h 199751"/>
                <a:gd name="connsiteX3" fmla="*/ 1001602 w 1043895"/>
                <a:gd name="connsiteY3" fmla="*/ 199751 h 199751"/>
                <a:gd name="connsiteX4" fmla="*/ 521140 w 1043895"/>
                <a:gd name="connsiteY4" fmla="*/ 108699 h 199751"/>
                <a:gd name="connsiteX5" fmla="*/ 40677 w 1043895"/>
                <a:gd name="connsiteY5" fmla="*/ 199751 h 199751"/>
                <a:gd name="connsiteX6" fmla="*/ 0 w 1043895"/>
                <a:gd name="connsiteY6" fmla="*/ 101637 h 199751"/>
                <a:gd name="connsiteX7" fmla="*/ 101991 w 1043895"/>
                <a:gd name="connsiteY7" fmla="*/ 64307 h 199751"/>
                <a:gd name="connsiteX8" fmla="*/ 527345 w 1043895"/>
                <a:gd name="connsiteY8" fmla="*/ 0 h 19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3895" h="199751">
                  <a:moveTo>
                    <a:pt x="527345" y="0"/>
                  </a:moveTo>
                  <a:cubicBezTo>
                    <a:pt x="675467" y="0"/>
                    <a:pt x="818330" y="22514"/>
                    <a:pt x="952699" y="64307"/>
                  </a:cubicBezTo>
                  <a:lnTo>
                    <a:pt x="1043895" y="97685"/>
                  </a:lnTo>
                  <a:lnTo>
                    <a:pt x="1001602" y="199751"/>
                  </a:lnTo>
                  <a:cubicBezTo>
                    <a:pt x="848402" y="139314"/>
                    <a:pt x="686751" y="108699"/>
                    <a:pt x="521140" y="108699"/>
                  </a:cubicBezTo>
                  <a:cubicBezTo>
                    <a:pt x="355526" y="108699"/>
                    <a:pt x="193875" y="139314"/>
                    <a:pt x="40677" y="199751"/>
                  </a:cubicBezTo>
                  <a:lnTo>
                    <a:pt x="0" y="101637"/>
                  </a:lnTo>
                  <a:lnTo>
                    <a:pt x="101991" y="64307"/>
                  </a:lnTo>
                  <a:cubicBezTo>
                    <a:pt x="236360" y="22514"/>
                    <a:pt x="379224" y="0"/>
                    <a:pt x="527345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117B54-81B1-C778-C66E-7F544C320F7B}"/>
                </a:ext>
              </a:extLst>
            </p:cNvPr>
            <p:cNvSpPr/>
            <p:nvPr/>
          </p:nvSpPr>
          <p:spPr>
            <a:xfrm>
              <a:off x="6893736" y="1862167"/>
              <a:ext cx="789516" cy="782343"/>
            </a:xfrm>
            <a:custGeom>
              <a:avLst/>
              <a:gdLst>
                <a:gd name="connsiteX0" fmla="*/ 42810 w 789516"/>
                <a:gd name="connsiteY0" fmla="*/ 0 h 782343"/>
                <a:gd name="connsiteX1" fmla="*/ 164234 w 789516"/>
                <a:gd name="connsiteY1" fmla="*/ 58493 h 782343"/>
                <a:gd name="connsiteX2" fmla="*/ 740175 w 789516"/>
                <a:gd name="connsiteY2" fmla="*/ 634434 h 782343"/>
                <a:gd name="connsiteX3" fmla="*/ 789516 w 789516"/>
                <a:gd name="connsiteY3" fmla="*/ 736858 h 782343"/>
                <a:gd name="connsiteX4" fmla="*/ 679621 w 789516"/>
                <a:gd name="connsiteY4" fmla="*/ 782343 h 782343"/>
                <a:gd name="connsiteX5" fmla="*/ 264 w 789516"/>
                <a:gd name="connsiteY5" fmla="*/ 103550 h 782343"/>
                <a:gd name="connsiteX6" fmla="*/ 0 w 789516"/>
                <a:gd name="connsiteY6" fmla="*/ 103286 h 782343"/>
                <a:gd name="connsiteX7" fmla="*/ 42810 w 789516"/>
                <a:gd name="connsiteY7" fmla="*/ 0 h 782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9516" h="782343">
                  <a:moveTo>
                    <a:pt x="42810" y="0"/>
                  </a:moveTo>
                  <a:lnTo>
                    <a:pt x="164234" y="58493"/>
                  </a:lnTo>
                  <a:cubicBezTo>
                    <a:pt x="407446" y="190614"/>
                    <a:pt x="608054" y="391222"/>
                    <a:pt x="740175" y="634434"/>
                  </a:cubicBezTo>
                  <a:lnTo>
                    <a:pt x="789516" y="736858"/>
                  </a:lnTo>
                  <a:lnTo>
                    <a:pt x="679621" y="782343"/>
                  </a:lnTo>
                  <a:cubicBezTo>
                    <a:pt x="547816" y="480949"/>
                    <a:pt x="301906" y="235508"/>
                    <a:pt x="264" y="103550"/>
                  </a:cubicBezTo>
                  <a:lnTo>
                    <a:pt x="0" y="103286"/>
                  </a:lnTo>
                  <a:lnTo>
                    <a:pt x="4281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EE3D52F-0C98-44E1-B7A6-5C07F52C725F}"/>
                </a:ext>
              </a:extLst>
            </p:cNvPr>
            <p:cNvSpPr/>
            <p:nvPr/>
          </p:nvSpPr>
          <p:spPr>
            <a:xfrm>
              <a:off x="5067014" y="1867310"/>
              <a:ext cx="778898" cy="777199"/>
            </a:xfrm>
            <a:custGeom>
              <a:avLst/>
              <a:gdLst>
                <a:gd name="connsiteX0" fmla="*/ 738089 w 778898"/>
                <a:gd name="connsiteY0" fmla="*/ 0 h 777199"/>
                <a:gd name="connsiteX1" fmla="*/ 778898 w 778898"/>
                <a:gd name="connsiteY1" fmla="*/ 98406 h 777199"/>
                <a:gd name="connsiteX2" fmla="*/ 99543 w 778898"/>
                <a:gd name="connsiteY2" fmla="*/ 777199 h 777199"/>
                <a:gd name="connsiteX3" fmla="*/ 0 w 778898"/>
                <a:gd name="connsiteY3" fmla="*/ 735989 h 777199"/>
                <a:gd name="connsiteX4" fmla="*/ 51399 w 778898"/>
                <a:gd name="connsiteY4" fmla="*/ 629291 h 777199"/>
                <a:gd name="connsiteX5" fmla="*/ 627340 w 778898"/>
                <a:gd name="connsiteY5" fmla="*/ 53350 h 777199"/>
                <a:gd name="connsiteX6" fmla="*/ 738089 w 778898"/>
                <a:gd name="connsiteY6" fmla="*/ 0 h 777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8898" h="777199">
                  <a:moveTo>
                    <a:pt x="738089" y="0"/>
                  </a:moveTo>
                  <a:lnTo>
                    <a:pt x="778898" y="98406"/>
                  </a:lnTo>
                  <a:cubicBezTo>
                    <a:pt x="477256" y="230100"/>
                    <a:pt x="231610" y="475806"/>
                    <a:pt x="99543" y="777199"/>
                  </a:cubicBezTo>
                  <a:lnTo>
                    <a:pt x="0" y="735989"/>
                  </a:lnTo>
                  <a:lnTo>
                    <a:pt x="51399" y="629291"/>
                  </a:lnTo>
                  <a:cubicBezTo>
                    <a:pt x="183520" y="386079"/>
                    <a:pt x="384128" y="185471"/>
                    <a:pt x="627340" y="53350"/>
                  </a:cubicBezTo>
                  <a:lnTo>
                    <a:pt x="738089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5FBF14B-8908-BBDC-1124-6531C5EBAE6D}"/>
                </a:ext>
              </a:extLst>
            </p:cNvPr>
            <p:cNvSpPr/>
            <p:nvPr/>
          </p:nvSpPr>
          <p:spPr>
            <a:xfrm>
              <a:off x="7469024" y="2642454"/>
              <a:ext cx="337527" cy="1209186"/>
            </a:xfrm>
            <a:custGeom>
              <a:avLst/>
              <a:gdLst>
                <a:gd name="connsiteX0" fmla="*/ 232739 w 337527"/>
                <a:gd name="connsiteY0" fmla="*/ 0 h 1209186"/>
                <a:gd name="connsiteX1" fmla="*/ 273220 w 337527"/>
                <a:gd name="connsiteY1" fmla="*/ 110601 h 1209186"/>
                <a:gd name="connsiteX2" fmla="*/ 337527 w 337527"/>
                <a:gd name="connsiteY2" fmla="*/ 535955 h 1209186"/>
                <a:gd name="connsiteX3" fmla="*/ 225120 w 337527"/>
                <a:gd name="connsiteY3" fmla="*/ 1092727 h 1209186"/>
                <a:gd name="connsiteX4" fmla="*/ 169019 w 337527"/>
                <a:gd name="connsiteY4" fmla="*/ 1209186 h 1209186"/>
                <a:gd name="connsiteX5" fmla="*/ 0 w 337527"/>
                <a:gd name="connsiteY5" fmla="*/ 1003352 h 1209186"/>
                <a:gd name="connsiteX6" fmla="*/ 106183 w 337527"/>
                <a:gd name="connsiteY6" fmla="*/ 1046106 h 1209186"/>
                <a:gd name="connsiteX7" fmla="*/ 115163 w 337527"/>
                <a:gd name="connsiteY7" fmla="*/ 1024467 h 1209186"/>
                <a:gd name="connsiteX8" fmla="*/ 213949 w 337527"/>
                <a:gd name="connsiteY8" fmla="*/ 525665 h 1209186"/>
                <a:gd name="connsiteX9" fmla="*/ 213685 w 337527"/>
                <a:gd name="connsiteY9" fmla="*/ 525665 h 1209186"/>
                <a:gd name="connsiteX10" fmla="*/ 122559 w 337527"/>
                <a:gd name="connsiteY10" fmla="*/ 45603 h 1209186"/>
                <a:gd name="connsiteX11" fmla="*/ 232739 w 337527"/>
                <a:gd name="connsiteY11" fmla="*/ 0 h 120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7527" h="1209186">
                  <a:moveTo>
                    <a:pt x="232739" y="0"/>
                  </a:moveTo>
                  <a:lnTo>
                    <a:pt x="273220" y="110601"/>
                  </a:lnTo>
                  <a:cubicBezTo>
                    <a:pt x="315013" y="244970"/>
                    <a:pt x="337527" y="387834"/>
                    <a:pt x="337527" y="535955"/>
                  </a:cubicBezTo>
                  <a:cubicBezTo>
                    <a:pt x="337527" y="733451"/>
                    <a:pt x="297502" y="921598"/>
                    <a:pt x="225120" y="1092727"/>
                  </a:cubicBezTo>
                  <a:lnTo>
                    <a:pt x="169019" y="1209186"/>
                  </a:lnTo>
                  <a:lnTo>
                    <a:pt x="0" y="1003352"/>
                  </a:lnTo>
                  <a:lnTo>
                    <a:pt x="106183" y="1046106"/>
                  </a:lnTo>
                  <a:lnTo>
                    <a:pt x="115163" y="1024467"/>
                  </a:lnTo>
                  <a:cubicBezTo>
                    <a:pt x="180668" y="865589"/>
                    <a:pt x="213949" y="697738"/>
                    <a:pt x="213949" y="525665"/>
                  </a:cubicBezTo>
                  <a:lnTo>
                    <a:pt x="213685" y="525665"/>
                  </a:lnTo>
                  <a:cubicBezTo>
                    <a:pt x="213685" y="360189"/>
                    <a:pt x="183046" y="198672"/>
                    <a:pt x="122559" y="45603"/>
                  </a:cubicBezTo>
                  <a:lnTo>
                    <a:pt x="232739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1598CB8-967D-DD62-FEDD-20B2B29B5987}"/>
                </a:ext>
              </a:extLst>
            </p:cNvPr>
            <p:cNvSpPr/>
            <p:nvPr/>
          </p:nvSpPr>
          <p:spPr>
            <a:xfrm>
              <a:off x="4945773" y="2646920"/>
              <a:ext cx="202558" cy="1045109"/>
            </a:xfrm>
            <a:custGeom>
              <a:avLst/>
              <a:gdLst>
                <a:gd name="connsiteX0" fmla="*/ 103154 w 202558"/>
                <a:gd name="connsiteY0" fmla="*/ 0 h 1045109"/>
                <a:gd name="connsiteX1" fmla="*/ 202558 w 202558"/>
                <a:gd name="connsiteY1" fmla="*/ 41136 h 1045109"/>
                <a:gd name="connsiteX2" fmla="*/ 111431 w 202558"/>
                <a:gd name="connsiteY2" fmla="*/ 521198 h 1045109"/>
                <a:gd name="connsiteX3" fmla="*/ 202558 w 202558"/>
                <a:gd name="connsiteY3" fmla="*/ 1001263 h 1045109"/>
                <a:gd name="connsiteX4" fmla="*/ 96613 w 202558"/>
                <a:gd name="connsiteY4" fmla="*/ 1045109 h 1045109"/>
                <a:gd name="connsiteX5" fmla="*/ 64307 w 202558"/>
                <a:gd name="connsiteY5" fmla="*/ 956843 h 1045109"/>
                <a:gd name="connsiteX6" fmla="*/ 0 w 202558"/>
                <a:gd name="connsiteY6" fmla="*/ 531489 h 1045109"/>
                <a:gd name="connsiteX7" fmla="*/ 64307 w 202558"/>
                <a:gd name="connsiteY7" fmla="*/ 106135 h 1045109"/>
                <a:gd name="connsiteX8" fmla="*/ 103154 w 202558"/>
                <a:gd name="connsiteY8" fmla="*/ 0 h 1045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558" h="1045109">
                  <a:moveTo>
                    <a:pt x="103154" y="0"/>
                  </a:moveTo>
                  <a:lnTo>
                    <a:pt x="202558" y="41136"/>
                  </a:lnTo>
                  <a:cubicBezTo>
                    <a:pt x="142070" y="194206"/>
                    <a:pt x="111431" y="355722"/>
                    <a:pt x="111431" y="521198"/>
                  </a:cubicBezTo>
                  <a:cubicBezTo>
                    <a:pt x="111431" y="686674"/>
                    <a:pt x="142070" y="848191"/>
                    <a:pt x="202558" y="1001263"/>
                  </a:cubicBezTo>
                  <a:lnTo>
                    <a:pt x="96613" y="1045109"/>
                  </a:lnTo>
                  <a:lnTo>
                    <a:pt x="64307" y="956843"/>
                  </a:lnTo>
                  <a:cubicBezTo>
                    <a:pt x="22515" y="822474"/>
                    <a:pt x="0" y="679611"/>
                    <a:pt x="0" y="531489"/>
                  </a:cubicBezTo>
                  <a:cubicBezTo>
                    <a:pt x="0" y="383368"/>
                    <a:pt x="22515" y="240504"/>
                    <a:pt x="64307" y="106135"/>
                  </a:cubicBezTo>
                  <a:lnTo>
                    <a:pt x="103154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55ED8AF-BB85-7DF4-F7AC-76C0978225F3}"/>
                </a:ext>
              </a:extLst>
            </p:cNvPr>
            <p:cNvSpPr/>
            <p:nvPr/>
          </p:nvSpPr>
          <p:spPr>
            <a:xfrm>
              <a:off x="5058527" y="3691202"/>
              <a:ext cx="794517" cy="817507"/>
            </a:xfrm>
            <a:custGeom>
              <a:avLst/>
              <a:gdLst>
                <a:gd name="connsiteX0" fmla="*/ 108029 w 794517"/>
                <a:gd name="connsiteY0" fmla="*/ 0 h 817507"/>
                <a:gd name="connsiteX1" fmla="*/ 794517 w 794517"/>
                <a:gd name="connsiteY1" fmla="*/ 681958 h 817507"/>
                <a:gd name="connsiteX2" fmla="*/ 794517 w 794517"/>
                <a:gd name="connsiteY2" fmla="*/ 817507 h 817507"/>
                <a:gd name="connsiteX3" fmla="*/ 760863 w 794517"/>
                <a:gd name="connsiteY3" fmla="*/ 805189 h 817507"/>
                <a:gd name="connsiteX4" fmla="*/ 59886 w 794517"/>
                <a:gd name="connsiteY4" fmla="*/ 169015 h 817507"/>
                <a:gd name="connsiteX5" fmla="*/ 0 w 794517"/>
                <a:gd name="connsiteY5" fmla="*/ 44699 h 817507"/>
                <a:gd name="connsiteX6" fmla="*/ 108029 w 794517"/>
                <a:gd name="connsiteY6" fmla="*/ 0 h 817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4517" h="817507">
                  <a:moveTo>
                    <a:pt x="108029" y="0"/>
                  </a:moveTo>
                  <a:cubicBezTo>
                    <a:pt x="240888" y="303764"/>
                    <a:pt x="489441" y="550793"/>
                    <a:pt x="794517" y="681958"/>
                  </a:cubicBezTo>
                  <a:lnTo>
                    <a:pt x="794517" y="817507"/>
                  </a:lnTo>
                  <a:lnTo>
                    <a:pt x="760863" y="805189"/>
                  </a:lnTo>
                  <a:cubicBezTo>
                    <a:pt x="461387" y="678521"/>
                    <a:pt x="214027" y="452763"/>
                    <a:pt x="59886" y="169015"/>
                  </a:cubicBezTo>
                  <a:lnTo>
                    <a:pt x="0" y="44699"/>
                  </a:lnTo>
                  <a:lnTo>
                    <a:pt x="108029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71" name="Graphic 31" descr="Lights On with solid fill">
            <a:extLst>
              <a:ext uri="{FF2B5EF4-FFF2-40B4-BE49-F238E27FC236}">
                <a16:creationId xmlns:a16="http://schemas.microsoft.com/office/drawing/2014/main" id="{5F65EE9E-C34A-5D76-5C46-134C0DE9F4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87984" y="2410189"/>
            <a:ext cx="1463273" cy="1463273"/>
          </a:xfrm>
          <a:prstGeom prst="rect">
            <a:avLst/>
          </a:prstGeom>
        </p:spPr>
      </p:pic>
      <p:pic>
        <p:nvPicPr>
          <p:cNvPr id="72" name="Graphic 13" descr="Bullseye with solid fill">
            <a:extLst>
              <a:ext uri="{FF2B5EF4-FFF2-40B4-BE49-F238E27FC236}">
                <a16:creationId xmlns:a16="http://schemas.microsoft.com/office/drawing/2014/main" id="{A3740C32-AFAB-7E67-E19E-95FD37579A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21620" y="2946253"/>
            <a:ext cx="458569" cy="458569"/>
          </a:xfrm>
          <a:prstGeom prst="rect">
            <a:avLst/>
          </a:prstGeom>
        </p:spPr>
      </p:pic>
      <p:pic>
        <p:nvPicPr>
          <p:cNvPr id="73" name="Graphic 15" descr="Gears with solid fill">
            <a:extLst>
              <a:ext uri="{FF2B5EF4-FFF2-40B4-BE49-F238E27FC236}">
                <a16:creationId xmlns:a16="http://schemas.microsoft.com/office/drawing/2014/main" id="{959A9F3A-11AE-25F1-B203-5206E66C5D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49026" y="1797800"/>
            <a:ext cx="458569" cy="458569"/>
          </a:xfrm>
          <a:prstGeom prst="rect">
            <a:avLst/>
          </a:prstGeom>
        </p:spPr>
      </p:pic>
      <p:pic>
        <p:nvPicPr>
          <p:cNvPr id="74" name="Graphic 16" descr="Hourglass 30% with solid fill">
            <a:extLst>
              <a:ext uri="{FF2B5EF4-FFF2-40B4-BE49-F238E27FC236}">
                <a16:creationId xmlns:a16="http://schemas.microsoft.com/office/drawing/2014/main" id="{A1D88064-1E5E-679D-70EF-475481C827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19046" y="1724981"/>
            <a:ext cx="458569" cy="458569"/>
          </a:xfrm>
          <a:prstGeom prst="rect">
            <a:avLst/>
          </a:prstGeom>
        </p:spPr>
      </p:pic>
      <p:pic>
        <p:nvPicPr>
          <p:cNvPr id="75" name="Graphic 17" descr="Lightbulb with solid fill">
            <a:extLst>
              <a:ext uri="{FF2B5EF4-FFF2-40B4-BE49-F238E27FC236}">
                <a16:creationId xmlns:a16="http://schemas.microsoft.com/office/drawing/2014/main" id="{9EF82763-C5F2-AB5F-235C-34B8D7A51A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02980" y="4373455"/>
            <a:ext cx="458569" cy="458569"/>
          </a:xfrm>
          <a:prstGeom prst="rect">
            <a:avLst/>
          </a:prstGeom>
        </p:spPr>
      </p:pic>
      <p:pic>
        <p:nvPicPr>
          <p:cNvPr id="76" name="Graphic 18" descr="Research with solid fill">
            <a:extLst>
              <a:ext uri="{FF2B5EF4-FFF2-40B4-BE49-F238E27FC236}">
                <a16:creationId xmlns:a16="http://schemas.microsoft.com/office/drawing/2014/main" id="{E2286955-E1C2-7FF5-5061-394DB0C427A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55961" y="1222386"/>
            <a:ext cx="458569" cy="458569"/>
          </a:xfrm>
          <a:prstGeom prst="rect">
            <a:avLst/>
          </a:prstGeom>
        </p:spPr>
      </p:pic>
      <p:pic>
        <p:nvPicPr>
          <p:cNvPr id="77" name="Graphic 19" descr="Eye with solid fill">
            <a:extLst>
              <a:ext uri="{FF2B5EF4-FFF2-40B4-BE49-F238E27FC236}">
                <a16:creationId xmlns:a16="http://schemas.microsoft.com/office/drawing/2014/main" id="{A9937123-CA29-FB11-CFCF-286CEC7C21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23276" y="3035231"/>
            <a:ext cx="568867" cy="5688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0540FA-1DF9-ABC8-4966-BEA115B0A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Cognitive Cycle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175560-E6F0-85FD-02E7-5B809416944E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7091088-DE34-77EC-78DC-3A309A65C46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E85098B-58BB-A10B-FA23-2519D2F7560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0A2786C-102D-FCD5-A7D5-1D39311B3265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2280C02-6770-DB3F-6639-5FFF188DF98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D778EA7-DB6C-E1D6-C56F-6CB2C35E445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4903F3A-4737-DCD8-A7B5-BE2AC966284C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BB2D495-FC17-146D-99F5-9223C4DB5A4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BA8D434-4F46-5F90-8DAF-A1FD41B3419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869DBEA-FEA3-2F5B-4641-71FBCAC26D2D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231C9BA-65A8-EDAB-F7CE-2C6E13A4B85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98E9EF6-E69D-326A-B7BC-ACC8E328588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7172175-FE28-5BAB-BA27-0EC850CB7CE5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C2CCC4F-2802-4E57-525A-C18C8ADADA0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0E67EF7-EE76-D36A-D108-D4F4BEDE273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52B79A4-D2BC-EC80-2F35-CD4BFE4AD1EE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E05D4B3-F9DD-6F37-8295-4DCA9B9EC36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F0A2D4D-30A5-055B-0601-38947BE5EC9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9384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565FC-6CF8-3CE6-C95A-6F3CA6919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51C01C8-737A-0E67-C9EA-B5BBAC7952D7}"/>
              </a:ext>
            </a:extLst>
          </p:cNvPr>
          <p:cNvGrpSpPr/>
          <p:nvPr/>
        </p:nvGrpSpPr>
        <p:grpSpPr>
          <a:xfrm>
            <a:off x="3802466" y="1150217"/>
            <a:ext cx="4587067" cy="4557565"/>
            <a:chOff x="3802466" y="1150217"/>
            <a:chExt cx="4587067" cy="4557565"/>
          </a:xfrm>
        </p:grpSpPr>
        <p:sp>
          <p:nvSpPr>
            <p:cNvPr id="34" name="Forme libre 3">
              <a:extLst>
                <a:ext uri="{FF2B5EF4-FFF2-40B4-BE49-F238E27FC236}">
                  <a16:creationId xmlns:a16="http://schemas.microsoft.com/office/drawing/2014/main" id="{ADB950BE-5A6E-DD8E-8CFD-15B4DEE5D001}"/>
                </a:ext>
              </a:extLst>
            </p:cNvPr>
            <p:cNvSpPr/>
            <p:nvPr/>
          </p:nvSpPr>
          <p:spPr>
            <a:xfrm>
              <a:off x="4028097" y="3691202"/>
              <a:ext cx="1824945" cy="2016580"/>
            </a:xfrm>
            <a:custGeom>
              <a:avLst/>
              <a:gdLst>
                <a:gd name="connsiteX0" fmla="*/ 70030 w 1824945"/>
                <a:gd name="connsiteY0" fmla="*/ 713627 h 2016580"/>
                <a:gd name="connsiteX1" fmla="*/ 90896 w 1824945"/>
                <a:gd name="connsiteY1" fmla="*/ 724184 h 2016580"/>
                <a:gd name="connsiteX2" fmla="*/ 115461 w 1824945"/>
                <a:gd name="connsiteY2" fmla="*/ 737116 h 2016580"/>
                <a:gd name="connsiteX3" fmla="*/ 98820 w 1824945"/>
                <a:gd name="connsiteY3" fmla="*/ 759020 h 2016580"/>
                <a:gd name="connsiteX4" fmla="*/ 79274 w 1824945"/>
                <a:gd name="connsiteY4" fmla="*/ 783301 h 2016580"/>
                <a:gd name="connsiteX5" fmla="*/ 33051 w 1824945"/>
                <a:gd name="connsiteY5" fmla="*/ 882798 h 2016580"/>
                <a:gd name="connsiteX6" fmla="*/ 104368 w 1824945"/>
                <a:gd name="connsiteY6" fmla="*/ 979656 h 2016580"/>
                <a:gd name="connsiteX7" fmla="*/ 183079 w 1824945"/>
                <a:gd name="connsiteY7" fmla="*/ 1165715 h 2016580"/>
                <a:gd name="connsiteX8" fmla="*/ 146893 w 1824945"/>
                <a:gd name="connsiteY8" fmla="*/ 1247004 h 2016580"/>
                <a:gd name="connsiteX9" fmla="*/ 125498 w 1824945"/>
                <a:gd name="connsiteY9" fmla="*/ 1462621 h 2016580"/>
                <a:gd name="connsiteX10" fmla="*/ 782667 w 1824945"/>
                <a:gd name="connsiteY10" fmla="*/ 1623609 h 2016580"/>
                <a:gd name="connsiteX11" fmla="*/ 1145853 w 1824945"/>
                <a:gd name="connsiteY11" fmla="*/ 1601969 h 2016580"/>
                <a:gd name="connsiteX12" fmla="*/ 1370104 w 1824945"/>
                <a:gd name="connsiteY12" fmla="*/ 1869317 h 2016580"/>
                <a:gd name="connsiteX13" fmla="*/ 1375387 w 1824945"/>
                <a:gd name="connsiteY13" fmla="*/ 1890692 h 2016580"/>
                <a:gd name="connsiteX14" fmla="*/ 1403385 w 1824945"/>
                <a:gd name="connsiteY14" fmla="*/ 1991246 h 2016580"/>
                <a:gd name="connsiteX15" fmla="*/ 1413158 w 1824945"/>
                <a:gd name="connsiteY15" fmla="*/ 2016581 h 2016580"/>
                <a:gd name="connsiteX16" fmla="*/ 1824946 w 1824945"/>
                <a:gd name="connsiteY16" fmla="*/ 2016581 h 2016580"/>
                <a:gd name="connsiteX17" fmla="*/ 1824946 w 1824945"/>
                <a:gd name="connsiteY17" fmla="*/ 681958 h 2016580"/>
                <a:gd name="connsiteX18" fmla="*/ 1138458 w 1824945"/>
                <a:gd name="connsiteY18" fmla="*/ 0 h 2016580"/>
                <a:gd name="connsiteX19" fmla="*/ 42032 w 1824945"/>
                <a:gd name="connsiteY19" fmla="*/ 453670 h 2016580"/>
                <a:gd name="connsiteX20" fmla="*/ 31466 w 1824945"/>
                <a:gd name="connsiteY20" fmla="*/ 483229 h 2016580"/>
                <a:gd name="connsiteX21" fmla="*/ 9542 w 1824945"/>
                <a:gd name="connsiteY21" fmla="*/ 658205 h 2016580"/>
                <a:gd name="connsiteX22" fmla="*/ 70030 w 1824945"/>
                <a:gd name="connsiteY22" fmla="*/ 713099 h 2016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24945" h="2016580">
                  <a:moveTo>
                    <a:pt x="70030" y="713627"/>
                  </a:moveTo>
                  <a:cubicBezTo>
                    <a:pt x="76634" y="716794"/>
                    <a:pt x="83502" y="720225"/>
                    <a:pt x="90896" y="724184"/>
                  </a:cubicBezTo>
                  <a:lnTo>
                    <a:pt x="115461" y="737116"/>
                  </a:lnTo>
                  <a:lnTo>
                    <a:pt x="98820" y="759020"/>
                  </a:lnTo>
                  <a:cubicBezTo>
                    <a:pt x="92746" y="767203"/>
                    <a:pt x="85878" y="775382"/>
                    <a:pt x="79274" y="783301"/>
                  </a:cubicBezTo>
                  <a:cubicBezTo>
                    <a:pt x="52597" y="815762"/>
                    <a:pt x="29353" y="843739"/>
                    <a:pt x="33051" y="882798"/>
                  </a:cubicBezTo>
                  <a:cubicBezTo>
                    <a:pt x="36485" y="918162"/>
                    <a:pt x="69502" y="947985"/>
                    <a:pt x="104368" y="979656"/>
                  </a:cubicBezTo>
                  <a:cubicBezTo>
                    <a:pt x="153761" y="1024521"/>
                    <a:pt x="215569" y="1080471"/>
                    <a:pt x="183079" y="1165715"/>
                  </a:cubicBezTo>
                  <a:cubicBezTo>
                    <a:pt x="170930" y="1197648"/>
                    <a:pt x="158251" y="1223779"/>
                    <a:pt x="146893" y="1247004"/>
                  </a:cubicBezTo>
                  <a:cubicBezTo>
                    <a:pt x="113612" y="1315093"/>
                    <a:pt x="93539" y="1356262"/>
                    <a:pt x="125498" y="1462621"/>
                  </a:cubicBezTo>
                  <a:cubicBezTo>
                    <a:pt x="201040" y="1713870"/>
                    <a:pt x="510079" y="1665838"/>
                    <a:pt x="782667" y="1623609"/>
                  </a:cubicBezTo>
                  <a:cubicBezTo>
                    <a:pt x="922131" y="1601969"/>
                    <a:pt x="1053935" y="1581647"/>
                    <a:pt x="1145853" y="1601969"/>
                  </a:cubicBezTo>
                  <a:cubicBezTo>
                    <a:pt x="1312522" y="1639447"/>
                    <a:pt x="1345804" y="1772458"/>
                    <a:pt x="1370104" y="1869317"/>
                  </a:cubicBezTo>
                  <a:lnTo>
                    <a:pt x="1375387" y="1890692"/>
                  </a:lnTo>
                  <a:cubicBezTo>
                    <a:pt x="1383575" y="1924210"/>
                    <a:pt x="1392027" y="1958784"/>
                    <a:pt x="1403385" y="1991246"/>
                  </a:cubicBezTo>
                  <a:cubicBezTo>
                    <a:pt x="1406290" y="1999690"/>
                    <a:pt x="1409724" y="2008137"/>
                    <a:pt x="1413158" y="2016581"/>
                  </a:cubicBezTo>
                  <a:lnTo>
                    <a:pt x="1824946" y="2016581"/>
                  </a:lnTo>
                  <a:lnTo>
                    <a:pt x="1824946" y="681958"/>
                  </a:lnTo>
                  <a:cubicBezTo>
                    <a:pt x="1519870" y="550793"/>
                    <a:pt x="1271317" y="303764"/>
                    <a:pt x="1138458" y="0"/>
                  </a:cubicBezTo>
                  <a:lnTo>
                    <a:pt x="42032" y="453670"/>
                  </a:lnTo>
                  <a:cubicBezTo>
                    <a:pt x="38598" y="463435"/>
                    <a:pt x="34900" y="473464"/>
                    <a:pt x="31466" y="483229"/>
                  </a:cubicBezTo>
                  <a:cubicBezTo>
                    <a:pt x="7695" y="547887"/>
                    <a:pt x="-12644" y="603576"/>
                    <a:pt x="9542" y="658205"/>
                  </a:cubicBezTo>
                  <a:cubicBezTo>
                    <a:pt x="22486" y="689874"/>
                    <a:pt x="39390" y="698057"/>
                    <a:pt x="70030" y="713099"/>
                  </a:cubicBez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 4">
              <a:extLst>
                <a:ext uri="{FF2B5EF4-FFF2-40B4-BE49-F238E27FC236}">
                  <a16:creationId xmlns:a16="http://schemas.microsoft.com/office/drawing/2014/main" id="{CC16D0E8-448E-DD3B-C3D4-822947F220A0}"/>
                </a:ext>
              </a:extLst>
            </p:cNvPr>
            <p:cNvSpPr/>
            <p:nvPr/>
          </p:nvSpPr>
          <p:spPr>
            <a:xfrm>
              <a:off x="7469023" y="2417807"/>
              <a:ext cx="920510" cy="1627832"/>
            </a:xfrm>
            <a:custGeom>
              <a:avLst/>
              <a:gdLst>
                <a:gd name="connsiteX0" fmla="*/ 213949 w 920510"/>
                <a:gd name="connsiteY0" fmla="*/ 750312 h 1627832"/>
                <a:gd name="connsiteX1" fmla="*/ 115163 w 920510"/>
                <a:gd name="connsiteY1" fmla="*/ 1249114 h 1627832"/>
                <a:gd name="connsiteX2" fmla="*/ 106183 w 920510"/>
                <a:gd name="connsiteY2" fmla="*/ 1270753 h 1627832"/>
                <a:gd name="connsiteX3" fmla="*/ 0 w 920510"/>
                <a:gd name="connsiteY3" fmla="*/ 1227999 h 1627832"/>
                <a:gd name="connsiteX4" fmla="*/ 328320 w 920510"/>
                <a:gd name="connsiteY4" fmla="*/ 1627833 h 1627832"/>
                <a:gd name="connsiteX5" fmla="*/ 842328 w 920510"/>
                <a:gd name="connsiteY5" fmla="*/ 1566606 h 1627832"/>
                <a:gd name="connsiteX6" fmla="*/ 761503 w 920510"/>
                <a:gd name="connsiteY6" fmla="*/ 1534141 h 1627832"/>
                <a:gd name="connsiteX7" fmla="*/ 770482 w 920510"/>
                <a:gd name="connsiteY7" fmla="*/ 1512237 h 1627832"/>
                <a:gd name="connsiteX8" fmla="*/ 920511 w 920510"/>
                <a:gd name="connsiteY8" fmla="*/ 750312 h 1627832"/>
                <a:gd name="connsiteX9" fmla="*/ 775501 w 920510"/>
                <a:gd name="connsiteY9" fmla="*/ 0 h 1627832"/>
                <a:gd name="connsiteX10" fmla="*/ 122559 w 920510"/>
                <a:gd name="connsiteY10" fmla="*/ 270250 h 1627832"/>
                <a:gd name="connsiteX11" fmla="*/ 213685 w 920510"/>
                <a:gd name="connsiteY11" fmla="*/ 750312 h 162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0510" h="1627832">
                  <a:moveTo>
                    <a:pt x="213949" y="750312"/>
                  </a:moveTo>
                  <a:cubicBezTo>
                    <a:pt x="213949" y="922385"/>
                    <a:pt x="180668" y="1090236"/>
                    <a:pt x="115163" y="1249114"/>
                  </a:cubicBezTo>
                  <a:lnTo>
                    <a:pt x="106183" y="1270753"/>
                  </a:lnTo>
                  <a:lnTo>
                    <a:pt x="0" y="1227999"/>
                  </a:lnTo>
                  <a:lnTo>
                    <a:pt x="328320" y="1627833"/>
                  </a:lnTo>
                  <a:lnTo>
                    <a:pt x="842328" y="1566606"/>
                  </a:lnTo>
                  <a:lnTo>
                    <a:pt x="761503" y="1534141"/>
                  </a:lnTo>
                  <a:lnTo>
                    <a:pt x="770482" y="1512237"/>
                  </a:lnTo>
                  <a:cubicBezTo>
                    <a:pt x="870062" y="1269172"/>
                    <a:pt x="920511" y="1012907"/>
                    <a:pt x="920511" y="750312"/>
                  </a:cubicBezTo>
                  <a:cubicBezTo>
                    <a:pt x="920511" y="487716"/>
                    <a:pt x="871647" y="239106"/>
                    <a:pt x="775501" y="0"/>
                  </a:cubicBezTo>
                  <a:lnTo>
                    <a:pt x="122559" y="270250"/>
                  </a:lnTo>
                  <a:cubicBezTo>
                    <a:pt x="183046" y="423319"/>
                    <a:pt x="213685" y="584836"/>
                    <a:pt x="213685" y="750312"/>
                  </a:cubicBez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" name="Forme libre 5">
              <a:extLst>
                <a:ext uri="{FF2B5EF4-FFF2-40B4-BE49-F238E27FC236}">
                  <a16:creationId xmlns:a16="http://schemas.microsoft.com/office/drawing/2014/main" id="{7220EF79-07FA-F50B-4D67-D6DD6C54D899}"/>
                </a:ext>
              </a:extLst>
            </p:cNvPr>
            <p:cNvSpPr/>
            <p:nvPr/>
          </p:nvSpPr>
          <p:spPr>
            <a:xfrm>
              <a:off x="5611358" y="1150217"/>
              <a:ext cx="1518249" cy="797553"/>
            </a:xfrm>
            <a:custGeom>
              <a:avLst/>
              <a:gdLst>
                <a:gd name="connsiteX0" fmla="*/ 962509 w 1518249"/>
                <a:gd name="connsiteY0" fmla="*/ 10027 h 797553"/>
                <a:gd name="connsiteX1" fmla="*/ 758598 w 1518249"/>
                <a:gd name="connsiteY1" fmla="*/ 0 h 797553"/>
                <a:gd name="connsiteX2" fmla="*/ 152934 w 1518249"/>
                <a:gd name="connsiteY2" fmla="*/ 93426 h 797553"/>
                <a:gd name="connsiteX3" fmla="*/ 0 w 1518249"/>
                <a:gd name="connsiteY3" fmla="*/ 126679 h 797553"/>
                <a:gd name="connsiteX4" fmla="*/ 278135 w 1518249"/>
                <a:gd name="connsiteY4" fmla="*/ 797554 h 797553"/>
                <a:gd name="connsiteX5" fmla="*/ 758598 w 1518249"/>
                <a:gd name="connsiteY5" fmla="*/ 706502 h 797553"/>
                <a:gd name="connsiteX6" fmla="*/ 1239060 w 1518249"/>
                <a:gd name="connsiteY6" fmla="*/ 797554 h 797553"/>
                <a:gd name="connsiteX7" fmla="*/ 1518249 w 1518249"/>
                <a:gd name="connsiteY7" fmla="*/ 123775 h 797553"/>
                <a:gd name="connsiteX8" fmla="*/ 1028279 w 1518249"/>
                <a:gd name="connsiteY8" fmla="*/ 9765 h 797553"/>
                <a:gd name="connsiteX9" fmla="*/ 962245 w 1518249"/>
                <a:gd name="connsiteY9" fmla="*/ 10292 h 79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18249" h="797553">
                  <a:moveTo>
                    <a:pt x="962509" y="10027"/>
                  </a:moveTo>
                  <a:cubicBezTo>
                    <a:pt x="892777" y="3429"/>
                    <a:pt x="825159" y="0"/>
                    <a:pt x="758598" y="0"/>
                  </a:cubicBezTo>
                  <a:cubicBezTo>
                    <a:pt x="552835" y="0"/>
                    <a:pt x="349188" y="31404"/>
                    <a:pt x="152934" y="93426"/>
                  </a:cubicBezTo>
                  <a:cubicBezTo>
                    <a:pt x="100371" y="102926"/>
                    <a:pt x="49658" y="113748"/>
                    <a:pt x="0" y="126679"/>
                  </a:cubicBezTo>
                  <a:lnTo>
                    <a:pt x="278135" y="797554"/>
                  </a:lnTo>
                  <a:cubicBezTo>
                    <a:pt x="431333" y="737117"/>
                    <a:pt x="592984" y="706502"/>
                    <a:pt x="758598" y="706502"/>
                  </a:cubicBezTo>
                  <a:cubicBezTo>
                    <a:pt x="924209" y="706502"/>
                    <a:pt x="1085860" y="737117"/>
                    <a:pt x="1239060" y="797554"/>
                  </a:cubicBezTo>
                  <a:lnTo>
                    <a:pt x="1518249" y="123775"/>
                  </a:lnTo>
                  <a:cubicBezTo>
                    <a:pt x="1357921" y="53838"/>
                    <a:pt x="1193099" y="15570"/>
                    <a:pt x="1028279" y="9765"/>
                  </a:cubicBezTo>
                  <a:cubicBezTo>
                    <a:pt x="1006092" y="8972"/>
                    <a:pt x="984168" y="9236"/>
                    <a:pt x="962245" y="10292"/>
                  </a:cubicBez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" name="Forme libre 6">
              <a:extLst>
                <a:ext uri="{FF2B5EF4-FFF2-40B4-BE49-F238E27FC236}">
                  <a16:creationId xmlns:a16="http://schemas.microsoft.com/office/drawing/2014/main" id="{0C287563-0530-9E74-F5A0-74B535AC9A7B}"/>
                </a:ext>
              </a:extLst>
            </p:cNvPr>
            <p:cNvSpPr/>
            <p:nvPr/>
          </p:nvSpPr>
          <p:spPr>
            <a:xfrm>
              <a:off x="4421958" y="1289299"/>
              <a:ext cx="1423952" cy="1355210"/>
            </a:xfrm>
            <a:custGeom>
              <a:avLst/>
              <a:gdLst>
                <a:gd name="connsiteX0" fmla="*/ 83466 w 1423952"/>
                <a:gd name="connsiteY0" fmla="*/ 857463 h 1355210"/>
                <a:gd name="connsiteX1" fmla="*/ 15847 w 1423952"/>
                <a:gd name="connsiteY1" fmla="*/ 1017132 h 1355210"/>
                <a:gd name="connsiteX2" fmla="*/ 0 w 1423952"/>
                <a:gd name="connsiteY2" fmla="*/ 1046955 h 1355210"/>
                <a:gd name="connsiteX3" fmla="*/ 744598 w 1423952"/>
                <a:gd name="connsiteY3" fmla="*/ 1355210 h 1355210"/>
                <a:gd name="connsiteX4" fmla="*/ 1423953 w 1423952"/>
                <a:gd name="connsiteY4" fmla="*/ 676417 h 1355210"/>
                <a:gd name="connsiteX5" fmla="*/ 1143441 w 1423952"/>
                <a:gd name="connsiteY5" fmla="*/ 0 h 1355210"/>
                <a:gd name="connsiteX6" fmla="*/ 157424 w 1423952"/>
                <a:gd name="connsiteY6" fmla="*/ 686710 h 1355210"/>
                <a:gd name="connsiteX7" fmla="*/ 83466 w 1423952"/>
                <a:gd name="connsiteY7" fmla="*/ 857463 h 1355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3952" h="1355210">
                  <a:moveTo>
                    <a:pt x="83466" y="857463"/>
                  </a:moveTo>
                  <a:cubicBezTo>
                    <a:pt x="63392" y="910512"/>
                    <a:pt x="42525" y="965406"/>
                    <a:pt x="15847" y="1017132"/>
                  </a:cubicBezTo>
                  <a:cubicBezTo>
                    <a:pt x="10300" y="1027689"/>
                    <a:pt x="5019" y="1037718"/>
                    <a:pt x="0" y="1046955"/>
                  </a:cubicBezTo>
                  <a:lnTo>
                    <a:pt x="744598" y="1355210"/>
                  </a:lnTo>
                  <a:cubicBezTo>
                    <a:pt x="876665" y="1053817"/>
                    <a:pt x="1122311" y="808111"/>
                    <a:pt x="1423953" y="676417"/>
                  </a:cubicBezTo>
                  <a:lnTo>
                    <a:pt x="1143441" y="0"/>
                  </a:lnTo>
                  <a:cubicBezTo>
                    <a:pt x="790557" y="101344"/>
                    <a:pt x="352091" y="332798"/>
                    <a:pt x="157424" y="686710"/>
                  </a:cubicBezTo>
                  <a:cubicBezTo>
                    <a:pt x="127576" y="740813"/>
                    <a:pt x="105125" y="800194"/>
                    <a:pt x="83466" y="857463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" name="Forme libre 7">
              <a:extLst>
                <a:ext uri="{FF2B5EF4-FFF2-40B4-BE49-F238E27FC236}">
                  <a16:creationId xmlns:a16="http://schemas.microsoft.com/office/drawing/2014/main" id="{BD9C6641-1C87-5DA5-8952-7AFB8BD752D0}"/>
                </a:ext>
              </a:extLst>
            </p:cNvPr>
            <p:cNvSpPr/>
            <p:nvPr/>
          </p:nvSpPr>
          <p:spPr>
            <a:xfrm>
              <a:off x="3802466" y="2377955"/>
              <a:ext cx="1345864" cy="1709120"/>
            </a:xfrm>
            <a:custGeom>
              <a:avLst/>
              <a:gdLst>
                <a:gd name="connsiteX0" fmla="*/ 497462 w 1345864"/>
                <a:gd name="connsiteY0" fmla="*/ 269457 h 1709120"/>
                <a:gd name="connsiteX1" fmla="*/ 486103 w 1345864"/>
                <a:gd name="connsiteY1" fmla="*/ 299016 h 1709120"/>
                <a:gd name="connsiteX2" fmla="*/ 479236 w 1345864"/>
                <a:gd name="connsiteY2" fmla="*/ 314850 h 1709120"/>
                <a:gd name="connsiteX3" fmla="*/ 495613 w 1345864"/>
                <a:gd name="connsiteY3" fmla="*/ 373175 h 1709120"/>
                <a:gd name="connsiteX4" fmla="*/ 520704 w 1345864"/>
                <a:gd name="connsiteY4" fmla="*/ 431766 h 1709120"/>
                <a:gd name="connsiteX5" fmla="*/ 542364 w 1345864"/>
                <a:gd name="connsiteY5" fmla="*/ 619146 h 1709120"/>
                <a:gd name="connsiteX6" fmla="*/ 413730 w 1345864"/>
                <a:gd name="connsiteY6" fmla="*/ 760869 h 1709120"/>
                <a:gd name="connsiteX7" fmla="*/ 314152 w 1345864"/>
                <a:gd name="connsiteY7" fmla="*/ 863004 h 1709120"/>
                <a:gd name="connsiteX8" fmla="*/ 237816 w 1345864"/>
                <a:gd name="connsiteY8" fmla="*/ 972266 h 1709120"/>
                <a:gd name="connsiteX9" fmla="*/ 181820 w 1345864"/>
                <a:gd name="connsiteY9" fmla="*/ 1054344 h 1709120"/>
                <a:gd name="connsiteX10" fmla="*/ 132689 w 1345864"/>
                <a:gd name="connsiteY10" fmla="*/ 1118738 h 1709120"/>
                <a:gd name="connsiteX11" fmla="*/ 3528 w 1345864"/>
                <a:gd name="connsiteY11" fmla="*/ 1394268 h 1709120"/>
                <a:gd name="connsiteX12" fmla="*/ 142991 w 1345864"/>
                <a:gd name="connsiteY12" fmla="*/ 1515932 h 1709120"/>
                <a:gd name="connsiteX13" fmla="*/ 195554 w 1345864"/>
                <a:gd name="connsiteY13" fmla="*/ 1532295 h 1709120"/>
                <a:gd name="connsiteX14" fmla="*/ 293549 w 1345864"/>
                <a:gd name="connsiteY14" fmla="*/ 1657127 h 1709120"/>
                <a:gd name="connsiteX15" fmla="*/ 285360 w 1345864"/>
                <a:gd name="connsiteY15" fmla="*/ 1709121 h 1709120"/>
                <a:gd name="connsiteX16" fmla="*/ 1345864 w 1345864"/>
                <a:gd name="connsiteY16" fmla="*/ 1270228 h 1709120"/>
                <a:gd name="connsiteX17" fmla="*/ 1254737 w 1345864"/>
                <a:gd name="connsiteY17" fmla="*/ 790163 h 1709120"/>
                <a:gd name="connsiteX18" fmla="*/ 1345864 w 1345864"/>
                <a:gd name="connsiteY18" fmla="*/ 310101 h 1709120"/>
                <a:gd name="connsiteX19" fmla="*/ 596513 w 1345864"/>
                <a:gd name="connsiteY19" fmla="*/ 0 h 1709120"/>
                <a:gd name="connsiteX20" fmla="*/ 587796 w 1345864"/>
                <a:gd name="connsiteY20" fmla="*/ 15570 h 1709120"/>
                <a:gd name="connsiteX21" fmla="*/ 497197 w 1345864"/>
                <a:gd name="connsiteY21" fmla="*/ 269193 h 170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345864" h="1709120">
                  <a:moveTo>
                    <a:pt x="497462" y="269457"/>
                  </a:moveTo>
                  <a:cubicBezTo>
                    <a:pt x="495613" y="279222"/>
                    <a:pt x="490858" y="289251"/>
                    <a:pt x="486103" y="299016"/>
                  </a:cubicBezTo>
                  <a:cubicBezTo>
                    <a:pt x="483462" y="304293"/>
                    <a:pt x="479764" y="311947"/>
                    <a:pt x="479236" y="314850"/>
                  </a:cubicBezTo>
                  <a:cubicBezTo>
                    <a:pt x="480028" y="320391"/>
                    <a:pt x="491650" y="361300"/>
                    <a:pt x="495613" y="373175"/>
                  </a:cubicBezTo>
                  <a:cubicBezTo>
                    <a:pt x="501952" y="392443"/>
                    <a:pt x="511196" y="411444"/>
                    <a:pt x="520704" y="431766"/>
                  </a:cubicBezTo>
                  <a:cubicBezTo>
                    <a:pt x="547382" y="487716"/>
                    <a:pt x="577494" y="551057"/>
                    <a:pt x="542364" y="619146"/>
                  </a:cubicBezTo>
                  <a:cubicBezTo>
                    <a:pt x="523347" y="656095"/>
                    <a:pt x="469991" y="707029"/>
                    <a:pt x="413730" y="760869"/>
                  </a:cubicBezTo>
                  <a:cubicBezTo>
                    <a:pt x="375430" y="797554"/>
                    <a:pt x="336074" y="835292"/>
                    <a:pt x="314152" y="863004"/>
                  </a:cubicBezTo>
                  <a:cubicBezTo>
                    <a:pt x="286945" y="897579"/>
                    <a:pt x="262116" y="935317"/>
                    <a:pt x="237816" y="972266"/>
                  </a:cubicBezTo>
                  <a:cubicBezTo>
                    <a:pt x="219591" y="999975"/>
                    <a:pt x="201366" y="1027688"/>
                    <a:pt x="181820" y="1054344"/>
                  </a:cubicBezTo>
                  <a:cubicBezTo>
                    <a:pt x="166764" y="1075194"/>
                    <a:pt x="149859" y="1096834"/>
                    <a:pt x="132689" y="1118738"/>
                  </a:cubicBezTo>
                  <a:cubicBezTo>
                    <a:pt x="62166" y="1209262"/>
                    <a:pt x="-17867" y="1311926"/>
                    <a:pt x="3528" y="1394268"/>
                  </a:cubicBezTo>
                  <a:cubicBezTo>
                    <a:pt x="15942" y="1441510"/>
                    <a:pt x="62695" y="1482415"/>
                    <a:pt x="142991" y="1515932"/>
                  </a:cubicBezTo>
                  <a:cubicBezTo>
                    <a:pt x="160952" y="1523587"/>
                    <a:pt x="178650" y="1528072"/>
                    <a:pt x="195554" y="1532295"/>
                  </a:cubicBezTo>
                  <a:cubicBezTo>
                    <a:pt x="247060" y="1545491"/>
                    <a:pt x="300152" y="1559215"/>
                    <a:pt x="293549" y="1657127"/>
                  </a:cubicBezTo>
                  <a:cubicBezTo>
                    <a:pt x="292228" y="1675075"/>
                    <a:pt x="289323" y="1692755"/>
                    <a:pt x="285360" y="1709121"/>
                  </a:cubicBezTo>
                  <a:lnTo>
                    <a:pt x="1345864" y="1270228"/>
                  </a:lnTo>
                  <a:cubicBezTo>
                    <a:pt x="1285376" y="1117156"/>
                    <a:pt x="1254737" y="955639"/>
                    <a:pt x="1254737" y="790163"/>
                  </a:cubicBezTo>
                  <a:cubicBezTo>
                    <a:pt x="1254737" y="624687"/>
                    <a:pt x="1285376" y="463171"/>
                    <a:pt x="1345864" y="310101"/>
                  </a:cubicBezTo>
                  <a:lnTo>
                    <a:pt x="596513" y="0"/>
                  </a:lnTo>
                  <a:lnTo>
                    <a:pt x="587796" y="15570"/>
                  </a:lnTo>
                  <a:cubicBezTo>
                    <a:pt x="542628" y="96591"/>
                    <a:pt x="522026" y="133540"/>
                    <a:pt x="497197" y="269193"/>
                  </a:cubicBez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" name="Forme libre 8">
              <a:extLst>
                <a:ext uri="{FF2B5EF4-FFF2-40B4-BE49-F238E27FC236}">
                  <a16:creationId xmlns:a16="http://schemas.microsoft.com/office/drawing/2014/main" id="{4A0636EF-4790-4C89-DD27-21F8D2E239D3}"/>
                </a:ext>
              </a:extLst>
            </p:cNvPr>
            <p:cNvSpPr/>
            <p:nvPr/>
          </p:nvSpPr>
          <p:spPr>
            <a:xfrm>
              <a:off x="6893735" y="1293259"/>
              <a:ext cx="1332563" cy="1351250"/>
            </a:xfrm>
            <a:custGeom>
              <a:avLst/>
              <a:gdLst>
                <a:gd name="connsiteX0" fmla="*/ 264 w 1332563"/>
                <a:gd name="connsiteY0" fmla="*/ 672458 h 1351250"/>
                <a:gd name="connsiteX1" fmla="*/ 679621 w 1332563"/>
                <a:gd name="connsiteY1" fmla="*/ 1351251 h 1351250"/>
                <a:gd name="connsiteX2" fmla="*/ 1332563 w 1332563"/>
                <a:gd name="connsiteY2" fmla="*/ 1081001 h 1351250"/>
                <a:gd name="connsiteX3" fmla="*/ 556798 w 1332563"/>
                <a:gd name="connsiteY3" fmla="*/ 171810 h 1351250"/>
                <a:gd name="connsiteX4" fmla="*/ 554949 w 1332563"/>
                <a:gd name="connsiteY4" fmla="*/ 170489 h 1351250"/>
                <a:gd name="connsiteX5" fmla="*/ 278664 w 1332563"/>
                <a:gd name="connsiteY5" fmla="*/ 0 h 1351250"/>
                <a:gd name="connsiteX6" fmla="*/ 255420 w 1332563"/>
                <a:gd name="connsiteY6" fmla="*/ 55950 h 1351250"/>
                <a:gd name="connsiteX7" fmla="*/ 0 w 1332563"/>
                <a:gd name="connsiteY7" fmla="*/ 672194 h 1351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2563" h="1351250">
                  <a:moveTo>
                    <a:pt x="264" y="672458"/>
                  </a:moveTo>
                  <a:cubicBezTo>
                    <a:pt x="301906" y="804416"/>
                    <a:pt x="547816" y="1049857"/>
                    <a:pt x="679621" y="1351251"/>
                  </a:cubicBezTo>
                  <a:lnTo>
                    <a:pt x="1332563" y="1081001"/>
                  </a:lnTo>
                  <a:cubicBezTo>
                    <a:pt x="1171706" y="706502"/>
                    <a:pt x="903872" y="392443"/>
                    <a:pt x="556798" y="171810"/>
                  </a:cubicBezTo>
                  <a:lnTo>
                    <a:pt x="554949" y="170489"/>
                  </a:lnTo>
                  <a:cubicBezTo>
                    <a:pt x="468576" y="103190"/>
                    <a:pt x="375601" y="46185"/>
                    <a:pt x="278664" y="0"/>
                  </a:cubicBezTo>
                  <a:lnTo>
                    <a:pt x="255420" y="55950"/>
                  </a:lnTo>
                  <a:lnTo>
                    <a:pt x="0" y="672194"/>
                  </a:ln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" name="Forme libre 9">
              <a:extLst>
                <a:ext uri="{FF2B5EF4-FFF2-40B4-BE49-F238E27FC236}">
                  <a16:creationId xmlns:a16="http://schemas.microsoft.com/office/drawing/2014/main" id="{0BCE6DCE-652E-D75D-9C8C-84F4BD2E0824}"/>
                </a:ext>
              </a:extLst>
            </p:cNvPr>
            <p:cNvSpPr/>
            <p:nvPr/>
          </p:nvSpPr>
          <p:spPr>
            <a:xfrm>
              <a:off x="7149418" y="1293259"/>
              <a:ext cx="23244" cy="55950"/>
            </a:xfrm>
            <a:custGeom>
              <a:avLst/>
              <a:gdLst>
                <a:gd name="connsiteX0" fmla="*/ 0 w 23244"/>
                <a:gd name="connsiteY0" fmla="*/ 55950 h 55950"/>
                <a:gd name="connsiteX1" fmla="*/ 23244 w 23244"/>
                <a:gd name="connsiteY1" fmla="*/ 0 h 55950"/>
                <a:gd name="connsiteX2" fmla="*/ 23244 w 23244"/>
                <a:gd name="connsiteY2" fmla="*/ 0 h 55950"/>
                <a:gd name="connsiteX3" fmla="*/ 0 w 23244"/>
                <a:gd name="connsiteY3" fmla="*/ 55950 h 5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44" h="55950">
                  <a:moveTo>
                    <a:pt x="0" y="55950"/>
                  </a:moveTo>
                  <a:lnTo>
                    <a:pt x="23244" y="0"/>
                  </a:lnTo>
                  <a:lnTo>
                    <a:pt x="23244" y="0"/>
                  </a:lnTo>
                  <a:lnTo>
                    <a:pt x="0" y="55950"/>
                  </a:lnTo>
                  <a:close/>
                </a:path>
              </a:pathLst>
            </a:custGeom>
            <a:solidFill>
              <a:srgbClr val="8D46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" name="ZoneTexte 36">
              <a:extLst>
                <a:ext uri="{FF2B5EF4-FFF2-40B4-BE49-F238E27FC236}">
                  <a16:creationId xmlns:a16="http://schemas.microsoft.com/office/drawing/2014/main" id="{2534BCF3-87F3-E346-369D-47E9BF36D196}"/>
                </a:ext>
              </a:extLst>
            </p:cNvPr>
            <p:cNvSpPr txBox="1"/>
            <p:nvPr/>
          </p:nvSpPr>
          <p:spPr>
            <a:xfrm>
              <a:off x="7049896" y="1578438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66" name="ZoneTexte 37">
              <a:extLst>
                <a:ext uri="{FF2B5EF4-FFF2-40B4-BE49-F238E27FC236}">
                  <a16:creationId xmlns:a16="http://schemas.microsoft.com/office/drawing/2014/main" id="{AFC3C888-407E-BFA8-C04B-0C04A7078E25}"/>
                </a:ext>
              </a:extLst>
            </p:cNvPr>
            <p:cNvSpPr txBox="1"/>
            <p:nvPr/>
          </p:nvSpPr>
          <p:spPr>
            <a:xfrm>
              <a:off x="5797044" y="140492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04</a:t>
              </a:r>
            </a:p>
          </p:txBody>
        </p:sp>
        <p:sp>
          <p:nvSpPr>
            <p:cNvPr id="67" name="ZoneTexte 38">
              <a:extLst>
                <a:ext uri="{FF2B5EF4-FFF2-40B4-BE49-F238E27FC236}">
                  <a16:creationId xmlns:a16="http://schemas.microsoft.com/office/drawing/2014/main" id="{9F71277E-01FE-098D-ECA1-FE67302291E6}"/>
                </a:ext>
              </a:extLst>
            </p:cNvPr>
            <p:cNvSpPr txBox="1"/>
            <p:nvPr/>
          </p:nvSpPr>
          <p:spPr>
            <a:xfrm>
              <a:off x="4669840" y="212289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03</a:t>
              </a:r>
            </a:p>
          </p:txBody>
        </p:sp>
        <p:sp>
          <p:nvSpPr>
            <p:cNvPr id="68" name="ZoneTexte 39">
              <a:extLst>
                <a:ext uri="{FF2B5EF4-FFF2-40B4-BE49-F238E27FC236}">
                  <a16:creationId xmlns:a16="http://schemas.microsoft.com/office/drawing/2014/main" id="{9901603A-A59C-DC18-529E-A7B1787BCBD7}"/>
                </a:ext>
              </a:extLst>
            </p:cNvPr>
            <p:cNvSpPr txBox="1"/>
            <p:nvPr/>
          </p:nvSpPr>
          <p:spPr>
            <a:xfrm>
              <a:off x="4411630" y="3429000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02</a:t>
              </a:r>
            </a:p>
          </p:txBody>
        </p:sp>
        <p:sp>
          <p:nvSpPr>
            <p:cNvPr id="69" name="ZoneTexte 40">
              <a:extLst>
                <a:ext uri="{FF2B5EF4-FFF2-40B4-BE49-F238E27FC236}">
                  <a16:creationId xmlns:a16="http://schemas.microsoft.com/office/drawing/2014/main" id="{7570B962-40EF-D492-94B8-192AC4C1FFA6}"/>
                </a:ext>
              </a:extLst>
            </p:cNvPr>
            <p:cNvSpPr txBox="1"/>
            <p:nvPr/>
          </p:nvSpPr>
          <p:spPr>
            <a:xfrm>
              <a:off x="5427206" y="528798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01</a:t>
              </a:r>
            </a:p>
          </p:txBody>
        </p:sp>
        <p:sp>
          <p:nvSpPr>
            <p:cNvPr id="70" name="ZoneTexte 42">
              <a:extLst>
                <a:ext uri="{FF2B5EF4-FFF2-40B4-BE49-F238E27FC236}">
                  <a16:creationId xmlns:a16="http://schemas.microsoft.com/office/drawing/2014/main" id="{7EBAE79F-5D42-9D9C-C2CC-26D427BFF5A2}"/>
                </a:ext>
              </a:extLst>
            </p:cNvPr>
            <p:cNvSpPr txBox="1"/>
            <p:nvPr/>
          </p:nvSpPr>
          <p:spPr>
            <a:xfrm>
              <a:off x="7775110" y="257692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06</a:t>
              </a:r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3B60304D-F1FB-7F87-EE74-68F84AA45666}"/>
                </a:ext>
              </a:extLst>
            </p:cNvPr>
            <p:cNvSpPr/>
            <p:nvPr/>
          </p:nvSpPr>
          <p:spPr>
            <a:xfrm>
              <a:off x="7149419" y="1293259"/>
              <a:ext cx="23244" cy="55950"/>
            </a:xfrm>
            <a:custGeom>
              <a:avLst/>
              <a:gdLst>
                <a:gd name="connsiteX0" fmla="*/ 0 w 23244"/>
                <a:gd name="connsiteY0" fmla="*/ 55950 h 55950"/>
                <a:gd name="connsiteX1" fmla="*/ 23244 w 23244"/>
                <a:gd name="connsiteY1" fmla="*/ 0 h 55950"/>
                <a:gd name="connsiteX2" fmla="*/ 23244 w 23244"/>
                <a:gd name="connsiteY2" fmla="*/ 0 h 55950"/>
                <a:gd name="connsiteX3" fmla="*/ 0 w 23244"/>
                <a:gd name="connsiteY3" fmla="*/ 55950 h 5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44" h="55950">
                  <a:moveTo>
                    <a:pt x="0" y="55950"/>
                  </a:moveTo>
                  <a:lnTo>
                    <a:pt x="23244" y="0"/>
                  </a:lnTo>
                  <a:lnTo>
                    <a:pt x="23244" y="0"/>
                  </a:lnTo>
                  <a:lnTo>
                    <a:pt x="0" y="55950"/>
                  </a:lnTo>
                  <a:close/>
                </a:path>
              </a:pathLst>
            </a:custGeom>
            <a:solidFill>
              <a:srgbClr val="8D46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862BA4-C230-246C-031A-52E8AECD7A7E}"/>
                </a:ext>
              </a:extLst>
            </p:cNvPr>
            <p:cNvSpPr/>
            <p:nvPr/>
          </p:nvSpPr>
          <p:spPr>
            <a:xfrm>
              <a:off x="5848817" y="1748020"/>
              <a:ext cx="1043895" cy="199751"/>
            </a:xfrm>
            <a:custGeom>
              <a:avLst/>
              <a:gdLst>
                <a:gd name="connsiteX0" fmla="*/ 527345 w 1043895"/>
                <a:gd name="connsiteY0" fmla="*/ 0 h 199751"/>
                <a:gd name="connsiteX1" fmla="*/ 952699 w 1043895"/>
                <a:gd name="connsiteY1" fmla="*/ 64307 h 199751"/>
                <a:gd name="connsiteX2" fmla="*/ 1043895 w 1043895"/>
                <a:gd name="connsiteY2" fmla="*/ 97685 h 199751"/>
                <a:gd name="connsiteX3" fmla="*/ 1001602 w 1043895"/>
                <a:gd name="connsiteY3" fmla="*/ 199751 h 199751"/>
                <a:gd name="connsiteX4" fmla="*/ 521140 w 1043895"/>
                <a:gd name="connsiteY4" fmla="*/ 108699 h 199751"/>
                <a:gd name="connsiteX5" fmla="*/ 40677 w 1043895"/>
                <a:gd name="connsiteY5" fmla="*/ 199751 h 199751"/>
                <a:gd name="connsiteX6" fmla="*/ 0 w 1043895"/>
                <a:gd name="connsiteY6" fmla="*/ 101637 h 199751"/>
                <a:gd name="connsiteX7" fmla="*/ 101991 w 1043895"/>
                <a:gd name="connsiteY7" fmla="*/ 64307 h 199751"/>
                <a:gd name="connsiteX8" fmla="*/ 527345 w 1043895"/>
                <a:gd name="connsiteY8" fmla="*/ 0 h 19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3895" h="199751">
                  <a:moveTo>
                    <a:pt x="527345" y="0"/>
                  </a:moveTo>
                  <a:cubicBezTo>
                    <a:pt x="675467" y="0"/>
                    <a:pt x="818330" y="22514"/>
                    <a:pt x="952699" y="64307"/>
                  </a:cubicBezTo>
                  <a:lnTo>
                    <a:pt x="1043895" y="97685"/>
                  </a:lnTo>
                  <a:lnTo>
                    <a:pt x="1001602" y="199751"/>
                  </a:lnTo>
                  <a:cubicBezTo>
                    <a:pt x="848402" y="139314"/>
                    <a:pt x="686751" y="108699"/>
                    <a:pt x="521140" y="108699"/>
                  </a:cubicBezTo>
                  <a:cubicBezTo>
                    <a:pt x="355526" y="108699"/>
                    <a:pt x="193875" y="139314"/>
                    <a:pt x="40677" y="199751"/>
                  </a:cubicBezTo>
                  <a:lnTo>
                    <a:pt x="0" y="101637"/>
                  </a:lnTo>
                  <a:lnTo>
                    <a:pt x="101991" y="64307"/>
                  </a:lnTo>
                  <a:cubicBezTo>
                    <a:pt x="236360" y="22514"/>
                    <a:pt x="379224" y="0"/>
                    <a:pt x="527345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F387ECA-2D9E-7045-0F08-C28055F8B05E}"/>
                </a:ext>
              </a:extLst>
            </p:cNvPr>
            <p:cNvSpPr/>
            <p:nvPr/>
          </p:nvSpPr>
          <p:spPr>
            <a:xfrm>
              <a:off x="6893736" y="1862167"/>
              <a:ext cx="789516" cy="782343"/>
            </a:xfrm>
            <a:custGeom>
              <a:avLst/>
              <a:gdLst>
                <a:gd name="connsiteX0" fmla="*/ 42810 w 789516"/>
                <a:gd name="connsiteY0" fmla="*/ 0 h 782343"/>
                <a:gd name="connsiteX1" fmla="*/ 164234 w 789516"/>
                <a:gd name="connsiteY1" fmla="*/ 58493 h 782343"/>
                <a:gd name="connsiteX2" fmla="*/ 740175 w 789516"/>
                <a:gd name="connsiteY2" fmla="*/ 634434 h 782343"/>
                <a:gd name="connsiteX3" fmla="*/ 789516 w 789516"/>
                <a:gd name="connsiteY3" fmla="*/ 736858 h 782343"/>
                <a:gd name="connsiteX4" fmla="*/ 679621 w 789516"/>
                <a:gd name="connsiteY4" fmla="*/ 782343 h 782343"/>
                <a:gd name="connsiteX5" fmla="*/ 264 w 789516"/>
                <a:gd name="connsiteY5" fmla="*/ 103550 h 782343"/>
                <a:gd name="connsiteX6" fmla="*/ 0 w 789516"/>
                <a:gd name="connsiteY6" fmla="*/ 103286 h 782343"/>
                <a:gd name="connsiteX7" fmla="*/ 42810 w 789516"/>
                <a:gd name="connsiteY7" fmla="*/ 0 h 782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9516" h="782343">
                  <a:moveTo>
                    <a:pt x="42810" y="0"/>
                  </a:moveTo>
                  <a:lnTo>
                    <a:pt x="164234" y="58493"/>
                  </a:lnTo>
                  <a:cubicBezTo>
                    <a:pt x="407446" y="190614"/>
                    <a:pt x="608054" y="391222"/>
                    <a:pt x="740175" y="634434"/>
                  </a:cubicBezTo>
                  <a:lnTo>
                    <a:pt x="789516" y="736858"/>
                  </a:lnTo>
                  <a:lnTo>
                    <a:pt x="679621" y="782343"/>
                  </a:lnTo>
                  <a:cubicBezTo>
                    <a:pt x="547816" y="480949"/>
                    <a:pt x="301906" y="235508"/>
                    <a:pt x="264" y="103550"/>
                  </a:cubicBezTo>
                  <a:lnTo>
                    <a:pt x="0" y="103286"/>
                  </a:lnTo>
                  <a:lnTo>
                    <a:pt x="4281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BD5E8B8-5FD5-3EAF-DC3F-9A798C9E0DE5}"/>
                </a:ext>
              </a:extLst>
            </p:cNvPr>
            <p:cNvSpPr/>
            <p:nvPr/>
          </p:nvSpPr>
          <p:spPr>
            <a:xfrm>
              <a:off x="5067014" y="1867310"/>
              <a:ext cx="778898" cy="777199"/>
            </a:xfrm>
            <a:custGeom>
              <a:avLst/>
              <a:gdLst>
                <a:gd name="connsiteX0" fmla="*/ 738089 w 778898"/>
                <a:gd name="connsiteY0" fmla="*/ 0 h 777199"/>
                <a:gd name="connsiteX1" fmla="*/ 778898 w 778898"/>
                <a:gd name="connsiteY1" fmla="*/ 98406 h 777199"/>
                <a:gd name="connsiteX2" fmla="*/ 99543 w 778898"/>
                <a:gd name="connsiteY2" fmla="*/ 777199 h 777199"/>
                <a:gd name="connsiteX3" fmla="*/ 0 w 778898"/>
                <a:gd name="connsiteY3" fmla="*/ 735989 h 777199"/>
                <a:gd name="connsiteX4" fmla="*/ 51399 w 778898"/>
                <a:gd name="connsiteY4" fmla="*/ 629291 h 777199"/>
                <a:gd name="connsiteX5" fmla="*/ 627340 w 778898"/>
                <a:gd name="connsiteY5" fmla="*/ 53350 h 777199"/>
                <a:gd name="connsiteX6" fmla="*/ 738089 w 778898"/>
                <a:gd name="connsiteY6" fmla="*/ 0 h 777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8898" h="777199">
                  <a:moveTo>
                    <a:pt x="738089" y="0"/>
                  </a:moveTo>
                  <a:lnTo>
                    <a:pt x="778898" y="98406"/>
                  </a:lnTo>
                  <a:cubicBezTo>
                    <a:pt x="477256" y="230100"/>
                    <a:pt x="231610" y="475806"/>
                    <a:pt x="99543" y="777199"/>
                  </a:cubicBezTo>
                  <a:lnTo>
                    <a:pt x="0" y="735989"/>
                  </a:lnTo>
                  <a:lnTo>
                    <a:pt x="51399" y="629291"/>
                  </a:lnTo>
                  <a:cubicBezTo>
                    <a:pt x="183520" y="386079"/>
                    <a:pt x="384128" y="185471"/>
                    <a:pt x="627340" y="53350"/>
                  </a:cubicBezTo>
                  <a:lnTo>
                    <a:pt x="738089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6113DC9-A1B0-F398-AEBD-CAF961887BF4}"/>
                </a:ext>
              </a:extLst>
            </p:cNvPr>
            <p:cNvSpPr/>
            <p:nvPr/>
          </p:nvSpPr>
          <p:spPr>
            <a:xfrm>
              <a:off x="7469024" y="2642454"/>
              <a:ext cx="337527" cy="1209186"/>
            </a:xfrm>
            <a:custGeom>
              <a:avLst/>
              <a:gdLst>
                <a:gd name="connsiteX0" fmla="*/ 232739 w 337527"/>
                <a:gd name="connsiteY0" fmla="*/ 0 h 1209186"/>
                <a:gd name="connsiteX1" fmla="*/ 273220 w 337527"/>
                <a:gd name="connsiteY1" fmla="*/ 110601 h 1209186"/>
                <a:gd name="connsiteX2" fmla="*/ 337527 w 337527"/>
                <a:gd name="connsiteY2" fmla="*/ 535955 h 1209186"/>
                <a:gd name="connsiteX3" fmla="*/ 225120 w 337527"/>
                <a:gd name="connsiteY3" fmla="*/ 1092727 h 1209186"/>
                <a:gd name="connsiteX4" fmla="*/ 169019 w 337527"/>
                <a:gd name="connsiteY4" fmla="*/ 1209186 h 1209186"/>
                <a:gd name="connsiteX5" fmla="*/ 0 w 337527"/>
                <a:gd name="connsiteY5" fmla="*/ 1003352 h 1209186"/>
                <a:gd name="connsiteX6" fmla="*/ 106183 w 337527"/>
                <a:gd name="connsiteY6" fmla="*/ 1046106 h 1209186"/>
                <a:gd name="connsiteX7" fmla="*/ 115163 w 337527"/>
                <a:gd name="connsiteY7" fmla="*/ 1024467 h 1209186"/>
                <a:gd name="connsiteX8" fmla="*/ 213949 w 337527"/>
                <a:gd name="connsiteY8" fmla="*/ 525665 h 1209186"/>
                <a:gd name="connsiteX9" fmla="*/ 213685 w 337527"/>
                <a:gd name="connsiteY9" fmla="*/ 525665 h 1209186"/>
                <a:gd name="connsiteX10" fmla="*/ 122559 w 337527"/>
                <a:gd name="connsiteY10" fmla="*/ 45603 h 1209186"/>
                <a:gd name="connsiteX11" fmla="*/ 232739 w 337527"/>
                <a:gd name="connsiteY11" fmla="*/ 0 h 120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7527" h="1209186">
                  <a:moveTo>
                    <a:pt x="232739" y="0"/>
                  </a:moveTo>
                  <a:lnTo>
                    <a:pt x="273220" y="110601"/>
                  </a:lnTo>
                  <a:cubicBezTo>
                    <a:pt x="315013" y="244970"/>
                    <a:pt x="337527" y="387834"/>
                    <a:pt x="337527" y="535955"/>
                  </a:cubicBezTo>
                  <a:cubicBezTo>
                    <a:pt x="337527" y="733451"/>
                    <a:pt x="297502" y="921598"/>
                    <a:pt x="225120" y="1092727"/>
                  </a:cubicBezTo>
                  <a:lnTo>
                    <a:pt x="169019" y="1209186"/>
                  </a:lnTo>
                  <a:lnTo>
                    <a:pt x="0" y="1003352"/>
                  </a:lnTo>
                  <a:lnTo>
                    <a:pt x="106183" y="1046106"/>
                  </a:lnTo>
                  <a:lnTo>
                    <a:pt x="115163" y="1024467"/>
                  </a:lnTo>
                  <a:cubicBezTo>
                    <a:pt x="180668" y="865589"/>
                    <a:pt x="213949" y="697738"/>
                    <a:pt x="213949" y="525665"/>
                  </a:cubicBezTo>
                  <a:lnTo>
                    <a:pt x="213685" y="525665"/>
                  </a:lnTo>
                  <a:cubicBezTo>
                    <a:pt x="213685" y="360189"/>
                    <a:pt x="183046" y="198672"/>
                    <a:pt x="122559" y="45603"/>
                  </a:cubicBezTo>
                  <a:lnTo>
                    <a:pt x="232739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6D558E4-8D8B-7A02-F663-04BAD212A55D}"/>
                </a:ext>
              </a:extLst>
            </p:cNvPr>
            <p:cNvSpPr/>
            <p:nvPr/>
          </p:nvSpPr>
          <p:spPr>
            <a:xfrm>
              <a:off x="4945773" y="2646920"/>
              <a:ext cx="202558" cy="1045109"/>
            </a:xfrm>
            <a:custGeom>
              <a:avLst/>
              <a:gdLst>
                <a:gd name="connsiteX0" fmla="*/ 103154 w 202558"/>
                <a:gd name="connsiteY0" fmla="*/ 0 h 1045109"/>
                <a:gd name="connsiteX1" fmla="*/ 202558 w 202558"/>
                <a:gd name="connsiteY1" fmla="*/ 41136 h 1045109"/>
                <a:gd name="connsiteX2" fmla="*/ 111431 w 202558"/>
                <a:gd name="connsiteY2" fmla="*/ 521198 h 1045109"/>
                <a:gd name="connsiteX3" fmla="*/ 202558 w 202558"/>
                <a:gd name="connsiteY3" fmla="*/ 1001263 h 1045109"/>
                <a:gd name="connsiteX4" fmla="*/ 96613 w 202558"/>
                <a:gd name="connsiteY4" fmla="*/ 1045109 h 1045109"/>
                <a:gd name="connsiteX5" fmla="*/ 64307 w 202558"/>
                <a:gd name="connsiteY5" fmla="*/ 956843 h 1045109"/>
                <a:gd name="connsiteX6" fmla="*/ 0 w 202558"/>
                <a:gd name="connsiteY6" fmla="*/ 531489 h 1045109"/>
                <a:gd name="connsiteX7" fmla="*/ 64307 w 202558"/>
                <a:gd name="connsiteY7" fmla="*/ 106135 h 1045109"/>
                <a:gd name="connsiteX8" fmla="*/ 103154 w 202558"/>
                <a:gd name="connsiteY8" fmla="*/ 0 h 1045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558" h="1045109">
                  <a:moveTo>
                    <a:pt x="103154" y="0"/>
                  </a:moveTo>
                  <a:lnTo>
                    <a:pt x="202558" y="41136"/>
                  </a:lnTo>
                  <a:cubicBezTo>
                    <a:pt x="142070" y="194206"/>
                    <a:pt x="111431" y="355722"/>
                    <a:pt x="111431" y="521198"/>
                  </a:cubicBezTo>
                  <a:cubicBezTo>
                    <a:pt x="111431" y="686674"/>
                    <a:pt x="142070" y="848191"/>
                    <a:pt x="202558" y="1001263"/>
                  </a:cubicBezTo>
                  <a:lnTo>
                    <a:pt x="96613" y="1045109"/>
                  </a:lnTo>
                  <a:lnTo>
                    <a:pt x="64307" y="956843"/>
                  </a:lnTo>
                  <a:cubicBezTo>
                    <a:pt x="22515" y="822474"/>
                    <a:pt x="0" y="679611"/>
                    <a:pt x="0" y="531489"/>
                  </a:cubicBezTo>
                  <a:cubicBezTo>
                    <a:pt x="0" y="383368"/>
                    <a:pt x="22515" y="240504"/>
                    <a:pt x="64307" y="106135"/>
                  </a:cubicBezTo>
                  <a:lnTo>
                    <a:pt x="103154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19C53C-0CB6-23FC-62F2-4149D00F5A13}"/>
                </a:ext>
              </a:extLst>
            </p:cNvPr>
            <p:cNvSpPr/>
            <p:nvPr/>
          </p:nvSpPr>
          <p:spPr>
            <a:xfrm>
              <a:off x="5058527" y="3691202"/>
              <a:ext cx="794517" cy="817507"/>
            </a:xfrm>
            <a:custGeom>
              <a:avLst/>
              <a:gdLst>
                <a:gd name="connsiteX0" fmla="*/ 108029 w 794517"/>
                <a:gd name="connsiteY0" fmla="*/ 0 h 817507"/>
                <a:gd name="connsiteX1" fmla="*/ 794517 w 794517"/>
                <a:gd name="connsiteY1" fmla="*/ 681958 h 817507"/>
                <a:gd name="connsiteX2" fmla="*/ 794517 w 794517"/>
                <a:gd name="connsiteY2" fmla="*/ 817507 h 817507"/>
                <a:gd name="connsiteX3" fmla="*/ 760863 w 794517"/>
                <a:gd name="connsiteY3" fmla="*/ 805189 h 817507"/>
                <a:gd name="connsiteX4" fmla="*/ 59886 w 794517"/>
                <a:gd name="connsiteY4" fmla="*/ 169015 h 817507"/>
                <a:gd name="connsiteX5" fmla="*/ 0 w 794517"/>
                <a:gd name="connsiteY5" fmla="*/ 44699 h 817507"/>
                <a:gd name="connsiteX6" fmla="*/ 108029 w 794517"/>
                <a:gd name="connsiteY6" fmla="*/ 0 h 817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4517" h="817507">
                  <a:moveTo>
                    <a:pt x="108029" y="0"/>
                  </a:moveTo>
                  <a:cubicBezTo>
                    <a:pt x="240888" y="303764"/>
                    <a:pt x="489441" y="550793"/>
                    <a:pt x="794517" y="681958"/>
                  </a:cubicBezTo>
                  <a:lnTo>
                    <a:pt x="794517" y="817507"/>
                  </a:lnTo>
                  <a:lnTo>
                    <a:pt x="760863" y="805189"/>
                  </a:lnTo>
                  <a:cubicBezTo>
                    <a:pt x="461387" y="678521"/>
                    <a:pt x="214027" y="452763"/>
                    <a:pt x="59886" y="169015"/>
                  </a:cubicBezTo>
                  <a:lnTo>
                    <a:pt x="0" y="44699"/>
                  </a:lnTo>
                  <a:lnTo>
                    <a:pt x="108029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71" name="Graphic 31" descr="Lights On with solid fill">
            <a:extLst>
              <a:ext uri="{FF2B5EF4-FFF2-40B4-BE49-F238E27FC236}">
                <a16:creationId xmlns:a16="http://schemas.microsoft.com/office/drawing/2014/main" id="{0A25BBCC-5D95-7C2F-97BA-5E171DEDB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87983" y="2410189"/>
            <a:ext cx="1463273" cy="1463273"/>
          </a:xfrm>
          <a:prstGeom prst="rect">
            <a:avLst/>
          </a:prstGeom>
        </p:spPr>
      </p:pic>
      <p:pic>
        <p:nvPicPr>
          <p:cNvPr id="72" name="Graphic 13" descr="Bullseye with solid fill">
            <a:extLst>
              <a:ext uri="{FF2B5EF4-FFF2-40B4-BE49-F238E27FC236}">
                <a16:creationId xmlns:a16="http://schemas.microsoft.com/office/drawing/2014/main" id="{33EF3C73-398E-7060-E272-3E84693321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21619" y="2946253"/>
            <a:ext cx="458569" cy="458569"/>
          </a:xfrm>
          <a:prstGeom prst="rect">
            <a:avLst/>
          </a:prstGeom>
        </p:spPr>
      </p:pic>
      <p:pic>
        <p:nvPicPr>
          <p:cNvPr id="73" name="Graphic 15" descr="Gears with solid fill">
            <a:extLst>
              <a:ext uri="{FF2B5EF4-FFF2-40B4-BE49-F238E27FC236}">
                <a16:creationId xmlns:a16="http://schemas.microsoft.com/office/drawing/2014/main" id="{0A2A2FC5-0D71-3943-9159-D187AC3D52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49025" y="1797800"/>
            <a:ext cx="458569" cy="458569"/>
          </a:xfrm>
          <a:prstGeom prst="rect">
            <a:avLst/>
          </a:prstGeom>
        </p:spPr>
      </p:pic>
      <p:pic>
        <p:nvPicPr>
          <p:cNvPr id="74" name="Graphic 16" descr="Hourglass 30% with solid fill">
            <a:extLst>
              <a:ext uri="{FF2B5EF4-FFF2-40B4-BE49-F238E27FC236}">
                <a16:creationId xmlns:a16="http://schemas.microsoft.com/office/drawing/2014/main" id="{885FE0F6-483B-7E1F-39EE-1351430C78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19045" y="1724981"/>
            <a:ext cx="458569" cy="458569"/>
          </a:xfrm>
          <a:prstGeom prst="rect">
            <a:avLst/>
          </a:prstGeom>
        </p:spPr>
      </p:pic>
      <p:pic>
        <p:nvPicPr>
          <p:cNvPr id="75" name="Graphic 17" descr="Lightbulb with solid fill">
            <a:extLst>
              <a:ext uri="{FF2B5EF4-FFF2-40B4-BE49-F238E27FC236}">
                <a16:creationId xmlns:a16="http://schemas.microsoft.com/office/drawing/2014/main" id="{9C118893-CF5A-5428-08A4-DA12825E9B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02979" y="4373455"/>
            <a:ext cx="458569" cy="458569"/>
          </a:xfrm>
          <a:prstGeom prst="rect">
            <a:avLst/>
          </a:prstGeom>
        </p:spPr>
      </p:pic>
      <p:pic>
        <p:nvPicPr>
          <p:cNvPr id="76" name="Graphic 18" descr="Research with solid fill">
            <a:extLst>
              <a:ext uri="{FF2B5EF4-FFF2-40B4-BE49-F238E27FC236}">
                <a16:creationId xmlns:a16="http://schemas.microsoft.com/office/drawing/2014/main" id="{A3A336C3-B566-B8F0-5211-DAD83A79CE8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55960" y="1222386"/>
            <a:ext cx="458569" cy="458569"/>
          </a:xfrm>
          <a:prstGeom prst="rect">
            <a:avLst/>
          </a:prstGeom>
        </p:spPr>
      </p:pic>
      <p:pic>
        <p:nvPicPr>
          <p:cNvPr id="77" name="Graphic 19" descr="Eye with solid fill">
            <a:extLst>
              <a:ext uri="{FF2B5EF4-FFF2-40B4-BE49-F238E27FC236}">
                <a16:creationId xmlns:a16="http://schemas.microsoft.com/office/drawing/2014/main" id="{52353193-4B72-D9D6-FDE8-09E3B1FDC74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23275" y="3035231"/>
            <a:ext cx="568867" cy="5688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574F19-51B8-6280-F073-F3F47B8F1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Cognitive Cycle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FE32883-F9B0-8FFF-734C-0B8EBD3418C1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83DFD30-9104-D9A9-C71A-1044B09698D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C221842-E6F5-0865-FC97-21C75D84D7D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2112FDC-4A65-CAA5-BB33-A9BBF366166C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5B23D04-70F1-B2A9-3447-D267157892A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A9388DF-A71B-E45E-6B4B-CFC7F498C0B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AB0BB9A-9E07-B377-D0E8-5B98623EC578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08D743D-9971-BA5E-29F6-F5CFA24D169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ECB042D-E0D8-6AD3-E210-EE2DA959217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8F1728E-27BF-5422-C056-91785FACEE4C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BBE7858-5FB2-AE0C-C3E7-FBD4882DACB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7AABDA2-581E-AA6D-1C4E-FF1C1489B86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066C2A0-7273-C1B7-D07A-4A2EEFE6CED4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4C700C4-DED5-3622-CABD-2F6F8256583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33BA885-CBBF-A111-D2AF-6AB70890818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FCE6A76-A273-69E7-C527-6A6522D5CF15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1E14B10-512B-AFA3-FB97-10F0B0FF1AA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E00C2D8-F650-E54D-E812-D3D2F66D706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0592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9533</TotalTime>
  <Words>552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Cognitive Cycle – Slide Template</vt:lpstr>
      <vt:lpstr>6-Step Cognitive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Cognitive Cycle</dc:title>
  <dc:creator>PresentationGO.com</dc:creator>
  <dc:description>© Copyright PresentationGO.com - Do not distribute or sale without written permission.</dc:description>
  <cp:lastModifiedBy>Christophe Barroche</cp:lastModifiedBy>
  <cp:revision>52</cp:revision>
  <dcterms:created xsi:type="dcterms:W3CDTF">2014-11-26T05:14:11Z</dcterms:created>
  <dcterms:modified xsi:type="dcterms:W3CDTF">2025-09-12T16:24:54Z</dcterms:modified>
  <cp:category>Charts &amp; Diagrams</cp:category>
</cp:coreProperties>
</file>