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4" r:id="rId4"/>
    <p:sldId id="43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805AAB"/>
    <a:srgbClr val="F595A6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28EF1-A25B-8176-35C8-8CFD99788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83A045-2314-5AFD-2389-712F388391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EFC1BB-2CD4-1F9F-FD96-A3D5977D6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BC1CF-8B33-23E3-B5D6-2904A69D9F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16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A26CF-DDBE-B1D9-4CA0-4AF82C618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C07F85-BA96-2A9F-6D90-471A38EE7C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EBED59-8D2A-B7FE-C953-27F5C7333E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45508-599F-E302-B648-10038C697F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206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F2E7C-DBF3-97AA-EBDA-ADA3B4339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F66662F-A700-9F85-3756-344EB363EEF4}"/>
              </a:ext>
            </a:extLst>
          </p:cNvPr>
          <p:cNvGrpSpPr/>
          <p:nvPr/>
        </p:nvGrpSpPr>
        <p:grpSpPr>
          <a:xfrm>
            <a:off x="3793486" y="1150217"/>
            <a:ext cx="4605028" cy="4557829"/>
            <a:chOff x="3793486" y="1150217"/>
            <a:chExt cx="4605028" cy="4557829"/>
          </a:xfrm>
        </p:grpSpPr>
        <p:sp>
          <p:nvSpPr>
            <p:cNvPr id="25" name="Forme libre 36">
              <a:extLst>
                <a:ext uri="{FF2B5EF4-FFF2-40B4-BE49-F238E27FC236}">
                  <a16:creationId xmlns:a16="http://schemas.microsoft.com/office/drawing/2014/main" id="{ADEB8C96-2895-BE71-97F2-B2E6CC811EB7}"/>
                </a:ext>
              </a:extLst>
            </p:cNvPr>
            <p:cNvSpPr/>
            <p:nvPr/>
          </p:nvSpPr>
          <p:spPr>
            <a:xfrm>
              <a:off x="3793486" y="2116149"/>
              <a:ext cx="1437254" cy="2325100"/>
            </a:xfrm>
            <a:custGeom>
              <a:avLst/>
              <a:gdLst>
                <a:gd name="connsiteX0" fmla="*/ 1436990 w 1437254"/>
                <a:gd name="connsiteY0" fmla="*/ 1687217 h 2325100"/>
                <a:gd name="connsiteX1" fmla="*/ 1272170 w 1437254"/>
                <a:gd name="connsiteY1" fmla="*/ 1052233 h 2325100"/>
                <a:gd name="connsiteX2" fmla="*/ 1436990 w 1437254"/>
                <a:gd name="connsiteY2" fmla="*/ 416989 h 2325100"/>
                <a:gd name="connsiteX3" fmla="*/ 714316 w 1437254"/>
                <a:gd name="connsiteY3" fmla="*/ 0 h 2325100"/>
                <a:gd name="connsiteX4" fmla="*/ 702958 w 1437254"/>
                <a:gd name="connsiteY4" fmla="*/ 30087 h 2325100"/>
                <a:gd name="connsiteX5" fmla="*/ 635075 w 1437254"/>
                <a:gd name="connsiteY5" fmla="*/ 190282 h 2325100"/>
                <a:gd name="connsiteX6" fmla="*/ 587795 w 1437254"/>
                <a:gd name="connsiteY6" fmla="*/ 277640 h 2325100"/>
                <a:gd name="connsiteX7" fmla="*/ 497197 w 1437254"/>
                <a:gd name="connsiteY7" fmla="*/ 531263 h 2325100"/>
                <a:gd name="connsiteX8" fmla="*/ 485839 w 1437254"/>
                <a:gd name="connsiteY8" fmla="*/ 560822 h 2325100"/>
                <a:gd name="connsiteX9" fmla="*/ 478971 w 1437254"/>
                <a:gd name="connsiteY9" fmla="*/ 576656 h 2325100"/>
                <a:gd name="connsiteX10" fmla="*/ 495348 w 1437254"/>
                <a:gd name="connsiteY10" fmla="*/ 634980 h 2325100"/>
                <a:gd name="connsiteX11" fmla="*/ 520441 w 1437254"/>
                <a:gd name="connsiteY11" fmla="*/ 693572 h 2325100"/>
                <a:gd name="connsiteX12" fmla="*/ 542100 w 1437254"/>
                <a:gd name="connsiteY12" fmla="*/ 880952 h 2325100"/>
                <a:gd name="connsiteX13" fmla="*/ 413730 w 1437254"/>
                <a:gd name="connsiteY13" fmla="*/ 1022675 h 2325100"/>
                <a:gd name="connsiteX14" fmla="*/ 314151 w 1437254"/>
                <a:gd name="connsiteY14" fmla="*/ 1124810 h 2325100"/>
                <a:gd name="connsiteX15" fmla="*/ 237816 w 1437254"/>
                <a:gd name="connsiteY15" fmla="*/ 1234072 h 2325100"/>
                <a:gd name="connsiteX16" fmla="*/ 181819 w 1437254"/>
                <a:gd name="connsiteY16" fmla="*/ 1316149 h 2325100"/>
                <a:gd name="connsiteX17" fmla="*/ 132690 w 1437254"/>
                <a:gd name="connsiteY17" fmla="*/ 1380543 h 2325100"/>
                <a:gd name="connsiteX18" fmla="*/ 3528 w 1437254"/>
                <a:gd name="connsiteY18" fmla="*/ 1656073 h 2325100"/>
                <a:gd name="connsiteX19" fmla="*/ 142991 w 1437254"/>
                <a:gd name="connsiteY19" fmla="*/ 1777738 h 2325100"/>
                <a:gd name="connsiteX20" fmla="*/ 195554 w 1437254"/>
                <a:gd name="connsiteY20" fmla="*/ 1794101 h 2325100"/>
                <a:gd name="connsiteX21" fmla="*/ 293549 w 1437254"/>
                <a:gd name="connsiteY21" fmla="*/ 1918933 h 2325100"/>
                <a:gd name="connsiteX22" fmla="*/ 257098 w 1437254"/>
                <a:gd name="connsiteY22" fmla="*/ 2058546 h 2325100"/>
                <a:gd name="connsiteX23" fmla="*/ 235174 w 1437254"/>
                <a:gd name="connsiteY23" fmla="*/ 2233522 h 2325100"/>
                <a:gd name="connsiteX24" fmla="*/ 295661 w 1437254"/>
                <a:gd name="connsiteY24" fmla="*/ 2288415 h 2325100"/>
                <a:gd name="connsiteX25" fmla="*/ 316528 w 1437254"/>
                <a:gd name="connsiteY25" fmla="*/ 2298973 h 2325100"/>
                <a:gd name="connsiteX26" fmla="*/ 341093 w 1437254"/>
                <a:gd name="connsiteY26" fmla="*/ 2311904 h 2325100"/>
                <a:gd name="connsiteX27" fmla="*/ 331055 w 1437254"/>
                <a:gd name="connsiteY27" fmla="*/ 2325100 h 2325100"/>
                <a:gd name="connsiteX28" fmla="*/ 560325 w 1437254"/>
                <a:gd name="connsiteY28" fmla="*/ 2192878 h 2325100"/>
                <a:gd name="connsiteX29" fmla="*/ 1437254 w 1437254"/>
                <a:gd name="connsiteY29" fmla="*/ 1686953 h 232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437254" h="2325100">
                  <a:moveTo>
                    <a:pt x="1436990" y="1687217"/>
                  </a:moveTo>
                  <a:cubicBezTo>
                    <a:pt x="1329223" y="1493236"/>
                    <a:pt x="1272170" y="1274188"/>
                    <a:pt x="1272170" y="1052233"/>
                  </a:cubicBezTo>
                  <a:cubicBezTo>
                    <a:pt x="1272170" y="830279"/>
                    <a:pt x="1329223" y="611231"/>
                    <a:pt x="1436990" y="416989"/>
                  </a:cubicBezTo>
                  <a:lnTo>
                    <a:pt x="714316" y="0"/>
                  </a:lnTo>
                  <a:cubicBezTo>
                    <a:pt x="710354" y="10029"/>
                    <a:pt x="706656" y="20058"/>
                    <a:pt x="702958" y="30087"/>
                  </a:cubicBezTo>
                  <a:cubicBezTo>
                    <a:pt x="682884" y="83398"/>
                    <a:pt x="662017" y="138292"/>
                    <a:pt x="635075" y="190282"/>
                  </a:cubicBezTo>
                  <a:cubicBezTo>
                    <a:pt x="616850" y="225385"/>
                    <a:pt x="601266" y="253359"/>
                    <a:pt x="587795" y="277640"/>
                  </a:cubicBezTo>
                  <a:cubicBezTo>
                    <a:pt x="542892" y="358397"/>
                    <a:pt x="522290" y="395346"/>
                    <a:pt x="497197" y="531263"/>
                  </a:cubicBezTo>
                  <a:cubicBezTo>
                    <a:pt x="495348" y="541028"/>
                    <a:pt x="490593" y="551057"/>
                    <a:pt x="485839" y="560822"/>
                  </a:cubicBezTo>
                  <a:cubicBezTo>
                    <a:pt x="483198" y="566099"/>
                    <a:pt x="479499" y="573753"/>
                    <a:pt x="478971" y="576656"/>
                  </a:cubicBezTo>
                  <a:cubicBezTo>
                    <a:pt x="479764" y="582197"/>
                    <a:pt x="491386" y="623106"/>
                    <a:pt x="495348" y="634980"/>
                  </a:cubicBezTo>
                  <a:cubicBezTo>
                    <a:pt x="501686" y="654249"/>
                    <a:pt x="510931" y="673250"/>
                    <a:pt x="520441" y="693572"/>
                  </a:cubicBezTo>
                  <a:cubicBezTo>
                    <a:pt x="547118" y="749522"/>
                    <a:pt x="577230" y="812863"/>
                    <a:pt x="542100" y="880952"/>
                  </a:cubicBezTo>
                  <a:cubicBezTo>
                    <a:pt x="523082" y="917901"/>
                    <a:pt x="469726" y="968835"/>
                    <a:pt x="413730" y="1022675"/>
                  </a:cubicBezTo>
                  <a:cubicBezTo>
                    <a:pt x="375430" y="1059360"/>
                    <a:pt x="336074" y="1097098"/>
                    <a:pt x="314151" y="1124810"/>
                  </a:cubicBezTo>
                  <a:cubicBezTo>
                    <a:pt x="286945" y="1159385"/>
                    <a:pt x="262116" y="1197123"/>
                    <a:pt x="237816" y="1234072"/>
                  </a:cubicBezTo>
                  <a:cubicBezTo>
                    <a:pt x="219590" y="1261781"/>
                    <a:pt x="201365" y="1289494"/>
                    <a:pt x="181819" y="1316149"/>
                  </a:cubicBezTo>
                  <a:cubicBezTo>
                    <a:pt x="166763" y="1337000"/>
                    <a:pt x="149859" y="1358375"/>
                    <a:pt x="132690" y="1380543"/>
                  </a:cubicBezTo>
                  <a:cubicBezTo>
                    <a:pt x="62166" y="1471068"/>
                    <a:pt x="-17867" y="1573996"/>
                    <a:pt x="3528" y="1656073"/>
                  </a:cubicBezTo>
                  <a:cubicBezTo>
                    <a:pt x="15942" y="1703315"/>
                    <a:pt x="62694" y="1744221"/>
                    <a:pt x="142991" y="1777738"/>
                  </a:cubicBezTo>
                  <a:cubicBezTo>
                    <a:pt x="160952" y="1785393"/>
                    <a:pt x="178650" y="1789878"/>
                    <a:pt x="195554" y="1794101"/>
                  </a:cubicBezTo>
                  <a:cubicBezTo>
                    <a:pt x="246796" y="1807297"/>
                    <a:pt x="300152" y="1821021"/>
                    <a:pt x="293549" y="1918933"/>
                  </a:cubicBezTo>
                  <a:cubicBezTo>
                    <a:pt x="290115" y="1968285"/>
                    <a:pt x="273474" y="2014206"/>
                    <a:pt x="257098" y="2058546"/>
                  </a:cubicBezTo>
                  <a:cubicBezTo>
                    <a:pt x="233589" y="2122940"/>
                    <a:pt x="212987" y="2178890"/>
                    <a:pt x="235174" y="2233522"/>
                  </a:cubicBezTo>
                  <a:cubicBezTo>
                    <a:pt x="248117" y="2265191"/>
                    <a:pt x="265021" y="2273374"/>
                    <a:pt x="295661" y="2288415"/>
                  </a:cubicBezTo>
                  <a:cubicBezTo>
                    <a:pt x="302265" y="2291582"/>
                    <a:pt x="309132" y="2295013"/>
                    <a:pt x="316528" y="2298973"/>
                  </a:cubicBezTo>
                  <a:lnTo>
                    <a:pt x="341093" y="2311904"/>
                  </a:lnTo>
                  <a:lnTo>
                    <a:pt x="331055" y="2325100"/>
                  </a:lnTo>
                  <a:lnTo>
                    <a:pt x="560325" y="2192878"/>
                  </a:lnTo>
                  <a:lnTo>
                    <a:pt x="1437254" y="1686953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37">
              <a:extLst>
                <a:ext uri="{FF2B5EF4-FFF2-40B4-BE49-F238E27FC236}">
                  <a16:creationId xmlns:a16="http://schemas.microsoft.com/office/drawing/2014/main" id="{3A98C0E5-1346-CE68-2515-D665D421E62C}"/>
                </a:ext>
              </a:extLst>
            </p:cNvPr>
            <p:cNvSpPr/>
            <p:nvPr/>
          </p:nvSpPr>
          <p:spPr>
            <a:xfrm>
              <a:off x="4050993" y="3843743"/>
              <a:ext cx="2303642" cy="1864303"/>
            </a:xfrm>
            <a:custGeom>
              <a:avLst/>
              <a:gdLst>
                <a:gd name="connsiteX0" fmla="*/ 911 w 2303642"/>
                <a:gd name="connsiteY0" fmla="*/ 730521 h 1864303"/>
                <a:gd name="connsiteX1" fmla="*/ 72228 w 2303642"/>
                <a:gd name="connsiteY1" fmla="*/ 827376 h 1864303"/>
                <a:gd name="connsiteX2" fmla="*/ 150940 w 2303642"/>
                <a:gd name="connsiteY2" fmla="*/ 1013438 h 1864303"/>
                <a:gd name="connsiteX3" fmla="*/ 114753 w 2303642"/>
                <a:gd name="connsiteY3" fmla="*/ 1094723 h 1864303"/>
                <a:gd name="connsiteX4" fmla="*/ 93358 w 2303642"/>
                <a:gd name="connsiteY4" fmla="*/ 1310344 h 1864303"/>
                <a:gd name="connsiteX5" fmla="*/ 750527 w 2303642"/>
                <a:gd name="connsiteY5" fmla="*/ 1471332 h 1864303"/>
                <a:gd name="connsiteX6" fmla="*/ 1113713 w 2303642"/>
                <a:gd name="connsiteY6" fmla="*/ 1449693 h 1864303"/>
                <a:gd name="connsiteX7" fmla="*/ 1343247 w 2303642"/>
                <a:gd name="connsiteY7" fmla="*/ 1738944 h 1864303"/>
                <a:gd name="connsiteX8" fmla="*/ 1370981 w 2303642"/>
                <a:gd name="connsiteY8" fmla="*/ 1838969 h 1864303"/>
                <a:gd name="connsiteX9" fmla="*/ 1380755 w 2303642"/>
                <a:gd name="connsiteY9" fmla="*/ 1864304 h 1864303"/>
                <a:gd name="connsiteX10" fmla="*/ 2303643 w 2303642"/>
                <a:gd name="connsiteY10" fmla="*/ 1864304 h 1864303"/>
                <a:gd name="connsiteX11" fmla="*/ 2303643 w 2303642"/>
                <a:gd name="connsiteY11" fmla="*/ 635512 h 1864303"/>
                <a:gd name="connsiteX12" fmla="*/ 1202727 w 2303642"/>
                <a:gd name="connsiteY12" fmla="*/ 0 h 1864303"/>
                <a:gd name="connsiteX13" fmla="*/ 247878 w 2303642"/>
                <a:gd name="connsiteY13" fmla="*/ 550793 h 1864303"/>
                <a:gd name="connsiteX14" fmla="*/ 6458 w 2303642"/>
                <a:gd name="connsiteY14" fmla="*/ 690141 h 1864303"/>
                <a:gd name="connsiteX15" fmla="*/ 383 w 2303642"/>
                <a:gd name="connsiteY15" fmla="*/ 730257 h 186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3642" h="1864303">
                  <a:moveTo>
                    <a:pt x="911" y="730521"/>
                  </a:moveTo>
                  <a:cubicBezTo>
                    <a:pt x="4345" y="765885"/>
                    <a:pt x="37362" y="795708"/>
                    <a:pt x="72228" y="827376"/>
                  </a:cubicBezTo>
                  <a:cubicBezTo>
                    <a:pt x="121621" y="872244"/>
                    <a:pt x="183429" y="928194"/>
                    <a:pt x="150940" y="1013438"/>
                  </a:cubicBezTo>
                  <a:cubicBezTo>
                    <a:pt x="138790" y="1045371"/>
                    <a:pt x="126112" y="1071499"/>
                    <a:pt x="114753" y="1094723"/>
                  </a:cubicBezTo>
                  <a:cubicBezTo>
                    <a:pt x="81473" y="1163080"/>
                    <a:pt x="61398" y="1203985"/>
                    <a:pt x="93358" y="1310344"/>
                  </a:cubicBezTo>
                  <a:cubicBezTo>
                    <a:pt x="168902" y="1561593"/>
                    <a:pt x="477939" y="1513558"/>
                    <a:pt x="750527" y="1471332"/>
                  </a:cubicBezTo>
                  <a:cubicBezTo>
                    <a:pt x="889991" y="1449693"/>
                    <a:pt x="1021794" y="1429370"/>
                    <a:pt x="1113713" y="1449693"/>
                  </a:cubicBezTo>
                  <a:cubicBezTo>
                    <a:pt x="1281439" y="1487431"/>
                    <a:pt x="1312872" y="1615168"/>
                    <a:pt x="1343247" y="1738944"/>
                  </a:cubicBezTo>
                  <a:cubicBezTo>
                    <a:pt x="1351435" y="1772197"/>
                    <a:pt x="1359888" y="1806772"/>
                    <a:pt x="1370981" y="1838969"/>
                  </a:cubicBezTo>
                  <a:cubicBezTo>
                    <a:pt x="1373887" y="1847413"/>
                    <a:pt x="1377321" y="1855860"/>
                    <a:pt x="1380755" y="1864304"/>
                  </a:cubicBezTo>
                  <a:lnTo>
                    <a:pt x="2303643" y="1864304"/>
                  </a:lnTo>
                  <a:lnTo>
                    <a:pt x="2303643" y="635512"/>
                  </a:lnTo>
                  <a:cubicBezTo>
                    <a:pt x="1854085" y="627329"/>
                    <a:pt x="1436222" y="385845"/>
                    <a:pt x="1202727" y="0"/>
                  </a:cubicBezTo>
                  <a:lnTo>
                    <a:pt x="247878" y="550793"/>
                  </a:lnTo>
                  <a:lnTo>
                    <a:pt x="6458" y="690141"/>
                  </a:lnTo>
                  <a:cubicBezTo>
                    <a:pt x="1175" y="703601"/>
                    <a:pt x="-938" y="716533"/>
                    <a:pt x="383" y="730257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38">
              <a:extLst>
                <a:ext uri="{FF2B5EF4-FFF2-40B4-BE49-F238E27FC236}">
                  <a16:creationId xmlns:a16="http://schemas.microsoft.com/office/drawing/2014/main" id="{2BB28D90-FB80-6977-C255-394115F9A969}"/>
                </a:ext>
              </a:extLst>
            </p:cNvPr>
            <p:cNvSpPr/>
            <p:nvPr/>
          </p:nvSpPr>
          <p:spPr>
            <a:xfrm>
              <a:off x="7407479" y="2179490"/>
              <a:ext cx="991035" cy="2079131"/>
            </a:xfrm>
            <a:custGeom>
              <a:avLst/>
              <a:gdLst>
                <a:gd name="connsiteX0" fmla="*/ 283945 w 991035"/>
                <a:gd name="connsiteY0" fmla="*/ 988629 h 2079131"/>
                <a:gd name="connsiteX1" fmla="*/ 107767 w 991035"/>
                <a:gd name="connsiteY1" fmla="*/ 1643931 h 2079131"/>
                <a:gd name="connsiteX2" fmla="*/ 96145 w 991035"/>
                <a:gd name="connsiteY2" fmla="*/ 1663989 h 2079131"/>
                <a:gd name="connsiteX3" fmla="*/ 0 w 991035"/>
                <a:gd name="connsiteY3" fmla="*/ 1609360 h 2079131"/>
                <a:gd name="connsiteX4" fmla="*/ 285530 w 991035"/>
                <a:gd name="connsiteY4" fmla="*/ 2070949 h 2079131"/>
                <a:gd name="connsiteX5" fmla="*/ 828592 w 991035"/>
                <a:gd name="connsiteY5" fmla="*/ 2079132 h 2079131"/>
                <a:gd name="connsiteX6" fmla="*/ 710524 w 991035"/>
                <a:gd name="connsiteY6" fmla="*/ 2012096 h 2079131"/>
                <a:gd name="connsiteX7" fmla="*/ 722410 w 991035"/>
                <a:gd name="connsiteY7" fmla="*/ 1991510 h 2079131"/>
                <a:gd name="connsiteX8" fmla="*/ 991035 w 991035"/>
                <a:gd name="connsiteY8" fmla="*/ 988100 h 2079131"/>
                <a:gd name="connsiteX9" fmla="*/ 731391 w 991035"/>
                <a:gd name="connsiteY9" fmla="*/ 0 h 2079131"/>
                <a:gd name="connsiteX10" fmla="*/ 626001 w 991035"/>
                <a:gd name="connsiteY10" fmla="*/ 60963 h 2079131"/>
                <a:gd name="connsiteX11" fmla="*/ 119653 w 991035"/>
                <a:gd name="connsiteY11" fmla="*/ 353120 h 2079131"/>
                <a:gd name="connsiteX12" fmla="*/ 284473 w 991035"/>
                <a:gd name="connsiteY12" fmla="*/ 988100 h 2079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91035" h="2079131">
                  <a:moveTo>
                    <a:pt x="283945" y="988629"/>
                  </a:moveTo>
                  <a:cubicBezTo>
                    <a:pt x="283945" y="1218499"/>
                    <a:pt x="222930" y="1444941"/>
                    <a:pt x="107767" y="1643931"/>
                  </a:cubicBezTo>
                  <a:lnTo>
                    <a:pt x="96145" y="1663989"/>
                  </a:lnTo>
                  <a:lnTo>
                    <a:pt x="0" y="1609360"/>
                  </a:lnTo>
                  <a:lnTo>
                    <a:pt x="285530" y="2070949"/>
                  </a:lnTo>
                  <a:lnTo>
                    <a:pt x="828592" y="2079132"/>
                  </a:lnTo>
                  <a:lnTo>
                    <a:pt x="710524" y="2012096"/>
                  </a:lnTo>
                  <a:lnTo>
                    <a:pt x="722410" y="1991510"/>
                  </a:lnTo>
                  <a:cubicBezTo>
                    <a:pt x="898060" y="1686424"/>
                    <a:pt x="991035" y="1339638"/>
                    <a:pt x="991035" y="988100"/>
                  </a:cubicBezTo>
                  <a:cubicBezTo>
                    <a:pt x="991035" y="636565"/>
                    <a:pt x="901230" y="301126"/>
                    <a:pt x="731391" y="0"/>
                  </a:cubicBezTo>
                  <a:lnTo>
                    <a:pt x="626001" y="60963"/>
                  </a:lnTo>
                  <a:lnTo>
                    <a:pt x="119653" y="353120"/>
                  </a:lnTo>
                  <a:cubicBezTo>
                    <a:pt x="227420" y="547098"/>
                    <a:pt x="284473" y="766149"/>
                    <a:pt x="284473" y="988100"/>
                  </a:cubicBez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39">
              <a:extLst>
                <a:ext uri="{FF2B5EF4-FFF2-40B4-BE49-F238E27FC236}">
                  <a16:creationId xmlns:a16="http://schemas.microsoft.com/office/drawing/2014/main" id="{701850FC-182E-553E-80E2-3F47FBD3B6F3}"/>
                </a:ext>
              </a:extLst>
            </p:cNvPr>
            <p:cNvSpPr/>
            <p:nvPr/>
          </p:nvSpPr>
          <p:spPr>
            <a:xfrm>
              <a:off x="4525234" y="1150479"/>
              <a:ext cx="1829665" cy="1341750"/>
            </a:xfrm>
            <a:custGeom>
              <a:avLst/>
              <a:gdLst>
                <a:gd name="connsiteX0" fmla="*/ 44903 w 1829665"/>
                <a:gd name="connsiteY0" fmla="*/ 825530 h 1341750"/>
                <a:gd name="connsiteX1" fmla="*/ 0 w 1829665"/>
                <a:gd name="connsiteY1" fmla="*/ 921332 h 1341750"/>
                <a:gd name="connsiteX2" fmla="*/ 728749 w 1829665"/>
                <a:gd name="connsiteY2" fmla="*/ 1341750 h 1341750"/>
                <a:gd name="connsiteX3" fmla="*/ 1829665 w 1829665"/>
                <a:gd name="connsiteY3" fmla="*/ 706240 h 1341750"/>
                <a:gd name="connsiteX4" fmla="*/ 1829665 w 1829665"/>
                <a:gd name="connsiteY4" fmla="*/ 0 h 1341750"/>
                <a:gd name="connsiteX5" fmla="*/ 1268642 w 1829665"/>
                <a:gd name="connsiteY5" fmla="*/ 87094 h 1341750"/>
                <a:gd name="connsiteX6" fmla="*/ 44903 w 1829665"/>
                <a:gd name="connsiteY6" fmla="*/ 825794 h 134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65" h="1341750">
                  <a:moveTo>
                    <a:pt x="44903" y="825530"/>
                  </a:moveTo>
                  <a:cubicBezTo>
                    <a:pt x="26942" y="857991"/>
                    <a:pt x="11886" y="892300"/>
                    <a:pt x="0" y="921332"/>
                  </a:cubicBezTo>
                  <a:lnTo>
                    <a:pt x="728749" y="1341750"/>
                  </a:lnTo>
                  <a:cubicBezTo>
                    <a:pt x="962245" y="955641"/>
                    <a:pt x="1380107" y="714421"/>
                    <a:pt x="1829665" y="706240"/>
                  </a:cubicBezTo>
                  <a:lnTo>
                    <a:pt x="1829665" y="0"/>
                  </a:lnTo>
                  <a:cubicBezTo>
                    <a:pt x="1640809" y="2376"/>
                    <a:pt x="1451952" y="31670"/>
                    <a:pt x="1268642" y="87094"/>
                  </a:cubicBezTo>
                  <a:cubicBezTo>
                    <a:pt x="824366" y="153599"/>
                    <a:pt x="263607" y="428337"/>
                    <a:pt x="44903" y="825794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40">
              <a:extLst>
                <a:ext uri="{FF2B5EF4-FFF2-40B4-BE49-F238E27FC236}">
                  <a16:creationId xmlns:a16="http://schemas.microsoft.com/office/drawing/2014/main" id="{DE5200A5-EAE3-A7C0-59E5-AD92960898D5}"/>
                </a:ext>
              </a:extLst>
            </p:cNvPr>
            <p:cNvSpPr/>
            <p:nvPr/>
          </p:nvSpPr>
          <p:spPr>
            <a:xfrm>
              <a:off x="6402180" y="1150217"/>
              <a:ext cx="1712653" cy="1342012"/>
            </a:xfrm>
            <a:custGeom>
              <a:avLst/>
              <a:gdLst>
                <a:gd name="connsiteX0" fmla="*/ 0 w 1712653"/>
                <a:gd name="connsiteY0" fmla="*/ 0 h 1342012"/>
                <a:gd name="connsiteX1" fmla="*/ 0 w 1712653"/>
                <a:gd name="connsiteY1" fmla="*/ 706238 h 1342012"/>
                <a:gd name="connsiteX2" fmla="*/ 1100651 w 1712653"/>
                <a:gd name="connsiteY2" fmla="*/ 1342013 h 1342012"/>
                <a:gd name="connsiteX3" fmla="*/ 1675938 w 1712653"/>
                <a:gd name="connsiteY3" fmla="*/ 1010272 h 1342012"/>
                <a:gd name="connsiteX4" fmla="*/ 1712653 w 1712653"/>
                <a:gd name="connsiteY4" fmla="*/ 989157 h 1342012"/>
                <a:gd name="connsiteX5" fmla="*/ 0 w 1712653"/>
                <a:gd name="connsiteY5" fmla="*/ 0 h 1342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2653" h="1342012">
                  <a:moveTo>
                    <a:pt x="0" y="0"/>
                  </a:moveTo>
                  <a:lnTo>
                    <a:pt x="0" y="706238"/>
                  </a:lnTo>
                  <a:cubicBezTo>
                    <a:pt x="449558" y="714419"/>
                    <a:pt x="867420" y="955903"/>
                    <a:pt x="1100651" y="1342013"/>
                  </a:cubicBezTo>
                  <a:lnTo>
                    <a:pt x="1675938" y="1010272"/>
                  </a:lnTo>
                  <a:lnTo>
                    <a:pt x="1712653" y="989157"/>
                  </a:lnTo>
                  <a:cubicBezTo>
                    <a:pt x="1352901" y="385053"/>
                    <a:pt x="700487" y="844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" name="ZoneTexte 41">
              <a:extLst>
                <a:ext uri="{FF2B5EF4-FFF2-40B4-BE49-F238E27FC236}">
                  <a16:creationId xmlns:a16="http://schemas.microsoft.com/office/drawing/2014/main" id="{5A2D66E3-C6B9-31CF-7840-CEFBCBEC0E86}"/>
                </a:ext>
              </a:extLst>
            </p:cNvPr>
            <p:cNvSpPr txBox="1"/>
            <p:nvPr/>
          </p:nvSpPr>
          <p:spPr>
            <a:xfrm>
              <a:off x="7743410" y="249222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56" name="ZoneTexte 42">
              <a:extLst>
                <a:ext uri="{FF2B5EF4-FFF2-40B4-BE49-F238E27FC236}">
                  <a16:creationId xmlns:a16="http://schemas.microsoft.com/office/drawing/2014/main" id="{750D2F3E-BAE9-D50B-1C2D-B13041ED2C4E}"/>
                </a:ext>
              </a:extLst>
            </p:cNvPr>
            <p:cNvSpPr txBox="1"/>
            <p:nvPr/>
          </p:nvSpPr>
          <p:spPr>
            <a:xfrm>
              <a:off x="6482168" y="132558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04</a:t>
              </a:r>
            </a:p>
          </p:txBody>
        </p:sp>
        <p:sp>
          <p:nvSpPr>
            <p:cNvPr id="57" name="ZoneTexte 43">
              <a:extLst>
                <a:ext uri="{FF2B5EF4-FFF2-40B4-BE49-F238E27FC236}">
                  <a16:creationId xmlns:a16="http://schemas.microsoft.com/office/drawing/2014/main" id="{EA3AF26B-0738-D088-E712-FCC471345EE5}"/>
                </a:ext>
              </a:extLst>
            </p:cNvPr>
            <p:cNvSpPr txBox="1"/>
            <p:nvPr/>
          </p:nvSpPr>
          <p:spPr>
            <a:xfrm>
              <a:off x="4768982" y="1861608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03</a:t>
              </a:r>
            </a:p>
          </p:txBody>
        </p:sp>
        <p:sp>
          <p:nvSpPr>
            <p:cNvPr id="58" name="ZoneTexte 44">
              <a:extLst>
                <a:ext uri="{FF2B5EF4-FFF2-40B4-BE49-F238E27FC236}">
                  <a16:creationId xmlns:a16="http://schemas.microsoft.com/office/drawing/2014/main" id="{C20E2ED7-F4F4-036E-E798-CF8EBA027671}"/>
                </a:ext>
              </a:extLst>
            </p:cNvPr>
            <p:cNvSpPr txBox="1"/>
            <p:nvPr/>
          </p:nvSpPr>
          <p:spPr>
            <a:xfrm>
              <a:off x="4411630" y="371142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02</a:t>
              </a:r>
            </a:p>
          </p:txBody>
        </p:sp>
        <p:sp>
          <p:nvSpPr>
            <p:cNvPr id="59" name="ZoneTexte 45">
              <a:extLst>
                <a:ext uri="{FF2B5EF4-FFF2-40B4-BE49-F238E27FC236}">
                  <a16:creationId xmlns:a16="http://schemas.microsoft.com/office/drawing/2014/main" id="{9EBCE97D-9554-D765-077C-9C359858937A}"/>
                </a:ext>
              </a:extLst>
            </p:cNvPr>
            <p:cNvSpPr txBox="1"/>
            <p:nvPr/>
          </p:nvSpPr>
          <p:spPr>
            <a:xfrm>
              <a:off x="5872568" y="528798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01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B67AB2A-0ABD-D995-2635-BBFC849F8305}"/>
                </a:ext>
              </a:extLst>
            </p:cNvPr>
            <p:cNvSpPr/>
            <p:nvPr/>
          </p:nvSpPr>
          <p:spPr>
            <a:xfrm>
              <a:off x="5155563" y="1749094"/>
              <a:ext cx="1199336" cy="743135"/>
            </a:xfrm>
            <a:custGeom>
              <a:avLst/>
              <a:gdLst>
                <a:gd name="connsiteX0" fmla="*/ 1199336 w 1199336"/>
                <a:gd name="connsiteY0" fmla="*/ 0 h 743135"/>
                <a:gd name="connsiteX1" fmla="*/ 1199336 w 1199336"/>
                <a:gd name="connsiteY1" fmla="*/ 107625 h 743135"/>
                <a:gd name="connsiteX2" fmla="*/ 98420 w 1199336"/>
                <a:gd name="connsiteY2" fmla="*/ 743135 h 743135"/>
                <a:gd name="connsiteX3" fmla="*/ 0 w 1199336"/>
                <a:gd name="connsiteY3" fmla="*/ 686356 h 743135"/>
                <a:gd name="connsiteX4" fmla="*/ 34498 w 1199336"/>
                <a:gd name="connsiteY4" fmla="*/ 629571 h 743135"/>
                <a:gd name="connsiteX5" fmla="*/ 1074350 w 1199336"/>
                <a:gd name="connsiteY5" fmla="*/ 6311 h 743135"/>
                <a:gd name="connsiteX6" fmla="*/ 1199336 w 1199336"/>
                <a:gd name="connsiteY6" fmla="*/ 0 h 74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9336" h="743135">
                  <a:moveTo>
                    <a:pt x="1199336" y="0"/>
                  </a:moveTo>
                  <a:lnTo>
                    <a:pt x="1199336" y="107625"/>
                  </a:lnTo>
                  <a:cubicBezTo>
                    <a:pt x="749778" y="115806"/>
                    <a:pt x="331916" y="357026"/>
                    <a:pt x="98420" y="743135"/>
                  </a:cubicBezTo>
                  <a:lnTo>
                    <a:pt x="0" y="686356"/>
                  </a:lnTo>
                  <a:lnTo>
                    <a:pt x="34498" y="629571"/>
                  </a:lnTo>
                  <a:cubicBezTo>
                    <a:pt x="265844" y="287134"/>
                    <a:pt x="641581" y="50261"/>
                    <a:pt x="1074350" y="6311"/>
                  </a:cubicBezTo>
                  <a:lnTo>
                    <a:pt x="1199336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C2704BD-935F-8062-1826-D01453CB9891}"/>
                </a:ext>
              </a:extLst>
            </p:cNvPr>
            <p:cNvSpPr/>
            <p:nvPr/>
          </p:nvSpPr>
          <p:spPr>
            <a:xfrm>
              <a:off x="6402180" y="1749334"/>
              <a:ext cx="1195758" cy="742896"/>
            </a:xfrm>
            <a:custGeom>
              <a:avLst/>
              <a:gdLst>
                <a:gd name="connsiteX0" fmla="*/ 0 w 1195758"/>
                <a:gd name="connsiteY0" fmla="*/ 0 h 742896"/>
                <a:gd name="connsiteX1" fmla="*/ 120231 w 1195758"/>
                <a:gd name="connsiteY1" fmla="*/ 6071 h 742896"/>
                <a:gd name="connsiteX2" fmla="*/ 1160083 w 1195758"/>
                <a:gd name="connsiteY2" fmla="*/ 629331 h 742896"/>
                <a:gd name="connsiteX3" fmla="*/ 1195758 w 1195758"/>
                <a:gd name="connsiteY3" fmla="*/ 688053 h 742896"/>
                <a:gd name="connsiteX4" fmla="*/ 1100651 w 1195758"/>
                <a:gd name="connsiteY4" fmla="*/ 742896 h 742896"/>
                <a:gd name="connsiteX5" fmla="*/ 0 w 1195758"/>
                <a:gd name="connsiteY5" fmla="*/ 107121 h 742896"/>
                <a:gd name="connsiteX6" fmla="*/ 0 w 1195758"/>
                <a:gd name="connsiteY6" fmla="*/ 0 h 74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5758" h="742896">
                  <a:moveTo>
                    <a:pt x="0" y="0"/>
                  </a:moveTo>
                  <a:lnTo>
                    <a:pt x="120231" y="6071"/>
                  </a:lnTo>
                  <a:cubicBezTo>
                    <a:pt x="553001" y="50021"/>
                    <a:pt x="928737" y="286894"/>
                    <a:pt x="1160083" y="629331"/>
                  </a:cubicBezTo>
                  <a:lnTo>
                    <a:pt x="1195758" y="688053"/>
                  </a:lnTo>
                  <a:lnTo>
                    <a:pt x="1100651" y="742896"/>
                  </a:lnTo>
                  <a:cubicBezTo>
                    <a:pt x="867420" y="356786"/>
                    <a:pt x="449558" y="115302"/>
                    <a:pt x="0" y="10712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34B1BC5-99F9-81DA-47CC-DF4EE6F7626D}"/>
                </a:ext>
              </a:extLst>
            </p:cNvPr>
            <p:cNvSpPr/>
            <p:nvPr/>
          </p:nvSpPr>
          <p:spPr>
            <a:xfrm>
              <a:off x="4945773" y="2475777"/>
              <a:ext cx="284703" cy="1390134"/>
            </a:xfrm>
            <a:custGeom>
              <a:avLst/>
              <a:gdLst>
                <a:gd name="connsiteX0" fmla="*/ 185291 w 284703"/>
                <a:gd name="connsiteY0" fmla="*/ 0 h 1390134"/>
                <a:gd name="connsiteX1" fmla="*/ 284703 w 284703"/>
                <a:gd name="connsiteY1" fmla="*/ 57361 h 1390134"/>
                <a:gd name="connsiteX2" fmla="*/ 119883 w 284703"/>
                <a:gd name="connsiteY2" fmla="*/ 692605 h 1390134"/>
                <a:gd name="connsiteX3" fmla="*/ 213486 w 284703"/>
                <a:gd name="connsiteY3" fmla="*/ 1177749 h 1390134"/>
                <a:gd name="connsiteX4" fmla="*/ 284662 w 284703"/>
                <a:gd name="connsiteY4" fmla="*/ 1327501 h 1390134"/>
                <a:gd name="connsiteX5" fmla="*/ 176099 w 284703"/>
                <a:gd name="connsiteY5" fmla="*/ 1390134 h 1390134"/>
                <a:gd name="connsiteX6" fmla="*/ 172640 w 284703"/>
                <a:gd name="connsiteY6" fmla="*/ 1384440 h 1390134"/>
                <a:gd name="connsiteX7" fmla="*/ 0 w 284703"/>
                <a:gd name="connsiteY7" fmla="*/ 702632 h 1390134"/>
                <a:gd name="connsiteX8" fmla="*/ 172640 w 284703"/>
                <a:gd name="connsiteY8" fmla="*/ 20824 h 1390134"/>
                <a:gd name="connsiteX9" fmla="*/ 185291 w 284703"/>
                <a:gd name="connsiteY9" fmla="*/ 0 h 139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4703" h="1390134">
                  <a:moveTo>
                    <a:pt x="185291" y="0"/>
                  </a:moveTo>
                  <a:lnTo>
                    <a:pt x="284703" y="57361"/>
                  </a:lnTo>
                  <a:cubicBezTo>
                    <a:pt x="176936" y="251603"/>
                    <a:pt x="119883" y="470651"/>
                    <a:pt x="119883" y="692605"/>
                  </a:cubicBezTo>
                  <a:cubicBezTo>
                    <a:pt x="119883" y="859071"/>
                    <a:pt x="151976" y="1023902"/>
                    <a:pt x="213486" y="1177749"/>
                  </a:cubicBezTo>
                  <a:lnTo>
                    <a:pt x="284662" y="1327501"/>
                  </a:lnTo>
                  <a:lnTo>
                    <a:pt x="176099" y="1390134"/>
                  </a:lnTo>
                  <a:lnTo>
                    <a:pt x="172640" y="1384440"/>
                  </a:lnTo>
                  <a:cubicBezTo>
                    <a:pt x="62540" y="1181764"/>
                    <a:pt x="0" y="949502"/>
                    <a:pt x="0" y="702632"/>
                  </a:cubicBezTo>
                  <a:cubicBezTo>
                    <a:pt x="0" y="455763"/>
                    <a:pt x="62540" y="223500"/>
                    <a:pt x="172640" y="20824"/>
                  </a:cubicBezTo>
                  <a:lnTo>
                    <a:pt x="18529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586B247-A5A3-E235-7120-C6B388A91796}"/>
                </a:ext>
              </a:extLst>
            </p:cNvPr>
            <p:cNvSpPr/>
            <p:nvPr/>
          </p:nvSpPr>
          <p:spPr>
            <a:xfrm>
              <a:off x="7407479" y="2477645"/>
              <a:ext cx="399072" cy="1528088"/>
            </a:xfrm>
            <a:custGeom>
              <a:avLst/>
              <a:gdLst>
                <a:gd name="connsiteX0" fmla="*/ 214916 w 399072"/>
                <a:gd name="connsiteY0" fmla="*/ 0 h 1528088"/>
                <a:gd name="connsiteX1" fmla="*/ 226432 w 399072"/>
                <a:gd name="connsiteY1" fmla="*/ 18956 h 1528088"/>
                <a:gd name="connsiteX2" fmla="*/ 399072 w 399072"/>
                <a:gd name="connsiteY2" fmla="*/ 700764 h 1528088"/>
                <a:gd name="connsiteX3" fmla="*/ 154784 w 399072"/>
                <a:gd name="connsiteY3" fmla="*/ 1500508 h 1528088"/>
                <a:gd name="connsiteX4" fmla="*/ 134160 w 399072"/>
                <a:gd name="connsiteY4" fmla="*/ 1528088 h 1528088"/>
                <a:gd name="connsiteX5" fmla="*/ 0 w 399072"/>
                <a:gd name="connsiteY5" fmla="*/ 1311205 h 1528088"/>
                <a:gd name="connsiteX6" fmla="*/ 96145 w 399072"/>
                <a:gd name="connsiteY6" fmla="*/ 1365834 h 1528088"/>
                <a:gd name="connsiteX7" fmla="*/ 107767 w 399072"/>
                <a:gd name="connsiteY7" fmla="*/ 1345776 h 1528088"/>
                <a:gd name="connsiteX8" fmla="*/ 283945 w 399072"/>
                <a:gd name="connsiteY8" fmla="*/ 690474 h 1528088"/>
                <a:gd name="connsiteX9" fmla="*/ 284473 w 399072"/>
                <a:gd name="connsiteY9" fmla="*/ 689945 h 1528088"/>
                <a:gd name="connsiteX10" fmla="*/ 119653 w 399072"/>
                <a:gd name="connsiteY10" fmla="*/ 54965 h 1528088"/>
                <a:gd name="connsiteX11" fmla="*/ 214916 w 399072"/>
                <a:gd name="connsiteY11" fmla="*/ 0 h 152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9072" h="1528088">
                  <a:moveTo>
                    <a:pt x="214916" y="0"/>
                  </a:moveTo>
                  <a:lnTo>
                    <a:pt x="226432" y="18956"/>
                  </a:lnTo>
                  <a:cubicBezTo>
                    <a:pt x="336533" y="221632"/>
                    <a:pt x="399072" y="453895"/>
                    <a:pt x="399072" y="700764"/>
                  </a:cubicBezTo>
                  <a:cubicBezTo>
                    <a:pt x="399072" y="997007"/>
                    <a:pt x="309015" y="1272217"/>
                    <a:pt x="154784" y="1500508"/>
                  </a:cubicBezTo>
                  <a:lnTo>
                    <a:pt x="134160" y="1528088"/>
                  </a:lnTo>
                  <a:lnTo>
                    <a:pt x="0" y="1311205"/>
                  </a:lnTo>
                  <a:lnTo>
                    <a:pt x="96145" y="1365834"/>
                  </a:lnTo>
                  <a:lnTo>
                    <a:pt x="107767" y="1345776"/>
                  </a:lnTo>
                  <a:cubicBezTo>
                    <a:pt x="222930" y="1146786"/>
                    <a:pt x="283945" y="920344"/>
                    <a:pt x="283945" y="690474"/>
                  </a:cubicBezTo>
                  <a:lnTo>
                    <a:pt x="284473" y="689945"/>
                  </a:lnTo>
                  <a:cubicBezTo>
                    <a:pt x="284473" y="467994"/>
                    <a:pt x="227420" y="248943"/>
                    <a:pt x="119653" y="54965"/>
                  </a:cubicBezTo>
                  <a:lnTo>
                    <a:pt x="214916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7563954-9ECB-0D64-9D85-004FC15E51D9}"/>
                </a:ext>
              </a:extLst>
            </p:cNvPr>
            <p:cNvSpPr/>
            <p:nvPr/>
          </p:nvSpPr>
          <p:spPr>
            <a:xfrm>
              <a:off x="5230435" y="3803102"/>
              <a:ext cx="305" cy="264"/>
            </a:xfrm>
            <a:custGeom>
              <a:avLst/>
              <a:gdLst>
                <a:gd name="connsiteX0" fmla="*/ 305 w 305"/>
                <a:gd name="connsiteY0" fmla="*/ 0 h 264"/>
                <a:gd name="connsiteX1" fmla="*/ 41 w 305"/>
                <a:gd name="connsiteY1" fmla="*/ 264 h 264"/>
                <a:gd name="connsiteX2" fmla="*/ 0 w 305"/>
                <a:gd name="connsiteY2" fmla="*/ 176 h 264"/>
                <a:gd name="connsiteX3" fmla="*/ 305 w 305"/>
                <a:gd name="connsiteY3" fmla="*/ 0 h 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" h="264">
                  <a:moveTo>
                    <a:pt x="305" y="0"/>
                  </a:moveTo>
                  <a:lnTo>
                    <a:pt x="41" y="264"/>
                  </a:lnTo>
                  <a:lnTo>
                    <a:pt x="0" y="176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00857CD-3076-BEB7-1D4B-76DA580A0116}"/>
                </a:ext>
              </a:extLst>
            </p:cNvPr>
            <p:cNvSpPr/>
            <p:nvPr/>
          </p:nvSpPr>
          <p:spPr>
            <a:xfrm>
              <a:off x="5146114" y="3843743"/>
              <a:ext cx="1208522" cy="763968"/>
            </a:xfrm>
            <a:custGeom>
              <a:avLst/>
              <a:gdLst>
                <a:gd name="connsiteX0" fmla="*/ 107606 w 1208522"/>
                <a:gd name="connsiteY0" fmla="*/ 0 h 763968"/>
                <a:gd name="connsiteX1" fmla="*/ 1208522 w 1208522"/>
                <a:gd name="connsiteY1" fmla="*/ 635512 h 763968"/>
                <a:gd name="connsiteX2" fmla="*/ 1208522 w 1208522"/>
                <a:gd name="connsiteY2" fmla="*/ 763968 h 763968"/>
                <a:gd name="connsiteX3" fmla="*/ 1083799 w 1208522"/>
                <a:gd name="connsiteY3" fmla="*/ 757670 h 763968"/>
                <a:gd name="connsiteX4" fmla="*/ 43947 w 1208522"/>
                <a:gd name="connsiteY4" fmla="*/ 134410 h 763968"/>
                <a:gd name="connsiteX5" fmla="*/ 0 w 1208522"/>
                <a:gd name="connsiteY5" fmla="*/ 62071 h 763968"/>
                <a:gd name="connsiteX6" fmla="*/ 107606 w 1208522"/>
                <a:gd name="connsiteY6" fmla="*/ 0 h 763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8522" h="763968">
                  <a:moveTo>
                    <a:pt x="107606" y="0"/>
                  </a:moveTo>
                  <a:cubicBezTo>
                    <a:pt x="341101" y="385845"/>
                    <a:pt x="758964" y="627329"/>
                    <a:pt x="1208522" y="635512"/>
                  </a:cubicBezTo>
                  <a:lnTo>
                    <a:pt x="1208522" y="763968"/>
                  </a:lnTo>
                  <a:lnTo>
                    <a:pt x="1083799" y="757670"/>
                  </a:lnTo>
                  <a:cubicBezTo>
                    <a:pt x="651030" y="713720"/>
                    <a:pt x="275293" y="476848"/>
                    <a:pt x="43947" y="134410"/>
                  </a:cubicBezTo>
                  <a:lnTo>
                    <a:pt x="0" y="62071"/>
                  </a:lnTo>
                  <a:lnTo>
                    <a:pt x="107606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61" name="Graphic 13" descr="Bullseye with solid fill">
            <a:extLst>
              <a:ext uri="{FF2B5EF4-FFF2-40B4-BE49-F238E27FC236}">
                <a16:creationId xmlns:a16="http://schemas.microsoft.com/office/drawing/2014/main" id="{37D7DAED-46E5-8F47-B746-276499439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3379" y="2952174"/>
            <a:ext cx="458569" cy="458569"/>
          </a:xfrm>
          <a:prstGeom prst="rect">
            <a:avLst/>
          </a:prstGeom>
        </p:spPr>
      </p:pic>
      <p:pic>
        <p:nvPicPr>
          <p:cNvPr id="62" name="Graphic 15" descr="Gears with solid fill">
            <a:extLst>
              <a:ext uri="{FF2B5EF4-FFF2-40B4-BE49-F238E27FC236}">
                <a16:creationId xmlns:a16="http://schemas.microsoft.com/office/drawing/2014/main" id="{49D6CDFF-49D8-753D-8B9D-B7E091D00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6274" y="3075272"/>
            <a:ext cx="458569" cy="458569"/>
          </a:xfrm>
          <a:prstGeom prst="rect">
            <a:avLst/>
          </a:prstGeom>
        </p:spPr>
      </p:pic>
      <p:pic>
        <p:nvPicPr>
          <p:cNvPr id="63" name="Graphic 16" descr="Hourglass 30% with solid fill">
            <a:extLst>
              <a:ext uri="{FF2B5EF4-FFF2-40B4-BE49-F238E27FC236}">
                <a16:creationId xmlns:a16="http://schemas.microsoft.com/office/drawing/2014/main" id="{C852584E-8300-0A1D-54D0-2250D042B9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89704" y="1448706"/>
            <a:ext cx="458569" cy="458569"/>
          </a:xfrm>
          <a:prstGeom prst="rect">
            <a:avLst/>
          </a:prstGeom>
        </p:spPr>
      </p:pic>
      <p:pic>
        <p:nvPicPr>
          <p:cNvPr id="64" name="Graphic 17" descr="Lightbulb with solid fill">
            <a:extLst>
              <a:ext uri="{FF2B5EF4-FFF2-40B4-BE49-F238E27FC236}">
                <a16:creationId xmlns:a16="http://schemas.microsoft.com/office/drawing/2014/main" id="{66FC6FB8-F888-8A66-454E-A581496E8B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78318" y="4494356"/>
            <a:ext cx="458569" cy="458569"/>
          </a:xfrm>
          <a:prstGeom prst="rect">
            <a:avLst/>
          </a:prstGeom>
        </p:spPr>
      </p:pic>
      <p:pic>
        <p:nvPicPr>
          <p:cNvPr id="65" name="Graphic 18" descr="Research with solid fill">
            <a:extLst>
              <a:ext uri="{FF2B5EF4-FFF2-40B4-BE49-F238E27FC236}">
                <a16:creationId xmlns:a16="http://schemas.microsoft.com/office/drawing/2014/main" id="{97C3334D-191C-FE7D-7654-CC7FA6E2C3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29221" y="1522958"/>
            <a:ext cx="458569" cy="4585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C578E5-71AF-3405-D690-6847A5A7B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Cognitive Cycle – Slide Template</a:t>
            </a:r>
          </a:p>
        </p:txBody>
      </p:sp>
      <p:pic>
        <p:nvPicPr>
          <p:cNvPr id="55" name="Graphic 31" descr="Lights On with solid fill">
            <a:extLst>
              <a:ext uri="{FF2B5EF4-FFF2-40B4-BE49-F238E27FC236}">
                <a16:creationId xmlns:a16="http://schemas.microsoft.com/office/drawing/2014/main" id="{11EC14B6-183C-1C36-06FB-154C74A4F2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587983" y="2410189"/>
            <a:ext cx="1463273" cy="146327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040FE58-BA2D-6603-953E-392CF8B07C3C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C3D6B79-8668-1660-8398-A710FCB20C0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C85A353-2707-5A36-1A1D-D7C7FA6269C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95A3D7D-A5CC-D1B7-7FDC-AD5C43D43A06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0DB6676-E9BB-BDE8-9149-18AB773F526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B6F1994-D9D2-6652-9FAC-079D8DC24AC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8CF8FA1-F5BB-3D9D-98F9-DC4E6DF23E00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D428090-3C5E-D4F2-5E82-4E521558077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54CDE4B-1C54-66EC-5840-5F0975C5E91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872C924-442B-D6AE-04F1-61DDE2B2EAF1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1E23FD5-4DD6-0250-20C5-341B1280674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4612872-293D-99C6-594D-4C1C589EABF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F9B9F3E-422D-9308-E8C5-EA4A7365B4AF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839F968-A6AD-3DB6-A023-CB9A78D6032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3C4FBF7-0029-8A5D-77CF-ECAC3E64D7C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6582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0D817-EE66-D400-A8AC-AC6F855F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0A01A10-FF0E-01C9-8AFF-486CE21678B8}"/>
              </a:ext>
            </a:extLst>
          </p:cNvPr>
          <p:cNvGrpSpPr/>
          <p:nvPr/>
        </p:nvGrpSpPr>
        <p:grpSpPr>
          <a:xfrm>
            <a:off x="3793486" y="1150217"/>
            <a:ext cx="4605028" cy="4557829"/>
            <a:chOff x="3793486" y="1150217"/>
            <a:chExt cx="4605028" cy="4557829"/>
          </a:xfrm>
        </p:grpSpPr>
        <p:sp>
          <p:nvSpPr>
            <p:cNvPr id="25" name="Forme libre 36">
              <a:extLst>
                <a:ext uri="{FF2B5EF4-FFF2-40B4-BE49-F238E27FC236}">
                  <a16:creationId xmlns:a16="http://schemas.microsoft.com/office/drawing/2014/main" id="{01A13003-E1E4-C4BD-BF2C-247DDD77F1DB}"/>
                </a:ext>
              </a:extLst>
            </p:cNvPr>
            <p:cNvSpPr/>
            <p:nvPr/>
          </p:nvSpPr>
          <p:spPr>
            <a:xfrm>
              <a:off x="3793486" y="2116149"/>
              <a:ext cx="1437254" cy="2325100"/>
            </a:xfrm>
            <a:custGeom>
              <a:avLst/>
              <a:gdLst>
                <a:gd name="connsiteX0" fmla="*/ 1436990 w 1437254"/>
                <a:gd name="connsiteY0" fmla="*/ 1687217 h 2325100"/>
                <a:gd name="connsiteX1" fmla="*/ 1272170 w 1437254"/>
                <a:gd name="connsiteY1" fmla="*/ 1052233 h 2325100"/>
                <a:gd name="connsiteX2" fmla="*/ 1436990 w 1437254"/>
                <a:gd name="connsiteY2" fmla="*/ 416989 h 2325100"/>
                <a:gd name="connsiteX3" fmla="*/ 714316 w 1437254"/>
                <a:gd name="connsiteY3" fmla="*/ 0 h 2325100"/>
                <a:gd name="connsiteX4" fmla="*/ 702958 w 1437254"/>
                <a:gd name="connsiteY4" fmla="*/ 30087 h 2325100"/>
                <a:gd name="connsiteX5" fmla="*/ 635075 w 1437254"/>
                <a:gd name="connsiteY5" fmla="*/ 190282 h 2325100"/>
                <a:gd name="connsiteX6" fmla="*/ 587795 w 1437254"/>
                <a:gd name="connsiteY6" fmla="*/ 277640 h 2325100"/>
                <a:gd name="connsiteX7" fmla="*/ 497197 w 1437254"/>
                <a:gd name="connsiteY7" fmla="*/ 531263 h 2325100"/>
                <a:gd name="connsiteX8" fmla="*/ 485839 w 1437254"/>
                <a:gd name="connsiteY8" fmla="*/ 560822 h 2325100"/>
                <a:gd name="connsiteX9" fmla="*/ 478971 w 1437254"/>
                <a:gd name="connsiteY9" fmla="*/ 576656 h 2325100"/>
                <a:gd name="connsiteX10" fmla="*/ 495348 w 1437254"/>
                <a:gd name="connsiteY10" fmla="*/ 634980 h 2325100"/>
                <a:gd name="connsiteX11" fmla="*/ 520441 w 1437254"/>
                <a:gd name="connsiteY11" fmla="*/ 693572 h 2325100"/>
                <a:gd name="connsiteX12" fmla="*/ 542100 w 1437254"/>
                <a:gd name="connsiteY12" fmla="*/ 880952 h 2325100"/>
                <a:gd name="connsiteX13" fmla="*/ 413730 w 1437254"/>
                <a:gd name="connsiteY13" fmla="*/ 1022675 h 2325100"/>
                <a:gd name="connsiteX14" fmla="*/ 314151 w 1437254"/>
                <a:gd name="connsiteY14" fmla="*/ 1124810 h 2325100"/>
                <a:gd name="connsiteX15" fmla="*/ 237816 w 1437254"/>
                <a:gd name="connsiteY15" fmla="*/ 1234072 h 2325100"/>
                <a:gd name="connsiteX16" fmla="*/ 181819 w 1437254"/>
                <a:gd name="connsiteY16" fmla="*/ 1316149 h 2325100"/>
                <a:gd name="connsiteX17" fmla="*/ 132690 w 1437254"/>
                <a:gd name="connsiteY17" fmla="*/ 1380543 h 2325100"/>
                <a:gd name="connsiteX18" fmla="*/ 3528 w 1437254"/>
                <a:gd name="connsiteY18" fmla="*/ 1656073 h 2325100"/>
                <a:gd name="connsiteX19" fmla="*/ 142991 w 1437254"/>
                <a:gd name="connsiteY19" fmla="*/ 1777738 h 2325100"/>
                <a:gd name="connsiteX20" fmla="*/ 195554 w 1437254"/>
                <a:gd name="connsiteY20" fmla="*/ 1794101 h 2325100"/>
                <a:gd name="connsiteX21" fmla="*/ 293549 w 1437254"/>
                <a:gd name="connsiteY21" fmla="*/ 1918933 h 2325100"/>
                <a:gd name="connsiteX22" fmla="*/ 257098 w 1437254"/>
                <a:gd name="connsiteY22" fmla="*/ 2058546 h 2325100"/>
                <a:gd name="connsiteX23" fmla="*/ 235174 w 1437254"/>
                <a:gd name="connsiteY23" fmla="*/ 2233522 h 2325100"/>
                <a:gd name="connsiteX24" fmla="*/ 295661 w 1437254"/>
                <a:gd name="connsiteY24" fmla="*/ 2288415 h 2325100"/>
                <a:gd name="connsiteX25" fmla="*/ 316528 w 1437254"/>
                <a:gd name="connsiteY25" fmla="*/ 2298973 h 2325100"/>
                <a:gd name="connsiteX26" fmla="*/ 341093 w 1437254"/>
                <a:gd name="connsiteY26" fmla="*/ 2311904 h 2325100"/>
                <a:gd name="connsiteX27" fmla="*/ 331055 w 1437254"/>
                <a:gd name="connsiteY27" fmla="*/ 2325100 h 2325100"/>
                <a:gd name="connsiteX28" fmla="*/ 560325 w 1437254"/>
                <a:gd name="connsiteY28" fmla="*/ 2192878 h 2325100"/>
                <a:gd name="connsiteX29" fmla="*/ 1437254 w 1437254"/>
                <a:gd name="connsiteY29" fmla="*/ 1686953 h 232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437254" h="2325100">
                  <a:moveTo>
                    <a:pt x="1436990" y="1687217"/>
                  </a:moveTo>
                  <a:cubicBezTo>
                    <a:pt x="1329223" y="1493236"/>
                    <a:pt x="1272170" y="1274188"/>
                    <a:pt x="1272170" y="1052233"/>
                  </a:cubicBezTo>
                  <a:cubicBezTo>
                    <a:pt x="1272170" y="830279"/>
                    <a:pt x="1329223" y="611231"/>
                    <a:pt x="1436990" y="416989"/>
                  </a:cubicBezTo>
                  <a:lnTo>
                    <a:pt x="714316" y="0"/>
                  </a:lnTo>
                  <a:cubicBezTo>
                    <a:pt x="710354" y="10029"/>
                    <a:pt x="706656" y="20058"/>
                    <a:pt x="702958" y="30087"/>
                  </a:cubicBezTo>
                  <a:cubicBezTo>
                    <a:pt x="682884" y="83398"/>
                    <a:pt x="662017" y="138292"/>
                    <a:pt x="635075" y="190282"/>
                  </a:cubicBezTo>
                  <a:cubicBezTo>
                    <a:pt x="616850" y="225385"/>
                    <a:pt x="601266" y="253359"/>
                    <a:pt x="587795" y="277640"/>
                  </a:cubicBezTo>
                  <a:cubicBezTo>
                    <a:pt x="542892" y="358397"/>
                    <a:pt x="522290" y="395346"/>
                    <a:pt x="497197" y="531263"/>
                  </a:cubicBezTo>
                  <a:cubicBezTo>
                    <a:pt x="495348" y="541028"/>
                    <a:pt x="490593" y="551057"/>
                    <a:pt x="485839" y="560822"/>
                  </a:cubicBezTo>
                  <a:cubicBezTo>
                    <a:pt x="483198" y="566099"/>
                    <a:pt x="479499" y="573753"/>
                    <a:pt x="478971" y="576656"/>
                  </a:cubicBezTo>
                  <a:cubicBezTo>
                    <a:pt x="479764" y="582197"/>
                    <a:pt x="491386" y="623106"/>
                    <a:pt x="495348" y="634980"/>
                  </a:cubicBezTo>
                  <a:cubicBezTo>
                    <a:pt x="501686" y="654249"/>
                    <a:pt x="510931" y="673250"/>
                    <a:pt x="520441" y="693572"/>
                  </a:cubicBezTo>
                  <a:cubicBezTo>
                    <a:pt x="547118" y="749522"/>
                    <a:pt x="577230" y="812863"/>
                    <a:pt x="542100" y="880952"/>
                  </a:cubicBezTo>
                  <a:cubicBezTo>
                    <a:pt x="523082" y="917901"/>
                    <a:pt x="469726" y="968835"/>
                    <a:pt x="413730" y="1022675"/>
                  </a:cubicBezTo>
                  <a:cubicBezTo>
                    <a:pt x="375430" y="1059360"/>
                    <a:pt x="336074" y="1097098"/>
                    <a:pt x="314151" y="1124810"/>
                  </a:cubicBezTo>
                  <a:cubicBezTo>
                    <a:pt x="286945" y="1159385"/>
                    <a:pt x="262116" y="1197123"/>
                    <a:pt x="237816" y="1234072"/>
                  </a:cubicBezTo>
                  <a:cubicBezTo>
                    <a:pt x="219590" y="1261781"/>
                    <a:pt x="201365" y="1289494"/>
                    <a:pt x="181819" y="1316149"/>
                  </a:cubicBezTo>
                  <a:cubicBezTo>
                    <a:pt x="166763" y="1337000"/>
                    <a:pt x="149859" y="1358375"/>
                    <a:pt x="132690" y="1380543"/>
                  </a:cubicBezTo>
                  <a:cubicBezTo>
                    <a:pt x="62166" y="1471068"/>
                    <a:pt x="-17867" y="1573996"/>
                    <a:pt x="3528" y="1656073"/>
                  </a:cubicBezTo>
                  <a:cubicBezTo>
                    <a:pt x="15942" y="1703315"/>
                    <a:pt x="62694" y="1744221"/>
                    <a:pt x="142991" y="1777738"/>
                  </a:cubicBezTo>
                  <a:cubicBezTo>
                    <a:pt x="160952" y="1785393"/>
                    <a:pt x="178650" y="1789878"/>
                    <a:pt x="195554" y="1794101"/>
                  </a:cubicBezTo>
                  <a:cubicBezTo>
                    <a:pt x="246796" y="1807297"/>
                    <a:pt x="300152" y="1821021"/>
                    <a:pt x="293549" y="1918933"/>
                  </a:cubicBezTo>
                  <a:cubicBezTo>
                    <a:pt x="290115" y="1968285"/>
                    <a:pt x="273474" y="2014206"/>
                    <a:pt x="257098" y="2058546"/>
                  </a:cubicBezTo>
                  <a:cubicBezTo>
                    <a:pt x="233589" y="2122940"/>
                    <a:pt x="212987" y="2178890"/>
                    <a:pt x="235174" y="2233522"/>
                  </a:cubicBezTo>
                  <a:cubicBezTo>
                    <a:pt x="248117" y="2265191"/>
                    <a:pt x="265021" y="2273374"/>
                    <a:pt x="295661" y="2288415"/>
                  </a:cubicBezTo>
                  <a:cubicBezTo>
                    <a:pt x="302265" y="2291582"/>
                    <a:pt x="309132" y="2295013"/>
                    <a:pt x="316528" y="2298973"/>
                  </a:cubicBezTo>
                  <a:lnTo>
                    <a:pt x="341093" y="2311904"/>
                  </a:lnTo>
                  <a:lnTo>
                    <a:pt x="331055" y="2325100"/>
                  </a:lnTo>
                  <a:lnTo>
                    <a:pt x="560325" y="2192878"/>
                  </a:lnTo>
                  <a:lnTo>
                    <a:pt x="1437254" y="1686953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37">
              <a:extLst>
                <a:ext uri="{FF2B5EF4-FFF2-40B4-BE49-F238E27FC236}">
                  <a16:creationId xmlns:a16="http://schemas.microsoft.com/office/drawing/2014/main" id="{47C704FD-32DB-9DF5-BDA0-ACAEC659D706}"/>
                </a:ext>
              </a:extLst>
            </p:cNvPr>
            <p:cNvSpPr/>
            <p:nvPr/>
          </p:nvSpPr>
          <p:spPr>
            <a:xfrm>
              <a:off x="4050993" y="3843743"/>
              <a:ext cx="2303642" cy="1864303"/>
            </a:xfrm>
            <a:custGeom>
              <a:avLst/>
              <a:gdLst>
                <a:gd name="connsiteX0" fmla="*/ 911 w 2303642"/>
                <a:gd name="connsiteY0" fmla="*/ 730521 h 1864303"/>
                <a:gd name="connsiteX1" fmla="*/ 72228 w 2303642"/>
                <a:gd name="connsiteY1" fmla="*/ 827376 h 1864303"/>
                <a:gd name="connsiteX2" fmla="*/ 150940 w 2303642"/>
                <a:gd name="connsiteY2" fmla="*/ 1013438 h 1864303"/>
                <a:gd name="connsiteX3" fmla="*/ 114753 w 2303642"/>
                <a:gd name="connsiteY3" fmla="*/ 1094723 h 1864303"/>
                <a:gd name="connsiteX4" fmla="*/ 93358 w 2303642"/>
                <a:gd name="connsiteY4" fmla="*/ 1310344 h 1864303"/>
                <a:gd name="connsiteX5" fmla="*/ 750527 w 2303642"/>
                <a:gd name="connsiteY5" fmla="*/ 1471332 h 1864303"/>
                <a:gd name="connsiteX6" fmla="*/ 1113713 w 2303642"/>
                <a:gd name="connsiteY6" fmla="*/ 1449693 h 1864303"/>
                <a:gd name="connsiteX7" fmla="*/ 1343247 w 2303642"/>
                <a:gd name="connsiteY7" fmla="*/ 1738944 h 1864303"/>
                <a:gd name="connsiteX8" fmla="*/ 1370981 w 2303642"/>
                <a:gd name="connsiteY8" fmla="*/ 1838969 h 1864303"/>
                <a:gd name="connsiteX9" fmla="*/ 1380755 w 2303642"/>
                <a:gd name="connsiteY9" fmla="*/ 1864304 h 1864303"/>
                <a:gd name="connsiteX10" fmla="*/ 2303643 w 2303642"/>
                <a:gd name="connsiteY10" fmla="*/ 1864304 h 1864303"/>
                <a:gd name="connsiteX11" fmla="*/ 2303643 w 2303642"/>
                <a:gd name="connsiteY11" fmla="*/ 635512 h 1864303"/>
                <a:gd name="connsiteX12" fmla="*/ 1202727 w 2303642"/>
                <a:gd name="connsiteY12" fmla="*/ 0 h 1864303"/>
                <a:gd name="connsiteX13" fmla="*/ 247878 w 2303642"/>
                <a:gd name="connsiteY13" fmla="*/ 550793 h 1864303"/>
                <a:gd name="connsiteX14" fmla="*/ 6458 w 2303642"/>
                <a:gd name="connsiteY14" fmla="*/ 690141 h 1864303"/>
                <a:gd name="connsiteX15" fmla="*/ 383 w 2303642"/>
                <a:gd name="connsiteY15" fmla="*/ 730257 h 186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3642" h="1864303">
                  <a:moveTo>
                    <a:pt x="911" y="730521"/>
                  </a:moveTo>
                  <a:cubicBezTo>
                    <a:pt x="4345" y="765885"/>
                    <a:pt x="37362" y="795708"/>
                    <a:pt x="72228" y="827376"/>
                  </a:cubicBezTo>
                  <a:cubicBezTo>
                    <a:pt x="121621" y="872244"/>
                    <a:pt x="183429" y="928194"/>
                    <a:pt x="150940" y="1013438"/>
                  </a:cubicBezTo>
                  <a:cubicBezTo>
                    <a:pt x="138790" y="1045371"/>
                    <a:pt x="126112" y="1071499"/>
                    <a:pt x="114753" y="1094723"/>
                  </a:cubicBezTo>
                  <a:cubicBezTo>
                    <a:pt x="81473" y="1163080"/>
                    <a:pt x="61398" y="1203985"/>
                    <a:pt x="93358" y="1310344"/>
                  </a:cubicBezTo>
                  <a:cubicBezTo>
                    <a:pt x="168902" y="1561593"/>
                    <a:pt x="477939" y="1513558"/>
                    <a:pt x="750527" y="1471332"/>
                  </a:cubicBezTo>
                  <a:cubicBezTo>
                    <a:pt x="889991" y="1449693"/>
                    <a:pt x="1021794" y="1429370"/>
                    <a:pt x="1113713" y="1449693"/>
                  </a:cubicBezTo>
                  <a:cubicBezTo>
                    <a:pt x="1281439" y="1487431"/>
                    <a:pt x="1312872" y="1615168"/>
                    <a:pt x="1343247" y="1738944"/>
                  </a:cubicBezTo>
                  <a:cubicBezTo>
                    <a:pt x="1351435" y="1772197"/>
                    <a:pt x="1359888" y="1806772"/>
                    <a:pt x="1370981" y="1838969"/>
                  </a:cubicBezTo>
                  <a:cubicBezTo>
                    <a:pt x="1373887" y="1847413"/>
                    <a:pt x="1377321" y="1855860"/>
                    <a:pt x="1380755" y="1864304"/>
                  </a:cubicBezTo>
                  <a:lnTo>
                    <a:pt x="2303643" y="1864304"/>
                  </a:lnTo>
                  <a:lnTo>
                    <a:pt x="2303643" y="635512"/>
                  </a:lnTo>
                  <a:cubicBezTo>
                    <a:pt x="1854085" y="627329"/>
                    <a:pt x="1436222" y="385845"/>
                    <a:pt x="1202727" y="0"/>
                  </a:cubicBezTo>
                  <a:lnTo>
                    <a:pt x="247878" y="550793"/>
                  </a:lnTo>
                  <a:lnTo>
                    <a:pt x="6458" y="690141"/>
                  </a:lnTo>
                  <a:cubicBezTo>
                    <a:pt x="1175" y="703601"/>
                    <a:pt x="-938" y="716533"/>
                    <a:pt x="383" y="730257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38">
              <a:extLst>
                <a:ext uri="{FF2B5EF4-FFF2-40B4-BE49-F238E27FC236}">
                  <a16:creationId xmlns:a16="http://schemas.microsoft.com/office/drawing/2014/main" id="{DE90D45C-591F-4DEC-85A6-3B4B9BFE1021}"/>
                </a:ext>
              </a:extLst>
            </p:cNvPr>
            <p:cNvSpPr/>
            <p:nvPr/>
          </p:nvSpPr>
          <p:spPr>
            <a:xfrm>
              <a:off x="7407479" y="2179490"/>
              <a:ext cx="991035" cy="2079131"/>
            </a:xfrm>
            <a:custGeom>
              <a:avLst/>
              <a:gdLst>
                <a:gd name="connsiteX0" fmla="*/ 283945 w 991035"/>
                <a:gd name="connsiteY0" fmla="*/ 988629 h 2079131"/>
                <a:gd name="connsiteX1" fmla="*/ 107767 w 991035"/>
                <a:gd name="connsiteY1" fmla="*/ 1643931 h 2079131"/>
                <a:gd name="connsiteX2" fmla="*/ 96145 w 991035"/>
                <a:gd name="connsiteY2" fmla="*/ 1663989 h 2079131"/>
                <a:gd name="connsiteX3" fmla="*/ 0 w 991035"/>
                <a:gd name="connsiteY3" fmla="*/ 1609360 h 2079131"/>
                <a:gd name="connsiteX4" fmla="*/ 285530 w 991035"/>
                <a:gd name="connsiteY4" fmla="*/ 2070949 h 2079131"/>
                <a:gd name="connsiteX5" fmla="*/ 828592 w 991035"/>
                <a:gd name="connsiteY5" fmla="*/ 2079132 h 2079131"/>
                <a:gd name="connsiteX6" fmla="*/ 710524 w 991035"/>
                <a:gd name="connsiteY6" fmla="*/ 2012096 h 2079131"/>
                <a:gd name="connsiteX7" fmla="*/ 722410 w 991035"/>
                <a:gd name="connsiteY7" fmla="*/ 1991510 h 2079131"/>
                <a:gd name="connsiteX8" fmla="*/ 991035 w 991035"/>
                <a:gd name="connsiteY8" fmla="*/ 988100 h 2079131"/>
                <a:gd name="connsiteX9" fmla="*/ 731391 w 991035"/>
                <a:gd name="connsiteY9" fmla="*/ 0 h 2079131"/>
                <a:gd name="connsiteX10" fmla="*/ 626001 w 991035"/>
                <a:gd name="connsiteY10" fmla="*/ 60963 h 2079131"/>
                <a:gd name="connsiteX11" fmla="*/ 119653 w 991035"/>
                <a:gd name="connsiteY11" fmla="*/ 353120 h 2079131"/>
                <a:gd name="connsiteX12" fmla="*/ 284473 w 991035"/>
                <a:gd name="connsiteY12" fmla="*/ 988100 h 2079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91035" h="2079131">
                  <a:moveTo>
                    <a:pt x="283945" y="988629"/>
                  </a:moveTo>
                  <a:cubicBezTo>
                    <a:pt x="283945" y="1218499"/>
                    <a:pt x="222930" y="1444941"/>
                    <a:pt x="107767" y="1643931"/>
                  </a:cubicBezTo>
                  <a:lnTo>
                    <a:pt x="96145" y="1663989"/>
                  </a:lnTo>
                  <a:lnTo>
                    <a:pt x="0" y="1609360"/>
                  </a:lnTo>
                  <a:lnTo>
                    <a:pt x="285530" y="2070949"/>
                  </a:lnTo>
                  <a:lnTo>
                    <a:pt x="828592" y="2079132"/>
                  </a:lnTo>
                  <a:lnTo>
                    <a:pt x="710524" y="2012096"/>
                  </a:lnTo>
                  <a:lnTo>
                    <a:pt x="722410" y="1991510"/>
                  </a:lnTo>
                  <a:cubicBezTo>
                    <a:pt x="898060" y="1686424"/>
                    <a:pt x="991035" y="1339638"/>
                    <a:pt x="991035" y="988100"/>
                  </a:cubicBezTo>
                  <a:cubicBezTo>
                    <a:pt x="991035" y="636565"/>
                    <a:pt x="901230" y="301126"/>
                    <a:pt x="731391" y="0"/>
                  </a:cubicBezTo>
                  <a:lnTo>
                    <a:pt x="626001" y="60963"/>
                  </a:lnTo>
                  <a:lnTo>
                    <a:pt x="119653" y="353120"/>
                  </a:lnTo>
                  <a:cubicBezTo>
                    <a:pt x="227420" y="547098"/>
                    <a:pt x="284473" y="766149"/>
                    <a:pt x="284473" y="988100"/>
                  </a:cubicBez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39">
              <a:extLst>
                <a:ext uri="{FF2B5EF4-FFF2-40B4-BE49-F238E27FC236}">
                  <a16:creationId xmlns:a16="http://schemas.microsoft.com/office/drawing/2014/main" id="{787947A8-BFCA-4704-9C3D-9E348E25A5F9}"/>
                </a:ext>
              </a:extLst>
            </p:cNvPr>
            <p:cNvSpPr/>
            <p:nvPr/>
          </p:nvSpPr>
          <p:spPr>
            <a:xfrm>
              <a:off x="4525234" y="1150479"/>
              <a:ext cx="1829665" cy="1341750"/>
            </a:xfrm>
            <a:custGeom>
              <a:avLst/>
              <a:gdLst>
                <a:gd name="connsiteX0" fmla="*/ 44903 w 1829665"/>
                <a:gd name="connsiteY0" fmla="*/ 825530 h 1341750"/>
                <a:gd name="connsiteX1" fmla="*/ 0 w 1829665"/>
                <a:gd name="connsiteY1" fmla="*/ 921332 h 1341750"/>
                <a:gd name="connsiteX2" fmla="*/ 728749 w 1829665"/>
                <a:gd name="connsiteY2" fmla="*/ 1341750 h 1341750"/>
                <a:gd name="connsiteX3" fmla="*/ 1829665 w 1829665"/>
                <a:gd name="connsiteY3" fmla="*/ 706240 h 1341750"/>
                <a:gd name="connsiteX4" fmla="*/ 1829665 w 1829665"/>
                <a:gd name="connsiteY4" fmla="*/ 0 h 1341750"/>
                <a:gd name="connsiteX5" fmla="*/ 1268642 w 1829665"/>
                <a:gd name="connsiteY5" fmla="*/ 87094 h 1341750"/>
                <a:gd name="connsiteX6" fmla="*/ 44903 w 1829665"/>
                <a:gd name="connsiteY6" fmla="*/ 825794 h 134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9665" h="1341750">
                  <a:moveTo>
                    <a:pt x="44903" y="825530"/>
                  </a:moveTo>
                  <a:cubicBezTo>
                    <a:pt x="26942" y="857991"/>
                    <a:pt x="11886" y="892300"/>
                    <a:pt x="0" y="921332"/>
                  </a:cubicBezTo>
                  <a:lnTo>
                    <a:pt x="728749" y="1341750"/>
                  </a:lnTo>
                  <a:cubicBezTo>
                    <a:pt x="962245" y="955641"/>
                    <a:pt x="1380107" y="714421"/>
                    <a:pt x="1829665" y="706240"/>
                  </a:cubicBezTo>
                  <a:lnTo>
                    <a:pt x="1829665" y="0"/>
                  </a:lnTo>
                  <a:cubicBezTo>
                    <a:pt x="1640809" y="2376"/>
                    <a:pt x="1451952" y="31670"/>
                    <a:pt x="1268642" y="87094"/>
                  </a:cubicBezTo>
                  <a:cubicBezTo>
                    <a:pt x="824366" y="153599"/>
                    <a:pt x="263607" y="428337"/>
                    <a:pt x="44903" y="825794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40">
              <a:extLst>
                <a:ext uri="{FF2B5EF4-FFF2-40B4-BE49-F238E27FC236}">
                  <a16:creationId xmlns:a16="http://schemas.microsoft.com/office/drawing/2014/main" id="{D69C54FB-F10E-235F-84EB-EC83DE78BAEB}"/>
                </a:ext>
              </a:extLst>
            </p:cNvPr>
            <p:cNvSpPr/>
            <p:nvPr/>
          </p:nvSpPr>
          <p:spPr>
            <a:xfrm>
              <a:off x="6402180" y="1150217"/>
              <a:ext cx="1712653" cy="1342012"/>
            </a:xfrm>
            <a:custGeom>
              <a:avLst/>
              <a:gdLst>
                <a:gd name="connsiteX0" fmla="*/ 0 w 1712653"/>
                <a:gd name="connsiteY0" fmla="*/ 0 h 1342012"/>
                <a:gd name="connsiteX1" fmla="*/ 0 w 1712653"/>
                <a:gd name="connsiteY1" fmla="*/ 706238 h 1342012"/>
                <a:gd name="connsiteX2" fmla="*/ 1100651 w 1712653"/>
                <a:gd name="connsiteY2" fmla="*/ 1342013 h 1342012"/>
                <a:gd name="connsiteX3" fmla="*/ 1675938 w 1712653"/>
                <a:gd name="connsiteY3" fmla="*/ 1010272 h 1342012"/>
                <a:gd name="connsiteX4" fmla="*/ 1712653 w 1712653"/>
                <a:gd name="connsiteY4" fmla="*/ 989157 h 1342012"/>
                <a:gd name="connsiteX5" fmla="*/ 0 w 1712653"/>
                <a:gd name="connsiteY5" fmla="*/ 0 h 1342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2653" h="1342012">
                  <a:moveTo>
                    <a:pt x="0" y="0"/>
                  </a:moveTo>
                  <a:lnTo>
                    <a:pt x="0" y="706238"/>
                  </a:lnTo>
                  <a:cubicBezTo>
                    <a:pt x="449558" y="714419"/>
                    <a:pt x="867420" y="955903"/>
                    <a:pt x="1100651" y="1342013"/>
                  </a:cubicBezTo>
                  <a:lnTo>
                    <a:pt x="1675938" y="1010272"/>
                  </a:lnTo>
                  <a:lnTo>
                    <a:pt x="1712653" y="989157"/>
                  </a:lnTo>
                  <a:cubicBezTo>
                    <a:pt x="1352901" y="385053"/>
                    <a:pt x="700487" y="844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" name="ZoneTexte 41">
              <a:extLst>
                <a:ext uri="{FF2B5EF4-FFF2-40B4-BE49-F238E27FC236}">
                  <a16:creationId xmlns:a16="http://schemas.microsoft.com/office/drawing/2014/main" id="{1AF92C26-129C-B0BC-950A-31E10C7D62A9}"/>
                </a:ext>
              </a:extLst>
            </p:cNvPr>
            <p:cNvSpPr txBox="1"/>
            <p:nvPr/>
          </p:nvSpPr>
          <p:spPr>
            <a:xfrm>
              <a:off x="7743410" y="249222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56" name="ZoneTexte 42">
              <a:extLst>
                <a:ext uri="{FF2B5EF4-FFF2-40B4-BE49-F238E27FC236}">
                  <a16:creationId xmlns:a16="http://schemas.microsoft.com/office/drawing/2014/main" id="{E3D061DA-F656-3A08-E820-1540C64ED323}"/>
                </a:ext>
              </a:extLst>
            </p:cNvPr>
            <p:cNvSpPr txBox="1"/>
            <p:nvPr/>
          </p:nvSpPr>
          <p:spPr>
            <a:xfrm>
              <a:off x="6482168" y="132558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04</a:t>
              </a:r>
            </a:p>
          </p:txBody>
        </p:sp>
        <p:sp>
          <p:nvSpPr>
            <p:cNvPr id="57" name="ZoneTexte 43">
              <a:extLst>
                <a:ext uri="{FF2B5EF4-FFF2-40B4-BE49-F238E27FC236}">
                  <a16:creationId xmlns:a16="http://schemas.microsoft.com/office/drawing/2014/main" id="{04A5B865-C8D3-6BD4-BAE6-03EDD3AEEC55}"/>
                </a:ext>
              </a:extLst>
            </p:cNvPr>
            <p:cNvSpPr txBox="1"/>
            <p:nvPr/>
          </p:nvSpPr>
          <p:spPr>
            <a:xfrm>
              <a:off x="4768982" y="1861608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03</a:t>
              </a:r>
            </a:p>
          </p:txBody>
        </p:sp>
        <p:sp>
          <p:nvSpPr>
            <p:cNvPr id="58" name="ZoneTexte 44">
              <a:extLst>
                <a:ext uri="{FF2B5EF4-FFF2-40B4-BE49-F238E27FC236}">
                  <a16:creationId xmlns:a16="http://schemas.microsoft.com/office/drawing/2014/main" id="{D19204E7-14E7-6F17-AC7E-67F397D51797}"/>
                </a:ext>
              </a:extLst>
            </p:cNvPr>
            <p:cNvSpPr txBox="1"/>
            <p:nvPr/>
          </p:nvSpPr>
          <p:spPr>
            <a:xfrm>
              <a:off x="4411630" y="371142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02</a:t>
              </a:r>
            </a:p>
          </p:txBody>
        </p:sp>
        <p:sp>
          <p:nvSpPr>
            <p:cNvPr id="59" name="ZoneTexte 45">
              <a:extLst>
                <a:ext uri="{FF2B5EF4-FFF2-40B4-BE49-F238E27FC236}">
                  <a16:creationId xmlns:a16="http://schemas.microsoft.com/office/drawing/2014/main" id="{0EEA50FF-29C9-5BBB-2BE4-8CD550216253}"/>
                </a:ext>
              </a:extLst>
            </p:cNvPr>
            <p:cNvSpPr txBox="1"/>
            <p:nvPr/>
          </p:nvSpPr>
          <p:spPr>
            <a:xfrm>
              <a:off x="5872568" y="528798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01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263D6DF-4E9D-41CC-ACDC-F7238035F009}"/>
                </a:ext>
              </a:extLst>
            </p:cNvPr>
            <p:cNvSpPr/>
            <p:nvPr/>
          </p:nvSpPr>
          <p:spPr>
            <a:xfrm>
              <a:off x="5155563" y="1749094"/>
              <a:ext cx="1199336" cy="743135"/>
            </a:xfrm>
            <a:custGeom>
              <a:avLst/>
              <a:gdLst>
                <a:gd name="connsiteX0" fmla="*/ 1199336 w 1199336"/>
                <a:gd name="connsiteY0" fmla="*/ 0 h 743135"/>
                <a:gd name="connsiteX1" fmla="*/ 1199336 w 1199336"/>
                <a:gd name="connsiteY1" fmla="*/ 107625 h 743135"/>
                <a:gd name="connsiteX2" fmla="*/ 98420 w 1199336"/>
                <a:gd name="connsiteY2" fmla="*/ 743135 h 743135"/>
                <a:gd name="connsiteX3" fmla="*/ 0 w 1199336"/>
                <a:gd name="connsiteY3" fmla="*/ 686356 h 743135"/>
                <a:gd name="connsiteX4" fmla="*/ 34498 w 1199336"/>
                <a:gd name="connsiteY4" fmla="*/ 629571 h 743135"/>
                <a:gd name="connsiteX5" fmla="*/ 1074350 w 1199336"/>
                <a:gd name="connsiteY5" fmla="*/ 6311 h 743135"/>
                <a:gd name="connsiteX6" fmla="*/ 1199336 w 1199336"/>
                <a:gd name="connsiteY6" fmla="*/ 0 h 74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9336" h="743135">
                  <a:moveTo>
                    <a:pt x="1199336" y="0"/>
                  </a:moveTo>
                  <a:lnTo>
                    <a:pt x="1199336" y="107625"/>
                  </a:lnTo>
                  <a:cubicBezTo>
                    <a:pt x="749778" y="115806"/>
                    <a:pt x="331916" y="357026"/>
                    <a:pt x="98420" y="743135"/>
                  </a:cubicBezTo>
                  <a:lnTo>
                    <a:pt x="0" y="686356"/>
                  </a:lnTo>
                  <a:lnTo>
                    <a:pt x="34498" y="629571"/>
                  </a:lnTo>
                  <a:cubicBezTo>
                    <a:pt x="265844" y="287134"/>
                    <a:pt x="641581" y="50261"/>
                    <a:pt x="1074350" y="6311"/>
                  </a:cubicBezTo>
                  <a:lnTo>
                    <a:pt x="1199336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5A476A1-6684-6CD2-DFC4-A96481847840}"/>
                </a:ext>
              </a:extLst>
            </p:cNvPr>
            <p:cNvSpPr/>
            <p:nvPr/>
          </p:nvSpPr>
          <p:spPr>
            <a:xfrm>
              <a:off x="6402180" y="1749334"/>
              <a:ext cx="1195758" cy="742896"/>
            </a:xfrm>
            <a:custGeom>
              <a:avLst/>
              <a:gdLst>
                <a:gd name="connsiteX0" fmla="*/ 0 w 1195758"/>
                <a:gd name="connsiteY0" fmla="*/ 0 h 742896"/>
                <a:gd name="connsiteX1" fmla="*/ 120231 w 1195758"/>
                <a:gd name="connsiteY1" fmla="*/ 6071 h 742896"/>
                <a:gd name="connsiteX2" fmla="*/ 1160083 w 1195758"/>
                <a:gd name="connsiteY2" fmla="*/ 629331 h 742896"/>
                <a:gd name="connsiteX3" fmla="*/ 1195758 w 1195758"/>
                <a:gd name="connsiteY3" fmla="*/ 688053 h 742896"/>
                <a:gd name="connsiteX4" fmla="*/ 1100651 w 1195758"/>
                <a:gd name="connsiteY4" fmla="*/ 742896 h 742896"/>
                <a:gd name="connsiteX5" fmla="*/ 0 w 1195758"/>
                <a:gd name="connsiteY5" fmla="*/ 107121 h 742896"/>
                <a:gd name="connsiteX6" fmla="*/ 0 w 1195758"/>
                <a:gd name="connsiteY6" fmla="*/ 0 h 74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95758" h="742896">
                  <a:moveTo>
                    <a:pt x="0" y="0"/>
                  </a:moveTo>
                  <a:lnTo>
                    <a:pt x="120231" y="6071"/>
                  </a:lnTo>
                  <a:cubicBezTo>
                    <a:pt x="553001" y="50021"/>
                    <a:pt x="928737" y="286894"/>
                    <a:pt x="1160083" y="629331"/>
                  </a:cubicBezTo>
                  <a:lnTo>
                    <a:pt x="1195758" y="688053"/>
                  </a:lnTo>
                  <a:lnTo>
                    <a:pt x="1100651" y="742896"/>
                  </a:lnTo>
                  <a:cubicBezTo>
                    <a:pt x="867420" y="356786"/>
                    <a:pt x="449558" y="115302"/>
                    <a:pt x="0" y="10712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BFC4EC9-E3C0-98E5-8587-B4788BDCECDA}"/>
                </a:ext>
              </a:extLst>
            </p:cNvPr>
            <p:cNvSpPr/>
            <p:nvPr/>
          </p:nvSpPr>
          <p:spPr>
            <a:xfrm>
              <a:off x="4945773" y="2475777"/>
              <a:ext cx="284703" cy="1390134"/>
            </a:xfrm>
            <a:custGeom>
              <a:avLst/>
              <a:gdLst>
                <a:gd name="connsiteX0" fmla="*/ 185291 w 284703"/>
                <a:gd name="connsiteY0" fmla="*/ 0 h 1390134"/>
                <a:gd name="connsiteX1" fmla="*/ 284703 w 284703"/>
                <a:gd name="connsiteY1" fmla="*/ 57361 h 1390134"/>
                <a:gd name="connsiteX2" fmla="*/ 119883 w 284703"/>
                <a:gd name="connsiteY2" fmla="*/ 692605 h 1390134"/>
                <a:gd name="connsiteX3" fmla="*/ 213486 w 284703"/>
                <a:gd name="connsiteY3" fmla="*/ 1177749 h 1390134"/>
                <a:gd name="connsiteX4" fmla="*/ 284662 w 284703"/>
                <a:gd name="connsiteY4" fmla="*/ 1327501 h 1390134"/>
                <a:gd name="connsiteX5" fmla="*/ 176099 w 284703"/>
                <a:gd name="connsiteY5" fmla="*/ 1390134 h 1390134"/>
                <a:gd name="connsiteX6" fmla="*/ 172640 w 284703"/>
                <a:gd name="connsiteY6" fmla="*/ 1384440 h 1390134"/>
                <a:gd name="connsiteX7" fmla="*/ 0 w 284703"/>
                <a:gd name="connsiteY7" fmla="*/ 702632 h 1390134"/>
                <a:gd name="connsiteX8" fmla="*/ 172640 w 284703"/>
                <a:gd name="connsiteY8" fmla="*/ 20824 h 1390134"/>
                <a:gd name="connsiteX9" fmla="*/ 185291 w 284703"/>
                <a:gd name="connsiteY9" fmla="*/ 0 h 139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4703" h="1390134">
                  <a:moveTo>
                    <a:pt x="185291" y="0"/>
                  </a:moveTo>
                  <a:lnTo>
                    <a:pt x="284703" y="57361"/>
                  </a:lnTo>
                  <a:cubicBezTo>
                    <a:pt x="176936" y="251603"/>
                    <a:pt x="119883" y="470651"/>
                    <a:pt x="119883" y="692605"/>
                  </a:cubicBezTo>
                  <a:cubicBezTo>
                    <a:pt x="119883" y="859071"/>
                    <a:pt x="151976" y="1023902"/>
                    <a:pt x="213486" y="1177749"/>
                  </a:cubicBezTo>
                  <a:lnTo>
                    <a:pt x="284662" y="1327501"/>
                  </a:lnTo>
                  <a:lnTo>
                    <a:pt x="176099" y="1390134"/>
                  </a:lnTo>
                  <a:lnTo>
                    <a:pt x="172640" y="1384440"/>
                  </a:lnTo>
                  <a:cubicBezTo>
                    <a:pt x="62540" y="1181764"/>
                    <a:pt x="0" y="949502"/>
                    <a:pt x="0" y="702632"/>
                  </a:cubicBezTo>
                  <a:cubicBezTo>
                    <a:pt x="0" y="455763"/>
                    <a:pt x="62540" y="223500"/>
                    <a:pt x="172640" y="20824"/>
                  </a:cubicBezTo>
                  <a:lnTo>
                    <a:pt x="18529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8A0EEB9-7239-3E4C-671D-504DE3457104}"/>
                </a:ext>
              </a:extLst>
            </p:cNvPr>
            <p:cNvSpPr/>
            <p:nvPr/>
          </p:nvSpPr>
          <p:spPr>
            <a:xfrm>
              <a:off x="7407479" y="2477645"/>
              <a:ext cx="399072" cy="1528088"/>
            </a:xfrm>
            <a:custGeom>
              <a:avLst/>
              <a:gdLst>
                <a:gd name="connsiteX0" fmla="*/ 214916 w 399072"/>
                <a:gd name="connsiteY0" fmla="*/ 0 h 1528088"/>
                <a:gd name="connsiteX1" fmla="*/ 226432 w 399072"/>
                <a:gd name="connsiteY1" fmla="*/ 18956 h 1528088"/>
                <a:gd name="connsiteX2" fmla="*/ 399072 w 399072"/>
                <a:gd name="connsiteY2" fmla="*/ 700764 h 1528088"/>
                <a:gd name="connsiteX3" fmla="*/ 154784 w 399072"/>
                <a:gd name="connsiteY3" fmla="*/ 1500508 h 1528088"/>
                <a:gd name="connsiteX4" fmla="*/ 134160 w 399072"/>
                <a:gd name="connsiteY4" fmla="*/ 1528088 h 1528088"/>
                <a:gd name="connsiteX5" fmla="*/ 0 w 399072"/>
                <a:gd name="connsiteY5" fmla="*/ 1311205 h 1528088"/>
                <a:gd name="connsiteX6" fmla="*/ 96145 w 399072"/>
                <a:gd name="connsiteY6" fmla="*/ 1365834 h 1528088"/>
                <a:gd name="connsiteX7" fmla="*/ 107767 w 399072"/>
                <a:gd name="connsiteY7" fmla="*/ 1345776 h 1528088"/>
                <a:gd name="connsiteX8" fmla="*/ 283945 w 399072"/>
                <a:gd name="connsiteY8" fmla="*/ 690474 h 1528088"/>
                <a:gd name="connsiteX9" fmla="*/ 284473 w 399072"/>
                <a:gd name="connsiteY9" fmla="*/ 689945 h 1528088"/>
                <a:gd name="connsiteX10" fmla="*/ 119653 w 399072"/>
                <a:gd name="connsiteY10" fmla="*/ 54965 h 1528088"/>
                <a:gd name="connsiteX11" fmla="*/ 214916 w 399072"/>
                <a:gd name="connsiteY11" fmla="*/ 0 h 152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9072" h="1528088">
                  <a:moveTo>
                    <a:pt x="214916" y="0"/>
                  </a:moveTo>
                  <a:lnTo>
                    <a:pt x="226432" y="18956"/>
                  </a:lnTo>
                  <a:cubicBezTo>
                    <a:pt x="336533" y="221632"/>
                    <a:pt x="399072" y="453895"/>
                    <a:pt x="399072" y="700764"/>
                  </a:cubicBezTo>
                  <a:cubicBezTo>
                    <a:pt x="399072" y="997007"/>
                    <a:pt x="309015" y="1272217"/>
                    <a:pt x="154784" y="1500508"/>
                  </a:cubicBezTo>
                  <a:lnTo>
                    <a:pt x="134160" y="1528088"/>
                  </a:lnTo>
                  <a:lnTo>
                    <a:pt x="0" y="1311205"/>
                  </a:lnTo>
                  <a:lnTo>
                    <a:pt x="96145" y="1365834"/>
                  </a:lnTo>
                  <a:lnTo>
                    <a:pt x="107767" y="1345776"/>
                  </a:lnTo>
                  <a:cubicBezTo>
                    <a:pt x="222930" y="1146786"/>
                    <a:pt x="283945" y="920344"/>
                    <a:pt x="283945" y="690474"/>
                  </a:cubicBezTo>
                  <a:lnTo>
                    <a:pt x="284473" y="689945"/>
                  </a:lnTo>
                  <a:cubicBezTo>
                    <a:pt x="284473" y="467994"/>
                    <a:pt x="227420" y="248943"/>
                    <a:pt x="119653" y="54965"/>
                  </a:cubicBezTo>
                  <a:lnTo>
                    <a:pt x="214916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F7CD1DF-672E-BBC8-440F-410D4FFDE45B}"/>
                </a:ext>
              </a:extLst>
            </p:cNvPr>
            <p:cNvSpPr/>
            <p:nvPr/>
          </p:nvSpPr>
          <p:spPr>
            <a:xfrm>
              <a:off x="5230435" y="3803102"/>
              <a:ext cx="305" cy="264"/>
            </a:xfrm>
            <a:custGeom>
              <a:avLst/>
              <a:gdLst>
                <a:gd name="connsiteX0" fmla="*/ 305 w 305"/>
                <a:gd name="connsiteY0" fmla="*/ 0 h 264"/>
                <a:gd name="connsiteX1" fmla="*/ 41 w 305"/>
                <a:gd name="connsiteY1" fmla="*/ 264 h 264"/>
                <a:gd name="connsiteX2" fmla="*/ 0 w 305"/>
                <a:gd name="connsiteY2" fmla="*/ 176 h 264"/>
                <a:gd name="connsiteX3" fmla="*/ 305 w 305"/>
                <a:gd name="connsiteY3" fmla="*/ 0 h 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5" h="264">
                  <a:moveTo>
                    <a:pt x="305" y="0"/>
                  </a:moveTo>
                  <a:lnTo>
                    <a:pt x="41" y="264"/>
                  </a:lnTo>
                  <a:lnTo>
                    <a:pt x="0" y="176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7CA5DF0-DB42-CB72-D7DF-CDE8609D9348}"/>
                </a:ext>
              </a:extLst>
            </p:cNvPr>
            <p:cNvSpPr/>
            <p:nvPr/>
          </p:nvSpPr>
          <p:spPr>
            <a:xfrm>
              <a:off x="5146114" y="3843743"/>
              <a:ext cx="1208522" cy="763968"/>
            </a:xfrm>
            <a:custGeom>
              <a:avLst/>
              <a:gdLst>
                <a:gd name="connsiteX0" fmla="*/ 107606 w 1208522"/>
                <a:gd name="connsiteY0" fmla="*/ 0 h 763968"/>
                <a:gd name="connsiteX1" fmla="*/ 1208522 w 1208522"/>
                <a:gd name="connsiteY1" fmla="*/ 635512 h 763968"/>
                <a:gd name="connsiteX2" fmla="*/ 1208522 w 1208522"/>
                <a:gd name="connsiteY2" fmla="*/ 763968 h 763968"/>
                <a:gd name="connsiteX3" fmla="*/ 1083799 w 1208522"/>
                <a:gd name="connsiteY3" fmla="*/ 757670 h 763968"/>
                <a:gd name="connsiteX4" fmla="*/ 43947 w 1208522"/>
                <a:gd name="connsiteY4" fmla="*/ 134410 h 763968"/>
                <a:gd name="connsiteX5" fmla="*/ 0 w 1208522"/>
                <a:gd name="connsiteY5" fmla="*/ 62071 h 763968"/>
                <a:gd name="connsiteX6" fmla="*/ 107606 w 1208522"/>
                <a:gd name="connsiteY6" fmla="*/ 0 h 763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8522" h="763968">
                  <a:moveTo>
                    <a:pt x="107606" y="0"/>
                  </a:moveTo>
                  <a:cubicBezTo>
                    <a:pt x="341101" y="385845"/>
                    <a:pt x="758964" y="627329"/>
                    <a:pt x="1208522" y="635512"/>
                  </a:cubicBezTo>
                  <a:lnTo>
                    <a:pt x="1208522" y="763968"/>
                  </a:lnTo>
                  <a:lnTo>
                    <a:pt x="1083799" y="757670"/>
                  </a:lnTo>
                  <a:cubicBezTo>
                    <a:pt x="651030" y="713720"/>
                    <a:pt x="275293" y="476848"/>
                    <a:pt x="43947" y="134410"/>
                  </a:cubicBezTo>
                  <a:lnTo>
                    <a:pt x="0" y="62071"/>
                  </a:lnTo>
                  <a:lnTo>
                    <a:pt x="107606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61" name="Graphic 13" descr="Bullseye with solid fill">
            <a:extLst>
              <a:ext uri="{FF2B5EF4-FFF2-40B4-BE49-F238E27FC236}">
                <a16:creationId xmlns:a16="http://schemas.microsoft.com/office/drawing/2014/main" id="{EF3FF7CD-2C73-3522-09A4-60C28D82D4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3379" y="2952174"/>
            <a:ext cx="458569" cy="458569"/>
          </a:xfrm>
          <a:prstGeom prst="rect">
            <a:avLst/>
          </a:prstGeom>
        </p:spPr>
      </p:pic>
      <p:pic>
        <p:nvPicPr>
          <p:cNvPr id="62" name="Graphic 15" descr="Gears with solid fill">
            <a:extLst>
              <a:ext uri="{FF2B5EF4-FFF2-40B4-BE49-F238E27FC236}">
                <a16:creationId xmlns:a16="http://schemas.microsoft.com/office/drawing/2014/main" id="{45A81153-BAF0-4A87-E4FA-35451A284D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6274" y="3075272"/>
            <a:ext cx="458569" cy="458569"/>
          </a:xfrm>
          <a:prstGeom prst="rect">
            <a:avLst/>
          </a:prstGeom>
        </p:spPr>
      </p:pic>
      <p:pic>
        <p:nvPicPr>
          <p:cNvPr id="63" name="Graphic 16" descr="Hourglass 30% with solid fill">
            <a:extLst>
              <a:ext uri="{FF2B5EF4-FFF2-40B4-BE49-F238E27FC236}">
                <a16:creationId xmlns:a16="http://schemas.microsoft.com/office/drawing/2014/main" id="{7255C804-F12B-2D25-8271-4CC247CDDC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89704" y="1448706"/>
            <a:ext cx="458569" cy="458569"/>
          </a:xfrm>
          <a:prstGeom prst="rect">
            <a:avLst/>
          </a:prstGeom>
        </p:spPr>
      </p:pic>
      <p:pic>
        <p:nvPicPr>
          <p:cNvPr id="64" name="Graphic 17" descr="Lightbulb with solid fill">
            <a:extLst>
              <a:ext uri="{FF2B5EF4-FFF2-40B4-BE49-F238E27FC236}">
                <a16:creationId xmlns:a16="http://schemas.microsoft.com/office/drawing/2014/main" id="{C96D7EE3-7AB0-61CE-DC0B-EA9429D303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78318" y="4494356"/>
            <a:ext cx="458569" cy="458569"/>
          </a:xfrm>
          <a:prstGeom prst="rect">
            <a:avLst/>
          </a:prstGeom>
        </p:spPr>
      </p:pic>
      <p:pic>
        <p:nvPicPr>
          <p:cNvPr id="65" name="Graphic 18" descr="Research with solid fill">
            <a:extLst>
              <a:ext uri="{FF2B5EF4-FFF2-40B4-BE49-F238E27FC236}">
                <a16:creationId xmlns:a16="http://schemas.microsoft.com/office/drawing/2014/main" id="{0F324D5C-E2D9-E22F-AAD3-79475970D8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29221" y="1522958"/>
            <a:ext cx="458569" cy="4585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CA3C69-C802-B496-02A9-6910A9DD8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Cognitive Cycle – Slide Template</a:t>
            </a:r>
          </a:p>
        </p:txBody>
      </p:sp>
      <p:pic>
        <p:nvPicPr>
          <p:cNvPr id="55" name="Graphic 31" descr="Lights On with solid fill">
            <a:extLst>
              <a:ext uri="{FF2B5EF4-FFF2-40B4-BE49-F238E27FC236}">
                <a16:creationId xmlns:a16="http://schemas.microsoft.com/office/drawing/2014/main" id="{D457C0F4-4BCC-7E7F-B1EC-BE53E70398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587983" y="2410189"/>
            <a:ext cx="1463273" cy="146327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B666A31-B967-95D8-7FB1-B4153DD2E1EC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C611006-0FB0-088B-0EC9-EBA671ADDF4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FCF8CA9-8D27-B4AE-6550-58530258436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53B3EBB-81D6-FB7F-82DC-C291225B9736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8DDEFF6-8ADE-80C8-18BB-604FC319D22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BDCE506-CC33-961A-AC24-A3E0AD1022F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2D649E6-C5E8-2B43-2104-93247CD4469A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FD1CCDB-EE0D-29E8-C88F-BD1C695083D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34909E6-2966-503E-44A0-6BBCCCB4F80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886735F-386D-0E79-E010-ED892E3315FB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E9F5904-6C96-5F31-150D-27A5404E65F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8B07A46-B7D5-8F3A-8D3A-25BBE597A75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50B6900-5785-C46F-0247-2C4A5A6A3999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EDF9973-F294-BA06-8EFB-80B15CEE1D8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04F8355-D068-0E25-21DB-CF75BE10718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24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9533</TotalTime>
  <Words>472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Cognitive Cycle – Slide Template</vt:lpstr>
      <vt:lpstr>5-Step Cognitive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Cognitive Cycle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2025-09-12T16:20:48Z</dcterms:modified>
  <cp:category>Charts &amp; Diagrams</cp:category>
</cp:coreProperties>
</file>