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5" r:id="rId4"/>
    <p:sldId id="36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B8FFBA-3BCA-7846-5A47-834926743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E25A52-0CE2-D62D-8A9C-8B481059DA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82E807-EADF-1A7E-1E66-F95B4D2F00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745D50-7416-4E51-0E04-574DAB403B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856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4BE3C9-6A13-6C01-49C7-CFC14C064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95F7F6-844D-D653-E157-ADA529DB6D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8980F2-97A8-0BBD-92EA-A2DDDD388D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84B5C-E50C-8A8D-4D5A-5D27F02C06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0423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F425C-6BF2-7F15-EB72-4AF17D2E8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5AB57-9C79-7CA7-10CC-2172F4E1C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 Step Cards – Slide Template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23A692D-BFE7-1F4F-99BB-9224C92FA7D0}"/>
              </a:ext>
            </a:extLst>
          </p:cNvPr>
          <p:cNvGrpSpPr/>
          <p:nvPr/>
        </p:nvGrpSpPr>
        <p:grpSpPr>
          <a:xfrm>
            <a:off x="331966" y="1959167"/>
            <a:ext cx="1957992" cy="2939665"/>
            <a:chOff x="120522" y="1959167"/>
            <a:chExt cx="1957992" cy="2939665"/>
          </a:xfrm>
        </p:grpSpPr>
        <p:sp>
          <p:nvSpPr>
            <p:cNvPr id="3" name="Forme libre 32">
              <a:extLst>
                <a:ext uri="{FF2B5EF4-FFF2-40B4-BE49-F238E27FC236}">
                  <a16:creationId xmlns:a16="http://schemas.microsoft.com/office/drawing/2014/main" id="{D83FE827-4E51-76E6-7C44-81B8CB59E951}"/>
                </a:ext>
              </a:extLst>
            </p:cNvPr>
            <p:cNvSpPr/>
            <p:nvPr/>
          </p:nvSpPr>
          <p:spPr>
            <a:xfrm>
              <a:off x="582074" y="1959167"/>
              <a:ext cx="1034888" cy="293966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4" name="Forme libre 58">
              <a:extLst>
                <a:ext uri="{FF2B5EF4-FFF2-40B4-BE49-F238E27FC236}">
                  <a16:creationId xmlns:a16="http://schemas.microsoft.com/office/drawing/2014/main" id="{87C31C9A-A165-30A3-EDE7-CEC2C5844CD3}"/>
                </a:ext>
              </a:extLst>
            </p:cNvPr>
            <p:cNvSpPr/>
            <p:nvPr/>
          </p:nvSpPr>
          <p:spPr>
            <a:xfrm>
              <a:off x="670530" y="3952576"/>
              <a:ext cx="857974" cy="857816"/>
            </a:xfrm>
            <a:custGeom>
              <a:avLst/>
              <a:gdLst>
                <a:gd name="connsiteX0" fmla="*/ 553085 w 553083"/>
                <a:gd name="connsiteY0" fmla="*/ 276491 h 552981"/>
                <a:gd name="connsiteX1" fmla="*/ 276542 w 553083"/>
                <a:gd name="connsiteY1" fmla="*/ 552982 h 552981"/>
                <a:gd name="connsiteX2" fmla="*/ -1 w 553083"/>
                <a:gd name="connsiteY2" fmla="*/ 276491 h 552981"/>
                <a:gd name="connsiteX3" fmla="*/ 276542 w 553083"/>
                <a:gd name="connsiteY3" fmla="*/ 0 h 552981"/>
                <a:gd name="connsiteX4" fmla="*/ 553085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5" y="276491"/>
                  </a:moveTo>
                  <a:cubicBezTo>
                    <a:pt x="553085" y="429192"/>
                    <a:pt x="429272" y="552982"/>
                    <a:pt x="276542" y="552982"/>
                  </a:cubicBezTo>
                  <a:cubicBezTo>
                    <a:pt x="123812" y="552982"/>
                    <a:pt x="-1" y="429192"/>
                    <a:pt x="-1" y="276491"/>
                  </a:cubicBezTo>
                  <a:cubicBezTo>
                    <a:pt x="-1" y="123789"/>
                    <a:pt x="123812" y="0"/>
                    <a:pt x="276542" y="0"/>
                  </a:cubicBezTo>
                  <a:cubicBezTo>
                    <a:pt x="429272" y="0"/>
                    <a:pt x="553085" y="123789"/>
                    <a:pt x="553085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5" name="Forme libre 59">
              <a:extLst>
                <a:ext uri="{FF2B5EF4-FFF2-40B4-BE49-F238E27FC236}">
                  <a16:creationId xmlns:a16="http://schemas.microsoft.com/office/drawing/2014/main" id="{A0C7AF06-FAEB-7174-8342-427F2266998F}"/>
                </a:ext>
              </a:extLst>
            </p:cNvPr>
            <p:cNvSpPr/>
            <p:nvPr/>
          </p:nvSpPr>
          <p:spPr>
            <a:xfrm>
              <a:off x="120522" y="2476516"/>
              <a:ext cx="1957992" cy="1957631"/>
            </a:xfrm>
            <a:custGeom>
              <a:avLst/>
              <a:gdLst>
                <a:gd name="connsiteX0" fmla="*/ 1082417 w 1262197"/>
                <a:gd name="connsiteY0" fmla="*/ 0 h 1261965"/>
                <a:gd name="connsiteX1" fmla="*/ 1262196 w 1262197"/>
                <a:gd name="connsiteY1" fmla="*/ 179746 h 1261965"/>
                <a:gd name="connsiteX2" fmla="*/ 1262196 w 1262197"/>
                <a:gd name="connsiteY2" fmla="*/ 1082219 h 1261965"/>
                <a:gd name="connsiteX3" fmla="*/ 1082417 w 1262197"/>
                <a:gd name="connsiteY3" fmla="*/ 1261966 h 1261965"/>
                <a:gd name="connsiteX4" fmla="*/ 179779 w 1262197"/>
                <a:gd name="connsiteY4" fmla="*/ 1261966 h 1261965"/>
                <a:gd name="connsiteX5" fmla="*/ 0 w 1262197"/>
                <a:gd name="connsiteY5" fmla="*/ 1082219 h 1261965"/>
                <a:gd name="connsiteX6" fmla="*/ 0 w 1262197"/>
                <a:gd name="connsiteY6" fmla="*/ 179746 h 1261965"/>
                <a:gd name="connsiteX7" fmla="*/ 179779 w 1262197"/>
                <a:gd name="connsiteY7" fmla="*/ 0 h 126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97" h="1261965">
                  <a:moveTo>
                    <a:pt x="1082417" y="0"/>
                  </a:moveTo>
                  <a:cubicBezTo>
                    <a:pt x="1181706" y="0"/>
                    <a:pt x="1262196" y="80475"/>
                    <a:pt x="1262196" y="179746"/>
                  </a:cubicBezTo>
                  <a:lnTo>
                    <a:pt x="1262196" y="1082219"/>
                  </a:lnTo>
                  <a:cubicBezTo>
                    <a:pt x="1262196" y="1181490"/>
                    <a:pt x="1181706" y="1261966"/>
                    <a:pt x="1082417" y="1261966"/>
                  </a:cubicBezTo>
                  <a:lnTo>
                    <a:pt x="179779" y="1261966"/>
                  </a:lnTo>
                  <a:cubicBezTo>
                    <a:pt x="80490" y="1261966"/>
                    <a:pt x="0" y="1181491"/>
                    <a:pt x="0" y="1082219"/>
                  </a:cubicBezTo>
                  <a:lnTo>
                    <a:pt x="0" y="179746"/>
                  </a:lnTo>
                  <a:cubicBezTo>
                    <a:pt x="0" y="80476"/>
                    <a:pt x="80490" y="0"/>
                    <a:pt x="179779" y="0"/>
                  </a:cubicBezTo>
                  <a:close/>
                </a:path>
              </a:pathLst>
            </a:custGeom>
            <a:solidFill>
              <a:schemeClr val="bg1"/>
            </a:solidFill>
            <a:ln w="6804" cap="flat">
              <a:noFill/>
              <a:prstDash val="solid"/>
              <a:miter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6" name="Forme libre 60">
              <a:extLst>
                <a:ext uri="{FF2B5EF4-FFF2-40B4-BE49-F238E27FC236}">
                  <a16:creationId xmlns:a16="http://schemas.microsoft.com/office/drawing/2014/main" id="{E07C47D7-C090-C7CA-3760-13B85A0B8102}"/>
                </a:ext>
              </a:extLst>
            </p:cNvPr>
            <p:cNvSpPr/>
            <p:nvPr/>
          </p:nvSpPr>
          <p:spPr>
            <a:xfrm>
              <a:off x="670530" y="2047610"/>
              <a:ext cx="857974" cy="857816"/>
            </a:xfrm>
            <a:custGeom>
              <a:avLst/>
              <a:gdLst>
                <a:gd name="connsiteX0" fmla="*/ 553085 w 553083"/>
                <a:gd name="connsiteY0" fmla="*/ 276491 h 552981"/>
                <a:gd name="connsiteX1" fmla="*/ 276542 w 553083"/>
                <a:gd name="connsiteY1" fmla="*/ 552982 h 552981"/>
                <a:gd name="connsiteX2" fmla="*/ -1 w 553083"/>
                <a:gd name="connsiteY2" fmla="*/ 276491 h 552981"/>
                <a:gd name="connsiteX3" fmla="*/ 276542 w 553083"/>
                <a:gd name="connsiteY3" fmla="*/ 0 h 552981"/>
                <a:gd name="connsiteX4" fmla="*/ 553085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5" y="276491"/>
                  </a:moveTo>
                  <a:cubicBezTo>
                    <a:pt x="553085" y="429192"/>
                    <a:pt x="429272" y="552982"/>
                    <a:pt x="276542" y="552982"/>
                  </a:cubicBezTo>
                  <a:cubicBezTo>
                    <a:pt x="123812" y="552982"/>
                    <a:pt x="-1" y="429192"/>
                    <a:pt x="-1" y="276491"/>
                  </a:cubicBezTo>
                  <a:cubicBezTo>
                    <a:pt x="-1" y="123789"/>
                    <a:pt x="123812" y="0"/>
                    <a:pt x="276542" y="0"/>
                  </a:cubicBezTo>
                  <a:cubicBezTo>
                    <a:pt x="429272" y="0"/>
                    <a:pt x="553085" y="123789"/>
                    <a:pt x="553085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5" name="ZoneTexte 2">
              <a:extLst>
                <a:ext uri="{FF2B5EF4-FFF2-40B4-BE49-F238E27FC236}">
                  <a16:creationId xmlns:a16="http://schemas.microsoft.com/office/drawing/2014/main" id="{E6C004B3-2B8E-E4B8-12A0-A80B7511400D}"/>
                </a:ext>
              </a:extLst>
            </p:cNvPr>
            <p:cNvSpPr txBox="1"/>
            <p:nvPr/>
          </p:nvSpPr>
          <p:spPr>
            <a:xfrm>
              <a:off x="902989" y="4426017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01</a:t>
              </a:r>
            </a:p>
          </p:txBody>
        </p:sp>
        <p:pic>
          <p:nvPicPr>
            <p:cNvPr id="42" name="Graphique 9" descr="Lightbulb contour">
              <a:extLst>
                <a:ext uri="{FF2B5EF4-FFF2-40B4-BE49-F238E27FC236}">
                  <a16:creationId xmlns:a16="http://schemas.microsoft.com/office/drawing/2014/main" id="{913DD713-40CE-B875-46B2-B7C03F0B94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57633" y="2234634"/>
              <a:ext cx="483769" cy="48376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B7C3E4C-0127-B2AD-A628-2DE9A91AF500}"/>
                </a:ext>
              </a:extLst>
            </p:cNvPr>
            <p:cNvGrpSpPr/>
            <p:nvPr/>
          </p:nvGrpSpPr>
          <p:grpSpPr>
            <a:xfrm>
              <a:off x="271351" y="3008722"/>
              <a:ext cx="1656333" cy="1198141"/>
              <a:chOff x="332936" y="2560385"/>
              <a:chExt cx="2926080" cy="1373009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BD3BEB4-37CA-66AD-44FF-F55746E5100F}"/>
                  </a:ext>
                </a:extLst>
              </p:cNvPr>
              <p:cNvSpPr txBox="1"/>
              <p:nvPr/>
            </p:nvSpPr>
            <p:spPr>
              <a:xfrm>
                <a:off x="332936" y="2560385"/>
                <a:ext cx="2926080" cy="52904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accent2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4695311-E67C-3FD5-593F-21659CB1F818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8464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DFC2031-CC82-EAB3-551F-BCAB0E876F3E}"/>
              </a:ext>
            </a:extLst>
          </p:cNvPr>
          <p:cNvGrpSpPr/>
          <p:nvPr/>
        </p:nvGrpSpPr>
        <p:grpSpPr>
          <a:xfrm>
            <a:off x="2505991" y="1959167"/>
            <a:ext cx="1957992" cy="2939665"/>
            <a:chOff x="2435511" y="1959167"/>
            <a:chExt cx="1957992" cy="2939665"/>
          </a:xfrm>
        </p:grpSpPr>
        <p:sp>
          <p:nvSpPr>
            <p:cNvPr id="7" name="Forme libre 61">
              <a:extLst>
                <a:ext uri="{FF2B5EF4-FFF2-40B4-BE49-F238E27FC236}">
                  <a16:creationId xmlns:a16="http://schemas.microsoft.com/office/drawing/2014/main" id="{01D6CB92-4717-0AA0-1D43-6FB5FA9976BE}"/>
                </a:ext>
              </a:extLst>
            </p:cNvPr>
            <p:cNvSpPr/>
            <p:nvPr/>
          </p:nvSpPr>
          <p:spPr>
            <a:xfrm>
              <a:off x="2897063" y="1959167"/>
              <a:ext cx="1034888" cy="2939665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8" name="Forme libre 62">
              <a:extLst>
                <a:ext uri="{FF2B5EF4-FFF2-40B4-BE49-F238E27FC236}">
                  <a16:creationId xmlns:a16="http://schemas.microsoft.com/office/drawing/2014/main" id="{40BA65E5-3E37-AA4D-4313-0131174CA58A}"/>
                </a:ext>
              </a:extLst>
            </p:cNvPr>
            <p:cNvSpPr/>
            <p:nvPr/>
          </p:nvSpPr>
          <p:spPr>
            <a:xfrm>
              <a:off x="2985520" y="3952576"/>
              <a:ext cx="857974" cy="857816"/>
            </a:xfrm>
            <a:custGeom>
              <a:avLst/>
              <a:gdLst>
                <a:gd name="connsiteX0" fmla="*/ 553082 w 553083"/>
                <a:gd name="connsiteY0" fmla="*/ 276491 h 552981"/>
                <a:gd name="connsiteX1" fmla="*/ 276539 w 553083"/>
                <a:gd name="connsiteY1" fmla="*/ 552982 h 552981"/>
                <a:gd name="connsiteX2" fmla="*/ -3 w 553083"/>
                <a:gd name="connsiteY2" fmla="*/ 276491 h 552981"/>
                <a:gd name="connsiteX3" fmla="*/ 276539 w 553083"/>
                <a:gd name="connsiteY3" fmla="*/ 0 h 552981"/>
                <a:gd name="connsiteX4" fmla="*/ 553082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2" y="276491"/>
                  </a:moveTo>
                  <a:cubicBezTo>
                    <a:pt x="553082" y="429192"/>
                    <a:pt x="429269" y="552982"/>
                    <a:pt x="276539" y="552982"/>
                  </a:cubicBezTo>
                  <a:cubicBezTo>
                    <a:pt x="123810" y="552982"/>
                    <a:pt x="-3" y="429192"/>
                    <a:pt x="-3" y="276491"/>
                  </a:cubicBezTo>
                  <a:cubicBezTo>
                    <a:pt x="-3" y="123789"/>
                    <a:pt x="123810" y="0"/>
                    <a:pt x="276539" y="0"/>
                  </a:cubicBezTo>
                  <a:cubicBezTo>
                    <a:pt x="429269" y="0"/>
                    <a:pt x="553082" y="123789"/>
                    <a:pt x="553082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9" name="Forme libre 63">
              <a:extLst>
                <a:ext uri="{FF2B5EF4-FFF2-40B4-BE49-F238E27FC236}">
                  <a16:creationId xmlns:a16="http://schemas.microsoft.com/office/drawing/2014/main" id="{C06C090F-4017-066C-50CE-4D3669BE1375}"/>
                </a:ext>
              </a:extLst>
            </p:cNvPr>
            <p:cNvSpPr/>
            <p:nvPr/>
          </p:nvSpPr>
          <p:spPr>
            <a:xfrm>
              <a:off x="2435511" y="2476516"/>
              <a:ext cx="1957992" cy="1957631"/>
            </a:xfrm>
            <a:custGeom>
              <a:avLst/>
              <a:gdLst>
                <a:gd name="connsiteX0" fmla="*/ 1082418 w 1262197"/>
                <a:gd name="connsiteY0" fmla="*/ 0 h 1261965"/>
                <a:gd name="connsiteX1" fmla="*/ 1262197 w 1262197"/>
                <a:gd name="connsiteY1" fmla="*/ 179746 h 1261965"/>
                <a:gd name="connsiteX2" fmla="*/ 1262197 w 1262197"/>
                <a:gd name="connsiteY2" fmla="*/ 1082219 h 1261965"/>
                <a:gd name="connsiteX3" fmla="*/ 1082418 w 1262197"/>
                <a:gd name="connsiteY3" fmla="*/ 1261966 h 1261965"/>
                <a:gd name="connsiteX4" fmla="*/ 179780 w 1262197"/>
                <a:gd name="connsiteY4" fmla="*/ 1261966 h 1261965"/>
                <a:gd name="connsiteX5" fmla="*/ 1 w 1262197"/>
                <a:gd name="connsiteY5" fmla="*/ 1082219 h 1261965"/>
                <a:gd name="connsiteX6" fmla="*/ 1 w 1262197"/>
                <a:gd name="connsiteY6" fmla="*/ 179746 h 1261965"/>
                <a:gd name="connsiteX7" fmla="*/ 179780 w 1262197"/>
                <a:gd name="connsiteY7" fmla="*/ 0 h 126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97" h="1261965">
                  <a:moveTo>
                    <a:pt x="1082418" y="0"/>
                  </a:moveTo>
                  <a:cubicBezTo>
                    <a:pt x="1181707" y="0"/>
                    <a:pt x="1262197" y="80475"/>
                    <a:pt x="1262197" y="179746"/>
                  </a:cubicBezTo>
                  <a:lnTo>
                    <a:pt x="1262197" y="1082219"/>
                  </a:lnTo>
                  <a:cubicBezTo>
                    <a:pt x="1262197" y="1181490"/>
                    <a:pt x="1181707" y="1261966"/>
                    <a:pt x="1082418" y="1261966"/>
                  </a:cubicBezTo>
                  <a:lnTo>
                    <a:pt x="179780" y="1261966"/>
                  </a:lnTo>
                  <a:cubicBezTo>
                    <a:pt x="80491" y="1261966"/>
                    <a:pt x="1" y="1181491"/>
                    <a:pt x="1" y="1082219"/>
                  </a:cubicBezTo>
                  <a:lnTo>
                    <a:pt x="1" y="179746"/>
                  </a:lnTo>
                  <a:cubicBezTo>
                    <a:pt x="1" y="80476"/>
                    <a:pt x="80491" y="0"/>
                    <a:pt x="179780" y="0"/>
                  </a:cubicBezTo>
                  <a:close/>
                </a:path>
              </a:pathLst>
            </a:custGeom>
            <a:solidFill>
              <a:schemeClr val="bg1"/>
            </a:solidFill>
            <a:ln w="6804" cap="flat">
              <a:noFill/>
              <a:prstDash val="solid"/>
              <a:miter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26" name="Forme libre 64">
              <a:extLst>
                <a:ext uri="{FF2B5EF4-FFF2-40B4-BE49-F238E27FC236}">
                  <a16:creationId xmlns:a16="http://schemas.microsoft.com/office/drawing/2014/main" id="{D52C607D-6AAF-2D9E-24B7-AE90C8DE6772}"/>
                </a:ext>
              </a:extLst>
            </p:cNvPr>
            <p:cNvSpPr/>
            <p:nvPr/>
          </p:nvSpPr>
          <p:spPr>
            <a:xfrm>
              <a:off x="2985520" y="2047610"/>
              <a:ext cx="857974" cy="857816"/>
            </a:xfrm>
            <a:custGeom>
              <a:avLst/>
              <a:gdLst>
                <a:gd name="connsiteX0" fmla="*/ 553082 w 553083"/>
                <a:gd name="connsiteY0" fmla="*/ 276491 h 552981"/>
                <a:gd name="connsiteX1" fmla="*/ 276539 w 553083"/>
                <a:gd name="connsiteY1" fmla="*/ 552982 h 552981"/>
                <a:gd name="connsiteX2" fmla="*/ -3 w 553083"/>
                <a:gd name="connsiteY2" fmla="*/ 276491 h 552981"/>
                <a:gd name="connsiteX3" fmla="*/ 276539 w 553083"/>
                <a:gd name="connsiteY3" fmla="*/ 0 h 552981"/>
                <a:gd name="connsiteX4" fmla="*/ 553082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2" y="276491"/>
                  </a:moveTo>
                  <a:cubicBezTo>
                    <a:pt x="553082" y="429192"/>
                    <a:pt x="429269" y="552982"/>
                    <a:pt x="276539" y="552982"/>
                  </a:cubicBezTo>
                  <a:cubicBezTo>
                    <a:pt x="123810" y="552982"/>
                    <a:pt x="-3" y="429192"/>
                    <a:pt x="-3" y="276491"/>
                  </a:cubicBezTo>
                  <a:cubicBezTo>
                    <a:pt x="-3" y="123789"/>
                    <a:pt x="123810" y="0"/>
                    <a:pt x="276539" y="0"/>
                  </a:cubicBezTo>
                  <a:cubicBezTo>
                    <a:pt x="429269" y="0"/>
                    <a:pt x="553082" y="123789"/>
                    <a:pt x="553082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6" name="ZoneTexte 3">
              <a:extLst>
                <a:ext uri="{FF2B5EF4-FFF2-40B4-BE49-F238E27FC236}">
                  <a16:creationId xmlns:a16="http://schemas.microsoft.com/office/drawing/2014/main" id="{CC15A68E-8FB7-E541-04F4-99F4492C52F2}"/>
                </a:ext>
              </a:extLst>
            </p:cNvPr>
            <p:cNvSpPr txBox="1"/>
            <p:nvPr/>
          </p:nvSpPr>
          <p:spPr>
            <a:xfrm>
              <a:off x="3217979" y="4426017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02</a:t>
              </a:r>
            </a:p>
          </p:txBody>
        </p:sp>
        <p:pic>
          <p:nvPicPr>
            <p:cNvPr id="41" name="Graphique 8" descr="Gears contour">
              <a:extLst>
                <a:ext uri="{FF2B5EF4-FFF2-40B4-BE49-F238E27FC236}">
                  <a16:creationId xmlns:a16="http://schemas.microsoft.com/office/drawing/2014/main" id="{9D8C655F-A39D-58C4-CC7E-00D4C06DA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72623" y="2234634"/>
              <a:ext cx="483769" cy="483769"/>
            </a:xfrm>
            <a:prstGeom prst="rect">
              <a:avLst/>
            </a:prstGeom>
          </p:spPr>
        </p:pic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3BA5DD0-2393-A4DA-2557-EE5D7BAFD869}"/>
                </a:ext>
              </a:extLst>
            </p:cNvPr>
            <p:cNvGrpSpPr/>
            <p:nvPr/>
          </p:nvGrpSpPr>
          <p:grpSpPr>
            <a:xfrm>
              <a:off x="2586341" y="3008722"/>
              <a:ext cx="1656333" cy="1198141"/>
              <a:chOff x="332936" y="2560385"/>
              <a:chExt cx="2926080" cy="1373009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E940CE6-AD93-5D5D-97FB-E59E78689245}"/>
                  </a:ext>
                </a:extLst>
              </p:cNvPr>
              <p:cNvSpPr txBox="1"/>
              <p:nvPr/>
            </p:nvSpPr>
            <p:spPr>
              <a:xfrm>
                <a:off x="332936" y="2560385"/>
                <a:ext cx="2926080" cy="52904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accent4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1EBAB18-F250-6D51-EBD4-2B89B95978F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8464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CE58F53-30F8-8B6F-14B5-2C432C1B40FC}"/>
              </a:ext>
            </a:extLst>
          </p:cNvPr>
          <p:cNvGrpSpPr/>
          <p:nvPr/>
        </p:nvGrpSpPr>
        <p:grpSpPr>
          <a:xfrm>
            <a:off x="4680016" y="1959167"/>
            <a:ext cx="1957992" cy="2939665"/>
            <a:chOff x="4750497" y="1959167"/>
            <a:chExt cx="1957992" cy="2939665"/>
          </a:xfrm>
        </p:grpSpPr>
        <p:sp>
          <p:nvSpPr>
            <p:cNvPr id="27" name="Forme libre 65">
              <a:extLst>
                <a:ext uri="{FF2B5EF4-FFF2-40B4-BE49-F238E27FC236}">
                  <a16:creationId xmlns:a16="http://schemas.microsoft.com/office/drawing/2014/main" id="{3D7585C9-B348-E79A-A4CB-1E43256BFCF4}"/>
                </a:ext>
              </a:extLst>
            </p:cNvPr>
            <p:cNvSpPr/>
            <p:nvPr/>
          </p:nvSpPr>
          <p:spPr>
            <a:xfrm>
              <a:off x="5212050" y="1959167"/>
              <a:ext cx="1034888" cy="2939665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28" name="Forme libre 66">
              <a:extLst>
                <a:ext uri="{FF2B5EF4-FFF2-40B4-BE49-F238E27FC236}">
                  <a16:creationId xmlns:a16="http://schemas.microsoft.com/office/drawing/2014/main" id="{41273800-E1CD-9179-5E90-CFDB9C899FB4}"/>
                </a:ext>
              </a:extLst>
            </p:cNvPr>
            <p:cNvSpPr/>
            <p:nvPr/>
          </p:nvSpPr>
          <p:spPr>
            <a:xfrm>
              <a:off x="5300507" y="3952576"/>
              <a:ext cx="857974" cy="857816"/>
            </a:xfrm>
            <a:custGeom>
              <a:avLst/>
              <a:gdLst>
                <a:gd name="connsiteX0" fmla="*/ 553082 w 553083"/>
                <a:gd name="connsiteY0" fmla="*/ 276491 h 552981"/>
                <a:gd name="connsiteX1" fmla="*/ 276540 w 553083"/>
                <a:gd name="connsiteY1" fmla="*/ 552982 h 552981"/>
                <a:gd name="connsiteX2" fmla="*/ -3 w 553083"/>
                <a:gd name="connsiteY2" fmla="*/ 276491 h 552981"/>
                <a:gd name="connsiteX3" fmla="*/ 276540 w 553083"/>
                <a:gd name="connsiteY3" fmla="*/ 0 h 552981"/>
                <a:gd name="connsiteX4" fmla="*/ 553082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2" y="276491"/>
                  </a:moveTo>
                  <a:cubicBezTo>
                    <a:pt x="553082" y="429192"/>
                    <a:pt x="429269" y="552982"/>
                    <a:pt x="276540" y="552982"/>
                  </a:cubicBezTo>
                  <a:cubicBezTo>
                    <a:pt x="123810" y="552982"/>
                    <a:pt x="-3" y="429192"/>
                    <a:pt x="-3" y="276491"/>
                  </a:cubicBezTo>
                  <a:cubicBezTo>
                    <a:pt x="-3" y="123789"/>
                    <a:pt x="123810" y="0"/>
                    <a:pt x="276540" y="0"/>
                  </a:cubicBezTo>
                  <a:cubicBezTo>
                    <a:pt x="429269" y="0"/>
                    <a:pt x="553082" y="123789"/>
                    <a:pt x="553082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29" name="Forme libre 67">
              <a:extLst>
                <a:ext uri="{FF2B5EF4-FFF2-40B4-BE49-F238E27FC236}">
                  <a16:creationId xmlns:a16="http://schemas.microsoft.com/office/drawing/2014/main" id="{E45E15C1-3DB0-2EE0-FE22-5681709C63CB}"/>
                </a:ext>
              </a:extLst>
            </p:cNvPr>
            <p:cNvSpPr/>
            <p:nvPr/>
          </p:nvSpPr>
          <p:spPr>
            <a:xfrm>
              <a:off x="4750497" y="2476516"/>
              <a:ext cx="1957992" cy="1957631"/>
            </a:xfrm>
            <a:custGeom>
              <a:avLst/>
              <a:gdLst>
                <a:gd name="connsiteX0" fmla="*/ 1082418 w 1262197"/>
                <a:gd name="connsiteY0" fmla="*/ 0 h 1261965"/>
                <a:gd name="connsiteX1" fmla="*/ 1262197 w 1262197"/>
                <a:gd name="connsiteY1" fmla="*/ 179746 h 1261965"/>
                <a:gd name="connsiteX2" fmla="*/ 1262197 w 1262197"/>
                <a:gd name="connsiteY2" fmla="*/ 1082219 h 1261965"/>
                <a:gd name="connsiteX3" fmla="*/ 1082418 w 1262197"/>
                <a:gd name="connsiteY3" fmla="*/ 1261966 h 1261965"/>
                <a:gd name="connsiteX4" fmla="*/ 179780 w 1262197"/>
                <a:gd name="connsiteY4" fmla="*/ 1261966 h 1261965"/>
                <a:gd name="connsiteX5" fmla="*/ 1 w 1262197"/>
                <a:gd name="connsiteY5" fmla="*/ 1082219 h 1261965"/>
                <a:gd name="connsiteX6" fmla="*/ 1 w 1262197"/>
                <a:gd name="connsiteY6" fmla="*/ 179746 h 1261965"/>
                <a:gd name="connsiteX7" fmla="*/ 179780 w 1262197"/>
                <a:gd name="connsiteY7" fmla="*/ 0 h 126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97" h="1261965">
                  <a:moveTo>
                    <a:pt x="1082418" y="0"/>
                  </a:moveTo>
                  <a:cubicBezTo>
                    <a:pt x="1181707" y="0"/>
                    <a:pt x="1262197" y="80475"/>
                    <a:pt x="1262197" y="179746"/>
                  </a:cubicBezTo>
                  <a:lnTo>
                    <a:pt x="1262197" y="1082219"/>
                  </a:lnTo>
                  <a:cubicBezTo>
                    <a:pt x="1262197" y="1181490"/>
                    <a:pt x="1181707" y="1261966"/>
                    <a:pt x="1082418" y="1261966"/>
                  </a:cubicBezTo>
                  <a:lnTo>
                    <a:pt x="179780" y="1261966"/>
                  </a:lnTo>
                  <a:cubicBezTo>
                    <a:pt x="80491" y="1261966"/>
                    <a:pt x="1" y="1181491"/>
                    <a:pt x="1" y="1082219"/>
                  </a:cubicBezTo>
                  <a:lnTo>
                    <a:pt x="1" y="179746"/>
                  </a:lnTo>
                  <a:cubicBezTo>
                    <a:pt x="1" y="80476"/>
                    <a:pt x="80491" y="0"/>
                    <a:pt x="179780" y="0"/>
                  </a:cubicBezTo>
                  <a:close/>
                </a:path>
              </a:pathLst>
            </a:custGeom>
            <a:solidFill>
              <a:schemeClr val="bg1"/>
            </a:solidFill>
            <a:ln w="6804" cap="flat">
              <a:noFill/>
              <a:prstDash val="solid"/>
              <a:miter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0" name="Forme libre 68">
              <a:extLst>
                <a:ext uri="{FF2B5EF4-FFF2-40B4-BE49-F238E27FC236}">
                  <a16:creationId xmlns:a16="http://schemas.microsoft.com/office/drawing/2014/main" id="{4E44DB1F-8808-ADB5-5DDA-6A13558FDF9B}"/>
                </a:ext>
              </a:extLst>
            </p:cNvPr>
            <p:cNvSpPr/>
            <p:nvPr/>
          </p:nvSpPr>
          <p:spPr>
            <a:xfrm>
              <a:off x="5300507" y="2047610"/>
              <a:ext cx="857974" cy="857816"/>
            </a:xfrm>
            <a:custGeom>
              <a:avLst/>
              <a:gdLst>
                <a:gd name="connsiteX0" fmla="*/ 553082 w 553083"/>
                <a:gd name="connsiteY0" fmla="*/ 276491 h 552981"/>
                <a:gd name="connsiteX1" fmla="*/ 276540 w 553083"/>
                <a:gd name="connsiteY1" fmla="*/ 552982 h 552981"/>
                <a:gd name="connsiteX2" fmla="*/ -3 w 553083"/>
                <a:gd name="connsiteY2" fmla="*/ 276491 h 552981"/>
                <a:gd name="connsiteX3" fmla="*/ 276540 w 553083"/>
                <a:gd name="connsiteY3" fmla="*/ 0 h 552981"/>
                <a:gd name="connsiteX4" fmla="*/ 553082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2" y="276491"/>
                  </a:moveTo>
                  <a:cubicBezTo>
                    <a:pt x="553082" y="429192"/>
                    <a:pt x="429269" y="552982"/>
                    <a:pt x="276540" y="552982"/>
                  </a:cubicBezTo>
                  <a:cubicBezTo>
                    <a:pt x="123810" y="552982"/>
                    <a:pt x="-3" y="429192"/>
                    <a:pt x="-3" y="276491"/>
                  </a:cubicBezTo>
                  <a:cubicBezTo>
                    <a:pt x="-3" y="123789"/>
                    <a:pt x="123810" y="0"/>
                    <a:pt x="276540" y="0"/>
                  </a:cubicBezTo>
                  <a:cubicBezTo>
                    <a:pt x="429269" y="0"/>
                    <a:pt x="553082" y="123789"/>
                    <a:pt x="553082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7" name="ZoneTexte 4">
              <a:extLst>
                <a:ext uri="{FF2B5EF4-FFF2-40B4-BE49-F238E27FC236}">
                  <a16:creationId xmlns:a16="http://schemas.microsoft.com/office/drawing/2014/main" id="{42C8D328-7E12-41BC-FBE6-CFFB8A480065}"/>
                </a:ext>
              </a:extLst>
            </p:cNvPr>
            <p:cNvSpPr txBox="1"/>
            <p:nvPr/>
          </p:nvSpPr>
          <p:spPr>
            <a:xfrm>
              <a:off x="5532965" y="4426017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03</a:t>
              </a:r>
            </a:p>
          </p:txBody>
        </p:sp>
        <p:pic>
          <p:nvPicPr>
            <p:cNvPr id="40" name="Graphique 7" descr="Bullseye contour">
              <a:extLst>
                <a:ext uri="{FF2B5EF4-FFF2-40B4-BE49-F238E27FC236}">
                  <a16:creationId xmlns:a16="http://schemas.microsoft.com/office/drawing/2014/main" id="{87C91971-2D73-947C-35EE-7B701F3BB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87610" y="2234634"/>
              <a:ext cx="483769" cy="483769"/>
            </a:xfrm>
            <a:prstGeom prst="rect">
              <a:avLst/>
            </a:prstGeom>
          </p:spPr>
        </p:pic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5C40CA13-6F07-7D61-877B-5AE466D4F321}"/>
                </a:ext>
              </a:extLst>
            </p:cNvPr>
            <p:cNvGrpSpPr/>
            <p:nvPr/>
          </p:nvGrpSpPr>
          <p:grpSpPr>
            <a:xfrm>
              <a:off x="4901328" y="3008722"/>
              <a:ext cx="1656333" cy="1198141"/>
              <a:chOff x="332936" y="2560385"/>
              <a:chExt cx="2926080" cy="1373009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B36CBEC-A413-E0D4-0BFB-0EFA61C5359B}"/>
                  </a:ext>
                </a:extLst>
              </p:cNvPr>
              <p:cNvSpPr txBox="1"/>
              <p:nvPr/>
            </p:nvSpPr>
            <p:spPr>
              <a:xfrm>
                <a:off x="332936" y="2560385"/>
                <a:ext cx="2926080" cy="52904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accent5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EC69F5D-08B2-3E91-0CDB-1FE20E66C17C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8464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FFB7EC4-447B-7B64-099B-00A917FEFB0D}"/>
              </a:ext>
            </a:extLst>
          </p:cNvPr>
          <p:cNvGrpSpPr/>
          <p:nvPr/>
        </p:nvGrpSpPr>
        <p:grpSpPr>
          <a:xfrm>
            <a:off x="6854042" y="1959167"/>
            <a:ext cx="1957992" cy="2939665"/>
            <a:chOff x="7065485" y="1959167"/>
            <a:chExt cx="1957992" cy="2939665"/>
          </a:xfrm>
        </p:grpSpPr>
        <p:sp>
          <p:nvSpPr>
            <p:cNvPr id="31" name="Forme libre 69">
              <a:extLst>
                <a:ext uri="{FF2B5EF4-FFF2-40B4-BE49-F238E27FC236}">
                  <a16:creationId xmlns:a16="http://schemas.microsoft.com/office/drawing/2014/main" id="{4062CBF9-FB04-8665-DBAB-732C0759F2B1}"/>
                </a:ext>
              </a:extLst>
            </p:cNvPr>
            <p:cNvSpPr/>
            <p:nvPr/>
          </p:nvSpPr>
          <p:spPr>
            <a:xfrm>
              <a:off x="7527039" y="1959167"/>
              <a:ext cx="1034884" cy="293966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2" name="Forme libre 70">
              <a:extLst>
                <a:ext uri="{FF2B5EF4-FFF2-40B4-BE49-F238E27FC236}">
                  <a16:creationId xmlns:a16="http://schemas.microsoft.com/office/drawing/2014/main" id="{0D4CEFBB-C761-B9C5-4B28-7D5F3125EF0D}"/>
                </a:ext>
              </a:extLst>
            </p:cNvPr>
            <p:cNvSpPr/>
            <p:nvPr/>
          </p:nvSpPr>
          <p:spPr>
            <a:xfrm>
              <a:off x="7615494" y="3952576"/>
              <a:ext cx="857974" cy="857816"/>
            </a:xfrm>
            <a:custGeom>
              <a:avLst/>
              <a:gdLst>
                <a:gd name="connsiteX0" fmla="*/ 553082 w 553083"/>
                <a:gd name="connsiteY0" fmla="*/ 276491 h 552981"/>
                <a:gd name="connsiteX1" fmla="*/ 276540 w 553083"/>
                <a:gd name="connsiteY1" fmla="*/ 552982 h 552981"/>
                <a:gd name="connsiteX2" fmla="*/ -3 w 553083"/>
                <a:gd name="connsiteY2" fmla="*/ 276491 h 552981"/>
                <a:gd name="connsiteX3" fmla="*/ 276540 w 553083"/>
                <a:gd name="connsiteY3" fmla="*/ 0 h 552981"/>
                <a:gd name="connsiteX4" fmla="*/ 553082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2" y="276491"/>
                  </a:moveTo>
                  <a:cubicBezTo>
                    <a:pt x="553082" y="429192"/>
                    <a:pt x="429269" y="552982"/>
                    <a:pt x="276540" y="552982"/>
                  </a:cubicBezTo>
                  <a:cubicBezTo>
                    <a:pt x="123810" y="552982"/>
                    <a:pt x="-3" y="429192"/>
                    <a:pt x="-3" y="276491"/>
                  </a:cubicBezTo>
                  <a:cubicBezTo>
                    <a:pt x="-3" y="123789"/>
                    <a:pt x="123810" y="0"/>
                    <a:pt x="276540" y="0"/>
                  </a:cubicBezTo>
                  <a:cubicBezTo>
                    <a:pt x="429269" y="0"/>
                    <a:pt x="553082" y="123789"/>
                    <a:pt x="553082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3" name="Forme libre 71">
              <a:extLst>
                <a:ext uri="{FF2B5EF4-FFF2-40B4-BE49-F238E27FC236}">
                  <a16:creationId xmlns:a16="http://schemas.microsoft.com/office/drawing/2014/main" id="{8742721B-87A9-E097-22D0-63DC1E03A8FF}"/>
                </a:ext>
              </a:extLst>
            </p:cNvPr>
            <p:cNvSpPr/>
            <p:nvPr/>
          </p:nvSpPr>
          <p:spPr>
            <a:xfrm>
              <a:off x="7065485" y="2476516"/>
              <a:ext cx="1957992" cy="1957631"/>
            </a:xfrm>
            <a:custGeom>
              <a:avLst/>
              <a:gdLst>
                <a:gd name="connsiteX0" fmla="*/ 1082419 w 1262197"/>
                <a:gd name="connsiteY0" fmla="*/ 0 h 1261965"/>
                <a:gd name="connsiteX1" fmla="*/ 1262197 w 1262197"/>
                <a:gd name="connsiteY1" fmla="*/ 179746 h 1261965"/>
                <a:gd name="connsiteX2" fmla="*/ 1262197 w 1262197"/>
                <a:gd name="connsiteY2" fmla="*/ 1082219 h 1261965"/>
                <a:gd name="connsiteX3" fmla="*/ 1082419 w 1262197"/>
                <a:gd name="connsiteY3" fmla="*/ 1261966 h 1261965"/>
                <a:gd name="connsiteX4" fmla="*/ 179780 w 1262197"/>
                <a:gd name="connsiteY4" fmla="*/ 1261966 h 1261965"/>
                <a:gd name="connsiteX5" fmla="*/ 2 w 1262197"/>
                <a:gd name="connsiteY5" fmla="*/ 1082219 h 1261965"/>
                <a:gd name="connsiteX6" fmla="*/ 2 w 1262197"/>
                <a:gd name="connsiteY6" fmla="*/ 179746 h 1261965"/>
                <a:gd name="connsiteX7" fmla="*/ 179780 w 1262197"/>
                <a:gd name="connsiteY7" fmla="*/ 0 h 126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97" h="1261965">
                  <a:moveTo>
                    <a:pt x="1082419" y="0"/>
                  </a:moveTo>
                  <a:cubicBezTo>
                    <a:pt x="1181708" y="0"/>
                    <a:pt x="1262197" y="80475"/>
                    <a:pt x="1262197" y="179746"/>
                  </a:cubicBezTo>
                  <a:lnTo>
                    <a:pt x="1262197" y="1082219"/>
                  </a:lnTo>
                  <a:cubicBezTo>
                    <a:pt x="1262197" y="1181490"/>
                    <a:pt x="1181708" y="1261966"/>
                    <a:pt x="1082419" y="1261966"/>
                  </a:cubicBezTo>
                  <a:lnTo>
                    <a:pt x="179780" y="1261966"/>
                  </a:lnTo>
                  <a:cubicBezTo>
                    <a:pt x="80491" y="1261966"/>
                    <a:pt x="2" y="1181491"/>
                    <a:pt x="2" y="1082219"/>
                  </a:cubicBezTo>
                  <a:lnTo>
                    <a:pt x="2" y="179746"/>
                  </a:lnTo>
                  <a:cubicBezTo>
                    <a:pt x="2" y="80476"/>
                    <a:pt x="80491" y="0"/>
                    <a:pt x="179780" y="0"/>
                  </a:cubicBezTo>
                  <a:close/>
                </a:path>
              </a:pathLst>
            </a:custGeom>
            <a:solidFill>
              <a:schemeClr val="bg1"/>
            </a:solidFill>
            <a:ln w="6804" cap="flat">
              <a:noFill/>
              <a:prstDash val="solid"/>
              <a:miter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4" name="Forme libre 72">
              <a:extLst>
                <a:ext uri="{FF2B5EF4-FFF2-40B4-BE49-F238E27FC236}">
                  <a16:creationId xmlns:a16="http://schemas.microsoft.com/office/drawing/2014/main" id="{3F75E74A-BAE5-00E8-8C6A-8161D32696AD}"/>
                </a:ext>
              </a:extLst>
            </p:cNvPr>
            <p:cNvSpPr/>
            <p:nvPr/>
          </p:nvSpPr>
          <p:spPr>
            <a:xfrm>
              <a:off x="7615494" y="2047610"/>
              <a:ext cx="857974" cy="857816"/>
            </a:xfrm>
            <a:custGeom>
              <a:avLst/>
              <a:gdLst>
                <a:gd name="connsiteX0" fmla="*/ 553082 w 553083"/>
                <a:gd name="connsiteY0" fmla="*/ 276491 h 552981"/>
                <a:gd name="connsiteX1" fmla="*/ 276540 w 553083"/>
                <a:gd name="connsiteY1" fmla="*/ 552982 h 552981"/>
                <a:gd name="connsiteX2" fmla="*/ -3 w 553083"/>
                <a:gd name="connsiteY2" fmla="*/ 276491 h 552981"/>
                <a:gd name="connsiteX3" fmla="*/ 276540 w 553083"/>
                <a:gd name="connsiteY3" fmla="*/ 0 h 552981"/>
                <a:gd name="connsiteX4" fmla="*/ 553082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2" y="276491"/>
                  </a:moveTo>
                  <a:cubicBezTo>
                    <a:pt x="553082" y="429192"/>
                    <a:pt x="429269" y="552982"/>
                    <a:pt x="276540" y="552982"/>
                  </a:cubicBezTo>
                  <a:cubicBezTo>
                    <a:pt x="123810" y="552982"/>
                    <a:pt x="-3" y="429192"/>
                    <a:pt x="-3" y="276491"/>
                  </a:cubicBezTo>
                  <a:cubicBezTo>
                    <a:pt x="-3" y="123789"/>
                    <a:pt x="123810" y="0"/>
                    <a:pt x="276540" y="0"/>
                  </a:cubicBezTo>
                  <a:cubicBezTo>
                    <a:pt x="429269" y="0"/>
                    <a:pt x="553082" y="123789"/>
                    <a:pt x="553082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8" name="ZoneTexte 5">
              <a:extLst>
                <a:ext uri="{FF2B5EF4-FFF2-40B4-BE49-F238E27FC236}">
                  <a16:creationId xmlns:a16="http://schemas.microsoft.com/office/drawing/2014/main" id="{CD67C21B-629B-AB27-F374-3B0921B1BDD2}"/>
                </a:ext>
              </a:extLst>
            </p:cNvPr>
            <p:cNvSpPr txBox="1"/>
            <p:nvPr/>
          </p:nvSpPr>
          <p:spPr>
            <a:xfrm>
              <a:off x="7847953" y="4426017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04</a:t>
              </a:r>
            </a:p>
          </p:txBody>
        </p:sp>
        <p:pic>
          <p:nvPicPr>
            <p:cNvPr id="39" name="Graphique 6" descr="Bar graph with upward trend contour">
              <a:extLst>
                <a:ext uri="{FF2B5EF4-FFF2-40B4-BE49-F238E27FC236}">
                  <a16:creationId xmlns:a16="http://schemas.microsoft.com/office/drawing/2014/main" id="{E7572BA8-2FED-2202-B59E-41123C171A1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02598" y="2234634"/>
              <a:ext cx="483769" cy="483769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99A32E79-A721-06D2-B398-E3352F51B3DE}"/>
                </a:ext>
              </a:extLst>
            </p:cNvPr>
            <p:cNvGrpSpPr/>
            <p:nvPr/>
          </p:nvGrpSpPr>
          <p:grpSpPr>
            <a:xfrm>
              <a:off x="7216316" y="3008722"/>
              <a:ext cx="1656333" cy="1198141"/>
              <a:chOff x="332936" y="2560385"/>
              <a:chExt cx="2926080" cy="1373009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BC63D36-F156-D5F6-ABD5-BFBD6A79AF73}"/>
                  </a:ext>
                </a:extLst>
              </p:cNvPr>
              <p:cNvSpPr txBox="1"/>
              <p:nvPr/>
            </p:nvSpPr>
            <p:spPr>
              <a:xfrm>
                <a:off x="332936" y="2560385"/>
                <a:ext cx="2926080" cy="52904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accent1"/>
                    </a:solidFill>
                  </a:rPr>
                  <a:t>Lorem Ipsum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F2992EF-7483-B0A9-54A4-5710403D3BF1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8464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75352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CCC67-1D16-AFAF-9410-60FE8CC54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B769A-6428-3244-456B-D168FD4E4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Quad Step Cards </a:t>
            </a:r>
            <a:r>
              <a:rPr lang="en-US" dirty="0"/>
              <a:t>– Slide Template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0747736-EE29-6F6C-8C5D-51F54ED30982}"/>
              </a:ext>
            </a:extLst>
          </p:cNvPr>
          <p:cNvGrpSpPr/>
          <p:nvPr/>
        </p:nvGrpSpPr>
        <p:grpSpPr>
          <a:xfrm>
            <a:off x="331966" y="1959167"/>
            <a:ext cx="1957992" cy="2939665"/>
            <a:chOff x="120522" y="1959167"/>
            <a:chExt cx="1957992" cy="2939665"/>
          </a:xfrm>
        </p:grpSpPr>
        <p:sp>
          <p:nvSpPr>
            <p:cNvPr id="3" name="Forme libre 32">
              <a:extLst>
                <a:ext uri="{FF2B5EF4-FFF2-40B4-BE49-F238E27FC236}">
                  <a16:creationId xmlns:a16="http://schemas.microsoft.com/office/drawing/2014/main" id="{282BBFA1-BB0D-CC99-4D33-E6AE607837D8}"/>
                </a:ext>
              </a:extLst>
            </p:cNvPr>
            <p:cNvSpPr/>
            <p:nvPr/>
          </p:nvSpPr>
          <p:spPr>
            <a:xfrm>
              <a:off x="582074" y="1959167"/>
              <a:ext cx="1034888" cy="293966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4" name="Forme libre 58">
              <a:extLst>
                <a:ext uri="{FF2B5EF4-FFF2-40B4-BE49-F238E27FC236}">
                  <a16:creationId xmlns:a16="http://schemas.microsoft.com/office/drawing/2014/main" id="{A05DDE6B-ED34-A1E7-A0DA-59BF6D0AFE54}"/>
                </a:ext>
              </a:extLst>
            </p:cNvPr>
            <p:cNvSpPr/>
            <p:nvPr/>
          </p:nvSpPr>
          <p:spPr>
            <a:xfrm>
              <a:off x="670530" y="3952576"/>
              <a:ext cx="857974" cy="857816"/>
            </a:xfrm>
            <a:custGeom>
              <a:avLst/>
              <a:gdLst>
                <a:gd name="connsiteX0" fmla="*/ 553085 w 553083"/>
                <a:gd name="connsiteY0" fmla="*/ 276491 h 552981"/>
                <a:gd name="connsiteX1" fmla="*/ 276542 w 553083"/>
                <a:gd name="connsiteY1" fmla="*/ 552982 h 552981"/>
                <a:gd name="connsiteX2" fmla="*/ -1 w 553083"/>
                <a:gd name="connsiteY2" fmla="*/ 276491 h 552981"/>
                <a:gd name="connsiteX3" fmla="*/ 276542 w 553083"/>
                <a:gd name="connsiteY3" fmla="*/ 0 h 552981"/>
                <a:gd name="connsiteX4" fmla="*/ 553085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5" y="276491"/>
                  </a:moveTo>
                  <a:cubicBezTo>
                    <a:pt x="553085" y="429192"/>
                    <a:pt x="429272" y="552982"/>
                    <a:pt x="276542" y="552982"/>
                  </a:cubicBezTo>
                  <a:cubicBezTo>
                    <a:pt x="123812" y="552982"/>
                    <a:pt x="-1" y="429192"/>
                    <a:pt x="-1" y="276491"/>
                  </a:cubicBezTo>
                  <a:cubicBezTo>
                    <a:pt x="-1" y="123789"/>
                    <a:pt x="123812" y="0"/>
                    <a:pt x="276542" y="0"/>
                  </a:cubicBezTo>
                  <a:cubicBezTo>
                    <a:pt x="429272" y="0"/>
                    <a:pt x="553085" y="123789"/>
                    <a:pt x="553085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5" name="Forme libre 59">
              <a:extLst>
                <a:ext uri="{FF2B5EF4-FFF2-40B4-BE49-F238E27FC236}">
                  <a16:creationId xmlns:a16="http://schemas.microsoft.com/office/drawing/2014/main" id="{5FA195D7-F04A-8A24-0E39-02EC9C1AECC0}"/>
                </a:ext>
              </a:extLst>
            </p:cNvPr>
            <p:cNvSpPr/>
            <p:nvPr/>
          </p:nvSpPr>
          <p:spPr>
            <a:xfrm>
              <a:off x="120522" y="2476516"/>
              <a:ext cx="1957992" cy="1957631"/>
            </a:xfrm>
            <a:custGeom>
              <a:avLst/>
              <a:gdLst>
                <a:gd name="connsiteX0" fmla="*/ 1082417 w 1262197"/>
                <a:gd name="connsiteY0" fmla="*/ 0 h 1261965"/>
                <a:gd name="connsiteX1" fmla="*/ 1262196 w 1262197"/>
                <a:gd name="connsiteY1" fmla="*/ 179746 h 1261965"/>
                <a:gd name="connsiteX2" fmla="*/ 1262196 w 1262197"/>
                <a:gd name="connsiteY2" fmla="*/ 1082219 h 1261965"/>
                <a:gd name="connsiteX3" fmla="*/ 1082417 w 1262197"/>
                <a:gd name="connsiteY3" fmla="*/ 1261966 h 1261965"/>
                <a:gd name="connsiteX4" fmla="*/ 179779 w 1262197"/>
                <a:gd name="connsiteY4" fmla="*/ 1261966 h 1261965"/>
                <a:gd name="connsiteX5" fmla="*/ 0 w 1262197"/>
                <a:gd name="connsiteY5" fmla="*/ 1082219 h 1261965"/>
                <a:gd name="connsiteX6" fmla="*/ 0 w 1262197"/>
                <a:gd name="connsiteY6" fmla="*/ 179746 h 1261965"/>
                <a:gd name="connsiteX7" fmla="*/ 179779 w 1262197"/>
                <a:gd name="connsiteY7" fmla="*/ 0 h 126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97" h="1261965">
                  <a:moveTo>
                    <a:pt x="1082417" y="0"/>
                  </a:moveTo>
                  <a:cubicBezTo>
                    <a:pt x="1181706" y="0"/>
                    <a:pt x="1262196" y="80475"/>
                    <a:pt x="1262196" y="179746"/>
                  </a:cubicBezTo>
                  <a:lnTo>
                    <a:pt x="1262196" y="1082219"/>
                  </a:lnTo>
                  <a:cubicBezTo>
                    <a:pt x="1262196" y="1181490"/>
                    <a:pt x="1181706" y="1261966"/>
                    <a:pt x="1082417" y="1261966"/>
                  </a:cubicBezTo>
                  <a:lnTo>
                    <a:pt x="179779" y="1261966"/>
                  </a:lnTo>
                  <a:cubicBezTo>
                    <a:pt x="80490" y="1261966"/>
                    <a:pt x="0" y="1181491"/>
                    <a:pt x="0" y="1082219"/>
                  </a:cubicBezTo>
                  <a:lnTo>
                    <a:pt x="0" y="179746"/>
                  </a:lnTo>
                  <a:cubicBezTo>
                    <a:pt x="0" y="80476"/>
                    <a:pt x="80490" y="0"/>
                    <a:pt x="179779" y="0"/>
                  </a:cubicBezTo>
                  <a:close/>
                </a:path>
              </a:pathLst>
            </a:custGeom>
            <a:solidFill>
              <a:schemeClr val="bg1"/>
            </a:solidFill>
            <a:ln w="6804" cap="flat">
              <a:noFill/>
              <a:prstDash val="solid"/>
              <a:miter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6" name="Forme libre 60">
              <a:extLst>
                <a:ext uri="{FF2B5EF4-FFF2-40B4-BE49-F238E27FC236}">
                  <a16:creationId xmlns:a16="http://schemas.microsoft.com/office/drawing/2014/main" id="{D2FF5BD3-3E71-3EF8-1F95-A45126C8760A}"/>
                </a:ext>
              </a:extLst>
            </p:cNvPr>
            <p:cNvSpPr/>
            <p:nvPr/>
          </p:nvSpPr>
          <p:spPr>
            <a:xfrm>
              <a:off x="670530" y="2047610"/>
              <a:ext cx="857974" cy="857816"/>
            </a:xfrm>
            <a:custGeom>
              <a:avLst/>
              <a:gdLst>
                <a:gd name="connsiteX0" fmla="*/ 553085 w 553083"/>
                <a:gd name="connsiteY0" fmla="*/ 276491 h 552981"/>
                <a:gd name="connsiteX1" fmla="*/ 276542 w 553083"/>
                <a:gd name="connsiteY1" fmla="*/ 552982 h 552981"/>
                <a:gd name="connsiteX2" fmla="*/ -1 w 553083"/>
                <a:gd name="connsiteY2" fmla="*/ 276491 h 552981"/>
                <a:gd name="connsiteX3" fmla="*/ 276542 w 553083"/>
                <a:gd name="connsiteY3" fmla="*/ 0 h 552981"/>
                <a:gd name="connsiteX4" fmla="*/ 553085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5" y="276491"/>
                  </a:moveTo>
                  <a:cubicBezTo>
                    <a:pt x="553085" y="429192"/>
                    <a:pt x="429272" y="552982"/>
                    <a:pt x="276542" y="552982"/>
                  </a:cubicBezTo>
                  <a:cubicBezTo>
                    <a:pt x="123812" y="552982"/>
                    <a:pt x="-1" y="429192"/>
                    <a:pt x="-1" y="276491"/>
                  </a:cubicBezTo>
                  <a:cubicBezTo>
                    <a:pt x="-1" y="123789"/>
                    <a:pt x="123812" y="0"/>
                    <a:pt x="276542" y="0"/>
                  </a:cubicBezTo>
                  <a:cubicBezTo>
                    <a:pt x="429272" y="0"/>
                    <a:pt x="553085" y="123789"/>
                    <a:pt x="553085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5" name="ZoneTexte 2">
              <a:extLst>
                <a:ext uri="{FF2B5EF4-FFF2-40B4-BE49-F238E27FC236}">
                  <a16:creationId xmlns:a16="http://schemas.microsoft.com/office/drawing/2014/main" id="{1B2B341D-3F5E-BEBA-3BE6-C42BE4AC130B}"/>
                </a:ext>
              </a:extLst>
            </p:cNvPr>
            <p:cNvSpPr txBox="1"/>
            <p:nvPr/>
          </p:nvSpPr>
          <p:spPr>
            <a:xfrm>
              <a:off x="902989" y="4426017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01</a:t>
              </a:r>
            </a:p>
          </p:txBody>
        </p:sp>
        <p:pic>
          <p:nvPicPr>
            <p:cNvPr id="42" name="Graphique 9" descr="Lightbulb contour">
              <a:extLst>
                <a:ext uri="{FF2B5EF4-FFF2-40B4-BE49-F238E27FC236}">
                  <a16:creationId xmlns:a16="http://schemas.microsoft.com/office/drawing/2014/main" id="{9D47CD8E-FC6D-11F2-D911-E88D8C160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57633" y="2234634"/>
              <a:ext cx="483769" cy="483769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ED15140-169E-1B20-7236-6DA1C6E758CC}"/>
                </a:ext>
              </a:extLst>
            </p:cNvPr>
            <p:cNvGrpSpPr/>
            <p:nvPr/>
          </p:nvGrpSpPr>
          <p:grpSpPr>
            <a:xfrm>
              <a:off x="271351" y="3008722"/>
              <a:ext cx="1656333" cy="1198141"/>
              <a:chOff x="332936" y="2560385"/>
              <a:chExt cx="2926080" cy="1373009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6EB21F4-1270-C50C-32C3-FB8301D3D87B}"/>
                  </a:ext>
                </a:extLst>
              </p:cNvPr>
              <p:cNvSpPr txBox="1"/>
              <p:nvPr/>
            </p:nvSpPr>
            <p:spPr>
              <a:xfrm>
                <a:off x="332936" y="2560385"/>
                <a:ext cx="2926080" cy="52904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accent2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4BE87D2-A864-D6E4-1852-F208359A10F5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8464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6566688-6AD7-61A6-0D57-4B2D8E2F17C3}"/>
              </a:ext>
            </a:extLst>
          </p:cNvPr>
          <p:cNvGrpSpPr/>
          <p:nvPr/>
        </p:nvGrpSpPr>
        <p:grpSpPr>
          <a:xfrm>
            <a:off x="2505991" y="1959167"/>
            <a:ext cx="1957992" cy="2939665"/>
            <a:chOff x="2435511" y="1959167"/>
            <a:chExt cx="1957992" cy="2939665"/>
          </a:xfrm>
        </p:grpSpPr>
        <p:sp>
          <p:nvSpPr>
            <p:cNvPr id="7" name="Forme libre 61">
              <a:extLst>
                <a:ext uri="{FF2B5EF4-FFF2-40B4-BE49-F238E27FC236}">
                  <a16:creationId xmlns:a16="http://schemas.microsoft.com/office/drawing/2014/main" id="{B777A8F7-999F-5B58-D9E3-C57E7F251D74}"/>
                </a:ext>
              </a:extLst>
            </p:cNvPr>
            <p:cNvSpPr/>
            <p:nvPr/>
          </p:nvSpPr>
          <p:spPr>
            <a:xfrm>
              <a:off x="2897063" y="1959167"/>
              <a:ext cx="1034888" cy="2939665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8" name="Forme libre 62">
              <a:extLst>
                <a:ext uri="{FF2B5EF4-FFF2-40B4-BE49-F238E27FC236}">
                  <a16:creationId xmlns:a16="http://schemas.microsoft.com/office/drawing/2014/main" id="{C6F32DF5-E10B-139C-6F12-6A2ABA8BB42C}"/>
                </a:ext>
              </a:extLst>
            </p:cNvPr>
            <p:cNvSpPr/>
            <p:nvPr/>
          </p:nvSpPr>
          <p:spPr>
            <a:xfrm>
              <a:off x="2985520" y="3952576"/>
              <a:ext cx="857974" cy="857816"/>
            </a:xfrm>
            <a:custGeom>
              <a:avLst/>
              <a:gdLst>
                <a:gd name="connsiteX0" fmla="*/ 553082 w 553083"/>
                <a:gd name="connsiteY0" fmla="*/ 276491 h 552981"/>
                <a:gd name="connsiteX1" fmla="*/ 276539 w 553083"/>
                <a:gd name="connsiteY1" fmla="*/ 552982 h 552981"/>
                <a:gd name="connsiteX2" fmla="*/ -3 w 553083"/>
                <a:gd name="connsiteY2" fmla="*/ 276491 h 552981"/>
                <a:gd name="connsiteX3" fmla="*/ 276539 w 553083"/>
                <a:gd name="connsiteY3" fmla="*/ 0 h 552981"/>
                <a:gd name="connsiteX4" fmla="*/ 553082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2" y="276491"/>
                  </a:moveTo>
                  <a:cubicBezTo>
                    <a:pt x="553082" y="429192"/>
                    <a:pt x="429269" y="552982"/>
                    <a:pt x="276539" y="552982"/>
                  </a:cubicBezTo>
                  <a:cubicBezTo>
                    <a:pt x="123810" y="552982"/>
                    <a:pt x="-3" y="429192"/>
                    <a:pt x="-3" y="276491"/>
                  </a:cubicBezTo>
                  <a:cubicBezTo>
                    <a:pt x="-3" y="123789"/>
                    <a:pt x="123810" y="0"/>
                    <a:pt x="276539" y="0"/>
                  </a:cubicBezTo>
                  <a:cubicBezTo>
                    <a:pt x="429269" y="0"/>
                    <a:pt x="553082" y="123789"/>
                    <a:pt x="553082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9" name="Forme libre 63">
              <a:extLst>
                <a:ext uri="{FF2B5EF4-FFF2-40B4-BE49-F238E27FC236}">
                  <a16:creationId xmlns:a16="http://schemas.microsoft.com/office/drawing/2014/main" id="{BB56FF30-05D1-1549-10AE-0EBAE9CD5E8A}"/>
                </a:ext>
              </a:extLst>
            </p:cNvPr>
            <p:cNvSpPr/>
            <p:nvPr/>
          </p:nvSpPr>
          <p:spPr>
            <a:xfrm>
              <a:off x="2435511" y="2476516"/>
              <a:ext cx="1957992" cy="1957631"/>
            </a:xfrm>
            <a:custGeom>
              <a:avLst/>
              <a:gdLst>
                <a:gd name="connsiteX0" fmla="*/ 1082418 w 1262197"/>
                <a:gd name="connsiteY0" fmla="*/ 0 h 1261965"/>
                <a:gd name="connsiteX1" fmla="*/ 1262197 w 1262197"/>
                <a:gd name="connsiteY1" fmla="*/ 179746 h 1261965"/>
                <a:gd name="connsiteX2" fmla="*/ 1262197 w 1262197"/>
                <a:gd name="connsiteY2" fmla="*/ 1082219 h 1261965"/>
                <a:gd name="connsiteX3" fmla="*/ 1082418 w 1262197"/>
                <a:gd name="connsiteY3" fmla="*/ 1261966 h 1261965"/>
                <a:gd name="connsiteX4" fmla="*/ 179780 w 1262197"/>
                <a:gd name="connsiteY4" fmla="*/ 1261966 h 1261965"/>
                <a:gd name="connsiteX5" fmla="*/ 1 w 1262197"/>
                <a:gd name="connsiteY5" fmla="*/ 1082219 h 1261965"/>
                <a:gd name="connsiteX6" fmla="*/ 1 w 1262197"/>
                <a:gd name="connsiteY6" fmla="*/ 179746 h 1261965"/>
                <a:gd name="connsiteX7" fmla="*/ 179780 w 1262197"/>
                <a:gd name="connsiteY7" fmla="*/ 0 h 126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97" h="1261965">
                  <a:moveTo>
                    <a:pt x="1082418" y="0"/>
                  </a:moveTo>
                  <a:cubicBezTo>
                    <a:pt x="1181707" y="0"/>
                    <a:pt x="1262197" y="80475"/>
                    <a:pt x="1262197" y="179746"/>
                  </a:cubicBezTo>
                  <a:lnTo>
                    <a:pt x="1262197" y="1082219"/>
                  </a:lnTo>
                  <a:cubicBezTo>
                    <a:pt x="1262197" y="1181490"/>
                    <a:pt x="1181707" y="1261966"/>
                    <a:pt x="1082418" y="1261966"/>
                  </a:cubicBezTo>
                  <a:lnTo>
                    <a:pt x="179780" y="1261966"/>
                  </a:lnTo>
                  <a:cubicBezTo>
                    <a:pt x="80491" y="1261966"/>
                    <a:pt x="1" y="1181491"/>
                    <a:pt x="1" y="1082219"/>
                  </a:cubicBezTo>
                  <a:lnTo>
                    <a:pt x="1" y="179746"/>
                  </a:lnTo>
                  <a:cubicBezTo>
                    <a:pt x="1" y="80476"/>
                    <a:pt x="80491" y="0"/>
                    <a:pt x="179780" y="0"/>
                  </a:cubicBezTo>
                  <a:close/>
                </a:path>
              </a:pathLst>
            </a:custGeom>
            <a:solidFill>
              <a:schemeClr val="bg1"/>
            </a:solidFill>
            <a:ln w="6804" cap="flat">
              <a:noFill/>
              <a:prstDash val="solid"/>
              <a:miter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26" name="Forme libre 64">
              <a:extLst>
                <a:ext uri="{FF2B5EF4-FFF2-40B4-BE49-F238E27FC236}">
                  <a16:creationId xmlns:a16="http://schemas.microsoft.com/office/drawing/2014/main" id="{26EEE435-CE04-5DB5-5D04-5337A3510393}"/>
                </a:ext>
              </a:extLst>
            </p:cNvPr>
            <p:cNvSpPr/>
            <p:nvPr/>
          </p:nvSpPr>
          <p:spPr>
            <a:xfrm>
              <a:off x="2985520" y="2047610"/>
              <a:ext cx="857974" cy="857816"/>
            </a:xfrm>
            <a:custGeom>
              <a:avLst/>
              <a:gdLst>
                <a:gd name="connsiteX0" fmla="*/ 553082 w 553083"/>
                <a:gd name="connsiteY0" fmla="*/ 276491 h 552981"/>
                <a:gd name="connsiteX1" fmla="*/ 276539 w 553083"/>
                <a:gd name="connsiteY1" fmla="*/ 552982 h 552981"/>
                <a:gd name="connsiteX2" fmla="*/ -3 w 553083"/>
                <a:gd name="connsiteY2" fmla="*/ 276491 h 552981"/>
                <a:gd name="connsiteX3" fmla="*/ 276539 w 553083"/>
                <a:gd name="connsiteY3" fmla="*/ 0 h 552981"/>
                <a:gd name="connsiteX4" fmla="*/ 553082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2" y="276491"/>
                  </a:moveTo>
                  <a:cubicBezTo>
                    <a:pt x="553082" y="429192"/>
                    <a:pt x="429269" y="552982"/>
                    <a:pt x="276539" y="552982"/>
                  </a:cubicBezTo>
                  <a:cubicBezTo>
                    <a:pt x="123810" y="552982"/>
                    <a:pt x="-3" y="429192"/>
                    <a:pt x="-3" y="276491"/>
                  </a:cubicBezTo>
                  <a:cubicBezTo>
                    <a:pt x="-3" y="123789"/>
                    <a:pt x="123810" y="0"/>
                    <a:pt x="276539" y="0"/>
                  </a:cubicBezTo>
                  <a:cubicBezTo>
                    <a:pt x="429269" y="0"/>
                    <a:pt x="553082" y="123789"/>
                    <a:pt x="553082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6" name="ZoneTexte 3">
              <a:extLst>
                <a:ext uri="{FF2B5EF4-FFF2-40B4-BE49-F238E27FC236}">
                  <a16:creationId xmlns:a16="http://schemas.microsoft.com/office/drawing/2014/main" id="{7CC8450E-61D5-9E47-2D48-24130F3F2BB8}"/>
                </a:ext>
              </a:extLst>
            </p:cNvPr>
            <p:cNvSpPr txBox="1"/>
            <p:nvPr/>
          </p:nvSpPr>
          <p:spPr>
            <a:xfrm>
              <a:off x="3217979" y="4426017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02</a:t>
              </a:r>
            </a:p>
          </p:txBody>
        </p:sp>
        <p:pic>
          <p:nvPicPr>
            <p:cNvPr id="41" name="Graphique 8" descr="Gears contour">
              <a:extLst>
                <a:ext uri="{FF2B5EF4-FFF2-40B4-BE49-F238E27FC236}">
                  <a16:creationId xmlns:a16="http://schemas.microsoft.com/office/drawing/2014/main" id="{3562B7A5-39D5-16AF-7A3D-A9C9A088A0A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72623" y="2234634"/>
              <a:ext cx="483769" cy="483769"/>
            </a:xfrm>
            <a:prstGeom prst="rect">
              <a:avLst/>
            </a:prstGeom>
          </p:spPr>
        </p:pic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564DD8A-7A8B-C08B-1D5C-1C631E411D12}"/>
                </a:ext>
              </a:extLst>
            </p:cNvPr>
            <p:cNvGrpSpPr/>
            <p:nvPr/>
          </p:nvGrpSpPr>
          <p:grpSpPr>
            <a:xfrm>
              <a:off x="2586341" y="3008722"/>
              <a:ext cx="1656333" cy="1198141"/>
              <a:chOff x="332936" y="2560385"/>
              <a:chExt cx="2926080" cy="1373009"/>
            </a:xfrm>
          </p:grpSpPr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8D13F8A-7A26-2848-BD12-9C12877686C0}"/>
                  </a:ext>
                </a:extLst>
              </p:cNvPr>
              <p:cNvSpPr txBox="1"/>
              <p:nvPr/>
            </p:nvSpPr>
            <p:spPr>
              <a:xfrm>
                <a:off x="332936" y="2560385"/>
                <a:ext cx="2926080" cy="52904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accent4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15E7F70-3088-1B0E-5B0E-871635F32DDD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8464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81AF87B-AFD4-FE7E-83FC-DB02597E5A12}"/>
              </a:ext>
            </a:extLst>
          </p:cNvPr>
          <p:cNvGrpSpPr/>
          <p:nvPr/>
        </p:nvGrpSpPr>
        <p:grpSpPr>
          <a:xfrm>
            <a:off x="4680016" y="1959167"/>
            <a:ext cx="1957992" cy="2939665"/>
            <a:chOff x="4750497" y="1959167"/>
            <a:chExt cx="1957992" cy="2939665"/>
          </a:xfrm>
        </p:grpSpPr>
        <p:sp>
          <p:nvSpPr>
            <p:cNvPr id="27" name="Forme libre 65">
              <a:extLst>
                <a:ext uri="{FF2B5EF4-FFF2-40B4-BE49-F238E27FC236}">
                  <a16:creationId xmlns:a16="http://schemas.microsoft.com/office/drawing/2014/main" id="{C8D4436F-9149-CA05-1B4C-F1CEBADE4771}"/>
                </a:ext>
              </a:extLst>
            </p:cNvPr>
            <p:cNvSpPr/>
            <p:nvPr/>
          </p:nvSpPr>
          <p:spPr>
            <a:xfrm>
              <a:off x="5212050" y="1959167"/>
              <a:ext cx="1034888" cy="2939665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28" name="Forme libre 66">
              <a:extLst>
                <a:ext uri="{FF2B5EF4-FFF2-40B4-BE49-F238E27FC236}">
                  <a16:creationId xmlns:a16="http://schemas.microsoft.com/office/drawing/2014/main" id="{835EF7ED-31EF-A8F6-3A20-65F8D1E362D5}"/>
                </a:ext>
              </a:extLst>
            </p:cNvPr>
            <p:cNvSpPr/>
            <p:nvPr/>
          </p:nvSpPr>
          <p:spPr>
            <a:xfrm>
              <a:off x="5300507" y="3952576"/>
              <a:ext cx="857974" cy="857816"/>
            </a:xfrm>
            <a:custGeom>
              <a:avLst/>
              <a:gdLst>
                <a:gd name="connsiteX0" fmla="*/ 553082 w 553083"/>
                <a:gd name="connsiteY0" fmla="*/ 276491 h 552981"/>
                <a:gd name="connsiteX1" fmla="*/ 276540 w 553083"/>
                <a:gd name="connsiteY1" fmla="*/ 552982 h 552981"/>
                <a:gd name="connsiteX2" fmla="*/ -3 w 553083"/>
                <a:gd name="connsiteY2" fmla="*/ 276491 h 552981"/>
                <a:gd name="connsiteX3" fmla="*/ 276540 w 553083"/>
                <a:gd name="connsiteY3" fmla="*/ 0 h 552981"/>
                <a:gd name="connsiteX4" fmla="*/ 553082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2" y="276491"/>
                  </a:moveTo>
                  <a:cubicBezTo>
                    <a:pt x="553082" y="429192"/>
                    <a:pt x="429269" y="552982"/>
                    <a:pt x="276540" y="552982"/>
                  </a:cubicBezTo>
                  <a:cubicBezTo>
                    <a:pt x="123810" y="552982"/>
                    <a:pt x="-3" y="429192"/>
                    <a:pt x="-3" y="276491"/>
                  </a:cubicBezTo>
                  <a:cubicBezTo>
                    <a:pt x="-3" y="123789"/>
                    <a:pt x="123810" y="0"/>
                    <a:pt x="276540" y="0"/>
                  </a:cubicBezTo>
                  <a:cubicBezTo>
                    <a:pt x="429269" y="0"/>
                    <a:pt x="553082" y="123789"/>
                    <a:pt x="553082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29" name="Forme libre 67">
              <a:extLst>
                <a:ext uri="{FF2B5EF4-FFF2-40B4-BE49-F238E27FC236}">
                  <a16:creationId xmlns:a16="http://schemas.microsoft.com/office/drawing/2014/main" id="{D69A0AB9-5558-9525-7FA7-07A8DF7BBFD6}"/>
                </a:ext>
              </a:extLst>
            </p:cNvPr>
            <p:cNvSpPr/>
            <p:nvPr/>
          </p:nvSpPr>
          <p:spPr>
            <a:xfrm>
              <a:off x="4750497" y="2476516"/>
              <a:ext cx="1957992" cy="1957631"/>
            </a:xfrm>
            <a:custGeom>
              <a:avLst/>
              <a:gdLst>
                <a:gd name="connsiteX0" fmla="*/ 1082418 w 1262197"/>
                <a:gd name="connsiteY0" fmla="*/ 0 h 1261965"/>
                <a:gd name="connsiteX1" fmla="*/ 1262197 w 1262197"/>
                <a:gd name="connsiteY1" fmla="*/ 179746 h 1261965"/>
                <a:gd name="connsiteX2" fmla="*/ 1262197 w 1262197"/>
                <a:gd name="connsiteY2" fmla="*/ 1082219 h 1261965"/>
                <a:gd name="connsiteX3" fmla="*/ 1082418 w 1262197"/>
                <a:gd name="connsiteY3" fmla="*/ 1261966 h 1261965"/>
                <a:gd name="connsiteX4" fmla="*/ 179780 w 1262197"/>
                <a:gd name="connsiteY4" fmla="*/ 1261966 h 1261965"/>
                <a:gd name="connsiteX5" fmla="*/ 1 w 1262197"/>
                <a:gd name="connsiteY5" fmla="*/ 1082219 h 1261965"/>
                <a:gd name="connsiteX6" fmla="*/ 1 w 1262197"/>
                <a:gd name="connsiteY6" fmla="*/ 179746 h 1261965"/>
                <a:gd name="connsiteX7" fmla="*/ 179780 w 1262197"/>
                <a:gd name="connsiteY7" fmla="*/ 0 h 126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97" h="1261965">
                  <a:moveTo>
                    <a:pt x="1082418" y="0"/>
                  </a:moveTo>
                  <a:cubicBezTo>
                    <a:pt x="1181707" y="0"/>
                    <a:pt x="1262197" y="80475"/>
                    <a:pt x="1262197" y="179746"/>
                  </a:cubicBezTo>
                  <a:lnTo>
                    <a:pt x="1262197" y="1082219"/>
                  </a:lnTo>
                  <a:cubicBezTo>
                    <a:pt x="1262197" y="1181490"/>
                    <a:pt x="1181707" y="1261966"/>
                    <a:pt x="1082418" y="1261966"/>
                  </a:cubicBezTo>
                  <a:lnTo>
                    <a:pt x="179780" y="1261966"/>
                  </a:lnTo>
                  <a:cubicBezTo>
                    <a:pt x="80491" y="1261966"/>
                    <a:pt x="1" y="1181491"/>
                    <a:pt x="1" y="1082219"/>
                  </a:cubicBezTo>
                  <a:lnTo>
                    <a:pt x="1" y="179746"/>
                  </a:lnTo>
                  <a:cubicBezTo>
                    <a:pt x="1" y="80476"/>
                    <a:pt x="80491" y="0"/>
                    <a:pt x="179780" y="0"/>
                  </a:cubicBezTo>
                  <a:close/>
                </a:path>
              </a:pathLst>
            </a:custGeom>
            <a:solidFill>
              <a:schemeClr val="bg1"/>
            </a:solidFill>
            <a:ln w="6804" cap="flat">
              <a:noFill/>
              <a:prstDash val="solid"/>
              <a:miter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0" name="Forme libre 68">
              <a:extLst>
                <a:ext uri="{FF2B5EF4-FFF2-40B4-BE49-F238E27FC236}">
                  <a16:creationId xmlns:a16="http://schemas.microsoft.com/office/drawing/2014/main" id="{F76A56C0-7951-B67B-30F9-A9B42E8139F3}"/>
                </a:ext>
              </a:extLst>
            </p:cNvPr>
            <p:cNvSpPr/>
            <p:nvPr/>
          </p:nvSpPr>
          <p:spPr>
            <a:xfrm>
              <a:off x="5300507" y="2047610"/>
              <a:ext cx="857974" cy="857816"/>
            </a:xfrm>
            <a:custGeom>
              <a:avLst/>
              <a:gdLst>
                <a:gd name="connsiteX0" fmla="*/ 553082 w 553083"/>
                <a:gd name="connsiteY0" fmla="*/ 276491 h 552981"/>
                <a:gd name="connsiteX1" fmla="*/ 276540 w 553083"/>
                <a:gd name="connsiteY1" fmla="*/ 552982 h 552981"/>
                <a:gd name="connsiteX2" fmla="*/ -3 w 553083"/>
                <a:gd name="connsiteY2" fmla="*/ 276491 h 552981"/>
                <a:gd name="connsiteX3" fmla="*/ 276540 w 553083"/>
                <a:gd name="connsiteY3" fmla="*/ 0 h 552981"/>
                <a:gd name="connsiteX4" fmla="*/ 553082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2" y="276491"/>
                  </a:moveTo>
                  <a:cubicBezTo>
                    <a:pt x="553082" y="429192"/>
                    <a:pt x="429269" y="552982"/>
                    <a:pt x="276540" y="552982"/>
                  </a:cubicBezTo>
                  <a:cubicBezTo>
                    <a:pt x="123810" y="552982"/>
                    <a:pt x="-3" y="429192"/>
                    <a:pt x="-3" y="276491"/>
                  </a:cubicBezTo>
                  <a:cubicBezTo>
                    <a:pt x="-3" y="123789"/>
                    <a:pt x="123810" y="0"/>
                    <a:pt x="276540" y="0"/>
                  </a:cubicBezTo>
                  <a:cubicBezTo>
                    <a:pt x="429269" y="0"/>
                    <a:pt x="553082" y="123789"/>
                    <a:pt x="553082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7" name="ZoneTexte 4">
              <a:extLst>
                <a:ext uri="{FF2B5EF4-FFF2-40B4-BE49-F238E27FC236}">
                  <a16:creationId xmlns:a16="http://schemas.microsoft.com/office/drawing/2014/main" id="{502170AE-EAF7-A788-DB6C-5019483355EE}"/>
                </a:ext>
              </a:extLst>
            </p:cNvPr>
            <p:cNvSpPr txBox="1"/>
            <p:nvPr/>
          </p:nvSpPr>
          <p:spPr>
            <a:xfrm>
              <a:off x="5532965" y="4426017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03</a:t>
              </a:r>
            </a:p>
          </p:txBody>
        </p:sp>
        <p:pic>
          <p:nvPicPr>
            <p:cNvPr id="40" name="Graphique 7" descr="Bullseye contour">
              <a:extLst>
                <a:ext uri="{FF2B5EF4-FFF2-40B4-BE49-F238E27FC236}">
                  <a16:creationId xmlns:a16="http://schemas.microsoft.com/office/drawing/2014/main" id="{3435298E-6B6B-AF3C-8620-801633D426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487610" y="2234634"/>
              <a:ext cx="483769" cy="483769"/>
            </a:xfrm>
            <a:prstGeom prst="rect">
              <a:avLst/>
            </a:prstGeom>
          </p:spPr>
        </p:pic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1F16264-DA4F-D7B4-7EDE-F3391498C950}"/>
                </a:ext>
              </a:extLst>
            </p:cNvPr>
            <p:cNvGrpSpPr/>
            <p:nvPr/>
          </p:nvGrpSpPr>
          <p:grpSpPr>
            <a:xfrm>
              <a:off x="4901328" y="3008722"/>
              <a:ext cx="1656333" cy="1198141"/>
              <a:chOff x="332936" y="2560385"/>
              <a:chExt cx="2926080" cy="1373009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A792C14-03D3-8649-6FEA-4A26EEF9DC67}"/>
                  </a:ext>
                </a:extLst>
              </p:cNvPr>
              <p:cNvSpPr txBox="1"/>
              <p:nvPr/>
            </p:nvSpPr>
            <p:spPr>
              <a:xfrm>
                <a:off x="332936" y="2560385"/>
                <a:ext cx="2926080" cy="52904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accent5">
                        <a:lumMod val="75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ED872B2-01EA-82F1-BCE7-0C8DD1BAB7C0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8464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1054B18-2D83-76CF-AFDD-02321FC8811A}"/>
              </a:ext>
            </a:extLst>
          </p:cNvPr>
          <p:cNvGrpSpPr/>
          <p:nvPr/>
        </p:nvGrpSpPr>
        <p:grpSpPr>
          <a:xfrm>
            <a:off x="6854042" y="1959167"/>
            <a:ext cx="1957992" cy="2939665"/>
            <a:chOff x="7065485" y="1959167"/>
            <a:chExt cx="1957992" cy="2939665"/>
          </a:xfrm>
        </p:grpSpPr>
        <p:sp>
          <p:nvSpPr>
            <p:cNvPr id="31" name="Forme libre 69">
              <a:extLst>
                <a:ext uri="{FF2B5EF4-FFF2-40B4-BE49-F238E27FC236}">
                  <a16:creationId xmlns:a16="http://schemas.microsoft.com/office/drawing/2014/main" id="{D893400C-4BF2-08F6-535A-6D9F68265CF2}"/>
                </a:ext>
              </a:extLst>
            </p:cNvPr>
            <p:cNvSpPr/>
            <p:nvPr/>
          </p:nvSpPr>
          <p:spPr>
            <a:xfrm>
              <a:off x="7527039" y="1959167"/>
              <a:ext cx="1034884" cy="2939665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2" name="Forme libre 70">
              <a:extLst>
                <a:ext uri="{FF2B5EF4-FFF2-40B4-BE49-F238E27FC236}">
                  <a16:creationId xmlns:a16="http://schemas.microsoft.com/office/drawing/2014/main" id="{EA0DA992-0252-2503-7F02-86B571E85951}"/>
                </a:ext>
              </a:extLst>
            </p:cNvPr>
            <p:cNvSpPr/>
            <p:nvPr/>
          </p:nvSpPr>
          <p:spPr>
            <a:xfrm>
              <a:off x="7615494" y="3952576"/>
              <a:ext cx="857974" cy="857816"/>
            </a:xfrm>
            <a:custGeom>
              <a:avLst/>
              <a:gdLst>
                <a:gd name="connsiteX0" fmla="*/ 553082 w 553083"/>
                <a:gd name="connsiteY0" fmla="*/ 276491 h 552981"/>
                <a:gd name="connsiteX1" fmla="*/ 276540 w 553083"/>
                <a:gd name="connsiteY1" fmla="*/ 552982 h 552981"/>
                <a:gd name="connsiteX2" fmla="*/ -3 w 553083"/>
                <a:gd name="connsiteY2" fmla="*/ 276491 h 552981"/>
                <a:gd name="connsiteX3" fmla="*/ 276540 w 553083"/>
                <a:gd name="connsiteY3" fmla="*/ 0 h 552981"/>
                <a:gd name="connsiteX4" fmla="*/ 553082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2" y="276491"/>
                  </a:moveTo>
                  <a:cubicBezTo>
                    <a:pt x="553082" y="429192"/>
                    <a:pt x="429269" y="552982"/>
                    <a:pt x="276540" y="552982"/>
                  </a:cubicBezTo>
                  <a:cubicBezTo>
                    <a:pt x="123810" y="552982"/>
                    <a:pt x="-3" y="429192"/>
                    <a:pt x="-3" y="276491"/>
                  </a:cubicBezTo>
                  <a:cubicBezTo>
                    <a:pt x="-3" y="123789"/>
                    <a:pt x="123810" y="0"/>
                    <a:pt x="276540" y="0"/>
                  </a:cubicBezTo>
                  <a:cubicBezTo>
                    <a:pt x="429269" y="0"/>
                    <a:pt x="553082" y="123789"/>
                    <a:pt x="553082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3" name="Forme libre 71">
              <a:extLst>
                <a:ext uri="{FF2B5EF4-FFF2-40B4-BE49-F238E27FC236}">
                  <a16:creationId xmlns:a16="http://schemas.microsoft.com/office/drawing/2014/main" id="{8DCEEF8D-567F-191F-5843-C1F3C6823E2B}"/>
                </a:ext>
              </a:extLst>
            </p:cNvPr>
            <p:cNvSpPr/>
            <p:nvPr/>
          </p:nvSpPr>
          <p:spPr>
            <a:xfrm>
              <a:off x="7065485" y="2476516"/>
              <a:ext cx="1957992" cy="1957631"/>
            </a:xfrm>
            <a:custGeom>
              <a:avLst/>
              <a:gdLst>
                <a:gd name="connsiteX0" fmla="*/ 1082419 w 1262197"/>
                <a:gd name="connsiteY0" fmla="*/ 0 h 1261965"/>
                <a:gd name="connsiteX1" fmla="*/ 1262197 w 1262197"/>
                <a:gd name="connsiteY1" fmla="*/ 179746 h 1261965"/>
                <a:gd name="connsiteX2" fmla="*/ 1262197 w 1262197"/>
                <a:gd name="connsiteY2" fmla="*/ 1082219 h 1261965"/>
                <a:gd name="connsiteX3" fmla="*/ 1082419 w 1262197"/>
                <a:gd name="connsiteY3" fmla="*/ 1261966 h 1261965"/>
                <a:gd name="connsiteX4" fmla="*/ 179780 w 1262197"/>
                <a:gd name="connsiteY4" fmla="*/ 1261966 h 1261965"/>
                <a:gd name="connsiteX5" fmla="*/ 2 w 1262197"/>
                <a:gd name="connsiteY5" fmla="*/ 1082219 h 1261965"/>
                <a:gd name="connsiteX6" fmla="*/ 2 w 1262197"/>
                <a:gd name="connsiteY6" fmla="*/ 179746 h 1261965"/>
                <a:gd name="connsiteX7" fmla="*/ 179780 w 1262197"/>
                <a:gd name="connsiteY7" fmla="*/ 0 h 1261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62197" h="1261965">
                  <a:moveTo>
                    <a:pt x="1082419" y="0"/>
                  </a:moveTo>
                  <a:cubicBezTo>
                    <a:pt x="1181708" y="0"/>
                    <a:pt x="1262197" y="80475"/>
                    <a:pt x="1262197" y="179746"/>
                  </a:cubicBezTo>
                  <a:lnTo>
                    <a:pt x="1262197" y="1082219"/>
                  </a:lnTo>
                  <a:cubicBezTo>
                    <a:pt x="1262197" y="1181490"/>
                    <a:pt x="1181708" y="1261966"/>
                    <a:pt x="1082419" y="1261966"/>
                  </a:cubicBezTo>
                  <a:lnTo>
                    <a:pt x="179780" y="1261966"/>
                  </a:lnTo>
                  <a:cubicBezTo>
                    <a:pt x="80491" y="1261966"/>
                    <a:pt x="2" y="1181491"/>
                    <a:pt x="2" y="1082219"/>
                  </a:cubicBezTo>
                  <a:lnTo>
                    <a:pt x="2" y="179746"/>
                  </a:lnTo>
                  <a:cubicBezTo>
                    <a:pt x="2" y="80476"/>
                    <a:pt x="80491" y="0"/>
                    <a:pt x="179780" y="0"/>
                  </a:cubicBezTo>
                  <a:close/>
                </a:path>
              </a:pathLst>
            </a:custGeom>
            <a:solidFill>
              <a:schemeClr val="bg1"/>
            </a:solidFill>
            <a:ln w="6804" cap="flat">
              <a:noFill/>
              <a:prstDash val="solid"/>
              <a:miter/>
            </a:ln>
            <a:effectLst>
              <a:outerShdw blurRad="1270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4" name="Forme libre 72">
              <a:extLst>
                <a:ext uri="{FF2B5EF4-FFF2-40B4-BE49-F238E27FC236}">
                  <a16:creationId xmlns:a16="http://schemas.microsoft.com/office/drawing/2014/main" id="{24159AF7-6749-1F47-BF87-BDFF7A66B9FA}"/>
                </a:ext>
              </a:extLst>
            </p:cNvPr>
            <p:cNvSpPr/>
            <p:nvPr/>
          </p:nvSpPr>
          <p:spPr>
            <a:xfrm>
              <a:off x="7615494" y="2047610"/>
              <a:ext cx="857974" cy="857816"/>
            </a:xfrm>
            <a:custGeom>
              <a:avLst/>
              <a:gdLst>
                <a:gd name="connsiteX0" fmla="*/ 553082 w 553083"/>
                <a:gd name="connsiteY0" fmla="*/ 276491 h 552981"/>
                <a:gd name="connsiteX1" fmla="*/ 276540 w 553083"/>
                <a:gd name="connsiteY1" fmla="*/ 552982 h 552981"/>
                <a:gd name="connsiteX2" fmla="*/ -3 w 553083"/>
                <a:gd name="connsiteY2" fmla="*/ 276491 h 552981"/>
                <a:gd name="connsiteX3" fmla="*/ 276540 w 553083"/>
                <a:gd name="connsiteY3" fmla="*/ 0 h 552981"/>
                <a:gd name="connsiteX4" fmla="*/ 553082 w 553083"/>
                <a:gd name="connsiteY4" fmla="*/ 276491 h 552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083" h="552981">
                  <a:moveTo>
                    <a:pt x="553082" y="276491"/>
                  </a:moveTo>
                  <a:cubicBezTo>
                    <a:pt x="553082" y="429192"/>
                    <a:pt x="429269" y="552982"/>
                    <a:pt x="276540" y="552982"/>
                  </a:cubicBezTo>
                  <a:cubicBezTo>
                    <a:pt x="123810" y="552982"/>
                    <a:pt x="-3" y="429192"/>
                    <a:pt x="-3" y="276491"/>
                  </a:cubicBezTo>
                  <a:cubicBezTo>
                    <a:pt x="-3" y="123789"/>
                    <a:pt x="123810" y="0"/>
                    <a:pt x="276540" y="0"/>
                  </a:cubicBezTo>
                  <a:cubicBezTo>
                    <a:pt x="429269" y="0"/>
                    <a:pt x="553082" y="123789"/>
                    <a:pt x="553082" y="27649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680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1600"/>
            </a:p>
          </p:txBody>
        </p:sp>
        <p:sp>
          <p:nvSpPr>
            <p:cNvPr id="38" name="ZoneTexte 5">
              <a:extLst>
                <a:ext uri="{FF2B5EF4-FFF2-40B4-BE49-F238E27FC236}">
                  <a16:creationId xmlns:a16="http://schemas.microsoft.com/office/drawing/2014/main" id="{1E7082FE-52DB-5E34-69DA-380FDFDEF5AB}"/>
                </a:ext>
              </a:extLst>
            </p:cNvPr>
            <p:cNvSpPr txBox="1"/>
            <p:nvPr/>
          </p:nvSpPr>
          <p:spPr>
            <a:xfrm>
              <a:off x="7847953" y="4426017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</a:rPr>
                <a:t>04</a:t>
              </a:r>
            </a:p>
          </p:txBody>
        </p:sp>
        <p:pic>
          <p:nvPicPr>
            <p:cNvPr id="39" name="Graphique 6" descr="Bar graph with upward trend contour">
              <a:extLst>
                <a:ext uri="{FF2B5EF4-FFF2-40B4-BE49-F238E27FC236}">
                  <a16:creationId xmlns:a16="http://schemas.microsoft.com/office/drawing/2014/main" id="{B1DBB17C-4B79-A979-BCD4-57F167170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802598" y="2234634"/>
              <a:ext cx="483769" cy="483769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8B7F7D6-1759-9BCB-E65D-A75D40D262C1}"/>
                </a:ext>
              </a:extLst>
            </p:cNvPr>
            <p:cNvGrpSpPr/>
            <p:nvPr/>
          </p:nvGrpSpPr>
          <p:grpSpPr>
            <a:xfrm>
              <a:off x="7216316" y="3008722"/>
              <a:ext cx="1656333" cy="1198141"/>
              <a:chOff x="332936" y="2560385"/>
              <a:chExt cx="2926080" cy="1373009"/>
            </a:xfrm>
          </p:grpSpPr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359B44D-2185-7076-4966-878D688C21A5}"/>
                  </a:ext>
                </a:extLst>
              </p:cNvPr>
              <p:cNvSpPr txBox="1"/>
              <p:nvPr/>
            </p:nvSpPr>
            <p:spPr>
              <a:xfrm>
                <a:off x="332936" y="2560385"/>
                <a:ext cx="2926080" cy="52904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accent1"/>
                    </a:solidFill>
                  </a:rPr>
                  <a:t>Lorem Ipsum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8A3C4A1A-5DE5-9247-C415-95D10DAA6F49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26080" cy="8464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5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1996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10519</TotalTime>
  <Words>280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Quad Step Cards – Slide Template</vt:lpstr>
      <vt:lpstr>Quad Step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 Step Cards</dc:title>
  <dc:creator>PresentationGO.com</dc:creator>
  <dc:description>© Copyright PresentationGO.com - Do not distribute or sale without written permission.</dc:description>
  <cp:lastModifiedBy>Christophe Barroche</cp:lastModifiedBy>
  <cp:revision>30</cp:revision>
  <dcterms:created xsi:type="dcterms:W3CDTF">2014-11-26T05:14:11Z</dcterms:created>
  <dcterms:modified xsi:type="dcterms:W3CDTF">2025-09-11T17:52:15Z</dcterms:modified>
  <cp:category>Text &amp; Tables</cp:category>
</cp:coreProperties>
</file>