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8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47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5F9F9-61F8-21F9-F059-C22C45D16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20DCE-737C-A7C7-E538-8B75227E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 Step Cards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5330B24-CB3B-C3E9-6703-6BD4304F2D65}"/>
              </a:ext>
            </a:extLst>
          </p:cNvPr>
          <p:cNvGrpSpPr/>
          <p:nvPr/>
        </p:nvGrpSpPr>
        <p:grpSpPr>
          <a:xfrm>
            <a:off x="994833" y="1744647"/>
            <a:ext cx="2243758" cy="3368706"/>
            <a:chOff x="994833" y="1744647"/>
            <a:chExt cx="2243758" cy="3368706"/>
          </a:xfrm>
        </p:grpSpPr>
        <p:sp>
          <p:nvSpPr>
            <p:cNvPr id="3" name="Forme libre 32">
              <a:extLst>
                <a:ext uri="{FF2B5EF4-FFF2-40B4-BE49-F238E27FC236}">
                  <a16:creationId xmlns:a16="http://schemas.microsoft.com/office/drawing/2014/main" id="{57A8BEA8-565E-82B2-2FA0-7522BE862992}"/>
                </a:ext>
              </a:extLst>
            </p:cNvPr>
            <p:cNvSpPr/>
            <p:nvPr/>
          </p:nvSpPr>
          <p:spPr>
            <a:xfrm>
              <a:off x="1523748" y="1744647"/>
              <a:ext cx="1185929" cy="336870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58">
              <a:extLst>
                <a:ext uri="{FF2B5EF4-FFF2-40B4-BE49-F238E27FC236}">
                  <a16:creationId xmlns:a16="http://schemas.microsoft.com/office/drawing/2014/main" id="{D5E925E5-307E-BADB-8A01-7C4534B2ACC2}"/>
                </a:ext>
              </a:extLst>
            </p:cNvPr>
            <p:cNvSpPr/>
            <p:nvPr/>
          </p:nvSpPr>
          <p:spPr>
            <a:xfrm>
              <a:off x="1625115" y="4028992"/>
              <a:ext cx="983194" cy="983013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59">
              <a:extLst>
                <a:ext uri="{FF2B5EF4-FFF2-40B4-BE49-F238E27FC236}">
                  <a16:creationId xmlns:a16="http://schemas.microsoft.com/office/drawing/2014/main" id="{714060C1-849F-6233-555E-7DF151A6C261}"/>
                </a:ext>
              </a:extLst>
            </p:cNvPr>
            <p:cNvSpPr/>
            <p:nvPr/>
          </p:nvSpPr>
          <p:spPr>
            <a:xfrm>
              <a:off x="994833" y="2337502"/>
              <a:ext cx="2243758" cy="2243345"/>
            </a:xfrm>
            <a:custGeom>
              <a:avLst/>
              <a:gdLst>
                <a:gd name="connsiteX0" fmla="*/ 1082417 w 1262197"/>
                <a:gd name="connsiteY0" fmla="*/ 0 h 1261965"/>
                <a:gd name="connsiteX1" fmla="*/ 1262196 w 1262197"/>
                <a:gd name="connsiteY1" fmla="*/ 179746 h 1261965"/>
                <a:gd name="connsiteX2" fmla="*/ 1262196 w 1262197"/>
                <a:gd name="connsiteY2" fmla="*/ 1082219 h 1261965"/>
                <a:gd name="connsiteX3" fmla="*/ 1082417 w 1262197"/>
                <a:gd name="connsiteY3" fmla="*/ 1261966 h 1261965"/>
                <a:gd name="connsiteX4" fmla="*/ 179779 w 1262197"/>
                <a:gd name="connsiteY4" fmla="*/ 1261966 h 1261965"/>
                <a:gd name="connsiteX5" fmla="*/ 0 w 1262197"/>
                <a:gd name="connsiteY5" fmla="*/ 1082219 h 1261965"/>
                <a:gd name="connsiteX6" fmla="*/ 0 w 1262197"/>
                <a:gd name="connsiteY6" fmla="*/ 179746 h 1261965"/>
                <a:gd name="connsiteX7" fmla="*/ 179779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7" y="0"/>
                  </a:moveTo>
                  <a:cubicBezTo>
                    <a:pt x="1181706" y="0"/>
                    <a:pt x="1262196" y="80475"/>
                    <a:pt x="1262196" y="179746"/>
                  </a:cubicBezTo>
                  <a:lnTo>
                    <a:pt x="1262196" y="1082219"/>
                  </a:lnTo>
                  <a:cubicBezTo>
                    <a:pt x="1262196" y="1181490"/>
                    <a:pt x="1181706" y="1261966"/>
                    <a:pt x="1082417" y="1261966"/>
                  </a:cubicBezTo>
                  <a:lnTo>
                    <a:pt x="179779" y="1261966"/>
                  </a:lnTo>
                  <a:cubicBezTo>
                    <a:pt x="80490" y="1261966"/>
                    <a:pt x="0" y="1181491"/>
                    <a:pt x="0" y="1082219"/>
                  </a:cubicBezTo>
                  <a:lnTo>
                    <a:pt x="0" y="179746"/>
                  </a:lnTo>
                  <a:cubicBezTo>
                    <a:pt x="0" y="80476"/>
                    <a:pt x="80490" y="0"/>
                    <a:pt x="179779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60">
              <a:extLst>
                <a:ext uri="{FF2B5EF4-FFF2-40B4-BE49-F238E27FC236}">
                  <a16:creationId xmlns:a16="http://schemas.microsoft.com/office/drawing/2014/main" id="{7F17BEB3-0D13-A1AD-7E15-654DA11501D8}"/>
                </a:ext>
              </a:extLst>
            </p:cNvPr>
            <p:cNvSpPr/>
            <p:nvPr/>
          </p:nvSpPr>
          <p:spPr>
            <a:xfrm>
              <a:off x="1625115" y="1845997"/>
              <a:ext cx="983194" cy="983013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ZoneTexte 2">
              <a:extLst>
                <a:ext uri="{FF2B5EF4-FFF2-40B4-BE49-F238E27FC236}">
                  <a16:creationId xmlns:a16="http://schemas.microsoft.com/office/drawing/2014/main" id="{38E86D16-0667-8430-0039-44F3F93CA873}"/>
                </a:ext>
              </a:extLst>
            </p:cNvPr>
            <p:cNvSpPr txBox="1"/>
            <p:nvPr/>
          </p:nvSpPr>
          <p:spPr>
            <a:xfrm>
              <a:off x="1907360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2" name="Graphique 9" descr="Lightbulb contour">
              <a:extLst>
                <a:ext uri="{FF2B5EF4-FFF2-40B4-BE49-F238E27FC236}">
                  <a16:creationId xmlns:a16="http://schemas.microsoft.com/office/drawing/2014/main" id="{82BAEF52-11FF-7C65-DB4B-7299F94DC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39525" y="2060316"/>
              <a:ext cx="554375" cy="554375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4EE9C45-8990-0632-1DC4-B43431656A05}"/>
                </a:ext>
              </a:extLst>
            </p:cNvPr>
            <p:cNvGrpSpPr/>
            <p:nvPr/>
          </p:nvGrpSpPr>
          <p:grpSpPr>
            <a:xfrm>
              <a:off x="1167676" y="3014766"/>
              <a:ext cx="1898073" cy="1290153"/>
              <a:chOff x="332936" y="2627766"/>
              <a:chExt cx="2926080" cy="129015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87DEEB-71B6-7D43-3C5E-FBBE6E44B599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647943-7021-2940-0152-B50B7919306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A74739-938C-7D60-44B1-0A5A49F74E69}"/>
              </a:ext>
            </a:extLst>
          </p:cNvPr>
          <p:cNvGrpSpPr/>
          <p:nvPr/>
        </p:nvGrpSpPr>
        <p:grpSpPr>
          <a:xfrm>
            <a:off x="3647693" y="1744647"/>
            <a:ext cx="2243758" cy="3368706"/>
            <a:chOff x="3647693" y="1744647"/>
            <a:chExt cx="2243758" cy="3368706"/>
          </a:xfrm>
        </p:grpSpPr>
        <p:sp>
          <p:nvSpPr>
            <p:cNvPr id="7" name="Forme libre 61">
              <a:extLst>
                <a:ext uri="{FF2B5EF4-FFF2-40B4-BE49-F238E27FC236}">
                  <a16:creationId xmlns:a16="http://schemas.microsoft.com/office/drawing/2014/main" id="{F632C737-FA21-C607-62EF-A104ACD75CA9}"/>
                </a:ext>
              </a:extLst>
            </p:cNvPr>
            <p:cNvSpPr/>
            <p:nvPr/>
          </p:nvSpPr>
          <p:spPr>
            <a:xfrm>
              <a:off x="4176608" y="1744647"/>
              <a:ext cx="1185929" cy="336870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62">
              <a:extLst>
                <a:ext uri="{FF2B5EF4-FFF2-40B4-BE49-F238E27FC236}">
                  <a16:creationId xmlns:a16="http://schemas.microsoft.com/office/drawing/2014/main" id="{6332013F-C549-993E-4925-C844DD858B62}"/>
                </a:ext>
              </a:extLst>
            </p:cNvPr>
            <p:cNvSpPr/>
            <p:nvPr/>
          </p:nvSpPr>
          <p:spPr>
            <a:xfrm>
              <a:off x="4277975" y="4028992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63">
              <a:extLst>
                <a:ext uri="{FF2B5EF4-FFF2-40B4-BE49-F238E27FC236}">
                  <a16:creationId xmlns:a16="http://schemas.microsoft.com/office/drawing/2014/main" id="{8A6F30CF-C223-B2BE-A400-6721FC4B09A4}"/>
                </a:ext>
              </a:extLst>
            </p:cNvPr>
            <p:cNvSpPr/>
            <p:nvPr/>
          </p:nvSpPr>
          <p:spPr>
            <a:xfrm>
              <a:off x="3647693" y="2337502"/>
              <a:ext cx="2243758" cy="2243345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64">
              <a:extLst>
                <a:ext uri="{FF2B5EF4-FFF2-40B4-BE49-F238E27FC236}">
                  <a16:creationId xmlns:a16="http://schemas.microsoft.com/office/drawing/2014/main" id="{66C8C718-2F5C-5D8E-FA15-D6917B44CEA6}"/>
                </a:ext>
              </a:extLst>
            </p:cNvPr>
            <p:cNvSpPr/>
            <p:nvPr/>
          </p:nvSpPr>
          <p:spPr>
            <a:xfrm>
              <a:off x="4277975" y="1845997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ZoneTexte 3">
              <a:extLst>
                <a:ext uri="{FF2B5EF4-FFF2-40B4-BE49-F238E27FC236}">
                  <a16:creationId xmlns:a16="http://schemas.microsoft.com/office/drawing/2014/main" id="{CC966BC2-5B67-40B8-04C5-D6309487135B}"/>
                </a:ext>
              </a:extLst>
            </p:cNvPr>
            <p:cNvSpPr txBox="1"/>
            <p:nvPr/>
          </p:nvSpPr>
          <p:spPr>
            <a:xfrm>
              <a:off x="4560220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pic>
          <p:nvPicPr>
            <p:cNvPr id="41" name="Graphique 8" descr="Gears contour">
              <a:extLst>
                <a:ext uri="{FF2B5EF4-FFF2-40B4-BE49-F238E27FC236}">
                  <a16:creationId xmlns:a16="http://schemas.microsoft.com/office/drawing/2014/main" id="{F659C81B-7152-8AE5-E180-A8572D318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92385" y="2060316"/>
              <a:ext cx="554375" cy="554375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F433071-9EB5-E6C6-3F00-0FF777C60370}"/>
                </a:ext>
              </a:extLst>
            </p:cNvPr>
            <p:cNvGrpSpPr/>
            <p:nvPr/>
          </p:nvGrpSpPr>
          <p:grpSpPr>
            <a:xfrm>
              <a:off x="3820536" y="3014766"/>
              <a:ext cx="1898073" cy="1290153"/>
              <a:chOff x="332936" y="2627766"/>
              <a:chExt cx="2926080" cy="129015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227D4EA-A39F-E2FD-B16E-450335A01340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8097C4-03D3-2A5D-7553-0801243F557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0F18694-7B7F-D87B-E6DD-F9869C4BE462}"/>
              </a:ext>
            </a:extLst>
          </p:cNvPr>
          <p:cNvGrpSpPr/>
          <p:nvPr/>
        </p:nvGrpSpPr>
        <p:grpSpPr>
          <a:xfrm>
            <a:off x="6300550" y="1744647"/>
            <a:ext cx="2243758" cy="3368706"/>
            <a:chOff x="6300550" y="1744647"/>
            <a:chExt cx="2243758" cy="3368706"/>
          </a:xfrm>
        </p:grpSpPr>
        <p:sp>
          <p:nvSpPr>
            <p:cNvPr id="27" name="Forme libre 65">
              <a:extLst>
                <a:ext uri="{FF2B5EF4-FFF2-40B4-BE49-F238E27FC236}">
                  <a16:creationId xmlns:a16="http://schemas.microsoft.com/office/drawing/2014/main" id="{30148E3B-C453-A012-0885-6B495C9ECF7C}"/>
                </a:ext>
              </a:extLst>
            </p:cNvPr>
            <p:cNvSpPr/>
            <p:nvPr/>
          </p:nvSpPr>
          <p:spPr>
            <a:xfrm>
              <a:off x="6829465" y="1744647"/>
              <a:ext cx="1185929" cy="33687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66">
              <a:extLst>
                <a:ext uri="{FF2B5EF4-FFF2-40B4-BE49-F238E27FC236}">
                  <a16:creationId xmlns:a16="http://schemas.microsoft.com/office/drawing/2014/main" id="{D16CA854-7219-2142-8791-3BF16C0F5710}"/>
                </a:ext>
              </a:extLst>
            </p:cNvPr>
            <p:cNvSpPr/>
            <p:nvPr/>
          </p:nvSpPr>
          <p:spPr>
            <a:xfrm>
              <a:off x="6930832" y="4028992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67">
              <a:extLst>
                <a:ext uri="{FF2B5EF4-FFF2-40B4-BE49-F238E27FC236}">
                  <a16:creationId xmlns:a16="http://schemas.microsoft.com/office/drawing/2014/main" id="{1B01791D-CC5D-03AF-6AAC-2ACABF114997}"/>
                </a:ext>
              </a:extLst>
            </p:cNvPr>
            <p:cNvSpPr/>
            <p:nvPr/>
          </p:nvSpPr>
          <p:spPr>
            <a:xfrm>
              <a:off x="6300550" y="2337502"/>
              <a:ext cx="2243758" cy="2243345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68">
              <a:extLst>
                <a:ext uri="{FF2B5EF4-FFF2-40B4-BE49-F238E27FC236}">
                  <a16:creationId xmlns:a16="http://schemas.microsoft.com/office/drawing/2014/main" id="{42225D67-E6BB-C60D-47D9-1407F54F8648}"/>
                </a:ext>
              </a:extLst>
            </p:cNvPr>
            <p:cNvSpPr/>
            <p:nvPr/>
          </p:nvSpPr>
          <p:spPr>
            <a:xfrm>
              <a:off x="6930832" y="1845997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ZoneTexte 4">
              <a:extLst>
                <a:ext uri="{FF2B5EF4-FFF2-40B4-BE49-F238E27FC236}">
                  <a16:creationId xmlns:a16="http://schemas.microsoft.com/office/drawing/2014/main" id="{345A4C06-ED49-5678-D3C4-936EDF9DEE17}"/>
                </a:ext>
              </a:extLst>
            </p:cNvPr>
            <p:cNvSpPr txBox="1"/>
            <p:nvPr/>
          </p:nvSpPr>
          <p:spPr>
            <a:xfrm>
              <a:off x="7213077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pic>
          <p:nvPicPr>
            <p:cNvPr id="40" name="Graphique 7" descr="Bullseye contour">
              <a:extLst>
                <a:ext uri="{FF2B5EF4-FFF2-40B4-BE49-F238E27FC236}">
                  <a16:creationId xmlns:a16="http://schemas.microsoft.com/office/drawing/2014/main" id="{D32554DD-C542-0DFE-FEB8-F8880A333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45242" y="2060316"/>
              <a:ext cx="554375" cy="554375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FD4D905-F431-29A1-E5A2-856AB98D4C68}"/>
                </a:ext>
              </a:extLst>
            </p:cNvPr>
            <p:cNvGrpSpPr/>
            <p:nvPr/>
          </p:nvGrpSpPr>
          <p:grpSpPr>
            <a:xfrm>
              <a:off x="6473393" y="3014766"/>
              <a:ext cx="1898073" cy="1290153"/>
              <a:chOff x="332936" y="2627766"/>
              <a:chExt cx="2926080" cy="1290153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8DAA0A-72D1-BAC6-2516-0A88ACF0E53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0BB64EE-23CF-B02B-9B55-C04BD0B61C6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383647-F083-64F3-A662-CBCCDA26A78A}"/>
              </a:ext>
            </a:extLst>
          </p:cNvPr>
          <p:cNvGrpSpPr/>
          <p:nvPr/>
        </p:nvGrpSpPr>
        <p:grpSpPr>
          <a:xfrm>
            <a:off x="8953408" y="1744647"/>
            <a:ext cx="2243758" cy="3368706"/>
            <a:chOff x="8953408" y="1744647"/>
            <a:chExt cx="2243758" cy="3368706"/>
          </a:xfrm>
        </p:grpSpPr>
        <p:sp>
          <p:nvSpPr>
            <p:cNvPr id="31" name="Forme libre 69">
              <a:extLst>
                <a:ext uri="{FF2B5EF4-FFF2-40B4-BE49-F238E27FC236}">
                  <a16:creationId xmlns:a16="http://schemas.microsoft.com/office/drawing/2014/main" id="{7486B05B-F764-F200-5F70-35DD4E1BB7A9}"/>
                </a:ext>
              </a:extLst>
            </p:cNvPr>
            <p:cNvSpPr/>
            <p:nvPr/>
          </p:nvSpPr>
          <p:spPr>
            <a:xfrm>
              <a:off x="9482325" y="1744647"/>
              <a:ext cx="1185924" cy="336870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70">
              <a:extLst>
                <a:ext uri="{FF2B5EF4-FFF2-40B4-BE49-F238E27FC236}">
                  <a16:creationId xmlns:a16="http://schemas.microsoft.com/office/drawing/2014/main" id="{3373194D-B5AD-488C-F061-7AC60F4BC054}"/>
                </a:ext>
              </a:extLst>
            </p:cNvPr>
            <p:cNvSpPr/>
            <p:nvPr/>
          </p:nvSpPr>
          <p:spPr>
            <a:xfrm>
              <a:off x="9583690" y="4028992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71">
              <a:extLst>
                <a:ext uri="{FF2B5EF4-FFF2-40B4-BE49-F238E27FC236}">
                  <a16:creationId xmlns:a16="http://schemas.microsoft.com/office/drawing/2014/main" id="{45480E54-65EF-4D86-102A-4387C82DF110}"/>
                </a:ext>
              </a:extLst>
            </p:cNvPr>
            <p:cNvSpPr/>
            <p:nvPr/>
          </p:nvSpPr>
          <p:spPr>
            <a:xfrm>
              <a:off x="8953408" y="2337502"/>
              <a:ext cx="2243758" cy="2243345"/>
            </a:xfrm>
            <a:custGeom>
              <a:avLst/>
              <a:gdLst>
                <a:gd name="connsiteX0" fmla="*/ 1082419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9 w 1262197"/>
                <a:gd name="connsiteY3" fmla="*/ 1261966 h 1261965"/>
                <a:gd name="connsiteX4" fmla="*/ 179780 w 1262197"/>
                <a:gd name="connsiteY4" fmla="*/ 1261966 h 1261965"/>
                <a:gd name="connsiteX5" fmla="*/ 2 w 1262197"/>
                <a:gd name="connsiteY5" fmla="*/ 1082219 h 1261965"/>
                <a:gd name="connsiteX6" fmla="*/ 2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9" y="0"/>
                  </a:moveTo>
                  <a:cubicBezTo>
                    <a:pt x="1181708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8" y="1261966"/>
                    <a:pt x="1082419" y="1261966"/>
                  </a:cubicBezTo>
                  <a:lnTo>
                    <a:pt x="179780" y="1261966"/>
                  </a:lnTo>
                  <a:cubicBezTo>
                    <a:pt x="80491" y="1261966"/>
                    <a:pt x="2" y="1181491"/>
                    <a:pt x="2" y="1082219"/>
                  </a:cubicBezTo>
                  <a:lnTo>
                    <a:pt x="2" y="179746"/>
                  </a:lnTo>
                  <a:cubicBezTo>
                    <a:pt x="2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72">
              <a:extLst>
                <a:ext uri="{FF2B5EF4-FFF2-40B4-BE49-F238E27FC236}">
                  <a16:creationId xmlns:a16="http://schemas.microsoft.com/office/drawing/2014/main" id="{FD9A9034-E5FE-6CB8-7FFB-72E1FE0A9E69}"/>
                </a:ext>
              </a:extLst>
            </p:cNvPr>
            <p:cNvSpPr/>
            <p:nvPr/>
          </p:nvSpPr>
          <p:spPr>
            <a:xfrm>
              <a:off x="9583690" y="1845997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ZoneTexte 5">
              <a:extLst>
                <a:ext uri="{FF2B5EF4-FFF2-40B4-BE49-F238E27FC236}">
                  <a16:creationId xmlns:a16="http://schemas.microsoft.com/office/drawing/2014/main" id="{D4BEEE90-D745-B7C6-D04F-E04196E7C3E7}"/>
                </a:ext>
              </a:extLst>
            </p:cNvPr>
            <p:cNvSpPr txBox="1"/>
            <p:nvPr/>
          </p:nvSpPr>
          <p:spPr>
            <a:xfrm>
              <a:off x="9865935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39" name="Graphique 6" descr="Bar graph with upward trend contour">
              <a:extLst>
                <a:ext uri="{FF2B5EF4-FFF2-40B4-BE49-F238E27FC236}">
                  <a16:creationId xmlns:a16="http://schemas.microsoft.com/office/drawing/2014/main" id="{261E144A-B1D7-16C9-1938-F03959B68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798100" y="2060316"/>
              <a:ext cx="554375" cy="554375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E7844CD-FB44-DA5E-046C-127FD6FDD683}"/>
                </a:ext>
              </a:extLst>
            </p:cNvPr>
            <p:cNvGrpSpPr/>
            <p:nvPr/>
          </p:nvGrpSpPr>
          <p:grpSpPr>
            <a:xfrm>
              <a:off x="9126251" y="3014766"/>
              <a:ext cx="1898073" cy="1290153"/>
              <a:chOff x="332936" y="2627766"/>
              <a:chExt cx="2926080" cy="129015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90A9F5-887A-F8C3-9E70-9D867615C35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8DE08E8-D3B6-2806-16BD-10CAD771D4A7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9116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0458F-DF0A-F8B3-701B-5072BF115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58C63-BAD4-B3BD-FBD5-564F5848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 Step Cards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A75EC2-3B45-BE69-584F-664ECCB1FBAA}"/>
              </a:ext>
            </a:extLst>
          </p:cNvPr>
          <p:cNvGrpSpPr/>
          <p:nvPr/>
        </p:nvGrpSpPr>
        <p:grpSpPr>
          <a:xfrm>
            <a:off x="994833" y="1744647"/>
            <a:ext cx="2243758" cy="3368706"/>
            <a:chOff x="994833" y="1744647"/>
            <a:chExt cx="2243758" cy="3368706"/>
          </a:xfrm>
        </p:grpSpPr>
        <p:sp>
          <p:nvSpPr>
            <p:cNvPr id="3" name="Forme libre 32">
              <a:extLst>
                <a:ext uri="{FF2B5EF4-FFF2-40B4-BE49-F238E27FC236}">
                  <a16:creationId xmlns:a16="http://schemas.microsoft.com/office/drawing/2014/main" id="{E9E2A865-6700-A46E-6926-DB6EFEE4DA37}"/>
                </a:ext>
              </a:extLst>
            </p:cNvPr>
            <p:cNvSpPr/>
            <p:nvPr/>
          </p:nvSpPr>
          <p:spPr>
            <a:xfrm>
              <a:off x="1523748" y="1744647"/>
              <a:ext cx="1185929" cy="336870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58">
              <a:extLst>
                <a:ext uri="{FF2B5EF4-FFF2-40B4-BE49-F238E27FC236}">
                  <a16:creationId xmlns:a16="http://schemas.microsoft.com/office/drawing/2014/main" id="{55020314-F269-6391-C904-8077EF81CBE7}"/>
                </a:ext>
              </a:extLst>
            </p:cNvPr>
            <p:cNvSpPr/>
            <p:nvPr/>
          </p:nvSpPr>
          <p:spPr>
            <a:xfrm>
              <a:off x="1625115" y="4028992"/>
              <a:ext cx="983194" cy="983013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59">
              <a:extLst>
                <a:ext uri="{FF2B5EF4-FFF2-40B4-BE49-F238E27FC236}">
                  <a16:creationId xmlns:a16="http://schemas.microsoft.com/office/drawing/2014/main" id="{D615AC0A-59F7-3595-F6B5-A56FD385A8AD}"/>
                </a:ext>
              </a:extLst>
            </p:cNvPr>
            <p:cNvSpPr/>
            <p:nvPr/>
          </p:nvSpPr>
          <p:spPr>
            <a:xfrm>
              <a:off x="994833" y="2337502"/>
              <a:ext cx="2243758" cy="2243345"/>
            </a:xfrm>
            <a:custGeom>
              <a:avLst/>
              <a:gdLst>
                <a:gd name="connsiteX0" fmla="*/ 1082417 w 1262197"/>
                <a:gd name="connsiteY0" fmla="*/ 0 h 1261965"/>
                <a:gd name="connsiteX1" fmla="*/ 1262196 w 1262197"/>
                <a:gd name="connsiteY1" fmla="*/ 179746 h 1261965"/>
                <a:gd name="connsiteX2" fmla="*/ 1262196 w 1262197"/>
                <a:gd name="connsiteY2" fmla="*/ 1082219 h 1261965"/>
                <a:gd name="connsiteX3" fmla="*/ 1082417 w 1262197"/>
                <a:gd name="connsiteY3" fmla="*/ 1261966 h 1261965"/>
                <a:gd name="connsiteX4" fmla="*/ 179779 w 1262197"/>
                <a:gd name="connsiteY4" fmla="*/ 1261966 h 1261965"/>
                <a:gd name="connsiteX5" fmla="*/ 0 w 1262197"/>
                <a:gd name="connsiteY5" fmla="*/ 1082219 h 1261965"/>
                <a:gd name="connsiteX6" fmla="*/ 0 w 1262197"/>
                <a:gd name="connsiteY6" fmla="*/ 179746 h 1261965"/>
                <a:gd name="connsiteX7" fmla="*/ 179779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7" y="0"/>
                  </a:moveTo>
                  <a:cubicBezTo>
                    <a:pt x="1181706" y="0"/>
                    <a:pt x="1262196" y="80475"/>
                    <a:pt x="1262196" y="179746"/>
                  </a:cubicBezTo>
                  <a:lnTo>
                    <a:pt x="1262196" y="1082219"/>
                  </a:lnTo>
                  <a:cubicBezTo>
                    <a:pt x="1262196" y="1181490"/>
                    <a:pt x="1181706" y="1261966"/>
                    <a:pt x="1082417" y="1261966"/>
                  </a:cubicBezTo>
                  <a:lnTo>
                    <a:pt x="179779" y="1261966"/>
                  </a:lnTo>
                  <a:cubicBezTo>
                    <a:pt x="80490" y="1261966"/>
                    <a:pt x="0" y="1181491"/>
                    <a:pt x="0" y="1082219"/>
                  </a:cubicBezTo>
                  <a:lnTo>
                    <a:pt x="0" y="179746"/>
                  </a:lnTo>
                  <a:cubicBezTo>
                    <a:pt x="0" y="80476"/>
                    <a:pt x="80490" y="0"/>
                    <a:pt x="179779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60">
              <a:extLst>
                <a:ext uri="{FF2B5EF4-FFF2-40B4-BE49-F238E27FC236}">
                  <a16:creationId xmlns:a16="http://schemas.microsoft.com/office/drawing/2014/main" id="{FBA6D34D-BD3D-9D4D-37DB-7CEDEF0F46FC}"/>
                </a:ext>
              </a:extLst>
            </p:cNvPr>
            <p:cNvSpPr/>
            <p:nvPr/>
          </p:nvSpPr>
          <p:spPr>
            <a:xfrm>
              <a:off x="1625115" y="1845997"/>
              <a:ext cx="983194" cy="983013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ZoneTexte 2">
              <a:extLst>
                <a:ext uri="{FF2B5EF4-FFF2-40B4-BE49-F238E27FC236}">
                  <a16:creationId xmlns:a16="http://schemas.microsoft.com/office/drawing/2014/main" id="{EFC915AC-7592-F33B-F4AB-1CE864DD543B}"/>
                </a:ext>
              </a:extLst>
            </p:cNvPr>
            <p:cNvSpPr txBox="1"/>
            <p:nvPr/>
          </p:nvSpPr>
          <p:spPr>
            <a:xfrm>
              <a:off x="1907360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2" name="Graphique 9" descr="Lightbulb contour">
              <a:extLst>
                <a:ext uri="{FF2B5EF4-FFF2-40B4-BE49-F238E27FC236}">
                  <a16:creationId xmlns:a16="http://schemas.microsoft.com/office/drawing/2014/main" id="{BE8413F3-05E2-0366-9507-1E549243D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39525" y="2060316"/>
              <a:ext cx="554375" cy="554375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1377BD8-396B-C33D-38DB-8727DE4E5B42}"/>
                </a:ext>
              </a:extLst>
            </p:cNvPr>
            <p:cNvGrpSpPr/>
            <p:nvPr/>
          </p:nvGrpSpPr>
          <p:grpSpPr>
            <a:xfrm>
              <a:off x="1167676" y="3014766"/>
              <a:ext cx="1898073" cy="1290153"/>
              <a:chOff x="332936" y="2627766"/>
              <a:chExt cx="2926080" cy="129015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32C907-D6F8-C00E-EF56-BF0C06EFC96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3A637C-E0CA-EB49-A69B-2D10F5E14F1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32BC27-9B3D-7CA4-0D2D-823A53EDAB30}"/>
              </a:ext>
            </a:extLst>
          </p:cNvPr>
          <p:cNvGrpSpPr/>
          <p:nvPr/>
        </p:nvGrpSpPr>
        <p:grpSpPr>
          <a:xfrm>
            <a:off x="3647693" y="1744647"/>
            <a:ext cx="2243758" cy="3368706"/>
            <a:chOff x="3647693" y="1744647"/>
            <a:chExt cx="2243758" cy="3368706"/>
          </a:xfrm>
        </p:grpSpPr>
        <p:sp>
          <p:nvSpPr>
            <p:cNvPr id="7" name="Forme libre 61">
              <a:extLst>
                <a:ext uri="{FF2B5EF4-FFF2-40B4-BE49-F238E27FC236}">
                  <a16:creationId xmlns:a16="http://schemas.microsoft.com/office/drawing/2014/main" id="{B000F44A-67FB-9282-CED6-086916F7EA8C}"/>
                </a:ext>
              </a:extLst>
            </p:cNvPr>
            <p:cNvSpPr/>
            <p:nvPr/>
          </p:nvSpPr>
          <p:spPr>
            <a:xfrm>
              <a:off x="4176608" y="1744647"/>
              <a:ext cx="1185929" cy="336870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62">
              <a:extLst>
                <a:ext uri="{FF2B5EF4-FFF2-40B4-BE49-F238E27FC236}">
                  <a16:creationId xmlns:a16="http://schemas.microsoft.com/office/drawing/2014/main" id="{F25D08A6-209C-40F5-14EA-4DEFE2BD9BBD}"/>
                </a:ext>
              </a:extLst>
            </p:cNvPr>
            <p:cNvSpPr/>
            <p:nvPr/>
          </p:nvSpPr>
          <p:spPr>
            <a:xfrm>
              <a:off x="4277975" y="4028992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63">
              <a:extLst>
                <a:ext uri="{FF2B5EF4-FFF2-40B4-BE49-F238E27FC236}">
                  <a16:creationId xmlns:a16="http://schemas.microsoft.com/office/drawing/2014/main" id="{2D6ABF29-1027-1B2F-EA4D-63581148F4D0}"/>
                </a:ext>
              </a:extLst>
            </p:cNvPr>
            <p:cNvSpPr/>
            <p:nvPr/>
          </p:nvSpPr>
          <p:spPr>
            <a:xfrm>
              <a:off x="3647693" y="2337502"/>
              <a:ext cx="2243758" cy="2243345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64">
              <a:extLst>
                <a:ext uri="{FF2B5EF4-FFF2-40B4-BE49-F238E27FC236}">
                  <a16:creationId xmlns:a16="http://schemas.microsoft.com/office/drawing/2014/main" id="{B95C46BB-EC89-90B8-E75C-543129E26804}"/>
                </a:ext>
              </a:extLst>
            </p:cNvPr>
            <p:cNvSpPr/>
            <p:nvPr/>
          </p:nvSpPr>
          <p:spPr>
            <a:xfrm>
              <a:off x="4277975" y="1845997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ZoneTexte 3">
              <a:extLst>
                <a:ext uri="{FF2B5EF4-FFF2-40B4-BE49-F238E27FC236}">
                  <a16:creationId xmlns:a16="http://schemas.microsoft.com/office/drawing/2014/main" id="{CB8A74DF-40E2-40B3-EAA5-AD873A6898DC}"/>
                </a:ext>
              </a:extLst>
            </p:cNvPr>
            <p:cNvSpPr txBox="1"/>
            <p:nvPr/>
          </p:nvSpPr>
          <p:spPr>
            <a:xfrm>
              <a:off x="4560220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pic>
          <p:nvPicPr>
            <p:cNvPr id="41" name="Graphique 8" descr="Gears contour">
              <a:extLst>
                <a:ext uri="{FF2B5EF4-FFF2-40B4-BE49-F238E27FC236}">
                  <a16:creationId xmlns:a16="http://schemas.microsoft.com/office/drawing/2014/main" id="{CB40255B-FC8F-BB59-8E38-1E73DC7FC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92385" y="2060316"/>
              <a:ext cx="554375" cy="554375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398CCC-4392-2B78-3A09-4D2A8FD5B9A7}"/>
                </a:ext>
              </a:extLst>
            </p:cNvPr>
            <p:cNvGrpSpPr/>
            <p:nvPr/>
          </p:nvGrpSpPr>
          <p:grpSpPr>
            <a:xfrm>
              <a:off x="3820536" y="3014766"/>
              <a:ext cx="1898073" cy="1290153"/>
              <a:chOff x="332936" y="2627766"/>
              <a:chExt cx="2926080" cy="129015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B6EE064-24D6-F411-1AA7-E2CCD22B5977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130B7C-BEDB-BBAE-3FA1-F69EFB61D65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ECD800-FC91-E16B-F07A-389C6BB74F85}"/>
              </a:ext>
            </a:extLst>
          </p:cNvPr>
          <p:cNvGrpSpPr/>
          <p:nvPr/>
        </p:nvGrpSpPr>
        <p:grpSpPr>
          <a:xfrm>
            <a:off x="6300550" y="1744647"/>
            <a:ext cx="2243758" cy="3368706"/>
            <a:chOff x="6300550" y="1744647"/>
            <a:chExt cx="2243758" cy="3368706"/>
          </a:xfrm>
        </p:grpSpPr>
        <p:sp>
          <p:nvSpPr>
            <p:cNvPr id="27" name="Forme libre 65">
              <a:extLst>
                <a:ext uri="{FF2B5EF4-FFF2-40B4-BE49-F238E27FC236}">
                  <a16:creationId xmlns:a16="http://schemas.microsoft.com/office/drawing/2014/main" id="{F8182EDB-FF49-3130-DD0F-9C85F33A80E8}"/>
                </a:ext>
              </a:extLst>
            </p:cNvPr>
            <p:cNvSpPr/>
            <p:nvPr/>
          </p:nvSpPr>
          <p:spPr>
            <a:xfrm>
              <a:off x="6829465" y="1744647"/>
              <a:ext cx="1185929" cy="33687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66">
              <a:extLst>
                <a:ext uri="{FF2B5EF4-FFF2-40B4-BE49-F238E27FC236}">
                  <a16:creationId xmlns:a16="http://schemas.microsoft.com/office/drawing/2014/main" id="{7D471CCD-843D-EB4E-1820-2E63B68D31D5}"/>
                </a:ext>
              </a:extLst>
            </p:cNvPr>
            <p:cNvSpPr/>
            <p:nvPr/>
          </p:nvSpPr>
          <p:spPr>
            <a:xfrm>
              <a:off x="6930832" y="4028992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67">
              <a:extLst>
                <a:ext uri="{FF2B5EF4-FFF2-40B4-BE49-F238E27FC236}">
                  <a16:creationId xmlns:a16="http://schemas.microsoft.com/office/drawing/2014/main" id="{28BFB8F3-6C8A-AEE1-D4F7-859D7DBE1E33}"/>
                </a:ext>
              </a:extLst>
            </p:cNvPr>
            <p:cNvSpPr/>
            <p:nvPr/>
          </p:nvSpPr>
          <p:spPr>
            <a:xfrm>
              <a:off x="6300550" y="2337502"/>
              <a:ext cx="2243758" cy="2243345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68">
              <a:extLst>
                <a:ext uri="{FF2B5EF4-FFF2-40B4-BE49-F238E27FC236}">
                  <a16:creationId xmlns:a16="http://schemas.microsoft.com/office/drawing/2014/main" id="{21B8D4A1-149C-4BC0-FA12-A0F30A6DECE0}"/>
                </a:ext>
              </a:extLst>
            </p:cNvPr>
            <p:cNvSpPr/>
            <p:nvPr/>
          </p:nvSpPr>
          <p:spPr>
            <a:xfrm>
              <a:off x="6930832" y="1845997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ZoneTexte 4">
              <a:extLst>
                <a:ext uri="{FF2B5EF4-FFF2-40B4-BE49-F238E27FC236}">
                  <a16:creationId xmlns:a16="http://schemas.microsoft.com/office/drawing/2014/main" id="{C54AAF3E-BC59-8CEE-F318-DC67FE12BC5B}"/>
                </a:ext>
              </a:extLst>
            </p:cNvPr>
            <p:cNvSpPr txBox="1"/>
            <p:nvPr/>
          </p:nvSpPr>
          <p:spPr>
            <a:xfrm>
              <a:off x="7213077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pic>
          <p:nvPicPr>
            <p:cNvPr id="40" name="Graphique 7" descr="Bullseye contour">
              <a:extLst>
                <a:ext uri="{FF2B5EF4-FFF2-40B4-BE49-F238E27FC236}">
                  <a16:creationId xmlns:a16="http://schemas.microsoft.com/office/drawing/2014/main" id="{AC9839F1-8C37-DD7F-2BCE-A225853CA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45242" y="2060316"/>
              <a:ext cx="554375" cy="554375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3CB5A72-F9AA-5DE4-6793-B1F23522B1E6}"/>
                </a:ext>
              </a:extLst>
            </p:cNvPr>
            <p:cNvGrpSpPr/>
            <p:nvPr/>
          </p:nvGrpSpPr>
          <p:grpSpPr>
            <a:xfrm>
              <a:off x="6473393" y="3014766"/>
              <a:ext cx="1898073" cy="1290153"/>
              <a:chOff x="332936" y="2627766"/>
              <a:chExt cx="2926080" cy="1290153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362BDC-D7E9-2B84-0F70-225323262437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E41C1E6-7145-F54A-6911-23F178C84FE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CE1E6C-5DE1-7199-F372-A01E710FE333}"/>
              </a:ext>
            </a:extLst>
          </p:cNvPr>
          <p:cNvGrpSpPr/>
          <p:nvPr/>
        </p:nvGrpSpPr>
        <p:grpSpPr>
          <a:xfrm>
            <a:off x="8953408" y="1744647"/>
            <a:ext cx="2243758" cy="3368706"/>
            <a:chOff x="8953408" y="1744647"/>
            <a:chExt cx="2243758" cy="3368706"/>
          </a:xfrm>
        </p:grpSpPr>
        <p:sp>
          <p:nvSpPr>
            <p:cNvPr id="31" name="Forme libre 69">
              <a:extLst>
                <a:ext uri="{FF2B5EF4-FFF2-40B4-BE49-F238E27FC236}">
                  <a16:creationId xmlns:a16="http://schemas.microsoft.com/office/drawing/2014/main" id="{B0D22093-6BB2-9EF7-CCBA-3A10BF2CE791}"/>
                </a:ext>
              </a:extLst>
            </p:cNvPr>
            <p:cNvSpPr/>
            <p:nvPr/>
          </p:nvSpPr>
          <p:spPr>
            <a:xfrm>
              <a:off x="9482325" y="1744647"/>
              <a:ext cx="1185924" cy="336870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70">
              <a:extLst>
                <a:ext uri="{FF2B5EF4-FFF2-40B4-BE49-F238E27FC236}">
                  <a16:creationId xmlns:a16="http://schemas.microsoft.com/office/drawing/2014/main" id="{C09798C0-B465-2DD3-5C01-97D18CFB6C8C}"/>
                </a:ext>
              </a:extLst>
            </p:cNvPr>
            <p:cNvSpPr/>
            <p:nvPr/>
          </p:nvSpPr>
          <p:spPr>
            <a:xfrm>
              <a:off x="9583690" y="4028992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71">
              <a:extLst>
                <a:ext uri="{FF2B5EF4-FFF2-40B4-BE49-F238E27FC236}">
                  <a16:creationId xmlns:a16="http://schemas.microsoft.com/office/drawing/2014/main" id="{64C05DB4-36F3-373A-1A14-5F29533283AA}"/>
                </a:ext>
              </a:extLst>
            </p:cNvPr>
            <p:cNvSpPr/>
            <p:nvPr/>
          </p:nvSpPr>
          <p:spPr>
            <a:xfrm>
              <a:off x="8953408" y="2337502"/>
              <a:ext cx="2243758" cy="2243345"/>
            </a:xfrm>
            <a:custGeom>
              <a:avLst/>
              <a:gdLst>
                <a:gd name="connsiteX0" fmla="*/ 1082419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9 w 1262197"/>
                <a:gd name="connsiteY3" fmla="*/ 1261966 h 1261965"/>
                <a:gd name="connsiteX4" fmla="*/ 179780 w 1262197"/>
                <a:gd name="connsiteY4" fmla="*/ 1261966 h 1261965"/>
                <a:gd name="connsiteX5" fmla="*/ 2 w 1262197"/>
                <a:gd name="connsiteY5" fmla="*/ 1082219 h 1261965"/>
                <a:gd name="connsiteX6" fmla="*/ 2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9" y="0"/>
                  </a:moveTo>
                  <a:cubicBezTo>
                    <a:pt x="1181708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8" y="1261966"/>
                    <a:pt x="1082419" y="1261966"/>
                  </a:cubicBezTo>
                  <a:lnTo>
                    <a:pt x="179780" y="1261966"/>
                  </a:lnTo>
                  <a:cubicBezTo>
                    <a:pt x="80491" y="1261966"/>
                    <a:pt x="2" y="1181491"/>
                    <a:pt x="2" y="1082219"/>
                  </a:cubicBezTo>
                  <a:lnTo>
                    <a:pt x="2" y="179746"/>
                  </a:lnTo>
                  <a:cubicBezTo>
                    <a:pt x="2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72">
              <a:extLst>
                <a:ext uri="{FF2B5EF4-FFF2-40B4-BE49-F238E27FC236}">
                  <a16:creationId xmlns:a16="http://schemas.microsoft.com/office/drawing/2014/main" id="{EA80C4AB-7A7D-925A-1461-E78BD388F372}"/>
                </a:ext>
              </a:extLst>
            </p:cNvPr>
            <p:cNvSpPr/>
            <p:nvPr/>
          </p:nvSpPr>
          <p:spPr>
            <a:xfrm>
              <a:off x="9583690" y="1845997"/>
              <a:ext cx="983194" cy="983013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ZoneTexte 5">
              <a:extLst>
                <a:ext uri="{FF2B5EF4-FFF2-40B4-BE49-F238E27FC236}">
                  <a16:creationId xmlns:a16="http://schemas.microsoft.com/office/drawing/2014/main" id="{A14A9365-75F7-A31E-7361-FB86C2EC9877}"/>
                </a:ext>
              </a:extLst>
            </p:cNvPr>
            <p:cNvSpPr txBox="1"/>
            <p:nvPr/>
          </p:nvSpPr>
          <p:spPr>
            <a:xfrm>
              <a:off x="9865935" y="458084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39" name="Graphique 6" descr="Bar graph with upward trend contour">
              <a:extLst>
                <a:ext uri="{FF2B5EF4-FFF2-40B4-BE49-F238E27FC236}">
                  <a16:creationId xmlns:a16="http://schemas.microsoft.com/office/drawing/2014/main" id="{639BCB1D-679F-85A9-8FD4-BCFDFAA1D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798100" y="2060316"/>
              <a:ext cx="554375" cy="554375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C9A4616-5E01-AC2D-29EB-ACB1A607792E}"/>
                </a:ext>
              </a:extLst>
            </p:cNvPr>
            <p:cNvGrpSpPr/>
            <p:nvPr/>
          </p:nvGrpSpPr>
          <p:grpSpPr>
            <a:xfrm>
              <a:off x="9126251" y="3014766"/>
              <a:ext cx="1898073" cy="1290153"/>
              <a:chOff x="332936" y="2627766"/>
              <a:chExt cx="2926080" cy="129015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3C9AF6-7408-DA39-FC58-8F70CFFA24C0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8FCA1D-459E-9401-8993-4D5EA3B2C6D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629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280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Quad Step Cards – Slide Template</vt:lpstr>
      <vt:lpstr>Quad Step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Step Cards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2025-09-11T17:52:31Z</dcterms:modified>
  <cp:category>Text &amp; Tables</cp:category>
</cp:coreProperties>
</file>