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92" r:id="rId4"/>
    <p:sldId id="401" r:id="rId5"/>
    <p:sldId id="30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EBA8B"/>
    <a:srgbClr val="F595A6"/>
    <a:srgbClr val="805AAB"/>
    <a:srgbClr val="001F33"/>
    <a:srgbClr val="008C58"/>
    <a:srgbClr val="002033"/>
    <a:srgbClr val="2B323B"/>
    <a:srgbClr val="00B09B"/>
    <a:srgbClr val="F0EEEF"/>
    <a:srgbClr val="0D95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74" autoAdjust="0"/>
    <p:restoredTop sz="96316" autoAdjust="0"/>
  </p:normalViewPr>
  <p:slideViewPr>
    <p:cSldViewPr snapToGrid="0" showGuides="1">
      <p:cViewPr varScale="1">
        <p:scale>
          <a:sx n="125" d="100"/>
          <a:sy n="125" d="100"/>
        </p:scale>
        <p:origin x="2206" y="16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3605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4B0131-5DDF-7523-9023-5538DE3279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D60959-C32A-B4BD-7CC8-36110CC0B5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98F4E8-FADE-2373-73D3-DEF431DC30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1F8AD0-A4A1-5378-3FCE-0F689EC63B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756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851535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851535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D84C250-509E-908D-C81A-39BFF14A5B92}"/>
              </a:ext>
            </a:extLst>
          </p:cNvPr>
          <p:cNvSpPr txBox="1"/>
          <p:nvPr userDrawn="1"/>
        </p:nvSpPr>
        <p:spPr>
          <a:xfrm>
            <a:off x="55557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B874505A-5DDC-14EE-67AD-4B03CA56FD5E}"/>
              </a:ext>
            </a:extLst>
          </p:cNvPr>
          <p:cNvGrpSpPr/>
          <p:nvPr userDrawn="1"/>
        </p:nvGrpSpPr>
        <p:grpSpPr>
          <a:xfrm>
            <a:off x="64588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C09501F8-710E-4D07-191D-A96E38245920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0" name="Shape">
              <a:extLst>
                <a:ext uri="{FF2B5EF4-FFF2-40B4-BE49-F238E27FC236}">
                  <a16:creationId xmlns:a16="http://schemas.microsoft.com/office/drawing/2014/main" id="{F62170EA-1B34-6248-05C7-D3213905297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1" name="Shape">
            <a:extLst>
              <a:ext uri="{FF2B5EF4-FFF2-40B4-BE49-F238E27FC236}">
                <a16:creationId xmlns:a16="http://schemas.microsoft.com/office/drawing/2014/main" id="{E4034BC6-C2D3-C11D-D4EC-D91B6051416F}"/>
              </a:ext>
            </a:extLst>
          </p:cNvPr>
          <p:cNvSpPr/>
          <p:nvPr userDrawn="1"/>
        </p:nvSpPr>
        <p:spPr>
          <a:xfrm>
            <a:off x="199419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2" name="Shape">
            <a:extLst>
              <a:ext uri="{FF2B5EF4-FFF2-40B4-BE49-F238E27FC236}">
                <a16:creationId xmlns:a16="http://schemas.microsoft.com/office/drawing/2014/main" id="{F726ADB9-4B12-25E5-D0CB-F7BD29E51D7D}"/>
              </a:ext>
            </a:extLst>
          </p:cNvPr>
          <p:cNvSpPr/>
          <p:nvPr userDrawn="1"/>
        </p:nvSpPr>
        <p:spPr>
          <a:xfrm>
            <a:off x="4876102" y="3616960"/>
            <a:ext cx="4267898" cy="26008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B9B3034-CA84-5134-BBFF-E62332F74037}"/>
              </a:ext>
            </a:extLst>
          </p:cNvPr>
          <p:cNvSpPr txBox="1"/>
          <p:nvPr userDrawn="1"/>
        </p:nvSpPr>
        <p:spPr>
          <a:xfrm>
            <a:off x="55557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9A00B5A-597D-1AB4-4EF1-CA53E781C125}"/>
              </a:ext>
            </a:extLst>
          </p:cNvPr>
          <p:cNvSpPr txBox="1"/>
          <p:nvPr userDrawn="1"/>
        </p:nvSpPr>
        <p:spPr>
          <a:xfrm>
            <a:off x="55556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4E0C05D-1E90-0602-49A1-8A1743452AE4}"/>
              </a:ext>
            </a:extLst>
          </p:cNvPr>
          <p:cNvSpPr txBox="1"/>
          <p:nvPr userDrawn="1"/>
        </p:nvSpPr>
        <p:spPr>
          <a:xfrm>
            <a:off x="586484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-88899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008C58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008C58"/>
                </a:solidFill>
                <a:effectLst/>
                <a:latin typeface="Open Sans" panose="020B0606030504020204" pitchFamily="34" charset="0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rgbClr val="008C58"/>
              </a:solidFill>
            </a:endParaRPr>
          </a:p>
        </p:txBody>
      </p:sp>
      <p:sp>
        <p:nvSpPr>
          <p:cNvPr id="4" name="Shape">
            <a:extLst>
              <a:ext uri="{FF2B5EF4-FFF2-40B4-BE49-F238E27FC236}">
                <a16:creationId xmlns:a16="http://schemas.microsoft.com/office/drawing/2014/main" id="{FB5436B4-6AFB-79CD-A9BB-A5BEC0E24117}"/>
              </a:ext>
            </a:extLst>
          </p:cNvPr>
          <p:cNvSpPr/>
          <p:nvPr userDrawn="1"/>
        </p:nvSpPr>
        <p:spPr>
          <a:xfrm>
            <a:off x="0" y="188441"/>
            <a:ext cx="507846" cy="3498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18FB4FB-1032-2A75-A140-55787D4904E8}"/>
              </a:ext>
            </a:extLst>
          </p:cNvPr>
          <p:cNvGrpSpPr/>
          <p:nvPr userDrawn="1"/>
        </p:nvGrpSpPr>
        <p:grpSpPr>
          <a:xfrm>
            <a:off x="9224195" y="-58780"/>
            <a:ext cx="1738741" cy="604829"/>
            <a:chOff x="-1808527" y="-16654"/>
            <a:chExt cx="1738741" cy="604829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5F7527D4-AFBD-EF66-D18E-9701D6DA242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7F0DE2A-9348-647F-72C6-9AB792876608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C9FE428A-C69C-E6D0-409C-478EB3CD65E0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416DB18A-7015-9E44-A8F5-FF928E2FFE7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4" name="Shape">
                <a:extLst>
                  <a:ext uri="{FF2B5EF4-FFF2-40B4-BE49-F238E27FC236}">
                    <a16:creationId xmlns:a16="http://schemas.microsoft.com/office/drawing/2014/main" id="{B222679E-976B-E14A-0E04-4F59D9BC0163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5EE29ED1-4510-51AE-25F8-32BFE1CB8ED5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2CB1EF8E-97E1-4021-9FEC-5841BB6268C0}"/>
              </a:ext>
            </a:extLst>
          </p:cNvPr>
          <p:cNvGrpSpPr/>
          <p:nvPr userDrawn="1"/>
        </p:nvGrpSpPr>
        <p:grpSpPr>
          <a:xfrm>
            <a:off x="2222498" y="6404530"/>
            <a:ext cx="4665981" cy="354850"/>
            <a:chOff x="1714499" y="5181599"/>
            <a:chExt cx="4141472" cy="314961"/>
          </a:xfrm>
        </p:grpSpPr>
        <p:sp>
          <p:nvSpPr>
            <p:cNvPr id="21" name="Shape">
              <a:extLst>
                <a:ext uri="{FF2B5EF4-FFF2-40B4-BE49-F238E27FC236}">
                  <a16:creationId xmlns:a16="http://schemas.microsoft.com/office/drawing/2014/main" id="{FC71595B-2011-4FBF-6885-00E3C44825D6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01F3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Shape">
              <a:extLst>
                <a:ext uri="{FF2B5EF4-FFF2-40B4-BE49-F238E27FC236}">
                  <a16:creationId xmlns:a16="http://schemas.microsoft.com/office/drawing/2014/main" id="{CC804CFE-AB66-52E2-E3D0-8FE90FA4F14B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008C58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008C58"/>
                </a:solidFill>
                <a:effectLst/>
                <a:latin typeface="Open Sans" panose="020B0606030504020204" pitchFamily="34" charset="0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rgbClr val="008C58"/>
              </a:solidFill>
            </a:endParaRPr>
          </a:p>
        </p:txBody>
      </p:sp>
      <p:sp>
        <p:nvSpPr>
          <p:cNvPr id="4" name="Shape">
            <a:extLst>
              <a:ext uri="{FF2B5EF4-FFF2-40B4-BE49-F238E27FC236}">
                <a16:creationId xmlns:a16="http://schemas.microsoft.com/office/drawing/2014/main" id="{9942CCC9-76A3-1CF8-20F1-FFC1CCDE209A}"/>
              </a:ext>
            </a:extLst>
          </p:cNvPr>
          <p:cNvSpPr/>
          <p:nvPr userDrawn="1"/>
        </p:nvSpPr>
        <p:spPr>
          <a:xfrm>
            <a:off x="0" y="188441"/>
            <a:ext cx="507846" cy="3498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>
              <a:alpha val="20015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8AA5249-F57E-6BB2-9C60-8DA3D5F8041E}"/>
              </a:ext>
            </a:extLst>
          </p:cNvPr>
          <p:cNvGrpSpPr/>
          <p:nvPr userDrawn="1"/>
        </p:nvGrpSpPr>
        <p:grpSpPr>
          <a:xfrm>
            <a:off x="9224195" y="-58780"/>
            <a:ext cx="1738741" cy="604829"/>
            <a:chOff x="-1808527" y="-16654"/>
            <a:chExt cx="1738741" cy="604829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B3D30D65-C7CA-4150-BB4F-596A1BF0AEFA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A2C93375-4131-920B-199C-9B9451B77C09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64DFD94-C2D4-9A17-E9D8-AB469FBBB797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F3E73377-BCED-C673-C01F-9532F37E976C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4" name="Shape">
                <a:extLst>
                  <a:ext uri="{FF2B5EF4-FFF2-40B4-BE49-F238E27FC236}">
                    <a16:creationId xmlns:a16="http://schemas.microsoft.com/office/drawing/2014/main" id="{2D26CD19-AEB0-D1D8-FC32-DEBC17769BCB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5AE3BC1E-D571-E9BB-6DA2-7C6D45EA96CE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DA8DB38-927E-6193-1DA7-9249611F70EA}"/>
              </a:ext>
            </a:extLst>
          </p:cNvPr>
          <p:cNvGrpSpPr/>
          <p:nvPr userDrawn="1"/>
        </p:nvGrpSpPr>
        <p:grpSpPr>
          <a:xfrm>
            <a:off x="2222498" y="6404530"/>
            <a:ext cx="4665981" cy="354850"/>
            <a:chOff x="1714499" y="5181599"/>
            <a:chExt cx="4141472" cy="314961"/>
          </a:xfrm>
        </p:grpSpPr>
        <p:sp>
          <p:nvSpPr>
            <p:cNvPr id="18" name="Shape">
              <a:extLst>
                <a:ext uri="{FF2B5EF4-FFF2-40B4-BE49-F238E27FC236}">
                  <a16:creationId xmlns:a16="http://schemas.microsoft.com/office/drawing/2014/main" id="{B6E8B842-F4D1-DE8D-38BD-AFE0066563ED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01F3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CE0DED8A-65CF-9805-FB31-950C05DDAF58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77994E-D955-4FC0-EB55-09C0A8872F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5F233-1840-42BA-19D1-08AB41FB6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Eight-Arrows Converging Cycle – Slide Template</a:t>
            </a: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9C30106B-0578-9770-D4E8-B2E300D2C39E}"/>
              </a:ext>
            </a:extLst>
          </p:cNvPr>
          <p:cNvGrpSpPr/>
          <p:nvPr/>
        </p:nvGrpSpPr>
        <p:grpSpPr>
          <a:xfrm>
            <a:off x="2675146" y="1793192"/>
            <a:ext cx="3793709" cy="3751367"/>
            <a:chOff x="3566566" y="925868"/>
            <a:chExt cx="5058279" cy="5001823"/>
          </a:xfrm>
        </p:grpSpPr>
        <p:sp>
          <p:nvSpPr>
            <p:cNvPr id="83" name="Forme libre 82">
              <a:extLst>
                <a:ext uri="{FF2B5EF4-FFF2-40B4-BE49-F238E27FC236}">
                  <a16:creationId xmlns:a16="http://schemas.microsoft.com/office/drawing/2014/main" id="{32313324-A775-4BB1-6DFA-98256C3BE4F8}"/>
                </a:ext>
              </a:extLst>
            </p:cNvPr>
            <p:cNvSpPr/>
            <p:nvPr/>
          </p:nvSpPr>
          <p:spPr>
            <a:xfrm>
              <a:off x="6559192" y="2265016"/>
              <a:ext cx="2022785" cy="1293856"/>
            </a:xfrm>
            <a:custGeom>
              <a:avLst/>
              <a:gdLst>
                <a:gd name="connsiteX0" fmla="*/ 814402 w 1802795"/>
                <a:gd name="connsiteY0" fmla="*/ 0 h 1153142"/>
                <a:gd name="connsiteX1" fmla="*/ 120797 w 1802795"/>
                <a:gd name="connsiteY1" fmla="*/ 284389 h 1153142"/>
                <a:gd name="connsiteX2" fmla="*/ 0 w 1802795"/>
                <a:gd name="connsiteY2" fmla="*/ 163621 h 1153142"/>
                <a:gd name="connsiteX3" fmla="*/ 0 w 1802795"/>
                <a:gd name="connsiteY3" fmla="*/ 628864 h 1153142"/>
                <a:gd name="connsiteX4" fmla="*/ 465353 w 1802795"/>
                <a:gd name="connsiteY4" fmla="*/ 628864 h 1153142"/>
                <a:gd name="connsiteX5" fmla="*/ 353996 w 1802795"/>
                <a:gd name="connsiteY5" fmla="*/ 517536 h 1153142"/>
                <a:gd name="connsiteX6" fmla="*/ 814402 w 1802795"/>
                <a:gd name="connsiteY6" fmla="*/ 329790 h 1153142"/>
                <a:gd name="connsiteX7" fmla="*/ 1473080 w 1802795"/>
                <a:gd name="connsiteY7" fmla="*/ 988322 h 1153142"/>
                <a:gd name="connsiteX8" fmla="*/ 1637938 w 1802795"/>
                <a:gd name="connsiteY8" fmla="*/ 1153142 h 1153142"/>
                <a:gd name="connsiteX9" fmla="*/ 1802795 w 1802795"/>
                <a:gd name="connsiteY9" fmla="*/ 988322 h 1153142"/>
                <a:gd name="connsiteX10" fmla="*/ 814402 w 1802795"/>
                <a:gd name="connsiteY10" fmla="*/ 150 h 1153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802795" h="1153142">
                  <a:moveTo>
                    <a:pt x="814402" y="0"/>
                  </a:moveTo>
                  <a:cubicBezTo>
                    <a:pt x="552875" y="0"/>
                    <a:pt x="306942" y="100990"/>
                    <a:pt x="120797" y="284389"/>
                  </a:cubicBezTo>
                  <a:lnTo>
                    <a:pt x="0" y="163621"/>
                  </a:lnTo>
                  <a:lnTo>
                    <a:pt x="0" y="628864"/>
                  </a:lnTo>
                  <a:lnTo>
                    <a:pt x="465353" y="628864"/>
                  </a:lnTo>
                  <a:lnTo>
                    <a:pt x="353996" y="517536"/>
                  </a:lnTo>
                  <a:cubicBezTo>
                    <a:pt x="477793" y="396468"/>
                    <a:pt x="640997" y="329790"/>
                    <a:pt x="814402" y="329790"/>
                  </a:cubicBezTo>
                  <a:cubicBezTo>
                    <a:pt x="1177539" y="329790"/>
                    <a:pt x="1473080" y="625268"/>
                    <a:pt x="1473080" y="988322"/>
                  </a:cubicBezTo>
                  <a:cubicBezTo>
                    <a:pt x="1473080" y="1079423"/>
                    <a:pt x="1546822" y="1153142"/>
                    <a:pt x="1637938" y="1153142"/>
                  </a:cubicBezTo>
                  <a:cubicBezTo>
                    <a:pt x="1729060" y="1153142"/>
                    <a:pt x="1802795" y="1079423"/>
                    <a:pt x="1802795" y="988322"/>
                  </a:cubicBezTo>
                  <a:cubicBezTo>
                    <a:pt x="1802795" y="443367"/>
                    <a:pt x="1359330" y="150"/>
                    <a:pt x="814402" y="150"/>
                  </a:cubicBezTo>
                  <a:close/>
                </a:path>
              </a:pathLst>
            </a:custGeom>
            <a:solidFill>
              <a:schemeClr val="accent5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84" name="Forme libre 83">
              <a:extLst>
                <a:ext uri="{FF2B5EF4-FFF2-40B4-BE49-F238E27FC236}">
                  <a16:creationId xmlns:a16="http://schemas.microsoft.com/office/drawing/2014/main" id="{E974083C-B56E-402C-3262-319399B1C564}"/>
                </a:ext>
              </a:extLst>
            </p:cNvPr>
            <p:cNvSpPr/>
            <p:nvPr/>
          </p:nvSpPr>
          <p:spPr>
            <a:xfrm>
              <a:off x="8237254" y="3206492"/>
              <a:ext cx="319502" cy="319429"/>
            </a:xfrm>
            <a:custGeom>
              <a:avLst/>
              <a:gdLst>
                <a:gd name="connsiteX0" fmla="*/ 284751 w 284754"/>
                <a:gd name="connsiteY0" fmla="*/ 142345 h 284689"/>
                <a:gd name="connsiteX1" fmla="*/ 142374 w 284754"/>
                <a:gd name="connsiteY1" fmla="*/ 284689 h 284689"/>
                <a:gd name="connsiteX2" fmla="*/ -3 w 284754"/>
                <a:gd name="connsiteY2" fmla="*/ 142345 h 284689"/>
                <a:gd name="connsiteX3" fmla="*/ 142374 w 284754"/>
                <a:gd name="connsiteY3" fmla="*/ 0 h 284689"/>
                <a:gd name="connsiteX4" fmla="*/ 284751 w 284754"/>
                <a:gd name="connsiteY4" fmla="*/ 142345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1" y="142345"/>
                  </a:moveTo>
                  <a:cubicBezTo>
                    <a:pt x="284751" y="220959"/>
                    <a:pt x="221005" y="284689"/>
                    <a:pt x="142374" y="284689"/>
                  </a:cubicBezTo>
                  <a:cubicBezTo>
                    <a:pt x="63743" y="284689"/>
                    <a:pt x="-3" y="220959"/>
                    <a:pt x="-3" y="142345"/>
                  </a:cubicBezTo>
                  <a:cubicBezTo>
                    <a:pt x="-3" y="63730"/>
                    <a:pt x="63743" y="0"/>
                    <a:pt x="142374" y="0"/>
                  </a:cubicBezTo>
                  <a:cubicBezTo>
                    <a:pt x="221005" y="0"/>
                    <a:pt x="284751" y="63730"/>
                    <a:pt x="284751" y="142345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81" name="Forme libre 80">
              <a:extLst>
                <a:ext uri="{FF2B5EF4-FFF2-40B4-BE49-F238E27FC236}">
                  <a16:creationId xmlns:a16="http://schemas.microsoft.com/office/drawing/2014/main" id="{158A8CBC-3478-A275-575B-C99DF26A158A}"/>
                </a:ext>
              </a:extLst>
            </p:cNvPr>
            <p:cNvSpPr/>
            <p:nvPr/>
          </p:nvSpPr>
          <p:spPr>
            <a:xfrm>
              <a:off x="5753548" y="1324341"/>
              <a:ext cx="2138896" cy="1469079"/>
            </a:xfrm>
            <a:custGeom>
              <a:avLst/>
              <a:gdLst>
                <a:gd name="connsiteX0" fmla="*/ 460099 w 1906279"/>
                <a:gd name="connsiteY0" fmla="*/ 289073 h 1309308"/>
                <a:gd name="connsiteX1" fmla="*/ 170851 w 1906279"/>
                <a:gd name="connsiteY1" fmla="*/ 980418 h 1309308"/>
                <a:gd name="connsiteX2" fmla="*/ 0 w 1906279"/>
                <a:gd name="connsiteY2" fmla="*/ 980418 h 1309308"/>
                <a:gd name="connsiteX3" fmla="*/ 328962 w 1906279"/>
                <a:gd name="connsiteY3" fmla="*/ 1309309 h 1309308"/>
                <a:gd name="connsiteX4" fmla="*/ 657931 w 1906279"/>
                <a:gd name="connsiteY4" fmla="*/ 980418 h 1309308"/>
                <a:gd name="connsiteX5" fmla="*/ 500420 w 1906279"/>
                <a:gd name="connsiteY5" fmla="*/ 980418 h 1309308"/>
                <a:gd name="connsiteX6" fmla="*/ 693152 w 1906279"/>
                <a:gd name="connsiteY6" fmla="*/ 522068 h 1309308"/>
                <a:gd name="connsiteX7" fmla="*/ 1624744 w 1906279"/>
                <a:gd name="connsiteY7" fmla="*/ 522068 h 1309308"/>
                <a:gd name="connsiteX8" fmla="*/ 1857943 w 1906279"/>
                <a:gd name="connsiteY8" fmla="*/ 522068 h 1309308"/>
                <a:gd name="connsiteX9" fmla="*/ 1857943 w 1906279"/>
                <a:gd name="connsiteY9" fmla="*/ 288923 h 1309308"/>
                <a:gd name="connsiteX10" fmla="*/ 460099 w 1906279"/>
                <a:gd name="connsiteY10" fmla="*/ 288923 h 1309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906279" h="1309308">
                  <a:moveTo>
                    <a:pt x="460099" y="289073"/>
                  </a:moveTo>
                  <a:cubicBezTo>
                    <a:pt x="275161" y="473970"/>
                    <a:pt x="172651" y="719253"/>
                    <a:pt x="170851" y="980418"/>
                  </a:cubicBezTo>
                  <a:lnTo>
                    <a:pt x="0" y="980418"/>
                  </a:lnTo>
                  <a:cubicBezTo>
                    <a:pt x="0" y="980418"/>
                    <a:pt x="328962" y="1309309"/>
                    <a:pt x="328962" y="1309309"/>
                  </a:cubicBezTo>
                  <a:lnTo>
                    <a:pt x="657931" y="980418"/>
                  </a:lnTo>
                  <a:lnTo>
                    <a:pt x="500420" y="980418"/>
                  </a:lnTo>
                  <a:cubicBezTo>
                    <a:pt x="502367" y="807207"/>
                    <a:pt x="570555" y="644784"/>
                    <a:pt x="693152" y="522068"/>
                  </a:cubicBezTo>
                  <a:cubicBezTo>
                    <a:pt x="950033" y="265248"/>
                    <a:pt x="1367870" y="265248"/>
                    <a:pt x="1624744" y="522068"/>
                  </a:cubicBezTo>
                  <a:cubicBezTo>
                    <a:pt x="1689192" y="586498"/>
                    <a:pt x="1793502" y="586498"/>
                    <a:pt x="1857943" y="522068"/>
                  </a:cubicBezTo>
                  <a:cubicBezTo>
                    <a:pt x="1922392" y="457639"/>
                    <a:pt x="1922392" y="353352"/>
                    <a:pt x="1857943" y="288923"/>
                  </a:cubicBezTo>
                  <a:cubicBezTo>
                    <a:pt x="1472626" y="-96308"/>
                    <a:pt x="845569" y="-96308"/>
                    <a:pt x="460099" y="288923"/>
                  </a:cubicBezTo>
                  <a:close/>
                </a:path>
              </a:pathLst>
            </a:custGeom>
            <a:solidFill>
              <a:schemeClr val="accent3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82" name="Forme libre 81">
              <a:extLst>
                <a:ext uri="{FF2B5EF4-FFF2-40B4-BE49-F238E27FC236}">
                  <a16:creationId xmlns:a16="http://schemas.microsoft.com/office/drawing/2014/main" id="{6575F4FD-704E-07D8-22A6-CC113548594A}"/>
                </a:ext>
              </a:extLst>
            </p:cNvPr>
            <p:cNvSpPr/>
            <p:nvPr/>
          </p:nvSpPr>
          <p:spPr>
            <a:xfrm>
              <a:off x="7542253" y="1614391"/>
              <a:ext cx="319502" cy="319429"/>
            </a:xfrm>
            <a:custGeom>
              <a:avLst/>
              <a:gdLst>
                <a:gd name="connsiteX0" fmla="*/ 284758 w 284754"/>
                <a:gd name="connsiteY0" fmla="*/ 142344 h 284689"/>
                <a:gd name="connsiteX1" fmla="*/ 142380 w 284754"/>
                <a:gd name="connsiteY1" fmla="*/ 284689 h 284689"/>
                <a:gd name="connsiteX2" fmla="*/ 3 w 284754"/>
                <a:gd name="connsiteY2" fmla="*/ 142344 h 284689"/>
                <a:gd name="connsiteX3" fmla="*/ 142380 w 284754"/>
                <a:gd name="connsiteY3" fmla="*/ 0 h 284689"/>
                <a:gd name="connsiteX4" fmla="*/ 284758 w 284754"/>
                <a:gd name="connsiteY4" fmla="*/ 142344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8" y="142344"/>
                  </a:moveTo>
                  <a:cubicBezTo>
                    <a:pt x="284758" y="220959"/>
                    <a:pt x="221011" y="284689"/>
                    <a:pt x="142380" y="284689"/>
                  </a:cubicBezTo>
                  <a:cubicBezTo>
                    <a:pt x="63750" y="284689"/>
                    <a:pt x="3" y="220959"/>
                    <a:pt x="3" y="142344"/>
                  </a:cubicBezTo>
                  <a:cubicBezTo>
                    <a:pt x="3" y="63730"/>
                    <a:pt x="63750" y="0"/>
                    <a:pt x="142380" y="0"/>
                  </a:cubicBezTo>
                  <a:cubicBezTo>
                    <a:pt x="221011" y="0"/>
                    <a:pt x="284758" y="63730"/>
                    <a:pt x="284758" y="142344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79" name="Forme libre 78">
              <a:extLst>
                <a:ext uri="{FF2B5EF4-FFF2-40B4-BE49-F238E27FC236}">
                  <a16:creationId xmlns:a16="http://schemas.microsoft.com/office/drawing/2014/main" id="{BB379BC3-71B0-5544-E724-D4BEDCDAEDE4}"/>
                </a:ext>
              </a:extLst>
            </p:cNvPr>
            <p:cNvSpPr/>
            <p:nvPr/>
          </p:nvSpPr>
          <p:spPr>
            <a:xfrm>
              <a:off x="4963702" y="930308"/>
              <a:ext cx="1294150" cy="2022323"/>
            </a:xfrm>
            <a:custGeom>
              <a:avLst/>
              <a:gdLst>
                <a:gd name="connsiteX0" fmla="*/ 0 w 1153404"/>
                <a:gd name="connsiteY0" fmla="*/ 988172 h 1802384"/>
                <a:gd name="connsiteX1" fmla="*/ 284454 w 1153404"/>
                <a:gd name="connsiteY1" fmla="*/ 1681616 h 1802384"/>
                <a:gd name="connsiteX2" fmla="*/ 163658 w 1153404"/>
                <a:gd name="connsiteY2" fmla="*/ 1802384 h 1802384"/>
                <a:gd name="connsiteX3" fmla="*/ 629011 w 1153404"/>
                <a:gd name="connsiteY3" fmla="*/ 1802384 h 1802384"/>
                <a:gd name="connsiteX4" fmla="*/ 629011 w 1153404"/>
                <a:gd name="connsiteY4" fmla="*/ 1337142 h 1802384"/>
                <a:gd name="connsiteX5" fmla="*/ 517654 w 1153404"/>
                <a:gd name="connsiteY5" fmla="*/ 1448470 h 1802384"/>
                <a:gd name="connsiteX6" fmla="*/ 329869 w 1153404"/>
                <a:gd name="connsiteY6" fmla="*/ 988172 h 1802384"/>
                <a:gd name="connsiteX7" fmla="*/ 988547 w 1153404"/>
                <a:gd name="connsiteY7" fmla="*/ 329640 h 1802384"/>
                <a:gd name="connsiteX8" fmla="*/ 1153404 w 1153404"/>
                <a:gd name="connsiteY8" fmla="*/ 164820 h 1802384"/>
                <a:gd name="connsiteX9" fmla="*/ 988547 w 1153404"/>
                <a:gd name="connsiteY9" fmla="*/ 0 h 1802384"/>
                <a:gd name="connsiteX10" fmla="*/ 154 w 1153404"/>
                <a:gd name="connsiteY10" fmla="*/ 988172 h 18023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53404" h="1802384">
                  <a:moveTo>
                    <a:pt x="0" y="988172"/>
                  </a:moveTo>
                  <a:cubicBezTo>
                    <a:pt x="0" y="1249637"/>
                    <a:pt x="101016" y="1495518"/>
                    <a:pt x="284454" y="1681616"/>
                  </a:cubicBezTo>
                  <a:lnTo>
                    <a:pt x="163658" y="1802384"/>
                  </a:lnTo>
                  <a:lnTo>
                    <a:pt x="629011" y="1802384"/>
                  </a:lnTo>
                  <a:lnTo>
                    <a:pt x="629011" y="1337142"/>
                  </a:lnTo>
                  <a:lnTo>
                    <a:pt x="517654" y="1448470"/>
                  </a:lnTo>
                  <a:cubicBezTo>
                    <a:pt x="396557" y="1324705"/>
                    <a:pt x="329869" y="1161533"/>
                    <a:pt x="329869" y="988172"/>
                  </a:cubicBezTo>
                  <a:cubicBezTo>
                    <a:pt x="329869" y="625118"/>
                    <a:pt x="625410" y="329640"/>
                    <a:pt x="988547" y="329640"/>
                  </a:cubicBezTo>
                  <a:cubicBezTo>
                    <a:pt x="1079669" y="329640"/>
                    <a:pt x="1153404" y="255921"/>
                    <a:pt x="1153404" y="164820"/>
                  </a:cubicBezTo>
                  <a:cubicBezTo>
                    <a:pt x="1153404" y="73720"/>
                    <a:pt x="1079669" y="0"/>
                    <a:pt x="988547" y="0"/>
                  </a:cubicBezTo>
                  <a:cubicBezTo>
                    <a:pt x="443472" y="0"/>
                    <a:pt x="154" y="443367"/>
                    <a:pt x="154" y="988172"/>
                  </a:cubicBezTo>
                  <a:close/>
                </a:path>
              </a:pathLst>
            </a:custGeom>
            <a:solidFill>
              <a:schemeClr val="accent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80" name="Forme libre 79">
              <a:extLst>
                <a:ext uri="{FF2B5EF4-FFF2-40B4-BE49-F238E27FC236}">
                  <a16:creationId xmlns:a16="http://schemas.microsoft.com/office/drawing/2014/main" id="{A9ABB07D-42D7-D697-480D-00BC1364F793}"/>
                </a:ext>
              </a:extLst>
            </p:cNvPr>
            <p:cNvSpPr/>
            <p:nvPr/>
          </p:nvSpPr>
          <p:spPr>
            <a:xfrm>
              <a:off x="5905394" y="955527"/>
              <a:ext cx="319502" cy="319429"/>
            </a:xfrm>
            <a:custGeom>
              <a:avLst/>
              <a:gdLst>
                <a:gd name="connsiteX0" fmla="*/ 284753 w 284754"/>
                <a:gd name="connsiteY0" fmla="*/ 142344 h 284689"/>
                <a:gd name="connsiteX1" fmla="*/ 142375 w 284754"/>
                <a:gd name="connsiteY1" fmla="*/ 284689 h 284689"/>
                <a:gd name="connsiteX2" fmla="*/ -2 w 284754"/>
                <a:gd name="connsiteY2" fmla="*/ 142344 h 284689"/>
                <a:gd name="connsiteX3" fmla="*/ 142375 w 284754"/>
                <a:gd name="connsiteY3" fmla="*/ 0 h 284689"/>
                <a:gd name="connsiteX4" fmla="*/ 284753 w 284754"/>
                <a:gd name="connsiteY4" fmla="*/ 142344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3" y="142344"/>
                  </a:moveTo>
                  <a:cubicBezTo>
                    <a:pt x="284753" y="220959"/>
                    <a:pt x="221006" y="284689"/>
                    <a:pt x="142375" y="284689"/>
                  </a:cubicBezTo>
                  <a:cubicBezTo>
                    <a:pt x="63745" y="284689"/>
                    <a:pt x="-2" y="220959"/>
                    <a:pt x="-2" y="142344"/>
                  </a:cubicBezTo>
                  <a:cubicBezTo>
                    <a:pt x="-2" y="63730"/>
                    <a:pt x="63745" y="0"/>
                    <a:pt x="142375" y="0"/>
                  </a:cubicBezTo>
                  <a:cubicBezTo>
                    <a:pt x="221006" y="0"/>
                    <a:pt x="284753" y="63730"/>
                    <a:pt x="284753" y="142344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77" name="Forme libre 76">
              <a:extLst>
                <a:ext uri="{FF2B5EF4-FFF2-40B4-BE49-F238E27FC236}">
                  <a16:creationId xmlns:a16="http://schemas.microsoft.com/office/drawing/2014/main" id="{31CD774A-F597-6827-8A24-FCBCC9251F23}"/>
                </a:ext>
              </a:extLst>
            </p:cNvPr>
            <p:cNvSpPr/>
            <p:nvPr/>
          </p:nvSpPr>
          <p:spPr>
            <a:xfrm>
              <a:off x="4011711" y="1632296"/>
              <a:ext cx="1469415" cy="2138408"/>
            </a:xfrm>
            <a:custGeom>
              <a:avLst/>
              <a:gdLst>
                <a:gd name="connsiteX0" fmla="*/ 289141 w 1309608"/>
                <a:gd name="connsiteY0" fmla="*/ 1445847 h 1905844"/>
                <a:gd name="connsiteX1" fmla="*/ 980647 w 1309608"/>
                <a:gd name="connsiteY1" fmla="*/ 1735032 h 1905844"/>
                <a:gd name="connsiteX2" fmla="*/ 980647 w 1309608"/>
                <a:gd name="connsiteY2" fmla="*/ 1905845 h 1905844"/>
                <a:gd name="connsiteX3" fmla="*/ 1309609 w 1309608"/>
                <a:gd name="connsiteY3" fmla="*/ 1576954 h 1905844"/>
                <a:gd name="connsiteX4" fmla="*/ 980647 w 1309608"/>
                <a:gd name="connsiteY4" fmla="*/ 1248063 h 1905844"/>
                <a:gd name="connsiteX5" fmla="*/ 980647 w 1309608"/>
                <a:gd name="connsiteY5" fmla="*/ 1405541 h 1905844"/>
                <a:gd name="connsiteX6" fmla="*/ 522187 w 1309608"/>
                <a:gd name="connsiteY6" fmla="*/ 1212851 h 1905844"/>
                <a:gd name="connsiteX7" fmla="*/ 522187 w 1309608"/>
                <a:gd name="connsiteY7" fmla="*/ 281468 h 1905844"/>
                <a:gd name="connsiteX8" fmla="*/ 522187 w 1309608"/>
                <a:gd name="connsiteY8" fmla="*/ 48322 h 1905844"/>
                <a:gd name="connsiteX9" fmla="*/ 288988 w 1309608"/>
                <a:gd name="connsiteY9" fmla="*/ 48322 h 1905844"/>
                <a:gd name="connsiteX10" fmla="*/ 288988 w 1309608"/>
                <a:gd name="connsiteY10" fmla="*/ 1445847 h 1905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09608" h="1905844">
                  <a:moveTo>
                    <a:pt x="289141" y="1445847"/>
                  </a:moveTo>
                  <a:cubicBezTo>
                    <a:pt x="474080" y="1630745"/>
                    <a:pt x="719420" y="1733234"/>
                    <a:pt x="980647" y="1735032"/>
                  </a:cubicBezTo>
                  <a:lnTo>
                    <a:pt x="980647" y="1905845"/>
                  </a:lnTo>
                  <a:cubicBezTo>
                    <a:pt x="980647" y="1905845"/>
                    <a:pt x="1309609" y="1576954"/>
                    <a:pt x="1309609" y="1576954"/>
                  </a:cubicBezTo>
                  <a:lnTo>
                    <a:pt x="980647" y="1248063"/>
                  </a:lnTo>
                  <a:lnTo>
                    <a:pt x="980647" y="1405541"/>
                  </a:lnTo>
                  <a:cubicBezTo>
                    <a:pt x="807396" y="1403594"/>
                    <a:pt x="644931" y="1335417"/>
                    <a:pt x="522187" y="1212851"/>
                  </a:cubicBezTo>
                  <a:cubicBezTo>
                    <a:pt x="265314" y="956031"/>
                    <a:pt x="265314" y="538288"/>
                    <a:pt x="522187" y="281468"/>
                  </a:cubicBezTo>
                  <a:cubicBezTo>
                    <a:pt x="586636" y="217038"/>
                    <a:pt x="586636" y="112752"/>
                    <a:pt x="522187" y="48322"/>
                  </a:cubicBezTo>
                  <a:cubicBezTo>
                    <a:pt x="457746" y="-16107"/>
                    <a:pt x="353437" y="-16107"/>
                    <a:pt x="288988" y="48322"/>
                  </a:cubicBezTo>
                  <a:cubicBezTo>
                    <a:pt x="-96329" y="433551"/>
                    <a:pt x="-96329" y="1060468"/>
                    <a:pt x="288988" y="1445847"/>
                  </a:cubicBezTo>
                  <a:close/>
                </a:path>
              </a:pathLst>
            </a:custGeom>
            <a:solidFill>
              <a:srgbClr val="D0BA94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78" name="Forme libre 77">
              <a:extLst>
                <a:ext uri="{FF2B5EF4-FFF2-40B4-BE49-F238E27FC236}">
                  <a16:creationId xmlns:a16="http://schemas.microsoft.com/office/drawing/2014/main" id="{CD489116-48B9-563C-0650-49AF72678C9D}"/>
                </a:ext>
              </a:extLst>
            </p:cNvPr>
            <p:cNvSpPr/>
            <p:nvPr/>
          </p:nvSpPr>
          <p:spPr>
            <a:xfrm>
              <a:off x="4301830" y="1662978"/>
              <a:ext cx="319502" cy="319429"/>
            </a:xfrm>
            <a:custGeom>
              <a:avLst/>
              <a:gdLst>
                <a:gd name="connsiteX0" fmla="*/ 284755 w 284754"/>
                <a:gd name="connsiteY0" fmla="*/ 142345 h 284689"/>
                <a:gd name="connsiteX1" fmla="*/ 142377 w 284754"/>
                <a:gd name="connsiteY1" fmla="*/ 284689 h 284689"/>
                <a:gd name="connsiteX2" fmla="*/ 0 w 284754"/>
                <a:gd name="connsiteY2" fmla="*/ 142345 h 284689"/>
                <a:gd name="connsiteX3" fmla="*/ 142377 w 284754"/>
                <a:gd name="connsiteY3" fmla="*/ 0 h 284689"/>
                <a:gd name="connsiteX4" fmla="*/ 284755 w 284754"/>
                <a:gd name="connsiteY4" fmla="*/ 142345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5" y="142345"/>
                  </a:moveTo>
                  <a:cubicBezTo>
                    <a:pt x="284755" y="220959"/>
                    <a:pt x="221008" y="284689"/>
                    <a:pt x="142377" y="284689"/>
                  </a:cubicBezTo>
                  <a:cubicBezTo>
                    <a:pt x="63747" y="284689"/>
                    <a:pt x="0" y="220959"/>
                    <a:pt x="0" y="142345"/>
                  </a:cubicBezTo>
                  <a:cubicBezTo>
                    <a:pt x="0" y="63730"/>
                    <a:pt x="63747" y="0"/>
                    <a:pt x="142377" y="0"/>
                  </a:cubicBezTo>
                  <a:cubicBezTo>
                    <a:pt x="221008" y="0"/>
                    <a:pt x="284755" y="63730"/>
                    <a:pt x="284755" y="142345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75" name="Forme libre 74">
              <a:extLst>
                <a:ext uri="{FF2B5EF4-FFF2-40B4-BE49-F238E27FC236}">
                  <a16:creationId xmlns:a16="http://schemas.microsoft.com/office/drawing/2014/main" id="{1293B779-0832-AE2E-7BA9-BF5384C04738}"/>
                </a:ext>
              </a:extLst>
            </p:cNvPr>
            <p:cNvSpPr/>
            <p:nvPr/>
          </p:nvSpPr>
          <p:spPr>
            <a:xfrm>
              <a:off x="3610022" y="3263989"/>
              <a:ext cx="2022785" cy="1293856"/>
            </a:xfrm>
            <a:custGeom>
              <a:avLst/>
              <a:gdLst>
                <a:gd name="connsiteX0" fmla="*/ 988400 w 1802795"/>
                <a:gd name="connsiteY0" fmla="*/ 1153142 h 1153142"/>
                <a:gd name="connsiteX1" fmla="*/ 1681999 w 1802795"/>
                <a:gd name="connsiteY1" fmla="*/ 868753 h 1153142"/>
                <a:gd name="connsiteX2" fmla="*/ 1802795 w 1802795"/>
                <a:gd name="connsiteY2" fmla="*/ 989521 h 1153142"/>
                <a:gd name="connsiteX3" fmla="*/ 1802795 w 1802795"/>
                <a:gd name="connsiteY3" fmla="*/ 524279 h 1153142"/>
                <a:gd name="connsiteX4" fmla="*/ 1337450 w 1802795"/>
                <a:gd name="connsiteY4" fmla="*/ 524279 h 1153142"/>
                <a:gd name="connsiteX5" fmla="*/ 1448799 w 1802795"/>
                <a:gd name="connsiteY5" fmla="*/ 635607 h 1153142"/>
                <a:gd name="connsiteX6" fmla="*/ 988400 w 1802795"/>
                <a:gd name="connsiteY6" fmla="*/ 823352 h 1153142"/>
                <a:gd name="connsiteX7" fmla="*/ 329716 w 1802795"/>
                <a:gd name="connsiteY7" fmla="*/ 164820 h 1153142"/>
                <a:gd name="connsiteX8" fmla="*/ 164858 w 1802795"/>
                <a:gd name="connsiteY8" fmla="*/ 0 h 1153142"/>
                <a:gd name="connsiteX9" fmla="*/ 0 w 1802795"/>
                <a:gd name="connsiteY9" fmla="*/ 164820 h 1153142"/>
                <a:gd name="connsiteX10" fmla="*/ 988400 w 1802795"/>
                <a:gd name="connsiteY10" fmla="*/ 1152992 h 1153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802795" h="1153142">
                  <a:moveTo>
                    <a:pt x="988400" y="1153142"/>
                  </a:moveTo>
                  <a:cubicBezTo>
                    <a:pt x="1249920" y="1153142"/>
                    <a:pt x="1495861" y="1052153"/>
                    <a:pt x="1681999" y="868753"/>
                  </a:cubicBezTo>
                  <a:lnTo>
                    <a:pt x="1802795" y="989521"/>
                  </a:lnTo>
                  <a:lnTo>
                    <a:pt x="1802795" y="524279"/>
                  </a:lnTo>
                  <a:lnTo>
                    <a:pt x="1337450" y="524279"/>
                  </a:lnTo>
                  <a:lnTo>
                    <a:pt x="1448799" y="635607"/>
                  </a:lnTo>
                  <a:cubicBezTo>
                    <a:pt x="1325009" y="756674"/>
                    <a:pt x="1161798" y="823352"/>
                    <a:pt x="988400" y="823352"/>
                  </a:cubicBezTo>
                  <a:cubicBezTo>
                    <a:pt x="625264" y="823352"/>
                    <a:pt x="329716" y="527875"/>
                    <a:pt x="329716" y="164820"/>
                  </a:cubicBezTo>
                  <a:cubicBezTo>
                    <a:pt x="329716" y="73720"/>
                    <a:pt x="255980" y="0"/>
                    <a:pt x="164858" y="0"/>
                  </a:cubicBezTo>
                  <a:cubicBezTo>
                    <a:pt x="73735" y="0"/>
                    <a:pt x="0" y="73720"/>
                    <a:pt x="0" y="164820"/>
                  </a:cubicBezTo>
                  <a:cubicBezTo>
                    <a:pt x="0" y="709776"/>
                    <a:pt x="443472" y="1152992"/>
                    <a:pt x="988400" y="1152992"/>
                  </a:cubicBezTo>
                  <a:close/>
                </a:path>
              </a:pathLst>
            </a:custGeom>
            <a:solidFill>
              <a:schemeClr val="accent6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76" name="Forme libre 75">
              <a:extLst>
                <a:ext uri="{FF2B5EF4-FFF2-40B4-BE49-F238E27FC236}">
                  <a16:creationId xmlns:a16="http://schemas.microsoft.com/office/drawing/2014/main" id="{FD78753E-43AD-1AC0-83A3-83F60BE0BEAD}"/>
                </a:ext>
              </a:extLst>
            </p:cNvPr>
            <p:cNvSpPr/>
            <p:nvPr/>
          </p:nvSpPr>
          <p:spPr>
            <a:xfrm>
              <a:off x="3635247" y="3296941"/>
              <a:ext cx="319502" cy="319429"/>
            </a:xfrm>
            <a:custGeom>
              <a:avLst/>
              <a:gdLst>
                <a:gd name="connsiteX0" fmla="*/ 284753 w 284754"/>
                <a:gd name="connsiteY0" fmla="*/ 142345 h 284689"/>
                <a:gd name="connsiteX1" fmla="*/ 142375 w 284754"/>
                <a:gd name="connsiteY1" fmla="*/ 284689 h 284689"/>
                <a:gd name="connsiteX2" fmla="*/ -2 w 284754"/>
                <a:gd name="connsiteY2" fmla="*/ 142345 h 284689"/>
                <a:gd name="connsiteX3" fmla="*/ 142375 w 284754"/>
                <a:gd name="connsiteY3" fmla="*/ 0 h 284689"/>
                <a:gd name="connsiteX4" fmla="*/ 284753 w 284754"/>
                <a:gd name="connsiteY4" fmla="*/ 142345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3" y="142345"/>
                  </a:moveTo>
                  <a:cubicBezTo>
                    <a:pt x="284753" y="220959"/>
                    <a:pt x="221006" y="284689"/>
                    <a:pt x="142375" y="284689"/>
                  </a:cubicBezTo>
                  <a:cubicBezTo>
                    <a:pt x="63745" y="284689"/>
                    <a:pt x="-2" y="220959"/>
                    <a:pt x="-2" y="142345"/>
                  </a:cubicBezTo>
                  <a:cubicBezTo>
                    <a:pt x="-2" y="63730"/>
                    <a:pt x="63745" y="0"/>
                    <a:pt x="142375" y="0"/>
                  </a:cubicBezTo>
                  <a:cubicBezTo>
                    <a:pt x="221006" y="0"/>
                    <a:pt x="284753" y="63730"/>
                    <a:pt x="284753" y="142345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73" name="Forme libre 72">
              <a:extLst>
                <a:ext uri="{FF2B5EF4-FFF2-40B4-BE49-F238E27FC236}">
                  <a16:creationId xmlns:a16="http://schemas.microsoft.com/office/drawing/2014/main" id="{22FAF5EF-8C47-D161-C787-FE95E8C50F8C}"/>
                </a:ext>
              </a:extLst>
            </p:cNvPr>
            <p:cNvSpPr/>
            <p:nvPr/>
          </p:nvSpPr>
          <p:spPr>
            <a:xfrm>
              <a:off x="4323940" y="4086436"/>
              <a:ext cx="2138896" cy="1469079"/>
            </a:xfrm>
            <a:custGeom>
              <a:avLst/>
              <a:gdLst>
                <a:gd name="connsiteX0" fmla="*/ 1446181 w 1906279"/>
                <a:gd name="connsiteY0" fmla="*/ 1020236 h 1309308"/>
                <a:gd name="connsiteX1" fmla="*/ 1735429 w 1906279"/>
                <a:gd name="connsiteY1" fmla="*/ 328891 h 1309308"/>
                <a:gd name="connsiteX2" fmla="*/ 1906280 w 1906279"/>
                <a:gd name="connsiteY2" fmla="*/ 328891 h 1309308"/>
                <a:gd name="connsiteX3" fmla="*/ 1577318 w 1906279"/>
                <a:gd name="connsiteY3" fmla="*/ 0 h 1309308"/>
                <a:gd name="connsiteX4" fmla="*/ 1248349 w 1906279"/>
                <a:gd name="connsiteY4" fmla="*/ 328891 h 1309308"/>
                <a:gd name="connsiteX5" fmla="*/ 1405867 w 1906279"/>
                <a:gd name="connsiteY5" fmla="*/ 328891 h 1309308"/>
                <a:gd name="connsiteX6" fmla="*/ 1213128 w 1906279"/>
                <a:gd name="connsiteY6" fmla="*/ 787241 h 1309308"/>
                <a:gd name="connsiteX7" fmla="*/ 281536 w 1906279"/>
                <a:gd name="connsiteY7" fmla="*/ 787241 h 1309308"/>
                <a:gd name="connsiteX8" fmla="*/ 48337 w 1906279"/>
                <a:gd name="connsiteY8" fmla="*/ 787241 h 1309308"/>
                <a:gd name="connsiteX9" fmla="*/ 48337 w 1906279"/>
                <a:gd name="connsiteY9" fmla="*/ 1020386 h 1309308"/>
                <a:gd name="connsiteX10" fmla="*/ 1446181 w 1906279"/>
                <a:gd name="connsiteY10" fmla="*/ 1020386 h 1309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906279" h="1309308">
                  <a:moveTo>
                    <a:pt x="1446181" y="1020236"/>
                  </a:moveTo>
                  <a:cubicBezTo>
                    <a:pt x="1631119" y="835339"/>
                    <a:pt x="1733628" y="590056"/>
                    <a:pt x="1735429" y="328891"/>
                  </a:cubicBezTo>
                  <a:lnTo>
                    <a:pt x="1906280" y="328891"/>
                  </a:lnTo>
                  <a:cubicBezTo>
                    <a:pt x="1906280" y="328891"/>
                    <a:pt x="1577318" y="0"/>
                    <a:pt x="1577318" y="0"/>
                  </a:cubicBezTo>
                  <a:lnTo>
                    <a:pt x="1248349" y="328891"/>
                  </a:lnTo>
                  <a:lnTo>
                    <a:pt x="1405867" y="328891"/>
                  </a:lnTo>
                  <a:cubicBezTo>
                    <a:pt x="1403913" y="502102"/>
                    <a:pt x="1335725" y="664525"/>
                    <a:pt x="1213128" y="787241"/>
                  </a:cubicBezTo>
                  <a:cubicBezTo>
                    <a:pt x="956255" y="1044061"/>
                    <a:pt x="538409" y="1044061"/>
                    <a:pt x="281536" y="787241"/>
                  </a:cubicBezTo>
                  <a:cubicBezTo>
                    <a:pt x="217088" y="722811"/>
                    <a:pt x="112778" y="722811"/>
                    <a:pt x="48337" y="787241"/>
                  </a:cubicBezTo>
                  <a:cubicBezTo>
                    <a:pt x="-16112" y="851670"/>
                    <a:pt x="-16112" y="955957"/>
                    <a:pt x="48337" y="1020386"/>
                  </a:cubicBezTo>
                  <a:cubicBezTo>
                    <a:pt x="433654" y="1405616"/>
                    <a:pt x="1060710" y="1405616"/>
                    <a:pt x="1446181" y="1020386"/>
                  </a:cubicBezTo>
                  <a:close/>
                </a:path>
              </a:pathLst>
            </a:custGeom>
            <a:solidFill>
              <a:schemeClr val="accent2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74" name="Forme libre 73">
              <a:extLst>
                <a:ext uri="{FF2B5EF4-FFF2-40B4-BE49-F238E27FC236}">
                  <a16:creationId xmlns:a16="http://schemas.microsoft.com/office/drawing/2014/main" id="{3FDB6049-228C-A871-0E52-9B6C48ACBD95}"/>
                </a:ext>
              </a:extLst>
            </p:cNvPr>
            <p:cNvSpPr/>
            <p:nvPr/>
          </p:nvSpPr>
          <p:spPr>
            <a:xfrm>
              <a:off x="4354632" y="4946036"/>
              <a:ext cx="319502" cy="319429"/>
            </a:xfrm>
            <a:custGeom>
              <a:avLst/>
              <a:gdLst>
                <a:gd name="connsiteX0" fmla="*/ 284757 w 284754"/>
                <a:gd name="connsiteY0" fmla="*/ 142345 h 284689"/>
                <a:gd name="connsiteX1" fmla="*/ 142380 w 284754"/>
                <a:gd name="connsiteY1" fmla="*/ 284690 h 284689"/>
                <a:gd name="connsiteX2" fmla="*/ 2 w 284754"/>
                <a:gd name="connsiteY2" fmla="*/ 142345 h 284689"/>
                <a:gd name="connsiteX3" fmla="*/ 142380 w 284754"/>
                <a:gd name="connsiteY3" fmla="*/ 0 h 284689"/>
                <a:gd name="connsiteX4" fmla="*/ 284757 w 284754"/>
                <a:gd name="connsiteY4" fmla="*/ 142345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7" y="142345"/>
                  </a:moveTo>
                  <a:cubicBezTo>
                    <a:pt x="284757" y="220960"/>
                    <a:pt x="221010" y="284690"/>
                    <a:pt x="142380" y="284690"/>
                  </a:cubicBezTo>
                  <a:cubicBezTo>
                    <a:pt x="63749" y="284690"/>
                    <a:pt x="2" y="220960"/>
                    <a:pt x="2" y="142345"/>
                  </a:cubicBezTo>
                  <a:cubicBezTo>
                    <a:pt x="2" y="63730"/>
                    <a:pt x="63749" y="0"/>
                    <a:pt x="142380" y="0"/>
                  </a:cubicBezTo>
                  <a:cubicBezTo>
                    <a:pt x="221010" y="0"/>
                    <a:pt x="284757" y="63730"/>
                    <a:pt x="284757" y="142345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71" name="Forme libre 70">
              <a:extLst>
                <a:ext uri="{FF2B5EF4-FFF2-40B4-BE49-F238E27FC236}">
                  <a16:creationId xmlns:a16="http://schemas.microsoft.com/office/drawing/2014/main" id="{039F17F6-904F-5BC9-4C56-FC00808470EF}"/>
                </a:ext>
              </a:extLst>
            </p:cNvPr>
            <p:cNvSpPr/>
            <p:nvPr/>
          </p:nvSpPr>
          <p:spPr>
            <a:xfrm>
              <a:off x="5991992" y="3905369"/>
              <a:ext cx="1294158" cy="2022322"/>
            </a:xfrm>
            <a:custGeom>
              <a:avLst/>
              <a:gdLst>
                <a:gd name="connsiteX0" fmla="*/ 1153412 w 1153411"/>
                <a:gd name="connsiteY0" fmla="*/ 814212 h 1802383"/>
                <a:gd name="connsiteX1" fmla="*/ 868950 w 1153411"/>
                <a:gd name="connsiteY1" fmla="*/ 120768 h 1802383"/>
                <a:gd name="connsiteX2" fmla="*/ 989747 w 1153411"/>
                <a:gd name="connsiteY2" fmla="*/ 0 h 1802383"/>
                <a:gd name="connsiteX3" fmla="*/ 524401 w 1153411"/>
                <a:gd name="connsiteY3" fmla="*/ 0 h 1802383"/>
                <a:gd name="connsiteX4" fmla="*/ 524401 w 1153411"/>
                <a:gd name="connsiteY4" fmla="*/ 465242 h 1802383"/>
                <a:gd name="connsiteX5" fmla="*/ 635758 w 1153411"/>
                <a:gd name="connsiteY5" fmla="*/ 353914 h 1802383"/>
                <a:gd name="connsiteX6" fmla="*/ 823543 w 1153411"/>
                <a:gd name="connsiteY6" fmla="*/ 814212 h 1802383"/>
                <a:gd name="connsiteX7" fmla="*/ 164858 w 1153411"/>
                <a:gd name="connsiteY7" fmla="*/ 1472743 h 1802383"/>
                <a:gd name="connsiteX8" fmla="*/ 0 w 1153411"/>
                <a:gd name="connsiteY8" fmla="*/ 1637563 h 1802383"/>
                <a:gd name="connsiteX9" fmla="*/ 164858 w 1153411"/>
                <a:gd name="connsiteY9" fmla="*/ 1802383 h 1802383"/>
                <a:gd name="connsiteX10" fmla="*/ 1153258 w 1153411"/>
                <a:gd name="connsiteY10" fmla="*/ 814212 h 1802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53411" h="1802383">
                  <a:moveTo>
                    <a:pt x="1153412" y="814212"/>
                  </a:moveTo>
                  <a:cubicBezTo>
                    <a:pt x="1153412" y="552747"/>
                    <a:pt x="1052395" y="306865"/>
                    <a:pt x="868950" y="120768"/>
                  </a:cubicBezTo>
                  <a:lnTo>
                    <a:pt x="989747" y="0"/>
                  </a:lnTo>
                  <a:lnTo>
                    <a:pt x="524401" y="0"/>
                  </a:lnTo>
                  <a:lnTo>
                    <a:pt x="524401" y="465242"/>
                  </a:lnTo>
                  <a:lnTo>
                    <a:pt x="635758" y="353914"/>
                  </a:lnTo>
                  <a:cubicBezTo>
                    <a:pt x="756847" y="477679"/>
                    <a:pt x="823543" y="640851"/>
                    <a:pt x="823543" y="814212"/>
                  </a:cubicBezTo>
                  <a:cubicBezTo>
                    <a:pt x="823543" y="1177266"/>
                    <a:pt x="527994" y="1472743"/>
                    <a:pt x="164858" y="1472743"/>
                  </a:cubicBezTo>
                  <a:cubicBezTo>
                    <a:pt x="73743" y="1472743"/>
                    <a:pt x="0" y="1546463"/>
                    <a:pt x="0" y="1637563"/>
                  </a:cubicBezTo>
                  <a:cubicBezTo>
                    <a:pt x="0" y="1728664"/>
                    <a:pt x="73743" y="1802383"/>
                    <a:pt x="164858" y="1802383"/>
                  </a:cubicBezTo>
                  <a:cubicBezTo>
                    <a:pt x="709939" y="1802383"/>
                    <a:pt x="1153258" y="1359017"/>
                    <a:pt x="1153258" y="814212"/>
                  </a:cubicBezTo>
                  <a:close/>
                </a:path>
              </a:pathLst>
            </a:custGeom>
            <a:solidFill>
              <a:srgbClr val="805AAB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72" name="Forme libre 71">
              <a:extLst>
                <a:ext uri="{FF2B5EF4-FFF2-40B4-BE49-F238E27FC236}">
                  <a16:creationId xmlns:a16="http://schemas.microsoft.com/office/drawing/2014/main" id="{FAE0E385-F8A4-B1F6-2A94-2699775A7CCF}"/>
                </a:ext>
              </a:extLst>
            </p:cNvPr>
            <p:cNvSpPr/>
            <p:nvPr/>
          </p:nvSpPr>
          <p:spPr>
            <a:xfrm>
              <a:off x="6024955" y="5583045"/>
              <a:ext cx="319502" cy="319429"/>
            </a:xfrm>
            <a:custGeom>
              <a:avLst/>
              <a:gdLst>
                <a:gd name="connsiteX0" fmla="*/ 284758 w 284754"/>
                <a:gd name="connsiteY0" fmla="*/ 142344 h 284689"/>
                <a:gd name="connsiteX1" fmla="*/ 142381 w 284754"/>
                <a:gd name="connsiteY1" fmla="*/ 284689 h 284689"/>
                <a:gd name="connsiteX2" fmla="*/ 4 w 284754"/>
                <a:gd name="connsiteY2" fmla="*/ 142344 h 284689"/>
                <a:gd name="connsiteX3" fmla="*/ 142381 w 284754"/>
                <a:gd name="connsiteY3" fmla="*/ 0 h 284689"/>
                <a:gd name="connsiteX4" fmla="*/ 284758 w 284754"/>
                <a:gd name="connsiteY4" fmla="*/ 142344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8" y="142344"/>
                  </a:moveTo>
                  <a:cubicBezTo>
                    <a:pt x="284758" y="220959"/>
                    <a:pt x="221012" y="284689"/>
                    <a:pt x="142381" y="284689"/>
                  </a:cubicBezTo>
                  <a:cubicBezTo>
                    <a:pt x="63750" y="284689"/>
                    <a:pt x="4" y="220959"/>
                    <a:pt x="4" y="142344"/>
                  </a:cubicBezTo>
                  <a:cubicBezTo>
                    <a:pt x="4" y="63730"/>
                    <a:pt x="63750" y="0"/>
                    <a:pt x="142381" y="0"/>
                  </a:cubicBezTo>
                  <a:cubicBezTo>
                    <a:pt x="221012" y="0"/>
                    <a:pt x="284758" y="63730"/>
                    <a:pt x="284758" y="142344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69" name="Forme libre 68">
              <a:extLst>
                <a:ext uri="{FF2B5EF4-FFF2-40B4-BE49-F238E27FC236}">
                  <a16:creationId xmlns:a16="http://schemas.microsoft.com/office/drawing/2014/main" id="{212B562F-15BE-C542-FD43-5E0265671AC1}"/>
                </a:ext>
              </a:extLst>
            </p:cNvPr>
            <p:cNvSpPr/>
            <p:nvPr/>
          </p:nvSpPr>
          <p:spPr>
            <a:xfrm>
              <a:off x="6766369" y="3032487"/>
              <a:ext cx="1469415" cy="2138408"/>
            </a:xfrm>
            <a:custGeom>
              <a:avLst/>
              <a:gdLst>
                <a:gd name="connsiteX0" fmla="*/ 1020467 w 1309608"/>
                <a:gd name="connsiteY0" fmla="*/ 459998 h 1905844"/>
                <a:gd name="connsiteX1" fmla="*/ 328962 w 1309608"/>
                <a:gd name="connsiteY1" fmla="*/ 170813 h 1905844"/>
                <a:gd name="connsiteX2" fmla="*/ 328962 w 1309608"/>
                <a:gd name="connsiteY2" fmla="*/ 0 h 1905844"/>
                <a:gd name="connsiteX3" fmla="*/ 0 w 1309608"/>
                <a:gd name="connsiteY3" fmla="*/ 328891 h 1905844"/>
                <a:gd name="connsiteX4" fmla="*/ 328962 w 1309608"/>
                <a:gd name="connsiteY4" fmla="*/ 657782 h 1905844"/>
                <a:gd name="connsiteX5" fmla="*/ 328962 w 1309608"/>
                <a:gd name="connsiteY5" fmla="*/ 500304 h 1905844"/>
                <a:gd name="connsiteX6" fmla="*/ 787421 w 1309608"/>
                <a:gd name="connsiteY6" fmla="*/ 692994 h 1905844"/>
                <a:gd name="connsiteX7" fmla="*/ 787421 w 1309608"/>
                <a:gd name="connsiteY7" fmla="*/ 1624377 h 1905844"/>
                <a:gd name="connsiteX8" fmla="*/ 787421 w 1309608"/>
                <a:gd name="connsiteY8" fmla="*/ 1857523 h 1905844"/>
                <a:gd name="connsiteX9" fmla="*/ 1020621 w 1309608"/>
                <a:gd name="connsiteY9" fmla="*/ 1857523 h 1905844"/>
                <a:gd name="connsiteX10" fmla="*/ 1020621 w 1309608"/>
                <a:gd name="connsiteY10" fmla="*/ 459998 h 1905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09608" h="1905844">
                  <a:moveTo>
                    <a:pt x="1020467" y="459998"/>
                  </a:moveTo>
                  <a:cubicBezTo>
                    <a:pt x="835529" y="275100"/>
                    <a:pt x="590189" y="172611"/>
                    <a:pt x="328962" y="170813"/>
                  </a:cubicBezTo>
                  <a:lnTo>
                    <a:pt x="328962" y="0"/>
                  </a:lnTo>
                  <a:cubicBezTo>
                    <a:pt x="328962" y="0"/>
                    <a:pt x="0" y="328891"/>
                    <a:pt x="0" y="328891"/>
                  </a:cubicBezTo>
                  <a:lnTo>
                    <a:pt x="328962" y="657782"/>
                  </a:lnTo>
                  <a:lnTo>
                    <a:pt x="328962" y="500304"/>
                  </a:lnTo>
                  <a:cubicBezTo>
                    <a:pt x="502213" y="502251"/>
                    <a:pt x="664678" y="570428"/>
                    <a:pt x="787421" y="692994"/>
                  </a:cubicBezTo>
                  <a:cubicBezTo>
                    <a:pt x="1044294" y="949814"/>
                    <a:pt x="1044294" y="1367557"/>
                    <a:pt x="787421" y="1624377"/>
                  </a:cubicBezTo>
                  <a:cubicBezTo>
                    <a:pt x="722973" y="1688807"/>
                    <a:pt x="722973" y="1793093"/>
                    <a:pt x="787421" y="1857523"/>
                  </a:cubicBezTo>
                  <a:cubicBezTo>
                    <a:pt x="851863" y="1921952"/>
                    <a:pt x="956172" y="1921952"/>
                    <a:pt x="1020621" y="1857523"/>
                  </a:cubicBezTo>
                  <a:cubicBezTo>
                    <a:pt x="1405938" y="1472294"/>
                    <a:pt x="1405938" y="845377"/>
                    <a:pt x="1020621" y="459998"/>
                  </a:cubicBezTo>
                  <a:close/>
                </a:path>
              </a:pathLst>
            </a:custGeom>
            <a:solidFill>
              <a:schemeClr val="accent4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70" name="Forme libre 69">
              <a:extLst>
                <a:ext uri="{FF2B5EF4-FFF2-40B4-BE49-F238E27FC236}">
                  <a16:creationId xmlns:a16="http://schemas.microsoft.com/office/drawing/2014/main" id="{0E4199EF-DA96-BCCC-6AD7-BE64A9405D11}"/>
                </a:ext>
              </a:extLst>
            </p:cNvPr>
            <p:cNvSpPr/>
            <p:nvPr/>
          </p:nvSpPr>
          <p:spPr>
            <a:xfrm>
              <a:off x="7626165" y="4820786"/>
              <a:ext cx="319502" cy="319429"/>
            </a:xfrm>
            <a:custGeom>
              <a:avLst/>
              <a:gdLst>
                <a:gd name="connsiteX0" fmla="*/ 284754 w 284754"/>
                <a:gd name="connsiteY0" fmla="*/ 142345 h 284689"/>
                <a:gd name="connsiteX1" fmla="*/ 142377 w 284754"/>
                <a:gd name="connsiteY1" fmla="*/ 284690 h 284689"/>
                <a:gd name="connsiteX2" fmla="*/ -1 w 284754"/>
                <a:gd name="connsiteY2" fmla="*/ 142345 h 284689"/>
                <a:gd name="connsiteX3" fmla="*/ 142377 w 284754"/>
                <a:gd name="connsiteY3" fmla="*/ 0 h 284689"/>
                <a:gd name="connsiteX4" fmla="*/ 284754 w 284754"/>
                <a:gd name="connsiteY4" fmla="*/ 142345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4" y="142345"/>
                  </a:moveTo>
                  <a:cubicBezTo>
                    <a:pt x="284754" y="220960"/>
                    <a:pt x="221008" y="284690"/>
                    <a:pt x="142377" y="284690"/>
                  </a:cubicBezTo>
                  <a:cubicBezTo>
                    <a:pt x="63746" y="284690"/>
                    <a:pt x="-1" y="220960"/>
                    <a:pt x="-1" y="142345"/>
                  </a:cubicBezTo>
                  <a:cubicBezTo>
                    <a:pt x="-1" y="63730"/>
                    <a:pt x="63746" y="0"/>
                    <a:pt x="142377" y="0"/>
                  </a:cubicBezTo>
                  <a:cubicBezTo>
                    <a:pt x="221008" y="0"/>
                    <a:pt x="284754" y="63730"/>
                    <a:pt x="284754" y="142345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3" name="ZoneTexte 2">
              <a:extLst>
                <a:ext uri="{FF2B5EF4-FFF2-40B4-BE49-F238E27FC236}">
                  <a16:creationId xmlns:a16="http://schemas.microsoft.com/office/drawing/2014/main" id="{900378F4-13A5-2A12-D39D-74C17F0C65CE}"/>
                </a:ext>
              </a:extLst>
            </p:cNvPr>
            <p:cNvSpPr txBox="1"/>
            <p:nvPr/>
          </p:nvSpPr>
          <p:spPr>
            <a:xfrm>
              <a:off x="5838922" y="925868"/>
              <a:ext cx="455680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200" b="1" dirty="0"/>
                <a:t>01</a:t>
              </a:r>
            </a:p>
          </p:txBody>
        </p:sp>
        <p:sp>
          <p:nvSpPr>
            <p:cNvPr id="4" name="ZoneTexte 3">
              <a:extLst>
                <a:ext uri="{FF2B5EF4-FFF2-40B4-BE49-F238E27FC236}">
                  <a16:creationId xmlns:a16="http://schemas.microsoft.com/office/drawing/2014/main" id="{4B1BC55C-CE84-79CF-9086-F923796135FA}"/>
                </a:ext>
              </a:extLst>
            </p:cNvPr>
            <p:cNvSpPr txBox="1"/>
            <p:nvPr/>
          </p:nvSpPr>
          <p:spPr>
            <a:xfrm>
              <a:off x="7474164" y="1595353"/>
              <a:ext cx="455680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200" b="1" dirty="0"/>
                <a:t>02</a:t>
              </a:r>
            </a:p>
          </p:txBody>
        </p:sp>
        <p:sp>
          <p:nvSpPr>
            <p:cNvPr id="5" name="ZoneTexte 4">
              <a:extLst>
                <a:ext uri="{FF2B5EF4-FFF2-40B4-BE49-F238E27FC236}">
                  <a16:creationId xmlns:a16="http://schemas.microsoft.com/office/drawing/2014/main" id="{0A7CB64D-0138-835E-4A87-B15716CF3AE4}"/>
                </a:ext>
              </a:extLst>
            </p:cNvPr>
            <p:cNvSpPr txBox="1"/>
            <p:nvPr/>
          </p:nvSpPr>
          <p:spPr>
            <a:xfrm>
              <a:off x="8169165" y="3181539"/>
              <a:ext cx="455680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200" b="1" dirty="0"/>
                <a:t>03</a:t>
              </a:r>
            </a:p>
          </p:txBody>
        </p:sp>
        <p:sp>
          <p:nvSpPr>
            <p:cNvPr id="6" name="ZoneTexte 5">
              <a:extLst>
                <a:ext uri="{FF2B5EF4-FFF2-40B4-BE49-F238E27FC236}">
                  <a16:creationId xmlns:a16="http://schemas.microsoft.com/office/drawing/2014/main" id="{D47117C3-5CAD-D32C-52A1-C1FBA8E6DFF6}"/>
                </a:ext>
              </a:extLst>
            </p:cNvPr>
            <p:cNvSpPr txBox="1"/>
            <p:nvPr/>
          </p:nvSpPr>
          <p:spPr>
            <a:xfrm>
              <a:off x="7555600" y="4795834"/>
              <a:ext cx="455680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200" b="1" dirty="0"/>
                <a:t>04</a:t>
              </a:r>
            </a:p>
          </p:txBody>
        </p:sp>
        <p:sp>
          <p:nvSpPr>
            <p:cNvPr id="7" name="ZoneTexte 6">
              <a:extLst>
                <a:ext uri="{FF2B5EF4-FFF2-40B4-BE49-F238E27FC236}">
                  <a16:creationId xmlns:a16="http://schemas.microsoft.com/office/drawing/2014/main" id="{5F9FE95C-8CE6-9FDD-3B9A-DA687A0B19DE}"/>
                </a:ext>
              </a:extLst>
            </p:cNvPr>
            <p:cNvSpPr txBox="1"/>
            <p:nvPr/>
          </p:nvSpPr>
          <p:spPr>
            <a:xfrm>
              <a:off x="5956866" y="5554259"/>
              <a:ext cx="455680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200" b="1" dirty="0"/>
                <a:t>05</a:t>
              </a:r>
            </a:p>
          </p:txBody>
        </p:sp>
        <p:sp>
          <p:nvSpPr>
            <p:cNvPr id="8" name="ZoneTexte 7">
              <a:extLst>
                <a:ext uri="{FF2B5EF4-FFF2-40B4-BE49-F238E27FC236}">
                  <a16:creationId xmlns:a16="http://schemas.microsoft.com/office/drawing/2014/main" id="{0812A78A-23CE-AD0E-8C67-F6B9C20B1A20}"/>
                </a:ext>
              </a:extLst>
            </p:cNvPr>
            <p:cNvSpPr txBox="1"/>
            <p:nvPr/>
          </p:nvSpPr>
          <p:spPr>
            <a:xfrm>
              <a:off x="4286543" y="4920139"/>
              <a:ext cx="455680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200" b="1" dirty="0"/>
                <a:t>06</a:t>
              </a:r>
            </a:p>
          </p:txBody>
        </p:sp>
        <p:sp>
          <p:nvSpPr>
            <p:cNvPr id="9" name="ZoneTexte 8">
              <a:extLst>
                <a:ext uri="{FF2B5EF4-FFF2-40B4-BE49-F238E27FC236}">
                  <a16:creationId xmlns:a16="http://schemas.microsoft.com/office/drawing/2014/main" id="{EB1C82EC-9AC4-67C1-C164-1BBD716D951F}"/>
                </a:ext>
              </a:extLst>
            </p:cNvPr>
            <p:cNvSpPr txBox="1"/>
            <p:nvPr/>
          </p:nvSpPr>
          <p:spPr>
            <a:xfrm>
              <a:off x="3566566" y="3271988"/>
              <a:ext cx="455680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200" b="1" dirty="0"/>
                <a:t>07</a:t>
              </a:r>
            </a:p>
          </p:txBody>
        </p:sp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id="{FE244833-F9AB-3C67-D59D-0C56CDB91728}"/>
                </a:ext>
              </a:extLst>
            </p:cNvPr>
            <p:cNvSpPr txBox="1"/>
            <p:nvPr/>
          </p:nvSpPr>
          <p:spPr>
            <a:xfrm>
              <a:off x="4233741" y="1638025"/>
              <a:ext cx="455680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200" b="1" dirty="0"/>
                <a:t>08</a:t>
              </a:r>
            </a:p>
          </p:txBody>
        </p:sp>
      </p:grpSp>
      <p:pic>
        <p:nvPicPr>
          <p:cNvPr id="11" name="Graphic 31" descr="Users with solid fill">
            <a:extLst>
              <a:ext uri="{FF2B5EF4-FFF2-40B4-BE49-F238E27FC236}">
                <a16:creationId xmlns:a16="http://schemas.microsoft.com/office/drawing/2014/main" id="{02E17544-2677-390C-A5CC-CE19FBFB0B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4143175" y="3241715"/>
            <a:ext cx="857651" cy="857651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2A0E857E-E5CC-F84F-8938-977AE6CF89E4}"/>
              </a:ext>
            </a:extLst>
          </p:cNvPr>
          <p:cNvGrpSpPr/>
          <p:nvPr/>
        </p:nvGrpSpPr>
        <p:grpSpPr>
          <a:xfrm>
            <a:off x="6297974" y="1550985"/>
            <a:ext cx="2194560" cy="952227"/>
            <a:chOff x="8921977" y="1170335"/>
            <a:chExt cx="2926080" cy="1269634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E65DC99F-93C6-B64C-05CF-A9099EBE9456}"/>
                </a:ext>
              </a:extLst>
            </p:cNvPr>
            <p:cNvSpPr txBox="1"/>
            <p:nvPr/>
          </p:nvSpPr>
          <p:spPr>
            <a:xfrm>
              <a:off x="8921977" y="1170335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noProof="1">
                  <a:solidFill>
                    <a:schemeClr val="accent3">
                      <a:lumMod val="50000"/>
                    </a:schemeClr>
                  </a:solidFill>
                </a:rPr>
                <a:t>Lorem Ipsum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508279A7-13A2-3252-0337-A28BBE842489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73866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sodales. 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CA895F51-CFB1-21E0-DCEE-5E53BDDC91FB}"/>
              </a:ext>
            </a:extLst>
          </p:cNvPr>
          <p:cNvGrpSpPr/>
          <p:nvPr/>
        </p:nvGrpSpPr>
        <p:grpSpPr>
          <a:xfrm>
            <a:off x="651466" y="1550987"/>
            <a:ext cx="2194560" cy="952227"/>
            <a:chOff x="332936" y="2555951"/>
            <a:chExt cx="2926080" cy="1269634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7D591604-3ED7-5DF3-0D20-11F206F30C9C}"/>
                </a:ext>
              </a:extLst>
            </p:cNvPr>
            <p:cNvSpPr txBox="1"/>
            <p:nvPr/>
          </p:nvSpPr>
          <p:spPr>
            <a:xfrm>
              <a:off x="332936" y="2555951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000" b="1" noProof="1">
                  <a:solidFill>
                    <a:schemeClr val="accent1"/>
                  </a:solidFill>
                </a:rPr>
                <a:t>Lorem Ipsum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9F578B7B-9C67-B75B-A341-8950D0C473F7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73866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sodales. 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92291B49-AE3D-5DBA-67D1-7069FE25F1E2}"/>
              </a:ext>
            </a:extLst>
          </p:cNvPr>
          <p:cNvGrpSpPr/>
          <p:nvPr/>
        </p:nvGrpSpPr>
        <p:grpSpPr>
          <a:xfrm>
            <a:off x="6715872" y="2660439"/>
            <a:ext cx="2194560" cy="952227"/>
            <a:chOff x="8921977" y="1170335"/>
            <a:chExt cx="2926080" cy="1269634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F5982857-B871-5CD0-FF48-88DEC500F280}"/>
                </a:ext>
              </a:extLst>
            </p:cNvPr>
            <p:cNvSpPr txBox="1"/>
            <p:nvPr/>
          </p:nvSpPr>
          <p:spPr>
            <a:xfrm>
              <a:off x="8921977" y="1170335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noProof="1">
                  <a:solidFill>
                    <a:schemeClr val="accent5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99F91575-ADA6-325B-A63E-77BE1B741AAE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73866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sodales. 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DCEA4D41-ACF9-C946-C655-A1B5D4596D2D}"/>
              </a:ext>
            </a:extLst>
          </p:cNvPr>
          <p:cNvGrpSpPr/>
          <p:nvPr/>
        </p:nvGrpSpPr>
        <p:grpSpPr>
          <a:xfrm>
            <a:off x="6715872" y="3769893"/>
            <a:ext cx="2194560" cy="952227"/>
            <a:chOff x="8921977" y="1170335"/>
            <a:chExt cx="2926080" cy="1269634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7DBF413D-2514-0B88-0871-1BE06399A403}"/>
                </a:ext>
              </a:extLst>
            </p:cNvPr>
            <p:cNvSpPr txBox="1"/>
            <p:nvPr/>
          </p:nvSpPr>
          <p:spPr>
            <a:xfrm>
              <a:off x="8921977" y="1170335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noProof="1">
                  <a:solidFill>
                    <a:schemeClr val="accent4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0F6FC6D9-F79B-8F9B-24D3-F95101E4B283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73866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sodales. 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9BD55F68-ECDF-625C-0726-AF9A283C79A5}"/>
              </a:ext>
            </a:extLst>
          </p:cNvPr>
          <p:cNvGrpSpPr/>
          <p:nvPr/>
        </p:nvGrpSpPr>
        <p:grpSpPr>
          <a:xfrm>
            <a:off x="6297974" y="4879347"/>
            <a:ext cx="2194560" cy="952227"/>
            <a:chOff x="8921977" y="1170335"/>
            <a:chExt cx="2926080" cy="1269634"/>
          </a:xfrm>
        </p:grpSpPr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713B8C04-46B7-0BCC-A987-1EA365B2D8A2}"/>
                </a:ext>
              </a:extLst>
            </p:cNvPr>
            <p:cNvSpPr txBox="1"/>
            <p:nvPr/>
          </p:nvSpPr>
          <p:spPr>
            <a:xfrm>
              <a:off x="8921977" y="1170335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noProof="1">
                  <a:solidFill>
                    <a:srgbClr val="805AAB"/>
                  </a:solidFill>
                </a:rPr>
                <a:t>Lorem Ipsum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3E0C1FA8-CFE1-6D63-9B58-68A6B58A433D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73866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sodales. </a:t>
              </a: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4D78D56E-6C55-E5B3-A199-5C9F65BD151F}"/>
              </a:ext>
            </a:extLst>
          </p:cNvPr>
          <p:cNvGrpSpPr/>
          <p:nvPr/>
        </p:nvGrpSpPr>
        <p:grpSpPr>
          <a:xfrm>
            <a:off x="234662" y="2660441"/>
            <a:ext cx="2194560" cy="952227"/>
            <a:chOff x="332936" y="2555951"/>
            <a:chExt cx="2926080" cy="1269634"/>
          </a:xfrm>
        </p:grpSpPr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7D57AF10-F915-A897-1529-73A308D06684}"/>
                </a:ext>
              </a:extLst>
            </p:cNvPr>
            <p:cNvSpPr txBox="1"/>
            <p:nvPr/>
          </p:nvSpPr>
          <p:spPr>
            <a:xfrm>
              <a:off x="332936" y="2555951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000" b="1" noProof="1">
                  <a:solidFill>
                    <a:srgbClr val="A26700"/>
                  </a:solidFill>
                </a:rPr>
                <a:t>Lorem Ipsum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086954A3-EBFE-1704-39FA-DB1E43745E40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73866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sodales. 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0572056A-389C-DC9D-49A1-9A48BA0B946A}"/>
              </a:ext>
            </a:extLst>
          </p:cNvPr>
          <p:cNvGrpSpPr/>
          <p:nvPr/>
        </p:nvGrpSpPr>
        <p:grpSpPr>
          <a:xfrm>
            <a:off x="234662" y="3769895"/>
            <a:ext cx="2194560" cy="952227"/>
            <a:chOff x="332936" y="2555951"/>
            <a:chExt cx="2926080" cy="1269634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72D59B0D-1B90-181D-427A-F4F71DB211D7}"/>
                </a:ext>
              </a:extLst>
            </p:cNvPr>
            <p:cNvSpPr txBox="1"/>
            <p:nvPr/>
          </p:nvSpPr>
          <p:spPr>
            <a:xfrm>
              <a:off x="332936" y="2555951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000" b="1" noProof="1">
                  <a:solidFill>
                    <a:schemeClr val="accent6"/>
                  </a:solidFill>
                </a:rPr>
                <a:t>Lorem Ipsum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2E6D29D5-DB49-A3D1-E7A3-D52EE444CD2D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73866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sodales. </a:t>
              </a:r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68E09351-1E31-3876-9720-7F5FBEBB3597}"/>
              </a:ext>
            </a:extLst>
          </p:cNvPr>
          <p:cNvGrpSpPr/>
          <p:nvPr/>
        </p:nvGrpSpPr>
        <p:grpSpPr>
          <a:xfrm>
            <a:off x="651466" y="4879349"/>
            <a:ext cx="2194560" cy="952227"/>
            <a:chOff x="332936" y="2555951"/>
            <a:chExt cx="2926080" cy="1269634"/>
          </a:xfrm>
        </p:grpSpPr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AEFEC1E0-1D8D-3FEE-48CC-241FB3280721}"/>
                </a:ext>
              </a:extLst>
            </p:cNvPr>
            <p:cNvSpPr txBox="1"/>
            <p:nvPr/>
          </p:nvSpPr>
          <p:spPr>
            <a:xfrm>
              <a:off x="332936" y="2555951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000" b="1" noProof="1">
                  <a:solidFill>
                    <a:schemeClr val="accent2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D4BB9D8A-A293-32C3-56C1-1FAC468C41AE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73866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433106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E1C3BB-2E98-1070-BE9A-84FD9C206C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EABBCD-8565-00D1-0A05-D64D481CCF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Eight-Arrows Converging Cycle – Slide Template</a:t>
            </a: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5E9E6048-4AE6-827C-9EC4-4248398AE02A}"/>
              </a:ext>
            </a:extLst>
          </p:cNvPr>
          <p:cNvGrpSpPr/>
          <p:nvPr/>
        </p:nvGrpSpPr>
        <p:grpSpPr>
          <a:xfrm>
            <a:off x="2675146" y="1793192"/>
            <a:ext cx="3793709" cy="3751367"/>
            <a:chOff x="3566566" y="925868"/>
            <a:chExt cx="5058279" cy="5001823"/>
          </a:xfrm>
        </p:grpSpPr>
        <p:sp>
          <p:nvSpPr>
            <p:cNvPr id="83" name="Forme libre 82">
              <a:extLst>
                <a:ext uri="{FF2B5EF4-FFF2-40B4-BE49-F238E27FC236}">
                  <a16:creationId xmlns:a16="http://schemas.microsoft.com/office/drawing/2014/main" id="{9248BA53-F06A-5240-7A3E-F72099B09D52}"/>
                </a:ext>
              </a:extLst>
            </p:cNvPr>
            <p:cNvSpPr/>
            <p:nvPr/>
          </p:nvSpPr>
          <p:spPr>
            <a:xfrm>
              <a:off x="6559192" y="2265016"/>
              <a:ext cx="2022785" cy="1293856"/>
            </a:xfrm>
            <a:custGeom>
              <a:avLst/>
              <a:gdLst>
                <a:gd name="connsiteX0" fmla="*/ 814402 w 1802795"/>
                <a:gd name="connsiteY0" fmla="*/ 0 h 1153142"/>
                <a:gd name="connsiteX1" fmla="*/ 120797 w 1802795"/>
                <a:gd name="connsiteY1" fmla="*/ 284389 h 1153142"/>
                <a:gd name="connsiteX2" fmla="*/ 0 w 1802795"/>
                <a:gd name="connsiteY2" fmla="*/ 163621 h 1153142"/>
                <a:gd name="connsiteX3" fmla="*/ 0 w 1802795"/>
                <a:gd name="connsiteY3" fmla="*/ 628864 h 1153142"/>
                <a:gd name="connsiteX4" fmla="*/ 465353 w 1802795"/>
                <a:gd name="connsiteY4" fmla="*/ 628864 h 1153142"/>
                <a:gd name="connsiteX5" fmla="*/ 353996 w 1802795"/>
                <a:gd name="connsiteY5" fmla="*/ 517536 h 1153142"/>
                <a:gd name="connsiteX6" fmla="*/ 814402 w 1802795"/>
                <a:gd name="connsiteY6" fmla="*/ 329790 h 1153142"/>
                <a:gd name="connsiteX7" fmla="*/ 1473080 w 1802795"/>
                <a:gd name="connsiteY7" fmla="*/ 988322 h 1153142"/>
                <a:gd name="connsiteX8" fmla="*/ 1637938 w 1802795"/>
                <a:gd name="connsiteY8" fmla="*/ 1153142 h 1153142"/>
                <a:gd name="connsiteX9" fmla="*/ 1802795 w 1802795"/>
                <a:gd name="connsiteY9" fmla="*/ 988322 h 1153142"/>
                <a:gd name="connsiteX10" fmla="*/ 814402 w 1802795"/>
                <a:gd name="connsiteY10" fmla="*/ 150 h 1153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802795" h="1153142">
                  <a:moveTo>
                    <a:pt x="814402" y="0"/>
                  </a:moveTo>
                  <a:cubicBezTo>
                    <a:pt x="552875" y="0"/>
                    <a:pt x="306942" y="100990"/>
                    <a:pt x="120797" y="284389"/>
                  </a:cubicBezTo>
                  <a:lnTo>
                    <a:pt x="0" y="163621"/>
                  </a:lnTo>
                  <a:lnTo>
                    <a:pt x="0" y="628864"/>
                  </a:lnTo>
                  <a:lnTo>
                    <a:pt x="465353" y="628864"/>
                  </a:lnTo>
                  <a:lnTo>
                    <a:pt x="353996" y="517536"/>
                  </a:lnTo>
                  <a:cubicBezTo>
                    <a:pt x="477793" y="396468"/>
                    <a:pt x="640997" y="329790"/>
                    <a:pt x="814402" y="329790"/>
                  </a:cubicBezTo>
                  <a:cubicBezTo>
                    <a:pt x="1177539" y="329790"/>
                    <a:pt x="1473080" y="625268"/>
                    <a:pt x="1473080" y="988322"/>
                  </a:cubicBezTo>
                  <a:cubicBezTo>
                    <a:pt x="1473080" y="1079423"/>
                    <a:pt x="1546822" y="1153142"/>
                    <a:pt x="1637938" y="1153142"/>
                  </a:cubicBezTo>
                  <a:cubicBezTo>
                    <a:pt x="1729060" y="1153142"/>
                    <a:pt x="1802795" y="1079423"/>
                    <a:pt x="1802795" y="988322"/>
                  </a:cubicBezTo>
                  <a:cubicBezTo>
                    <a:pt x="1802795" y="443367"/>
                    <a:pt x="1359330" y="150"/>
                    <a:pt x="814402" y="150"/>
                  </a:cubicBezTo>
                  <a:close/>
                </a:path>
              </a:pathLst>
            </a:custGeom>
            <a:solidFill>
              <a:schemeClr val="accent5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84" name="Forme libre 83">
              <a:extLst>
                <a:ext uri="{FF2B5EF4-FFF2-40B4-BE49-F238E27FC236}">
                  <a16:creationId xmlns:a16="http://schemas.microsoft.com/office/drawing/2014/main" id="{51BA2A5C-531B-31CD-A986-F51524355946}"/>
                </a:ext>
              </a:extLst>
            </p:cNvPr>
            <p:cNvSpPr/>
            <p:nvPr/>
          </p:nvSpPr>
          <p:spPr>
            <a:xfrm>
              <a:off x="8237254" y="3206492"/>
              <a:ext cx="319502" cy="319429"/>
            </a:xfrm>
            <a:custGeom>
              <a:avLst/>
              <a:gdLst>
                <a:gd name="connsiteX0" fmla="*/ 284751 w 284754"/>
                <a:gd name="connsiteY0" fmla="*/ 142345 h 284689"/>
                <a:gd name="connsiteX1" fmla="*/ 142374 w 284754"/>
                <a:gd name="connsiteY1" fmla="*/ 284689 h 284689"/>
                <a:gd name="connsiteX2" fmla="*/ -3 w 284754"/>
                <a:gd name="connsiteY2" fmla="*/ 142345 h 284689"/>
                <a:gd name="connsiteX3" fmla="*/ 142374 w 284754"/>
                <a:gd name="connsiteY3" fmla="*/ 0 h 284689"/>
                <a:gd name="connsiteX4" fmla="*/ 284751 w 284754"/>
                <a:gd name="connsiteY4" fmla="*/ 142345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1" y="142345"/>
                  </a:moveTo>
                  <a:cubicBezTo>
                    <a:pt x="284751" y="220959"/>
                    <a:pt x="221005" y="284689"/>
                    <a:pt x="142374" y="284689"/>
                  </a:cubicBezTo>
                  <a:cubicBezTo>
                    <a:pt x="63743" y="284689"/>
                    <a:pt x="-3" y="220959"/>
                    <a:pt x="-3" y="142345"/>
                  </a:cubicBezTo>
                  <a:cubicBezTo>
                    <a:pt x="-3" y="63730"/>
                    <a:pt x="63743" y="0"/>
                    <a:pt x="142374" y="0"/>
                  </a:cubicBezTo>
                  <a:cubicBezTo>
                    <a:pt x="221005" y="0"/>
                    <a:pt x="284751" y="63730"/>
                    <a:pt x="284751" y="142345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81" name="Forme libre 80">
              <a:extLst>
                <a:ext uri="{FF2B5EF4-FFF2-40B4-BE49-F238E27FC236}">
                  <a16:creationId xmlns:a16="http://schemas.microsoft.com/office/drawing/2014/main" id="{BC250DDD-E7B8-379B-5975-1AEF9F131DA0}"/>
                </a:ext>
              </a:extLst>
            </p:cNvPr>
            <p:cNvSpPr/>
            <p:nvPr/>
          </p:nvSpPr>
          <p:spPr>
            <a:xfrm>
              <a:off x="5753548" y="1324341"/>
              <a:ext cx="2138896" cy="1469079"/>
            </a:xfrm>
            <a:custGeom>
              <a:avLst/>
              <a:gdLst>
                <a:gd name="connsiteX0" fmla="*/ 460099 w 1906279"/>
                <a:gd name="connsiteY0" fmla="*/ 289073 h 1309308"/>
                <a:gd name="connsiteX1" fmla="*/ 170851 w 1906279"/>
                <a:gd name="connsiteY1" fmla="*/ 980418 h 1309308"/>
                <a:gd name="connsiteX2" fmla="*/ 0 w 1906279"/>
                <a:gd name="connsiteY2" fmla="*/ 980418 h 1309308"/>
                <a:gd name="connsiteX3" fmla="*/ 328962 w 1906279"/>
                <a:gd name="connsiteY3" fmla="*/ 1309309 h 1309308"/>
                <a:gd name="connsiteX4" fmla="*/ 657931 w 1906279"/>
                <a:gd name="connsiteY4" fmla="*/ 980418 h 1309308"/>
                <a:gd name="connsiteX5" fmla="*/ 500420 w 1906279"/>
                <a:gd name="connsiteY5" fmla="*/ 980418 h 1309308"/>
                <a:gd name="connsiteX6" fmla="*/ 693152 w 1906279"/>
                <a:gd name="connsiteY6" fmla="*/ 522068 h 1309308"/>
                <a:gd name="connsiteX7" fmla="*/ 1624744 w 1906279"/>
                <a:gd name="connsiteY7" fmla="*/ 522068 h 1309308"/>
                <a:gd name="connsiteX8" fmla="*/ 1857943 w 1906279"/>
                <a:gd name="connsiteY8" fmla="*/ 522068 h 1309308"/>
                <a:gd name="connsiteX9" fmla="*/ 1857943 w 1906279"/>
                <a:gd name="connsiteY9" fmla="*/ 288923 h 1309308"/>
                <a:gd name="connsiteX10" fmla="*/ 460099 w 1906279"/>
                <a:gd name="connsiteY10" fmla="*/ 288923 h 1309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906279" h="1309308">
                  <a:moveTo>
                    <a:pt x="460099" y="289073"/>
                  </a:moveTo>
                  <a:cubicBezTo>
                    <a:pt x="275161" y="473970"/>
                    <a:pt x="172651" y="719253"/>
                    <a:pt x="170851" y="980418"/>
                  </a:cubicBezTo>
                  <a:lnTo>
                    <a:pt x="0" y="980418"/>
                  </a:lnTo>
                  <a:cubicBezTo>
                    <a:pt x="0" y="980418"/>
                    <a:pt x="328962" y="1309309"/>
                    <a:pt x="328962" y="1309309"/>
                  </a:cubicBezTo>
                  <a:lnTo>
                    <a:pt x="657931" y="980418"/>
                  </a:lnTo>
                  <a:lnTo>
                    <a:pt x="500420" y="980418"/>
                  </a:lnTo>
                  <a:cubicBezTo>
                    <a:pt x="502367" y="807207"/>
                    <a:pt x="570555" y="644784"/>
                    <a:pt x="693152" y="522068"/>
                  </a:cubicBezTo>
                  <a:cubicBezTo>
                    <a:pt x="950033" y="265248"/>
                    <a:pt x="1367870" y="265248"/>
                    <a:pt x="1624744" y="522068"/>
                  </a:cubicBezTo>
                  <a:cubicBezTo>
                    <a:pt x="1689192" y="586498"/>
                    <a:pt x="1793502" y="586498"/>
                    <a:pt x="1857943" y="522068"/>
                  </a:cubicBezTo>
                  <a:cubicBezTo>
                    <a:pt x="1922392" y="457639"/>
                    <a:pt x="1922392" y="353352"/>
                    <a:pt x="1857943" y="288923"/>
                  </a:cubicBezTo>
                  <a:cubicBezTo>
                    <a:pt x="1472626" y="-96308"/>
                    <a:pt x="845569" y="-96308"/>
                    <a:pt x="460099" y="288923"/>
                  </a:cubicBezTo>
                  <a:close/>
                </a:path>
              </a:pathLst>
            </a:custGeom>
            <a:solidFill>
              <a:schemeClr val="accent3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82" name="Forme libre 81">
              <a:extLst>
                <a:ext uri="{FF2B5EF4-FFF2-40B4-BE49-F238E27FC236}">
                  <a16:creationId xmlns:a16="http://schemas.microsoft.com/office/drawing/2014/main" id="{85B0048F-892B-7F2D-459B-D69A81B5C524}"/>
                </a:ext>
              </a:extLst>
            </p:cNvPr>
            <p:cNvSpPr/>
            <p:nvPr/>
          </p:nvSpPr>
          <p:spPr>
            <a:xfrm>
              <a:off x="7542253" y="1614391"/>
              <a:ext cx="319502" cy="319429"/>
            </a:xfrm>
            <a:custGeom>
              <a:avLst/>
              <a:gdLst>
                <a:gd name="connsiteX0" fmla="*/ 284758 w 284754"/>
                <a:gd name="connsiteY0" fmla="*/ 142344 h 284689"/>
                <a:gd name="connsiteX1" fmla="*/ 142380 w 284754"/>
                <a:gd name="connsiteY1" fmla="*/ 284689 h 284689"/>
                <a:gd name="connsiteX2" fmla="*/ 3 w 284754"/>
                <a:gd name="connsiteY2" fmla="*/ 142344 h 284689"/>
                <a:gd name="connsiteX3" fmla="*/ 142380 w 284754"/>
                <a:gd name="connsiteY3" fmla="*/ 0 h 284689"/>
                <a:gd name="connsiteX4" fmla="*/ 284758 w 284754"/>
                <a:gd name="connsiteY4" fmla="*/ 142344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8" y="142344"/>
                  </a:moveTo>
                  <a:cubicBezTo>
                    <a:pt x="284758" y="220959"/>
                    <a:pt x="221011" y="284689"/>
                    <a:pt x="142380" y="284689"/>
                  </a:cubicBezTo>
                  <a:cubicBezTo>
                    <a:pt x="63750" y="284689"/>
                    <a:pt x="3" y="220959"/>
                    <a:pt x="3" y="142344"/>
                  </a:cubicBezTo>
                  <a:cubicBezTo>
                    <a:pt x="3" y="63730"/>
                    <a:pt x="63750" y="0"/>
                    <a:pt x="142380" y="0"/>
                  </a:cubicBezTo>
                  <a:cubicBezTo>
                    <a:pt x="221011" y="0"/>
                    <a:pt x="284758" y="63730"/>
                    <a:pt x="284758" y="142344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79" name="Forme libre 78">
              <a:extLst>
                <a:ext uri="{FF2B5EF4-FFF2-40B4-BE49-F238E27FC236}">
                  <a16:creationId xmlns:a16="http://schemas.microsoft.com/office/drawing/2014/main" id="{BA8AD396-980E-5461-8C4F-0CED7869CCBB}"/>
                </a:ext>
              </a:extLst>
            </p:cNvPr>
            <p:cNvSpPr/>
            <p:nvPr/>
          </p:nvSpPr>
          <p:spPr>
            <a:xfrm>
              <a:off x="4963702" y="930308"/>
              <a:ext cx="1294150" cy="2022323"/>
            </a:xfrm>
            <a:custGeom>
              <a:avLst/>
              <a:gdLst>
                <a:gd name="connsiteX0" fmla="*/ 0 w 1153404"/>
                <a:gd name="connsiteY0" fmla="*/ 988172 h 1802384"/>
                <a:gd name="connsiteX1" fmla="*/ 284454 w 1153404"/>
                <a:gd name="connsiteY1" fmla="*/ 1681616 h 1802384"/>
                <a:gd name="connsiteX2" fmla="*/ 163658 w 1153404"/>
                <a:gd name="connsiteY2" fmla="*/ 1802384 h 1802384"/>
                <a:gd name="connsiteX3" fmla="*/ 629011 w 1153404"/>
                <a:gd name="connsiteY3" fmla="*/ 1802384 h 1802384"/>
                <a:gd name="connsiteX4" fmla="*/ 629011 w 1153404"/>
                <a:gd name="connsiteY4" fmla="*/ 1337142 h 1802384"/>
                <a:gd name="connsiteX5" fmla="*/ 517654 w 1153404"/>
                <a:gd name="connsiteY5" fmla="*/ 1448470 h 1802384"/>
                <a:gd name="connsiteX6" fmla="*/ 329869 w 1153404"/>
                <a:gd name="connsiteY6" fmla="*/ 988172 h 1802384"/>
                <a:gd name="connsiteX7" fmla="*/ 988547 w 1153404"/>
                <a:gd name="connsiteY7" fmla="*/ 329640 h 1802384"/>
                <a:gd name="connsiteX8" fmla="*/ 1153404 w 1153404"/>
                <a:gd name="connsiteY8" fmla="*/ 164820 h 1802384"/>
                <a:gd name="connsiteX9" fmla="*/ 988547 w 1153404"/>
                <a:gd name="connsiteY9" fmla="*/ 0 h 1802384"/>
                <a:gd name="connsiteX10" fmla="*/ 154 w 1153404"/>
                <a:gd name="connsiteY10" fmla="*/ 988172 h 18023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53404" h="1802384">
                  <a:moveTo>
                    <a:pt x="0" y="988172"/>
                  </a:moveTo>
                  <a:cubicBezTo>
                    <a:pt x="0" y="1249637"/>
                    <a:pt x="101016" y="1495518"/>
                    <a:pt x="284454" y="1681616"/>
                  </a:cubicBezTo>
                  <a:lnTo>
                    <a:pt x="163658" y="1802384"/>
                  </a:lnTo>
                  <a:lnTo>
                    <a:pt x="629011" y="1802384"/>
                  </a:lnTo>
                  <a:lnTo>
                    <a:pt x="629011" y="1337142"/>
                  </a:lnTo>
                  <a:lnTo>
                    <a:pt x="517654" y="1448470"/>
                  </a:lnTo>
                  <a:cubicBezTo>
                    <a:pt x="396557" y="1324705"/>
                    <a:pt x="329869" y="1161533"/>
                    <a:pt x="329869" y="988172"/>
                  </a:cubicBezTo>
                  <a:cubicBezTo>
                    <a:pt x="329869" y="625118"/>
                    <a:pt x="625410" y="329640"/>
                    <a:pt x="988547" y="329640"/>
                  </a:cubicBezTo>
                  <a:cubicBezTo>
                    <a:pt x="1079669" y="329640"/>
                    <a:pt x="1153404" y="255921"/>
                    <a:pt x="1153404" y="164820"/>
                  </a:cubicBezTo>
                  <a:cubicBezTo>
                    <a:pt x="1153404" y="73720"/>
                    <a:pt x="1079669" y="0"/>
                    <a:pt x="988547" y="0"/>
                  </a:cubicBezTo>
                  <a:cubicBezTo>
                    <a:pt x="443472" y="0"/>
                    <a:pt x="154" y="443367"/>
                    <a:pt x="154" y="988172"/>
                  </a:cubicBezTo>
                  <a:close/>
                </a:path>
              </a:pathLst>
            </a:custGeom>
            <a:solidFill>
              <a:schemeClr val="accent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80" name="Forme libre 79">
              <a:extLst>
                <a:ext uri="{FF2B5EF4-FFF2-40B4-BE49-F238E27FC236}">
                  <a16:creationId xmlns:a16="http://schemas.microsoft.com/office/drawing/2014/main" id="{677CC21A-FAB5-7197-6133-DCA1A4734480}"/>
                </a:ext>
              </a:extLst>
            </p:cNvPr>
            <p:cNvSpPr/>
            <p:nvPr/>
          </p:nvSpPr>
          <p:spPr>
            <a:xfrm>
              <a:off x="5905394" y="955527"/>
              <a:ext cx="319502" cy="319429"/>
            </a:xfrm>
            <a:custGeom>
              <a:avLst/>
              <a:gdLst>
                <a:gd name="connsiteX0" fmla="*/ 284753 w 284754"/>
                <a:gd name="connsiteY0" fmla="*/ 142344 h 284689"/>
                <a:gd name="connsiteX1" fmla="*/ 142375 w 284754"/>
                <a:gd name="connsiteY1" fmla="*/ 284689 h 284689"/>
                <a:gd name="connsiteX2" fmla="*/ -2 w 284754"/>
                <a:gd name="connsiteY2" fmla="*/ 142344 h 284689"/>
                <a:gd name="connsiteX3" fmla="*/ 142375 w 284754"/>
                <a:gd name="connsiteY3" fmla="*/ 0 h 284689"/>
                <a:gd name="connsiteX4" fmla="*/ 284753 w 284754"/>
                <a:gd name="connsiteY4" fmla="*/ 142344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3" y="142344"/>
                  </a:moveTo>
                  <a:cubicBezTo>
                    <a:pt x="284753" y="220959"/>
                    <a:pt x="221006" y="284689"/>
                    <a:pt x="142375" y="284689"/>
                  </a:cubicBezTo>
                  <a:cubicBezTo>
                    <a:pt x="63745" y="284689"/>
                    <a:pt x="-2" y="220959"/>
                    <a:pt x="-2" y="142344"/>
                  </a:cubicBezTo>
                  <a:cubicBezTo>
                    <a:pt x="-2" y="63730"/>
                    <a:pt x="63745" y="0"/>
                    <a:pt x="142375" y="0"/>
                  </a:cubicBezTo>
                  <a:cubicBezTo>
                    <a:pt x="221006" y="0"/>
                    <a:pt x="284753" y="63730"/>
                    <a:pt x="284753" y="142344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77" name="Forme libre 76">
              <a:extLst>
                <a:ext uri="{FF2B5EF4-FFF2-40B4-BE49-F238E27FC236}">
                  <a16:creationId xmlns:a16="http://schemas.microsoft.com/office/drawing/2014/main" id="{3E2916D4-3828-1BA6-AEB6-C584EA979CA4}"/>
                </a:ext>
              </a:extLst>
            </p:cNvPr>
            <p:cNvSpPr/>
            <p:nvPr/>
          </p:nvSpPr>
          <p:spPr>
            <a:xfrm>
              <a:off x="4011711" y="1632296"/>
              <a:ext cx="1469415" cy="2138408"/>
            </a:xfrm>
            <a:custGeom>
              <a:avLst/>
              <a:gdLst>
                <a:gd name="connsiteX0" fmla="*/ 289141 w 1309608"/>
                <a:gd name="connsiteY0" fmla="*/ 1445847 h 1905844"/>
                <a:gd name="connsiteX1" fmla="*/ 980647 w 1309608"/>
                <a:gd name="connsiteY1" fmla="*/ 1735032 h 1905844"/>
                <a:gd name="connsiteX2" fmla="*/ 980647 w 1309608"/>
                <a:gd name="connsiteY2" fmla="*/ 1905845 h 1905844"/>
                <a:gd name="connsiteX3" fmla="*/ 1309609 w 1309608"/>
                <a:gd name="connsiteY3" fmla="*/ 1576954 h 1905844"/>
                <a:gd name="connsiteX4" fmla="*/ 980647 w 1309608"/>
                <a:gd name="connsiteY4" fmla="*/ 1248063 h 1905844"/>
                <a:gd name="connsiteX5" fmla="*/ 980647 w 1309608"/>
                <a:gd name="connsiteY5" fmla="*/ 1405541 h 1905844"/>
                <a:gd name="connsiteX6" fmla="*/ 522187 w 1309608"/>
                <a:gd name="connsiteY6" fmla="*/ 1212851 h 1905844"/>
                <a:gd name="connsiteX7" fmla="*/ 522187 w 1309608"/>
                <a:gd name="connsiteY7" fmla="*/ 281468 h 1905844"/>
                <a:gd name="connsiteX8" fmla="*/ 522187 w 1309608"/>
                <a:gd name="connsiteY8" fmla="*/ 48322 h 1905844"/>
                <a:gd name="connsiteX9" fmla="*/ 288988 w 1309608"/>
                <a:gd name="connsiteY9" fmla="*/ 48322 h 1905844"/>
                <a:gd name="connsiteX10" fmla="*/ 288988 w 1309608"/>
                <a:gd name="connsiteY10" fmla="*/ 1445847 h 1905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09608" h="1905844">
                  <a:moveTo>
                    <a:pt x="289141" y="1445847"/>
                  </a:moveTo>
                  <a:cubicBezTo>
                    <a:pt x="474080" y="1630745"/>
                    <a:pt x="719420" y="1733234"/>
                    <a:pt x="980647" y="1735032"/>
                  </a:cubicBezTo>
                  <a:lnTo>
                    <a:pt x="980647" y="1905845"/>
                  </a:lnTo>
                  <a:cubicBezTo>
                    <a:pt x="980647" y="1905845"/>
                    <a:pt x="1309609" y="1576954"/>
                    <a:pt x="1309609" y="1576954"/>
                  </a:cubicBezTo>
                  <a:lnTo>
                    <a:pt x="980647" y="1248063"/>
                  </a:lnTo>
                  <a:lnTo>
                    <a:pt x="980647" y="1405541"/>
                  </a:lnTo>
                  <a:cubicBezTo>
                    <a:pt x="807396" y="1403594"/>
                    <a:pt x="644931" y="1335417"/>
                    <a:pt x="522187" y="1212851"/>
                  </a:cubicBezTo>
                  <a:cubicBezTo>
                    <a:pt x="265314" y="956031"/>
                    <a:pt x="265314" y="538288"/>
                    <a:pt x="522187" y="281468"/>
                  </a:cubicBezTo>
                  <a:cubicBezTo>
                    <a:pt x="586636" y="217038"/>
                    <a:pt x="586636" y="112752"/>
                    <a:pt x="522187" y="48322"/>
                  </a:cubicBezTo>
                  <a:cubicBezTo>
                    <a:pt x="457746" y="-16107"/>
                    <a:pt x="353437" y="-16107"/>
                    <a:pt x="288988" y="48322"/>
                  </a:cubicBezTo>
                  <a:cubicBezTo>
                    <a:pt x="-96329" y="433551"/>
                    <a:pt x="-96329" y="1060468"/>
                    <a:pt x="288988" y="1445847"/>
                  </a:cubicBezTo>
                  <a:close/>
                </a:path>
              </a:pathLst>
            </a:custGeom>
            <a:solidFill>
              <a:srgbClr val="D0BA94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78" name="Forme libre 77">
              <a:extLst>
                <a:ext uri="{FF2B5EF4-FFF2-40B4-BE49-F238E27FC236}">
                  <a16:creationId xmlns:a16="http://schemas.microsoft.com/office/drawing/2014/main" id="{C96C7280-8FE9-65C5-1AD9-029ECCABBA73}"/>
                </a:ext>
              </a:extLst>
            </p:cNvPr>
            <p:cNvSpPr/>
            <p:nvPr/>
          </p:nvSpPr>
          <p:spPr>
            <a:xfrm>
              <a:off x="4301830" y="1662978"/>
              <a:ext cx="319502" cy="319429"/>
            </a:xfrm>
            <a:custGeom>
              <a:avLst/>
              <a:gdLst>
                <a:gd name="connsiteX0" fmla="*/ 284755 w 284754"/>
                <a:gd name="connsiteY0" fmla="*/ 142345 h 284689"/>
                <a:gd name="connsiteX1" fmla="*/ 142377 w 284754"/>
                <a:gd name="connsiteY1" fmla="*/ 284689 h 284689"/>
                <a:gd name="connsiteX2" fmla="*/ 0 w 284754"/>
                <a:gd name="connsiteY2" fmla="*/ 142345 h 284689"/>
                <a:gd name="connsiteX3" fmla="*/ 142377 w 284754"/>
                <a:gd name="connsiteY3" fmla="*/ 0 h 284689"/>
                <a:gd name="connsiteX4" fmla="*/ 284755 w 284754"/>
                <a:gd name="connsiteY4" fmla="*/ 142345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5" y="142345"/>
                  </a:moveTo>
                  <a:cubicBezTo>
                    <a:pt x="284755" y="220959"/>
                    <a:pt x="221008" y="284689"/>
                    <a:pt x="142377" y="284689"/>
                  </a:cubicBezTo>
                  <a:cubicBezTo>
                    <a:pt x="63747" y="284689"/>
                    <a:pt x="0" y="220959"/>
                    <a:pt x="0" y="142345"/>
                  </a:cubicBezTo>
                  <a:cubicBezTo>
                    <a:pt x="0" y="63730"/>
                    <a:pt x="63747" y="0"/>
                    <a:pt x="142377" y="0"/>
                  </a:cubicBezTo>
                  <a:cubicBezTo>
                    <a:pt x="221008" y="0"/>
                    <a:pt x="284755" y="63730"/>
                    <a:pt x="284755" y="142345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75" name="Forme libre 74">
              <a:extLst>
                <a:ext uri="{FF2B5EF4-FFF2-40B4-BE49-F238E27FC236}">
                  <a16:creationId xmlns:a16="http://schemas.microsoft.com/office/drawing/2014/main" id="{034DA187-71D5-2912-1D88-C63DADC75DB8}"/>
                </a:ext>
              </a:extLst>
            </p:cNvPr>
            <p:cNvSpPr/>
            <p:nvPr/>
          </p:nvSpPr>
          <p:spPr>
            <a:xfrm>
              <a:off x="3610022" y="3263989"/>
              <a:ext cx="2022785" cy="1293856"/>
            </a:xfrm>
            <a:custGeom>
              <a:avLst/>
              <a:gdLst>
                <a:gd name="connsiteX0" fmla="*/ 988400 w 1802795"/>
                <a:gd name="connsiteY0" fmla="*/ 1153142 h 1153142"/>
                <a:gd name="connsiteX1" fmla="*/ 1681999 w 1802795"/>
                <a:gd name="connsiteY1" fmla="*/ 868753 h 1153142"/>
                <a:gd name="connsiteX2" fmla="*/ 1802795 w 1802795"/>
                <a:gd name="connsiteY2" fmla="*/ 989521 h 1153142"/>
                <a:gd name="connsiteX3" fmla="*/ 1802795 w 1802795"/>
                <a:gd name="connsiteY3" fmla="*/ 524279 h 1153142"/>
                <a:gd name="connsiteX4" fmla="*/ 1337450 w 1802795"/>
                <a:gd name="connsiteY4" fmla="*/ 524279 h 1153142"/>
                <a:gd name="connsiteX5" fmla="*/ 1448799 w 1802795"/>
                <a:gd name="connsiteY5" fmla="*/ 635607 h 1153142"/>
                <a:gd name="connsiteX6" fmla="*/ 988400 w 1802795"/>
                <a:gd name="connsiteY6" fmla="*/ 823352 h 1153142"/>
                <a:gd name="connsiteX7" fmla="*/ 329716 w 1802795"/>
                <a:gd name="connsiteY7" fmla="*/ 164820 h 1153142"/>
                <a:gd name="connsiteX8" fmla="*/ 164858 w 1802795"/>
                <a:gd name="connsiteY8" fmla="*/ 0 h 1153142"/>
                <a:gd name="connsiteX9" fmla="*/ 0 w 1802795"/>
                <a:gd name="connsiteY9" fmla="*/ 164820 h 1153142"/>
                <a:gd name="connsiteX10" fmla="*/ 988400 w 1802795"/>
                <a:gd name="connsiteY10" fmla="*/ 1152992 h 1153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802795" h="1153142">
                  <a:moveTo>
                    <a:pt x="988400" y="1153142"/>
                  </a:moveTo>
                  <a:cubicBezTo>
                    <a:pt x="1249920" y="1153142"/>
                    <a:pt x="1495861" y="1052153"/>
                    <a:pt x="1681999" y="868753"/>
                  </a:cubicBezTo>
                  <a:lnTo>
                    <a:pt x="1802795" y="989521"/>
                  </a:lnTo>
                  <a:lnTo>
                    <a:pt x="1802795" y="524279"/>
                  </a:lnTo>
                  <a:lnTo>
                    <a:pt x="1337450" y="524279"/>
                  </a:lnTo>
                  <a:lnTo>
                    <a:pt x="1448799" y="635607"/>
                  </a:lnTo>
                  <a:cubicBezTo>
                    <a:pt x="1325009" y="756674"/>
                    <a:pt x="1161798" y="823352"/>
                    <a:pt x="988400" y="823352"/>
                  </a:cubicBezTo>
                  <a:cubicBezTo>
                    <a:pt x="625264" y="823352"/>
                    <a:pt x="329716" y="527875"/>
                    <a:pt x="329716" y="164820"/>
                  </a:cubicBezTo>
                  <a:cubicBezTo>
                    <a:pt x="329716" y="73720"/>
                    <a:pt x="255980" y="0"/>
                    <a:pt x="164858" y="0"/>
                  </a:cubicBezTo>
                  <a:cubicBezTo>
                    <a:pt x="73735" y="0"/>
                    <a:pt x="0" y="73720"/>
                    <a:pt x="0" y="164820"/>
                  </a:cubicBezTo>
                  <a:cubicBezTo>
                    <a:pt x="0" y="709776"/>
                    <a:pt x="443472" y="1152992"/>
                    <a:pt x="988400" y="1152992"/>
                  </a:cubicBezTo>
                  <a:close/>
                </a:path>
              </a:pathLst>
            </a:custGeom>
            <a:solidFill>
              <a:srgbClr val="F595A6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76" name="Forme libre 75">
              <a:extLst>
                <a:ext uri="{FF2B5EF4-FFF2-40B4-BE49-F238E27FC236}">
                  <a16:creationId xmlns:a16="http://schemas.microsoft.com/office/drawing/2014/main" id="{00DC16FD-4EDC-08B5-A89E-9CDC657D7C5D}"/>
                </a:ext>
              </a:extLst>
            </p:cNvPr>
            <p:cNvSpPr/>
            <p:nvPr/>
          </p:nvSpPr>
          <p:spPr>
            <a:xfrm>
              <a:off x="3635247" y="3296941"/>
              <a:ext cx="319502" cy="319429"/>
            </a:xfrm>
            <a:custGeom>
              <a:avLst/>
              <a:gdLst>
                <a:gd name="connsiteX0" fmla="*/ 284753 w 284754"/>
                <a:gd name="connsiteY0" fmla="*/ 142345 h 284689"/>
                <a:gd name="connsiteX1" fmla="*/ 142375 w 284754"/>
                <a:gd name="connsiteY1" fmla="*/ 284689 h 284689"/>
                <a:gd name="connsiteX2" fmla="*/ -2 w 284754"/>
                <a:gd name="connsiteY2" fmla="*/ 142345 h 284689"/>
                <a:gd name="connsiteX3" fmla="*/ 142375 w 284754"/>
                <a:gd name="connsiteY3" fmla="*/ 0 h 284689"/>
                <a:gd name="connsiteX4" fmla="*/ 284753 w 284754"/>
                <a:gd name="connsiteY4" fmla="*/ 142345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3" y="142345"/>
                  </a:moveTo>
                  <a:cubicBezTo>
                    <a:pt x="284753" y="220959"/>
                    <a:pt x="221006" y="284689"/>
                    <a:pt x="142375" y="284689"/>
                  </a:cubicBezTo>
                  <a:cubicBezTo>
                    <a:pt x="63745" y="284689"/>
                    <a:pt x="-2" y="220959"/>
                    <a:pt x="-2" y="142345"/>
                  </a:cubicBezTo>
                  <a:cubicBezTo>
                    <a:pt x="-2" y="63730"/>
                    <a:pt x="63745" y="0"/>
                    <a:pt x="142375" y="0"/>
                  </a:cubicBezTo>
                  <a:cubicBezTo>
                    <a:pt x="221006" y="0"/>
                    <a:pt x="284753" y="63730"/>
                    <a:pt x="284753" y="142345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73" name="Forme libre 72">
              <a:extLst>
                <a:ext uri="{FF2B5EF4-FFF2-40B4-BE49-F238E27FC236}">
                  <a16:creationId xmlns:a16="http://schemas.microsoft.com/office/drawing/2014/main" id="{04FD539E-B66B-ADEC-7C00-BEE8B98B462D}"/>
                </a:ext>
              </a:extLst>
            </p:cNvPr>
            <p:cNvSpPr/>
            <p:nvPr/>
          </p:nvSpPr>
          <p:spPr>
            <a:xfrm>
              <a:off x="4323940" y="4086436"/>
              <a:ext cx="2138896" cy="1469079"/>
            </a:xfrm>
            <a:custGeom>
              <a:avLst/>
              <a:gdLst>
                <a:gd name="connsiteX0" fmla="*/ 1446181 w 1906279"/>
                <a:gd name="connsiteY0" fmla="*/ 1020236 h 1309308"/>
                <a:gd name="connsiteX1" fmla="*/ 1735429 w 1906279"/>
                <a:gd name="connsiteY1" fmla="*/ 328891 h 1309308"/>
                <a:gd name="connsiteX2" fmla="*/ 1906280 w 1906279"/>
                <a:gd name="connsiteY2" fmla="*/ 328891 h 1309308"/>
                <a:gd name="connsiteX3" fmla="*/ 1577318 w 1906279"/>
                <a:gd name="connsiteY3" fmla="*/ 0 h 1309308"/>
                <a:gd name="connsiteX4" fmla="*/ 1248349 w 1906279"/>
                <a:gd name="connsiteY4" fmla="*/ 328891 h 1309308"/>
                <a:gd name="connsiteX5" fmla="*/ 1405867 w 1906279"/>
                <a:gd name="connsiteY5" fmla="*/ 328891 h 1309308"/>
                <a:gd name="connsiteX6" fmla="*/ 1213128 w 1906279"/>
                <a:gd name="connsiteY6" fmla="*/ 787241 h 1309308"/>
                <a:gd name="connsiteX7" fmla="*/ 281536 w 1906279"/>
                <a:gd name="connsiteY7" fmla="*/ 787241 h 1309308"/>
                <a:gd name="connsiteX8" fmla="*/ 48337 w 1906279"/>
                <a:gd name="connsiteY8" fmla="*/ 787241 h 1309308"/>
                <a:gd name="connsiteX9" fmla="*/ 48337 w 1906279"/>
                <a:gd name="connsiteY9" fmla="*/ 1020386 h 1309308"/>
                <a:gd name="connsiteX10" fmla="*/ 1446181 w 1906279"/>
                <a:gd name="connsiteY10" fmla="*/ 1020386 h 1309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906279" h="1309308">
                  <a:moveTo>
                    <a:pt x="1446181" y="1020236"/>
                  </a:moveTo>
                  <a:cubicBezTo>
                    <a:pt x="1631119" y="835339"/>
                    <a:pt x="1733628" y="590056"/>
                    <a:pt x="1735429" y="328891"/>
                  </a:cubicBezTo>
                  <a:lnTo>
                    <a:pt x="1906280" y="328891"/>
                  </a:lnTo>
                  <a:cubicBezTo>
                    <a:pt x="1906280" y="328891"/>
                    <a:pt x="1577318" y="0"/>
                    <a:pt x="1577318" y="0"/>
                  </a:cubicBezTo>
                  <a:lnTo>
                    <a:pt x="1248349" y="328891"/>
                  </a:lnTo>
                  <a:lnTo>
                    <a:pt x="1405867" y="328891"/>
                  </a:lnTo>
                  <a:cubicBezTo>
                    <a:pt x="1403913" y="502102"/>
                    <a:pt x="1335725" y="664525"/>
                    <a:pt x="1213128" y="787241"/>
                  </a:cubicBezTo>
                  <a:cubicBezTo>
                    <a:pt x="956255" y="1044061"/>
                    <a:pt x="538409" y="1044061"/>
                    <a:pt x="281536" y="787241"/>
                  </a:cubicBezTo>
                  <a:cubicBezTo>
                    <a:pt x="217088" y="722811"/>
                    <a:pt x="112778" y="722811"/>
                    <a:pt x="48337" y="787241"/>
                  </a:cubicBezTo>
                  <a:cubicBezTo>
                    <a:pt x="-16112" y="851670"/>
                    <a:pt x="-16112" y="955957"/>
                    <a:pt x="48337" y="1020386"/>
                  </a:cubicBezTo>
                  <a:cubicBezTo>
                    <a:pt x="433654" y="1405616"/>
                    <a:pt x="1060710" y="1405616"/>
                    <a:pt x="1446181" y="1020386"/>
                  </a:cubicBezTo>
                  <a:close/>
                </a:path>
              </a:pathLst>
            </a:custGeom>
            <a:solidFill>
              <a:schemeClr val="accent2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74" name="Forme libre 73">
              <a:extLst>
                <a:ext uri="{FF2B5EF4-FFF2-40B4-BE49-F238E27FC236}">
                  <a16:creationId xmlns:a16="http://schemas.microsoft.com/office/drawing/2014/main" id="{1292817A-D313-1A48-037E-F7899DEE3205}"/>
                </a:ext>
              </a:extLst>
            </p:cNvPr>
            <p:cNvSpPr/>
            <p:nvPr/>
          </p:nvSpPr>
          <p:spPr>
            <a:xfrm>
              <a:off x="4354632" y="4946036"/>
              <a:ext cx="319502" cy="319429"/>
            </a:xfrm>
            <a:custGeom>
              <a:avLst/>
              <a:gdLst>
                <a:gd name="connsiteX0" fmla="*/ 284757 w 284754"/>
                <a:gd name="connsiteY0" fmla="*/ 142345 h 284689"/>
                <a:gd name="connsiteX1" fmla="*/ 142380 w 284754"/>
                <a:gd name="connsiteY1" fmla="*/ 284690 h 284689"/>
                <a:gd name="connsiteX2" fmla="*/ 2 w 284754"/>
                <a:gd name="connsiteY2" fmla="*/ 142345 h 284689"/>
                <a:gd name="connsiteX3" fmla="*/ 142380 w 284754"/>
                <a:gd name="connsiteY3" fmla="*/ 0 h 284689"/>
                <a:gd name="connsiteX4" fmla="*/ 284757 w 284754"/>
                <a:gd name="connsiteY4" fmla="*/ 142345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7" y="142345"/>
                  </a:moveTo>
                  <a:cubicBezTo>
                    <a:pt x="284757" y="220960"/>
                    <a:pt x="221010" y="284690"/>
                    <a:pt x="142380" y="284690"/>
                  </a:cubicBezTo>
                  <a:cubicBezTo>
                    <a:pt x="63749" y="284690"/>
                    <a:pt x="2" y="220960"/>
                    <a:pt x="2" y="142345"/>
                  </a:cubicBezTo>
                  <a:cubicBezTo>
                    <a:pt x="2" y="63730"/>
                    <a:pt x="63749" y="0"/>
                    <a:pt x="142380" y="0"/>
                  </a:cubicBezTo>
                  <a:cubicBezTo>
                    <a:pt x="221010" y="0"/>
                    <a:pt x="284757" y="63730"/>
                    <a:pt x="284757" y="142345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71" name="Forme libre 70">
              <a:extLst>
                <a:ext uri="{FF2B5EF4-FFF2-40B4-BE49-F238E27FC236}">
                  <a16:creationId xmlns:a16="http://schemas.microsoft.com/office/drawing/2014/main" id="{491B9972-D3EC-ECA6-725E-6785F2D4A839}"/>
                </a:ext>
              </a:extLst>
            </p:cNvPr>
            <p:cNvSpPr/>
            <p:nvPr/>
          </p:nvSpPr>
          <p:spPr>
            <a:xfrm>
              <a:off x="5991992" y="3905369"/>
              <a:ext cx="1294158" cy="2022322"/>
            </a:xfrm>
            <a:custGeom>
              <a:avLst/>
              <a:gdLst>
                <a:gd name="connsiteX0" fmla="*/ 1153412 w 1153411"/>
                <a:gd name="connsiteY0" fmla="*/ 814212 h 1802383"/>
                <a:gd name="connsiteX1" fmla="*/ 868950 w 1153411"/>
                <a:gd name="connsiteY1" fmla="*/ 120768 h 1802383"/>
                <a:gd name="connsiteX2" fmla="*/ 989747 w 1153411"/>
                <a:gd name="connsiteY2" fmla="*/ 0 h 1802383"/>
                <a:gd name="connsiteX3" fmla="*/ 524401 w 1153411"/>
                <a:gd name="connsiteY3" fmla="*/ 0 h 1802383"/>
                <a:gd name="connsiteX4" fmla="*/ 524401 w 1153411"/>
                <a:gd name="connsiteY4" fmla="*/ 465242 h 1802383"/>
                <a:gd name="connsiteX5" fmla="*/ 635758 w 1153411"/>
                <a:gd name="connsiteY5" fmla="*/ 353914 h 1802383"/>
                <a:gd name="connsiteX6" fmla="*/ 823543 w 1153411"/>
                <a:gd name="connsiteY6" fmla="*/ 814212 h 1802383"/>
                <a:gd name="connsiteX7" fmla="*/ 164858 w 1153411"/>
                <a:gd name="connsiteY7" fmla="*/ 1472743 h 1802383"/>
                <a:gd name="connsiteX8" fmla="*/ 0 w 1153411"/>
                <a:gd name="connsiteY8" fmla="*/ 1637563 h 1802383"/>
                <a:gd name="connsiteX9" fmla="*/ 164858 w 1153411"/>
                <a:gd name="connsiteY9" fmla="*/ 1802383 h 1802383"/>
                <a:gd name="connsiteX10" fmla="*/ 1153258 w 1153411"/>
                <a:gd name="connsiteY10" fmla="*/ 814212 h 1802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53411" h="1802383">
                  <a:moveTo>
                    <a:pt x="1153412" y="814212"/>
                  </a:moveTo>
                  <a:cubicBezTo>
                    <a:pt x="1153412" y="552747"/>
                    <a:pt x="1052395" y="306865"/>
                    <a:pt x="868950" y="120768"/>
                  </a:cubicBezTo>
                  <a:lnTo>
                    <a:pt x="989747" y="0"/>
                  </a:lnTo>
                  <a:lnTo>
                    <a:pt x="524401" y="0"/>
                  </a:lnTo>
                  <a:lnTo>
                    <a:pt x="524401" y="465242"/>
                  </a:lnTo>
                  <a:lnTo>
                    <a:pt x="635758" y="353914"/>
                  </a:lnTo>
                  <a:cubicBezTo>
                    <a:pt x="756847" y="477679"/>
                    <a:pt x="823543" y="640851"/>
                    <a:pt x="823543" y="814212"/>
                  </a:cubicBezTo>
                  <a:cubicBezTo>
                    <a:pt x="823543" y="1177266"/>
                    <a:pt x="527994" y="1472743"/>
                    <a:pt x="164858" y="1472743"/>
                  </a:cubicBezTo>
                  <a:cubicBezTo>
                    <a:pt x="73743" y="1472743"/>
                    <a:pt x="0" y="1546463"/>
                    <a:pt x="0" y="1637563"/>
                  </a:cubicBezTo>
                  <a:cubicBezTo>
                    <a:pt x="0" y="1728664"/>
                    <a:pt x="73743" y="1802383"/>
                    <a:pt x="164858" y="1802383"/>
                  </a:cubicBezTo>
                  <a:cubicBezTo>
                    <a:pt x="709939" y="1802383"/>
                    <a:pt x="1153258" y="1359017"/>
                    <a:pt x="1153258" y="814212"/>
                  </a:cubicBezTo>
                  <a:close/>
                </a:path>
              </a:pathLst>
            </a:custGeom>
            <a:solidFill>
              <a:srgbClr val="805AAB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72" name="Forme libre 71">
              <a:extLst>
                <a:ext uri="{FF2B5EF4-FFF2-40B4-BE49-F238E27FC236}">
                  <a16:creationId xmlns:a16="http://schemas.microsoft.com/office/drawing/2014/main" id="{B181EC70-8E12-7DDE-4D86-6C55EA3DB298}"/>
                </a:ext>
              </a:extLst>
            </p:cNvPr>
            <p:cNvSpPr/>
            <p:nvPr/>
          </p:nvSpPr>
          <p:spPr>
            <a:xfrm>
              <a:off x="6024955" y="5583045"/>
              <a:ext cx="319502" cy="319429"/>
            </a:xfrm>
            <a:custGeom>
              <a:avLst/>
              <a:gdLst>
                <a:gd name="connsiteX0" fmla="*/ 284758 w 284754"/>
                <a:gd name="connsiteY0" fmla="*/ 142344 h 284689"/>
                <a:gd name="connsiteX1" fmla="*/ 142381 w 284754"/>
                <a:gd name="connsiteY1" fmla="*/ 284689 h 284689"/>
                <a:gd name="connsiteX2" fmla="*/ 4 w 284754"/>
                <a:gd name="connsiteY2" fmla="*/ 142344 h 284689"/>
                <a:gd name="connsiteX3" fmla="*/ 142381 w 284754"/>
                <a:gd name="connsiteY3" fmla="*/ 0 h 284689"/>
                <a:gd name="connsiteX4" fmla="*/ 284758 w 284754"/>
                <a:gd name="connsiteY4" fmla="*/ 142344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8" y="142344"/>
                  </a:moveTo>
                  <a:cubicBezTo>
                    <a:pt x="284758" y="220959"/>
                    <a:pt x="221012" y="284689"/>
                    <a:pt x="142381" y="284689"/>
                  </a:cubicBezTo>
                  <a:cubicBezTo>
                    <a:pt x="63750" y="284689"/>
                    <a:pt x="4" y="220959"/>
                    <a:pt x="4" y="142344"/>
                  </a:cubicBezTo>
                  <a:cubicBezTo>
                    <a:pt x="4" y="63730"/>
                    <a:pt x="63750" y="0"/>
                    <a:pt x="142381" y="0"/>
                  </a:cubicBezTo>
                  <a:cubicBezTo>
                    <a:pt x="221012" y="0"/>
                    <a:pt x="284758" y="63730"/>
                    <a:pt x="284758" y="142344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69" name="Forme libre 68">
              <a:extLst>
                <a:ext uri="{FF2B5EF4-FFF2-40B4-BE49-F238E27FC236}">
                  <a16:creationId xmlns:a16="http://schemas.microsoft.com/office/drawing/2014/main" id="{391AE36B-88B9-8EA5-BE26-E9D2C00B8E82}"/>
                </a:ext>
              </a:extLst>
            </p:cNvPr>
            <p:cNvSpPr/>
            <p:nvPr/>
          </p:nvSpPr>
          <p:spPr>
            <a:xfrm>
              <a:off x="6766369" y="3032487"/>
              <a:ext cx="1469415" cy="2138408"/>
            </a:xfrm>
            <a:custGeom>
              <a:avLst/>
              <a:gdLst>
                <a:gd name="connsiteX0" fmla="*/ 1020467 w 1309608"/>
                <a:gd name="connsiteY0" fmla="*/ 459998 h 1905844"/>
                <a:gd name="connsiteX1" fmla="*/ 328962 w 1309608"/>
                <a:gd name="connsiteY1" fmla="*/ 170813 h 1905844"/>
                <a:gd name="connsiteX2" fmla="*/ 328962 w 1309608"/>
                <a:gd name="connsiteY2" fmla="*/ 0 h 1905844"/>
                <a:gd name="connsiteX3" fmla="*/ 0 w 1309608"/>
                <a:gd name="connsiteY3" fmla="*/ 328891 h 1905844"/>
                <a:gd name="connsiteX4" fmla="*/ 328962 w 1309608"/>
                <a:gd name="connsiteY4" fmla="*/ 657782 h 1905844"/>
                <a:gd name="connsiteX5" fmla="*/ 328962 w 1309608"/>
                <a:gd name="connsiteY5" fmla="*/ 500304 h 1905844"/>
                <a:gd name="connsiteX6" fmla="*/ 787421 w 1309608"/>
                <a:gd name="connsiteY6" fmla="*/ 692994 h 1905844"/>
                <a:gd name="connsiteX7" fmla="*/ 787421 w 1309608"/>
                <a:gd name="connsiteY7" fmla="*/ 1624377 h 1905844"/>
                <a:gd name="connsiteX8" fmla="*/ 787421 w 1309608"/>
                <a:gd name="connsiteY8" fmla="*/ 1857523 h 1905844"/>
                <a:gd name="connsiteX9" fmla="*/ 1020621 w 1309608"/>
                <a:gd name="connsiteY9" fmla="*/ 1857523 h 1905844"/>
                <a:gd name="connsiteX10" fmla="*/ 1020621 w 1309608"/>
                <a:gd name="connsiteY10" fmla="*/ 459998 h 1905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09608" h="1905844">
                  <a:moveTo>
                    <a:pt x="1020467" y="459998"/>
                  </a:moveTo>
                  <a:cubicBezTo>
                    <a:pt x="835529" y="275100"/>
                    <a:pt x="590189" y="172611"/>
                    <a:pt x="328962" y="170813"/>
                  </a:cubicBezTo>
                  <a:lnTo>
                    <a:pt x="328962" y="0"/>
                  </a:lnTo>
                  <a:cubicBezTo>
                    <a:pt x="328962" y="0"/>
                    <a:pt x="0" y="328891"/>
                    <a:pt x="0" y="328891"/>
                  </a:cubicBezTo>
                  <a:lnTo>
                    <a:pt x="328962" y="657782"/>
                  </a:lnTo>
                  <a:lnTo>
                    <a:pt x="328962" y="500304"/>
                  </a:lnTo>
                  <a:cubicBezTo>
                    <a:pt x="502213" y="502251"/>
                    <a:pt x="664678" y="570428"/>
                    <a:pt x="787421" y="692994"/>
                  </a:cubicBezTo>
                  <a:cubicBezTo>
                    <a:pt x="1044294" y="949814"/>
                    <a:pt x="1044294" y="1367557"/>
                    <a:pt x="787421" y="1624377"/>
                  </a:cubicBezTo>
                  <a:cubicBezTo>
                    <a:pt x="722973" y="1688807"/>
                    <a:pt x="722973" y="1793093"/>
                    <a:pt x="787421" y="1857523"/>
                  </a:cubicBezTo>
                  <a:cubicBezTo>
                    <a:pt x="851863" y="1921952"/>
                    <a:pt x="956172" y="1921952"/>
                    <a:pt x="1020621" y="1857523"/>
                  </a:cubicBezTo>
                  <a:cubicBezTo>
                    <a:pt x="1405938" y="1472294"/>
                    <a:pt x="1405938" y="845377"/>
                    <a:pt x="1020621" y="459998"/>
                  </a:cubicBezTo>
                  <a:close/>
                </a:path>
              </a:pathLst>
            </a:custGeom>
            <a:solidFill>
              <a:schemeClr val="accent4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70" name="Forme libre 69">
              <a:extLst>
                <a:ext uri="{FF2B5EF4-FFF2-40B4-BE49-F238E27FC236}">
                  <a16:creationId xmlns:a16="http://schemas.microsoft.com/office/drawing/2014/main" id="{34F1FCFD-12BB-17DC-8B3B-EDF0AD549329}"/>
                </a:ext>
              </a:extLst>
            </p:cNvPr>
            <p:cNvSpPr/>
            <p:nvPr/>
          </p:nvSpPr>
          <p:spPr>
            <a:xfrm>
              <a:off x="7626165" y="4820786"/>
              <a:ext cx="319502" cy="319429"/>
            </a:xfrm>
            <a:custGeom>
              <a:avLst/>
              <a:gdLst>
                <a:gd name="connsiteX0" fmla="*/ 284754 w 284754"/>
                <a:gd name="connsiteY0" fmla="*/ 142345 h 284689"/>
                <a:gd name="connsiteX1" fmla="*/ 142377 w 284754"/>
                <a:gd name="connsiteY1" fmla="*/ 284690 h 284689"/>
                <a:gd name="connsiteX2" fmla="*/ -1 w 284754"/>
                <a:gd name="connsiteY2" fmla="*/ 142345 h 284689"/>
                <a:gd name="connsiteX3" fmla="*/ 142377 w 284754"/>
                <a:gd name="connsiteY3" fmla="*/ 0 h 284689"/>
                <a:gd name="connsiteX4" fmla="*/ 284754 w 284754"/>
                <a:gd name="connsiteY4" fmla="*/ 142345 h 28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754" h="284689">
                  <a:moveTo>
                    <a:pt x="284754" y="142345"/>
                  </a:moveTo>
                  <a:cubicBezTo>
                    <a:pt x="284754" y="220960"/>
                    <a:pt x="221008" y="284690"/>
                    <a:pt x="142377" y="284690"/>
                  </a:cubicBezTo>
                  <a:cubicBezTo>
                    <a:pt x="63746" y="284690"/>
                    <a:pt x="-1" y="220960"/>
                    <a:pt x="-1" y="142345"/>
                  </a:cubicBezTo>
                  <a:cubicBezTo>
                    <a:pt x="-1" y="63730"/>
                    <a:pt x="63746" y="0"/>
                    <a:pt x="142377" y="0"/>
                  </a:cubicBezTo>
                  <a:cubicBezTo>
                    <a:pt x="221008" y="0"/>
                    <a:pt x="284754" y="63730"/>
                    <a:pt x="284754" y="142345"/>
                  </a:cubicBezTo>
                  <a:close/>
                </a:path>
              </a:pathLst>
            </a:custGeom>
            <a:solidFill>
              <a:schemeClr val="bg1"/>
            </a:solidFill>
            <a:ln w="149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sz="1350"/>
            </a:p>
          </p:txBody>
        </p:sp>
        <p:sp>
          <p:nvSpPr>
            <p:cNvPr id="3" name="ZoneTexte 2">
              <a:extLst>
                <a:ext uri="{FF2B5EF4-FFF2-40B4-BE49-F238E27FC236}">
                  <a16:creationId xmlns:a16="http://schemas.microsoft.com/office/drawing/2014/main" id="{474F0788-9A72-C45A-5552-87CFBC07BCEA}"/>
                </a:ext>
              </a:extLst>
            </p:cNvPr>
            <p:cNvSpPr txBox="1"/>
            <p:nvPr/>
          </p:nvSpPr>
          <p:spPr>
            <a:xfrm>
              <a:off x="5838922" y="925868"/>
              <a:ext cx="455680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200" b="1" dirty="0"/>
                <a:t>01</a:t>
              </a:r>
            </a:p>
          </p:txBody>
        </p:sp>
        <p:sp>
          <p:nvSpPr>
            <p:cNvPr id="4" name="ZoneTexte 3">
              <a:extLst>
                <a:ext uri="{FF2B5EF4-FFF2-40B4-BE49-F238E27FC236}">
                  <a16:creationId xmlns:a16="http://schemas.microsoft.com/office/drawing/2014/main" id="{143C493C-9A7A-7DB3-CD15-80EABCF8F904}"/>
                </a:ext>
              </a:extLst>
            </p:cNvPr>
            <p:cNvSpPr txBox="1"/>
            <p:nvPr/>
          </p:nvSpPr>
          <p:spPr>
            <a:xfrm>
              <a:off x="7474164" y="1595353"/>
              <a:ext cx="455680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200" b="1" dirty="0"/>
                <a:t>02</a:t>
              </a:r>
            </a:p>
          </p:txBody>
        </p:sp>
        <p:sp>
          <p:nvSpPr>
            <p:cNvPr id="5" name="ZoneTexte 4">
              <a:extLst>
                <a:ext uri="{FF2B5EF4-FFF2-40B4-BE49-F238E27FC236}">
                  <a16:creationId xmlns:a16="http://schemas.microsoft.com/office/drawing/2014/main" id="{E2D9D9E6-104F-D788-29AB-E507ED3A757F}"/>
                </a:ext>
              </a:extLst>
            </p:cNvPr>
            <p:cNvSpPr txBox="1"/>
            <p:nvPr/>
          </p:nvSpPr>
          <p:spPr>
            <a:xfrm>
              <a:off x="8169165" y="3181539"/>
              <a:ext cx="455680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200" b="1" dirty="0"/>
                <a:t>03</a:t>
              </a:r>
            </a:p>
          </p:txBody>
        </p:sp>
        <p:sp>
          <p:nvSpPr>
            <p:cNvPr id="6" name="ZoneTexte 5">
              <a:extLst>
                <a:ext uri="{FF2B5EF4-FFF2-40B4-BE49-F238E27FC236}">
                  <a16:creationId xmlns:a16="http://schemas.microsoft.com/office/drawing/2014/main" id="{CCADC5C2-D8FD-A7EE-C434-D0C099A4C69E}"/>
                </a:ext>
              </a:extLst>
            </p:cNvPr>
            <p:cNvSpPr txBox="1"/>
            <p:nvPr/>
          </p:nvSpPr>
          <p:spPr>
            <a:xfrm>
              <a:off x="7555600" y="4795834"/>
              <a:ext cx="455680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200" b="1" dirty="0"/>
                <a:t>04</a:t>
              </a:r>
            </a:p>
          </p:txBody>
        </p:sp>
        <p:sp>
          <p:nvSpPr>
            <p:cNvPr id="7" name="ZoneTexte 6">
              <a:extLst>
                <a:ext uri="{FF2B5EF4-FFF2-40B4-BE49-F238E27FC236}">
                  <a16:creationId xmlns:a16="http://schemas.microsoft.com/office/drawing/2014/main" id="{6C1EC185-24F4-53B4-14C2-7B5BE5256FC9}"/>
                </a:ext>
              </a:extLst>
            </p:cNvPr>
            <p:cNvSpPr txBox="1"/>
            <p:nvPr/>
          </p:nvSpPr>
          <p:spPr>
            <a:xfrm>
              <a:off x="5956866" y="5554259"/>
              <a:ext cx="455680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200" b="1" dirty="0"/>
                <a:t>05</a:t>
              </a:r>
            </a:p>
          </p:txBody>
        </p:sp>
        <p:sp>
          <p:nvSpPr>
            <p:cNvPr id="8" name="ZoneTexte 7">
              <a:extLst>
                <a:ext uri="{FF2B5EF4-FFF2-40B4-BE49-F238E27FC236}">
                  <a16:creationId xmlns:a16="http://schemas.microsoft.com/office/drawing/2014/main" id="{27002B94-A64C-8B85-1DFD-BC55249137D1}"/>
                </a:ext>
              </a:extLst>
            </p:cNvPr>
            <p:cNvSpPr txBox="1"/>
            <p:nvPr/>
          </p:nvSpPr>
          <p:spPr>
            <a:xfrm>
              <a:off x="4286543" y="4920139"/>
              <a:ext cx="455680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200" b="1" dirty="0"/>
                <a:t>06</a:t>
              </a:r>
            </a:p>
          </p:txBody>
        </p:sp>
        <p:sp>
          <p:nvSpPr>
            <p:cNvPr id="9" name="ZoneTexte 8">
              <a:extLst>
                <a:ext uri="{FF2B5EF4-FFF2-40B4-BE49-F238E27FC236}">
                  <a16:creationId xmlns:a16="http://schemas.microsoft.com/office/drawing/2014/main" id="{9DCE5AB4-4844-5A8F-FC40-CD3096BABCCD}"/>
                </a:ext>
              </a:extLst>
            </p:cNvPr>
            <p:cNvSpPr txBox="1"/>
            <p:nvPr/>
          </p:nvSpPr>
          <p:spPr>
            <a:xfrm>
              <a:off x="3566566" y="3271988"/>
              <a:ext cx="455680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200" b="1" dirty="0"/>
                <a:t>07</a:t>
              </a:r>
            </a:p>
          </p:txBody>
        </p:sp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id="{F665BB04-C48C-4456-73CB-B3743A590F53}"/>
                </a:ext>
              </a:extLst>
            </p:cNvPr>
            <p:cNvSpPr txBox="1"/>
            <p:nvPr/>
          </p:nvSpPr>
          <p:spPr>
            <a:xfrm>
              <a:off x="4233741" y="1638025"/>
              <a:ext cx="455680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200" b="1" dirty="0"/>
                <a:t>08</a:t>
              </a:r>
            </a:p>
          </p:txBody>
        </p:sp>
      </p:grpSp>
      <p:pic>
        <p:nvPicPr>
          <p:cNvPr id="11" name="Graphic 31" descr="Users with solid fill">
            <a:extLst>
              <a:ext uri="{FF2B5EF4-FFF2-40B4-BE49-F238E27FC236}">
                <a16:creationId xmlns:a16="http://schemas.microsoft.com/office/drawing/2014/main" id="{5EF1C6A9-3FEF-CC96-80D6-8297170091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4143175" y="3241715"/>
            <a:ext cx="857651" cy="857651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61B5D5CF-0CB8-33C9-83B4-8E292EEEF5DC}"/>
              </a:ext>
            </a:extLst>
          </p:cNvPr>
          <p:cNvGrpSpPr/>
          <p:nvPr/>
        </p:nvGrpSpPr>
        <p:grpSpPr>
          <a:xfrm>
            <a:off x="6297974" y="1550985"/>
            <a:ext cx="2194560" cy="952227"/>
            <a:chOff x="8921977" y="1170335"/>
            <a:chExt cx="2926080" cy="1269634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CE1FC56B-6160-AF3A-8991-6C82325C4224}"/>
                </a:ext>
              </a:extLst>
            </p:cNvPr>
            <p:cNvSpPr txBox="1"/>
            <p:nvPr/>
          </p:nvSpPr>
          <p:spPr>
            <a:xfrm>
              <a:off x="8921977" y="1170335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noProof="1">
                  <a:solidFill>
                    <a:schemeClr val="accent3"/>
                  </a:solidFill>
                </a:rPr>
                <a:t>Lorem Ipsum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75D19ADC-3FA9-B866-8FBE-EB70587D7F4C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73866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sodales. 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30F9EA73-D5B8-BCE2-6E2F-7895A8CCD592}"/>
              </a:ext>
            </a:extLst>
          </p:cNvPr>
          <p:cNvGrpSpPr/>
          <p:nvPr/>
        </p:nvGrpSpPr>
        <p:grpSpPr>
          <a:xfrm>
            <a:off x="651466" y="1550987"/>
            <a:ext cx="2194560" cy="952227"/>
            <a:chOff x="332936" y="2555951"/>
            <a:chExt cx="2926080" cy="1269634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9F182FD8-4ECB-8A6D-75EC-027C5A63FA72}"/>
                </a:ext>
              </a:extLst>
            </p:cNvPr>
            <p:cNvSpPr txBox="1"/>
            <p:nvPr/>
          </p:nvSpPr>
          <p:spPr>
            <a:xfrm>
              <a:off x="332936" y="2555951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000" b="1" noProof="1">
                  <a:solidFill>
                    <a:schemeClr val="accent1"/>
                  </a:solidFill>
                </a:rPr>
                <a:t>Lorem Ipsum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7DC41D80-1928-C724-3E9C-6711FD53CAE2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73866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sodales. 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C0CE4AB6-FEA6-0465-889E-D2FADE1FBA29}"/>
              </a:ext>
            </a:extLst>
          </p:cNvPr>
          <p:cNvGrpSpPr/>
          <p:nvPr/>
        </p:nvGrpSpPr>
        <p:grpSpPr>
          <a:xfrm>
            <a:off x="6715872" y="2660439"/>
            <a:ext cx="2194560" cy="952227"/>
            <a:chOff x="8921977" y="1170335"/>
            <a:chExt cx="2926080" cy="1269634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823FE6A7-CA93-FBA0-788A-8ADFCF0D173C}"/>
                </a:ext>
              </a:extLst>
            </p:cNvPr>
            <p:cNvSpPr txBox="1"/>
            <p:nvPr/>
          </p:nvSpPr>
          <p:spPr>
            <a:xfrm>
              <a:off x="8921977" y="1170335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noProof="1">
                  <a:solidFill>
                    <a:schemeClr val="accent5"/>
                  </a:solidFill>
                </a:rPr>
                <a:t>Lorem Ipsum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933E7642-DC67-47F4-29D9-EE5EB8E41B4C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73866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sodales. 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289EB73E-E80E-C416-795E-FD126CD6DBFC}"/>
              </a:ext>
            </a:extLst>
          </p:cNvPr>
          <p:cNvGrpSpPr/>
          <p:nvPr/>
        </p:nvGrpSpPr>
        <p:grpSpPr>
          <a:xfrm>
            <a:off x="6715872" y="3769893"/>
            <a:ext cx="2194560" cy="952227"/>
            <a:chOff x="8921977" y="1170335"/>
            <a:chExt cx="2926080" cy="1269634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8F849FDA-9C94-A8B7-6BBE-EE8EF9DC0591}"/>
                </a:ext>
              </a:extLst>
            </p:cNvPr>
            <p:cNvSpPr txBox="1"/>
            <p:nvPr/>
          </p:nvSpPr>
          <p:spPr>
            <a:xfrm>
              <a:off x="8921977" y="1170335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noProof="1">
                  <a:solidFill>
                    <a:schemeClr val="accent4"/>
                  </a:solidFill>
                </a:rPr>
                <a:t>Lorem Ipsum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AEA5CB1F-A3A9-74B4-E9E4-3237ED8B3DCD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73866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sodales. 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09B865F9-CB1B-2F8A-1AE2-6DE78B622DB9}"/>
              </a:ext>
            </a:extLst>
          </p:cNvPr>
          <p:cNvGrpSpPr/>
          <p:nvPr/>
        </p:nvGrpSpPr>
        <p:grpSpPr>
          <a:xfrm>
            <a:off x="6297974" y="4879347"/>
            <a:ext cx="2194560" cy="952227"/>
            <a:chOff x="8921977" y="1170335"/>
            <a:chExt cx="2926080" cy="1269634"/>
          </a:xfrm>
        </p:grpSpPr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FA0E29CA-A06F-3848-F7D8-D11E6B16DC28}"/>
                </a:ext>
              </a:extLst>
            </p:cNvPr>
            <p:cNvSpPr txBox="1"/>
            <p:nvPr/>
          </p:nvSpPr>
          <p:spPr>
            <a:xfrm>
              <a:off x="8921977" y="1170335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noProof="1">
                  <a:solidFill>
                    <a:srgbClr val="805AAB"/>
                  </a:solidFill>
                </a:rPr>
                <a:t>Lorem Ipsum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F6B2DD13-85A3-F80A-10DD-9C673F28002D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73866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sodales. </a:t>
              </a: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E4FC28A1-C64A-29AD-C2A3-C90AB6D21D2A}"/>
              </a:ext>
            </a:extLst>
          </p:cNvPr>
          <p:cNvGrpSpPr/>
          <p:nvPr/>
        </p:nvGrpSpPr>
        <p:grpSpPr>
          <a:xfrm>
            <a:off x="234662" y="2660441"/>
            <a:ext cx="2194560" cy="952227"/>
            <a:chOff x="332936" y="2555951"/>
            <a:chExt cx="2926080" cy="1269634"/>
          </a:xfrm>
        </p:grpSpPr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C2BCDF8C-B001-6B80-1D70-947B2171684B}"/>
                </a:ext>
              </a:extLst>
            </p:cNvPr>
            <p:cNvSpPr txBox="1"/>
            <p:nvPr/>
          </p:nvSpPr>
          <p:spPr>
            <a:xfrm>
              <a:off x="332936" y="2555951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000" b="1" noProof="1">
                  <a:solidFill>
                    <a:srgbClr val="CEBA8B"/>
                  </a:solidFill>
                </a:rPr>
                <a:t>Lorem Ipsum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0EFB390A-3FB8-A88D-EF4E-CD13CD4798AB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73866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sodales. 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51438D79-35C5-A96F-8062-CBE447C59A32}"/>
              </a:ext>
            </a:extLst>
          </p:cNvPr>
          <p:cNvGrpSpPr/>
          <p:nvPr/>
        </p:nvGrpSpPr>
        <p:grpSpPr>
          <a:xfrm>
            <a:off x="234662" y="3769895"/>
            <a:ext cx="2194560" cy="952227"/>
            <a:chOff x="332936" y="2555951"/>
            <a:chExt cx="2926080" cy="1269634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DFC9842D-0B8D-FB5F-1BC6-A30593CB41AE}"/>
                </a:ext>
              </a:extLst>
            </p:cNvPr>
            <p:cNvSpPr txBox="1"/>
            <p:nvPr/>
          </p:nvSpPr>
          <p:spPr>
            <a:xfrm>
              <a:off x="332936" y="2555951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000" b="1" noProof="1">
                  <a:solidFill>
                    <a:srgbClr val="F595A6"/>
                  </a:solidFill>
                </a:rPr>
                <a:t>Lorem Ipsum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7F9AAD23-E6CB-A849-1542-585F65B7D0F7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73866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sodales. </a:t>
              </a:r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36F74C13-F425-7E51-268C-97670BEAC8C0}"/>
              </a:ext>
            </a:extLst>
          </p:cNvPr>
          <p:cNvGrpSpPr/>
          <p:nvPr/>
        </p:nvGrpSpPr>
        <p:grpSpPr>
          <a:xfrm>
            <a:off x="651466" y="4879349"/>
            <a:ext cx="2194560" cy="952227"/>
            <a:chOff x="332936" y="2555951"/>
            <a:chExt cx="2926080" cy="1269634"/>
          </a:xfrm>
        </p:grpSpPr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2EB74B7C-719A-43DA-43C3-A518AA2C0C63}"/>
                </a:ext>
              </a:extLst>
            </p:cNvPr>
            <p:cNvSpPr txBox="1"/>
            <p:nvPr/>
          </p:nvSpPr>
          <p:spPr>
            <a:xfrm>
              <a:off x="332936" y="2555951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000" b="1" noProof="1">
                  <a:solidFill>
                    <a:schemeClr val="accent2"/>
                  </a:solidFill>
                </a:rPr>
                <a:t>Lorem Ipsum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2AACE72D-EDDE-EC4C-42FC-0036EB42BD5B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73866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74471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02DC13D-C6C8-1599-62FA-B357BC1A4866}"/>
              </a:ext>
            </a:extLst>
          </p:cNvPr>
          <p:cNvSpPr txBox="1"/>
          <p:nvPr/>
        </p:nvSpPr>
        <p:spPr>
          <a:xfrm>
            <a:off x="55557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10516</TotalTime>
  <Words>520</Words>
  <Application>Microsoft Office PowerPoint</Application>
  <PresentationFormat>On-screen Show (4:3)</PresentationFormat>
  <Paragraphs>57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Eight-Arrows Converging Cycle – Slide Template</vt:lpstr>
      <vt:lpstr>Eight-Arrows Converging Cycle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Eight-Arrows Converging Cycle</dc:title>
  <dc:creator>PresentationGO.com</dc:creator>
  <dc:description>© Copyright PresentationGO.com - Do not distribute or sale without written permission.</dc:description>
  <cp:lastModifiedBy>Christophe Barroche</cp:lastModifiedBy>
  <cp:revision>34</cp:revision>
  <dcterms:created xsi:type="dcterms:W3CDTF">2014-11-26T05:14:11Z</dcterms:created>
  <dcterms:modified xsi:type="dcterms:W3CDTF">2025-09-10T16:20:23Z</dcterms:modified>
  <cp:category>Charts &amp; Diagrams</cp:category>
</cp:coreProperties>
</file>