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92" r:id="rId4"/>
    <p:sldId id="397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BA8B"/>
    <a:srgbClr val="F595A6"/>
    <a:srgbClr val="805AAB"/>
    <a:srgbClr val="A26700"/>
    <a:srgbClr val="D0BA94"/>
    <a:srgbClr val="941651"/>
    <a:srgbClr val="FF9BA4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 varScale="1">
        <p:scale>
          <a:sx n="125" d="100"/>
          <a:sy n="125" d="100"/>
        </p:scale>
        <p:origin x="880" y="1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360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CAFAB-CA7B-5038-3BFF-F1157253C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7BD9D9-2993-9716-E6DC-1D65FC573E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63C760-C5C9-165D-78D6-31E043811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C9448-2140-9AC5-B9BE-392487F76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42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7994E-D955-4FC0-EB55-09C0A8872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5F233-1840-42BA-19D1-08AB41FB6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Eight-Arrows Converging Cycle – Slide Template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C30106B-0578-9770-D4E8-B2E300D2C39E}"/>
              </a:ext>
            </a:extLst>
          </p:cNvPr>
          <p:cNvGrpSpPr/>
          <p:nvPr/>
        </p:nvGrpSpPr>
        <p:grpSpPr>
          <a:xfrm>
            <a:off x="3598172" y="930309"/>
            <a:ext cx="4995656" cy="4997383"/>
            <a:chOff x="3597878" y="930308"/>
            <a:chExt cx="4995656" cy="4997383"/>
          </a:xfrm>
        </p:grpSpPr>
        <p:sp>
          <p:nvSpPr>
            <p:cNvPr id="83" name="Forme libre 82">
              <a:extLst>
                <a:ext uri="{FF2B5EF4-FFF2-40B4-BE49-F238E27FC236}">
                  <a16:creationId xmlns:a16="http://schemas.microsoft.com/office/drawing/2014/main" id="{32313324-A775-4BB1-6DFA-98256C3BE4F8}"/>
                </a:ext>
              </a:extLst>
            </p:cNvPr>
            <p:cNvSpPr/>
            <p:nvPr/>
          </p:nvSpPr>
          <p:spPr>
            <a:xfrm>
              <a:off x="6559192" y="2265016"/>
              <a:ext cx="2022785" cy="1293856"/>
            </a:xfrm>
            <a:custGeom>
              <a:avLst/>
              <a:gdLst>
                <a:gd name="connsiteX0" fmla="*/ 814402 w 1802795"/>
                <a:gd name="connsiteY0" fmla="*/ 0 h 1153142"/>
                <a:gd name="connsiteX1" fmla="*/ 120797 w 1802795"/>
                <a:gd name="connsiteY1" fmla="*/ 284389 h 1153142"/>
                <a:gd name="connsiteX2" fmla="*/ 0 w 1802795"/>
                <a:gd name="connsiteY2" fmla="*/ 163621 h 1153142"/>
                <a:gd name="connsiteX3" fmla="*/ 0 w 1802795"/>
                <a:gd name="connsiteY3" fmla="*/ 628864 h 1153142"/>
                <a:gd name="connsiteX4" fmla="*/ 465353 w 1802795"/>
                <a:gd name="connsiteY4" fmla="*/ 628864 h 1153142"/>
                <a:gd name="connsiteX5" fmla="*/ 353996 w 1802795"/>
                <a:gd name="connsiteY5" fmla="*/ 517536 h 1153142"/>
                <a:gd name="connsiteX6" fmla="*/ 814402 w 1802795"/>
                <a:gd name="connsiteY6" fmla="*/ 329790 h 1153142"/>
                <a:gd name="connsiteX7" fmla="*/ 1473080 w 1802795"/>
                <a:gd name="connsiteY7" fmla="*/ 988322 h 1153142"/>
                <a:gd name="connsiteX8" fmla="*/ 1637938 w 1802795"/>
                <a:gd name="connsiteY8" fmla="*/ 1153142 h 1153142"/>
                <a:gd name="connsiteX9" fmla="*/ 1802795 w 1802795"/>
                <a:gd name="connsiteY9" fmla="*/ 988322 h 1153142"/>
                <a:gd name="connsiteX10" fmla="*/ 814402 w 1802795"/>
                <a:gd name="connsiteY10" fmla="*/ 150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814402" y="0"/>
                  </a:moveTo>
                  <a:cubicBezTo>
                    <a:pt x="552875" y="0"/>
                    <a:pt x="306942" y="100990"/>
                    <a:pt x="120797" y="284389"/>
                  </a:cubicBezTo>
                  <a:lnTo>
                    <a:pt x="0" y="163621"/>
                  </a:lnTo>
                  <a:lnTo>
                    <a:pt x="0" y="628864"/>
                  </a:lnTo>
                  <a:lnTo>
                    <a:pt x="465353" y="628864"/>
                  </a:lnTo>
                  <a:lnTo>
                    <a:pt x="353996" y="517536"/>
                  </a:lnTo>
                  <a:cubicBezTo>
                    <a:pt x="477793" y="396468"/>
                    <a:pt x="640997" y="329790"/>
                    <a:pt x="814402" y="329790"/>
                  </a:cubicBezTo>
                  <a:cubicBezTo>
                    <a:pt x="1177539" y="329790"/>
                    <a:pt x="1473080" y="625268"/>
                    <a:pt x="1473080" y="988322"/>
                  </a:cubicBezTo>
                  <a:cubicBezTo>
                    <a:pt x="1473080" y="1079423"/>
                    <a:pt x="1546822" y="1153142"/>
                    <a:pt x="1637938" y="1153142"/>
                  </a:cubicBezTo>
                  <a:cubicBezTo>
                    <a:pt x="1729060" y="1153142"/>
                    <a:pt x="1802795" y="1079423"/>
                    <a:pt x="1802795" y="988322"/>
                  </a:cubicBezTo>
                  <a:cubicBezTo>
                    <a:pt x="1802795" y="443367"/>
                    <a:pt x="1359330" y="150"/>
                    <a:pt x="814402" y="150"/>
                  </a:cubicBezTo>
                  <a:close/>
                </a:path>
              </a:pathLst>
            </a:custGeom>
            <a:solidFill>
              <a:schemeClr val="accent5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4" name="Forme libre 83">
              <a:extLst>
                <a:ext uri="{FF2B5EF4-FFF2-40B4-BE49-F238E27FC236}">
                  <a16:creationId xmlns:a16="http://schemas.microsoft.com/office/drawing/2014/main" id="{E974083C-B56E-402C-3262-319399B1C564}"/>
                </a:ext>
              </a:extLst>
            </p:cNvPr>
            <p:cNvSpPr/>
            <p:nvPr/>
          </p:nvSpPr>
          <p:spPr>
            <a:xfrm>
              <a:off x="8237254" y="3206492"/>
              <a:ext cx="319502" cy="319429"/>
            </a:xfrm>
            <a:custGeom>
              <a:avLst/>
              <a:gdLst>
                <a:gd name="connsiteX0" fmla="*/ 284751 w 284754"/>
                <a:gd name="connsiteY0" fmla="*/ 142345 h 284689"/>
                <a:gd name="connsiteX1" fmla="*/ 142374 w 284754"/>
                <a:gd name="connsiteY1" fmla="*/ 284689 h 284689"/>
                <a:gd name="connsiteX2" fmla="*/ -3 w 284754"/>
                <a:gd name="connsiteY2" fmla="*/ 142345 h 284689"/>
                <a:gd name="connsiteX3" fmla="*/ 142374 w 284754"/>
                <a:gd name="connsiteY3" fmla="*/ 0 h 284689"/>
                <a:gd name="connsiteX4" fmla="*/ 284751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1" y="142345"/>
                  </a:moveTo>
                  <a:cubicBezTo>
                    <a:pt x="284751" y="220959"/>
                    <a:pt x="221005" y="284689"/>
                    <a:pt x="142374" y="284689"/>
                  </a:cubicBezTo>
                  <a:cubicBezTo>
                    <a:pt x="63743" y="284689"/>
                    <a:pt x="-3" y="220959"/>
                    <a:pt x="-3" y="142345"/>
                  </a:cubicBezTo>
                  <a:cubicBezTo>
                    <a:pt x="-3" y="63730"/>
                    <a:pt x="63743" y="0"/>
                    <a:pt x="142374" y="0"/>
                  </a:cubicBezTo>
                  <a:cubicBezTo>
                    <a:pt x="221005" y="0"/>
                    <a:pt x="284751" y="63730"/>
                    <a:pt x="284751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1" name="Forme libre 80">
              <a:extLst>
                <a:ext uri="{FF2B5EF4-FFF2-40B4-BE49-F238E27FC236}">
                  <a16:creationId xmlns:a16="http://schemas.microsoft.com/office/drawing/2014/main" id="{158A8CBC-3478-A275-575B-C99DF26A158A}"/>
                </a:ext>
              </a:extLst>
            </p:cNvPr>
            <p:cNvSpPr/>
            <p:nvPr/>
          </p:nvSpPr>
          <p:spPr>
            <a:xfrm>
              <a:off x="5753548" y="1324341"/>
              <a:ext cx="2138896" cy="1469079"/>
            </a:xfrm>
            <a:custGeom>
              <a:avLst/>
              <a:gdLst>
                <a:gd name="connsiteX0" fmla="*/ 460099 w 1906279"/>
                <a:gd name="connsiteY0" fmla="*/ 289073 h 1309308"/>
                <a:gd name="connsiteX1" fmla="*/ 170851 w 1906279"/>
                <a:gd name="connsiteY1" fmla="*/ 980418 h 1309308"/>
                <a:gd name="connsiteX2" fmla="*/ 0 w 1906279"/>
                <a:gd name="connsiteY2" fmla="*/ 980418 h 1309308"/>
                <a:gd name="connsiteX3" fmla="*/ 328962 w 1906279"/>
                <a:gd name="connsiteY3" fmla="*/ 1309309 h 1309308"/>
                <a:gd name="connsiteX4" fmla="*/ 657931 w 1906279"/>
                <a:gd name="connsiteY4" fmla="*/ 980418 h 1309308"/>
                <a:gd name="connsiteX5" fmla="*/ 500420 w 1906279"/>
                <a:gd name="connsiteY5" fmla="*/ 980418 h 1309308"/>
                <a:gd name="connsiteX6" fmla="*/ 693152 w 1906279"/>
                <a:gd name="connsiteY6" fmla="*/ 522068 h 1309308"/>
                <a:gd name="connsiteX7" fmla="*/ 1624744 w 1906279"/>
                <a:gd name="connsiteY7" fmla="*/ 522068 h 1309308"/>
                <a:gd name="connsiteX8" fmla="*/ 1857943 w 1906279"/>
                <a:gd name="connsiteY8" fmla="*/ 522068 h 1309308"/>
                <a:gd name="connsiteX9" fmla="*/ 1857943 w 1906279"/>
                <a:gd name="connsiteY9" fmla="*/ 288923 h 1309308"/>
                <a:gd name="connsiteX10" fmla="*/ 460099 w 1906279"/>
                <a:gd name="connsiteY10" fmla="*/ 288923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460099" y="289073"/>
                  </a:moveTo>
                  <a:cubicBezTo>
                    <a:pt x="275161" y="473970"/>
                    <a:pt x="172651" y="719253"/>
                    <a:pt x="170851" y="980418"/>
                  </a:cubicBezTo>
                  <a:lnTo>
                    <a:pt x="0" y="980418"/>
                  </a:lnTo>
                  <a:cubicBezTo>
                    <a:pt x="0" y="980418"/>
                    <a:pt x="328962" y="1309309"/>
                    <a:pt x="328962" y="1309309"/>
                  </a:cubicBezTo>
                  <a:lnTo>
                    <a:pt x="657931" y="980418"/>
                  </a:lnTo>
                  <a:lnTo>
                    <a:pt x="500420" y="980418"/>
                  </a:lnTo>
                  <a:cubicBezTo>
                    <a:pt x="502367" y="807207"/>
                    <a:pt x="570555" y="644784"/>
                    <a:pt x="693152" y="522068"/>
                  </a:cubicBezTo>
                  <a:cubicBezTo>
                    <a:pt x="950033" y="265248"/>
                    <a:pt x="1367870" y="265248"/>
                    <a:pt x="1624744" y="522068"/>
                  </a:cubicBezTo>
                  <a:cubicBezTo>
                    <a:pt x="1689192" y="586498"/>
                    <a:pt x="1793502" y="586498"/>
                    <a:pt x="1857943" y="522068"/>
                  </a:cubicBezTo>
                  <a:cubicBezTo>
                    <a:pt x="1922392" y="457639"/>
                    <a:pt x="1922392" y="353352"/>
                    <a:pt x="1857943" y="288923"/>
                  </a:cubicBezTo>
                  <a:cubicBezTo>
                    <a:pt x="1472626" y="-96308"/>
                    <a:pt x="845569" y="-96308"/>
                    <a:pt x="460099" y="288923"/>
                  </a:cubicBezTo>
                  <a:close/>
                </a:path>
              </a:pathLst>
            </a:custGeom>
            <a:solidFill>
              <a:schemeClr val="accent3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2" name="Forme libre 81">
              <a:extLst>
                <a:ext uri="{FF2B5EF4-FFF2-40B4-BE49-F238E27FC236}">
                  <a16:creationId xmlns:a16="http://schemas.microsoft.com/office/drawing/2014/main" id="{6575F4FD-704E-07D8-22A6-CC113548594A}"/>
                </a:ext>
              </a:extLst>
            </p:cNvPr>
            <p:cNvSpPr/>
            <p:nvPr/>
          </p:nvSpPr>
          <p:spPr>
            <a:xfrm>
              <a:off x="7542253" y="1614391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0 w 284754"/>
                <a:gd name="connsiteY1" fmla="*/ 284689 h 284689"/>
                <a:gd name="connsiteX2" fmla="*/ 3 w 284754"/>
                <a:gd name="connsiteY2" fmla="*/ 142344 h 284689"/>
                <a:gd name="connsiteX3" fmla="*/ 142380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1" y="284689"/>
                    <a:pt x="142380" y="284689"/>
                  </a:cubicBezTo>
                  <a:cubicBezTo>
                    <a:pt x="63750" y="284689"/>
                    <a:pt x="3" y="220959"/>
                    <a:pt x="3" y="142344"/>
                  </a:cubicBezTo>
                  <a:cubicBezTo>
                    <a:pt x="3" y="63730"/>
                    <a:pt x="63750" y="0"/>
                    <a:pt x="142380" y="0"/>
                  </a:cubicBezTo>
                  <a:cubicBezTo>
                    <a:pt x="221011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9" name="Forme libre 78">
              <a:extLst>
                <a:ext uri="{FF2B5EF4-FFF2-40B4-BE49-F238E27FC236}">
                  <a16:creationId xmlns:a16="http://schemas.microsoft.com/office/drawing/2014/main" id="{BB379BC3-71B0-5544-E724-D4BEDCDAEDE4}"/>
                </a:ext>
              </a:extLst>
            </p:cNvPr>
            <p:cNvSpPr/>
            <p:nvPr/>
          </p:nvSpPr>
          <p:spPr>
            <a:xfrm>
              <a:off x="4963702" y="930308"/>
              <a:ext cx="1294150" cy="2022323"/>
            </a:xfrm>
            <a:custGeom>
              <a:avLst/>
              <a:gdLst>
                <a:gd name="connsiteX0" fmla="*/ 0 w 1153404"/>
                <a:gd name="connsiteY0" fmla="*/ 988172 h 1802384"/>
                <a:gd name="connsiteX1" fmla="*/ 284454 w 1153404"/>
                <a:gd name="connsiteY1" fmla="*/ 1681616 h 1802384"/>
                <a:gd name="connsiteX2" fmla="*/ 163658 w 1153404"/>
                <a:gd name="connsiteY2" fmla="*/ 1802384 h 1802384"/>
                <a:gd name="connsiteX3" fmla="*/ 629011 w 1153404"/>
                <a:gd name="connsiteY3" fmla="*/ 1802384 h 1802384"/>
                <a:gd name="connsiteX4" fmla="*/ 629011 w 1153404"/>
                <a:gd name="connsiteY4" fmla="*/ 1337142 h 1802384"/>
                <a:gd name="connsiteX5" fmla="*/ 517654 w 1153404"/>
                <a:gd name="connsiteY5" fmla="*/ 1448470 h 1802384"/>
                <a:gd name="connsiteX6" fmla="*/ 329869 w 1153404"/>
                <a:gd name="connsiteY6" fmla="*/ 988172 h 1802384"/>
                <a:gd name="connsiteX7" fmla="*/ 988547 w 1153404"/>
                <a:gd name="connsiteY7" fmla="*/ 329640 h 1802384"/>
                <a:gd name="connsiteX8" fmla="*/ 1153404 w 1153404"/>
                <a:gd name="connsiteY8" fmla="*/ 164820 h 1802384"/>
                <a:gd name="connsiteX9" fmla="*/ 988547 w 1153404"/>
                <a:gd name="connsiteY9" fmla="*/ 0 h 1802384"/>
                <a:gd name="connsiteX10" fmla="*/ 154 w 1153404"/>
                <a:gd name="connsiteY10" fmla="*/ 988172 h 180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04" h="1802384">
                  <a:moveTo>
                    <a:pt x="0" y="988172"/>
                  </a:moveTo>
                  <a:cubicBezTo>
                    <a:pt x="0" y="1249637"/>
                    <a:pt x="101016" y="1495518"/>
                    <a:pt x="284454" y="1681616"/>
                  </a:cubicBezTo>
                  <a:lnTo>
                    <a:pt x="163658" y="1802384"/>
                  </a:lnTo>
                  <a:lnTo>
                    <a:pt x="629011" y="1802384"/>
                  </a:lnTo>
                  <a:lnTo>
                    <a:pt x="629011" y="1337142"/>
                  </a:lnTo>
                  <a:lnTo>
                    <a:pt x="517654" y="1448470"/>
                  </a:lnTo>
                  <a:cubicBezTo>
                    <a:pt x="396557" y="1324705"/>
                    <a:pt x="329869" y="1161533"/>
                    <a:pt x="329869" y="988172"/>
                  </a:cubicBezTo>
                  <a:cubicBezTo>
                    <a:pt x="329869" y="625118"/>
                    <a:pt x="625410" y="329640"/>
                    <a:pt x="988547" y="329640"/>
                  </a:cubicBezTo>
                  <a:cubicBezTo>
                    <a:pt x="1079669" y="329640"/>
                    <a:pt x="1153404" y="255921"/>
                    <a:pt x="1153404" y="164820"/>
                  </a:cubicBezTo>
                  <a:cubicBezTo>
                    <a:pt x="1153404" y="73720"/>
                    <a:pt x="1079669" y="0"/>
                    <a:pt x="988547" y="0"/>
                  </a:cubicBezTo>
                  <a:cubicBezTo>
                    <a:pt x="443472" y="0"/>
                    <a:pt x="154" y="443367"/>
                    <a:pt x="154" y="988172"/>
                  </a:cubicBezTo>
                  <a:close/>
                </a:path>
              </a:pathLst>
            </a:custGeom>
            <a:solidFill>
              <a:schemeClr val="accent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0" name="Forme libre 79">
              <a:extLst>
                <a:ext uri="{FF2B5EF4-FFF2-40B4-BE49-F238E27FC236}">
                  <a16:creationId xmlns:a16="http://schemas.microsoft.com/office/drawing/2014/main" id="{A9ABB07D-42D7-D697-480D-00BC1364F793}"/>
                </a:ext>
              </a:extLst>
            </p:cNvPr>
            <p:cNvSpPr/>
            <p:nvPr/>
          </p:nvSpPr>
          <p:spPr>
            <a:xfrm>
              <a:off x="5905394" y="955527"/>
              <a:ext cx="319502" cy="319429"/>
            </a:xfrm>
            <a:custGeom>
              <a:avLst/>
              <a:gdLst>
                <a:gd name="connsiteX0" fmla="*/ 284753 w 284754"/>
                <a:gd name="connsiteY0" fmla="*/ 142344 h 284689"/>
                <a:gd name="connsiteX1" fmla="*/ 142375 w 284754"/>
                <a:gd name="connsiteY1" fmla="*/ 284689 h 284689"/>
                <a:gd name="connsiteX2" fmla="*/ -2 w 284754"/>
                <a:gd name="connsiteY2" fmla="*/ 142344 h 284689"/>
                <a:gd name="connsiteX3" fmla="*/ 142375 w 284754"/>
                <a:gd name="connsiteY3" fmla="*/ 0 h 284689"/>
                <a:gd name="connsiteX4" fmla="*/ 284753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4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4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7" name="Forme libre 76">
              <a:extLst>
                <a:ext uri="{FF2B5EF4-FFF2-40B4-BE49-F238E27FC236}">
                  <a16:creationId xmlns:a16="http://schemas.microsoft.com/office/drawing/2014/main" id="{31CD774A-F597-6827-8A24-FCBCC9251F23}"/>
                </a:ext>
              </a:extLst>
            </p:cNvPr>
            <p:cNvSpPr/>
            <p:nvPr/>
          </p:nvSpPr>
          <p:spPr>
            <a:xfrm>
              <a:off x="4011711" y="1632296"/>
              <a:ext cx="1469415" cy="2138408"/>
            </a:xfrm>
            <a:custGeom>
              <a:avLst/>
              <a:gdLst>
                <a:gd name="connsiteX0" fmla="*/ 289141 w 1309608"/>
                <a:gd name="connsiteY0" fmla="*/ 1445847 h 1905844"/>
                <a:gd name="connsiteX1" fmla="*/ 980647 w 1309608"/>
                <a:gd name="connsiteY1" fmla="*/ 1735032 h 1905844"/>
                <a:gd name="connsiteX2" fmla="*/ 980647 w 1309608"/>
                <a:gd name="connsiteY2" fmla="*/ 1905845 h 1905844"/>
                <a:gd name="connsiteX3" fmla="*/ 1309609 w 1309608"/>
                <a:gd name="connsiteY3" fmla="*/ 1576954 h 1905844"/>
                <a:gd name="connsiteX4" fmla="*/ 980647 w 1309608"/>
                <a:gd name="connsiteY4" fmla="*/ 1248063 h 1905844"/>
                <a:gd name="connsiteX5" fmla="*/ 980647 w 1309608"/>
                <a:gd name="connsiteY5" fmla="*/ 1405541 h 1905844"/>
                <a:gd name="connsiteX6" fmla="*/ 522187 w 1309608"/>
                <a:gd name="connsiteY6" fmla="*/ 1212851 h 1905844"/>
                <a:gd name="connsiteX7" fmla="*/ 522187 w 1309608"/>
                <a:gd name="connsiteY7" fmla="*/ 281468 h 1905844"/>
                <a:gd name="connsiteX8" fmla="*/ 522187 w 1309608"/>
                <a:gd name="connsiteY8" fmla="*/ 48322 h 1905844"/>
                <a:gd name="connsiteX9" fmla="*/ 288988 w 1309608"/>
                <a:gd name="connsiteY9" fmla="*/ 48322 h 1905844"/>
                <a:gd name="connsiteX10" fmla="*/ 288988 w 1309608"/>
                <a:gd name="connsiteY10" fmla="*/ 1445847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289141" y="1445847"/>
                  </a:moveTo>
                  <a:cubicBezTo>
                    <a:pt x="474080" y="1630745"/>
                    <a:pt x="719420" y="1733234"/>
                    <a:pt x="980647" y="1735032"/>
                  </a:cubicBezTo>
                  <a:lnTo>
                    <a:pt x="980647" y="1905845"/>
                  </a:lnTo>
                  <a:cubicBezTo>
                    <a:pt x="980647" y="1905845"/>
                    <a:pt x="1309609" y="1576954"/>
                    <a:pt x="1309609" y="1576954"/>
                  </a:cubicBezTo>
                  <a:lnTo>
                    <a:pt x="980647" y="1248063"/>
                  </a:lnTo>
                  <a:lnTo>
                    <a:pt x="980647" y="1405541"/>
                  </a:lnTo>
                  <a:cubicBezTo>
                    <a:pt x="807396" y="1403594"/>
                    <a:pt x="644931" y="1335417"/>
                    <a:pt x="522187" y="1212851"/>
                  </a:cubicBezTo>
                  <a:cubicBezTo>
                    <a:pt x="265314" y="956031"/>
                    <a:pt x="265314" y="538288"/>
                    <a:pt x="522187" y="281468"/>
                  </a:cubicBezTo>
                  <a:cubicBezTo>
                    <a:pt x="586636" y="217038"/>
                    <a:pt x="586636" y="112752"/>
                    <a:pt x="522187" y="48322"/>
                  </a:cubicBezTo>
                  <a:cubicBezTo>
                    <a:pt x="457746" y="-16107"/>
                    <a:pt x="353437" y="-16107"/>
                    <a:pt x="288988" y="48322"/>
                  </a:cubicBezTo>
                  <a:cubicBezTo>
                    <a:pt x="-96329" y="433551"/>
                    <a:pt x="-96329" y="1060468"/>
                    <a:pt x="288988" y="1445847"/>
                  </a:cubicBezTo>
                  <a:close/>
                </a:path>
              </a:pathLst>
            </a:custGeom>
            <a:solidFill>
              <a:srgbClr val="D0BA9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8" name="Forme libre 77">
              <a:extLst>
                <a:ext uri="{FF2B5EF4-FFF2-40B4-BE49-F238E27FC236}">
                  <a16:creationId xmlns:a16="http://schemas.microsoft.com/office/drawing/2014/main" id="{CD489116-48B9-563C-0650-49AF72678C9D}"/>
                </a:ext>
              </a:extLst>
            </p:cNvPr>
            <p:cNvSpPr/>
            <p:nvPr/>
          </p:nvSpPr>
          <p:spPr>
            <a:xfrm>
              <a:off x="4301830" y="1662978"/>
              <a:ext cx="319502" cy="319429"/>
            </a:xfrm>
            <a:custGeom>
              <a:avLst/>
              <a:gdLst>
                <a:gd name="connsiteX0" fmla="*/ 284755 w 284754"/>
                <a:gd name="connsiteY0" fmla="*/ 142345 h 284689"/>
                <a:gd name="connsiteX1" fmla="*/ 142377 w 284754"/>
                <a:gd name="connsiteY1" fmla="*/ 284689 h 284689"/>
                <a:gd name="connsiteX2" fmla="*/ 0 w 284754"/>
                <a:gd name="connsiteY2" fmla="*/ 142345 h 284689"/>
                <a:gd name="connsiteX3" fmla="*/ 142377 w 284754"/>
                <a:gd name="connsiteY3" fmla="*/ 0 h 284689"/>
                <a:gd name="connsiteX4" fmla="*/ 284755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5" y="142345"/>
                  </a:moveTo>
                  <a:cubicBezTo>
                    <a:pt x="284755" y="220959"/>
                    <a:pt x="221008" y="284689"/>
                    <a:pt x="142377" y="284689"/>
                  </a:cubicBezTo>
                  <a:cubicBezTo>
                    <a:pt x="63747" y="284689"/>
                    <a:pt x="0" y="220959"/>
                    <a:pt x="0" y="142345"/>
                  </a:cubicBezTo>
                  <a:cubicBezTo>
                    <a:pt x="0" y="63730"/>
                    <a:pt x="63747" y="0"/>
                    <a:pt x="142377" y="0"/>
                  </a:cubicBezTo>
                  <a:cubicBezTo>
                    <a:pt x="221008" y="0"/>
                    <a:pt x="284755" y="63730"/>
                    <a:pt x="284755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5" name="Forme libre 74">
              <a:extLst>
                <a:ext uri="{FF2B5EF4-FFF2-40B4-BE49-F238E27FC236}">
                  <a16:creationId xmlns:a16="http://schemas.microsoft.com/office/drawing/2014/main" id="{1293B779-0832-AE2E-7BA9-BF5384C04738}"/>
                </a:ext>
              </a:extLst>
            </p:cNvPr>
            <p:cNvSpPr/>
            <p:nvPr/>
          </p:nvSpPr>
          <p:spPr>
            <a:xfrm>
              <a:off x="3610022" y="3263989"/>
              <a:ext cx="2022785" cy="1293856"/>
            </a:xfrm>
            <a:custGeom>
              <a:avLst/>
              <a:gdLst>
                <a:gd name="connsiteX0" fmla="*/ 988400 w 1802795"/>
                <a:gd name="connsiteY0" fmla="*/ 1153142 h 1153142"/>
                <a:gd name="connsiteX1" fmla="*/ 1681999 w 1802795"/>
                <a:gd name="connsiteY1" fmla="*/ 868753 h 1153142"/>
                <a:gd name="connsiteX2" fmla="*/ 1802795 w 1802795"/>
                <a:gd name="connsiteY2" fmla="*/ 989521 h 1153142"/>
                <a:gd name="connsiteX3" fmla="*/ 1802795 w 1802795"/>
                <a:gd name="connsiteY3" fmla="*/ 524279 h 1153142"/>
                <a:gd name="connsiteX4" fmla="*/ 1337450 w 1802795"/>
                <a:gd name="connsiteY4" fmla="*/ 524279 h 1153142"/>
                <a:gd name="connsiteX5" fmla="*/ 1448799 w 1802795"/>
                <a:gd name="connsiteY5" fmla="*/ 635607 h 1153142"/>
                <a:gd name="connsiteX6" fmla="*/ 988400 w 1802795"/>
                <a:gd name="connsiteY6" fmla="*/ 823352 h 1153142"/>
                <a:gd name="connsiteX7" fmla="*/ 329716 w 1802795"/>
                <a:gd name="connsiteY7" fmla="*/ 164820 h 1153142"/>
                <a:gd name="connsiteX8" fmla="*/ 164858 w 1802795"/>
                <a:gd name="connsiteY8" fmla="*/ 0 h 1153142"/>
                <a:gd name="connsiteX9" fmla="*/ 0 w 1802795"/>
                <a:gd name="connsiteY9" fmla="*/ 164820 h 1153142"/>
                <a:gd name="connsiteX10" fmla="*/ 988400 w 1802795"/>
                <a:gd name="connsiteY10" fmla="*/ 1152992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988400" y="1153142"/>
                  </a:moveTo>
                  <a:cubicBezTo>
                    <a:pt x="1249920" y="1153142"/>
                    <a:pt x="1495861" y="1052153"/>
                    <a:pt x="1681999" y="868753"/>
                  </a:cubicBezTo>
                  <a:lnTo>
                    <a:pt x="1802795" y="989521"/>
                  </a:lnTo>
                  <a:lnTo>
                    <a:pt x="1802795" y="524279"/>
                  </a:lnTo>
                  <a:lnTo>
                    <a:pt x="1337450" y="524279"/>
                  </a:lnTo>
                  <a:lnTo>
                    <a:pt x="1448799" y="635607"/>
                  </a:lnTo>
                  <a:cubicBezTo>
                    <a:pt x="1325009" y="756674"/>
                    <a:pt x="1161798" y="823352"/>
                    <a:pt x="988400" y="823352"/>
                  </a:cubicBezTo>
                  <a:cubicBezTo>
                    <a:pt x="625264" y="823352"/>
                    <a:pt x="329716" y="527875"/>
                    <a:pt x="329716" y="164820"/>
                  </a:cubicBezTo>
                  <a:cubicBezTo>
                    <a:pt x="329716" y="73720"/>
                    <a:pt x="255980" y="0"/>
                    <a:pt x="164858" y="0"/>
                  </a:cubicBezTo>
                  <a:cubicBezTo>
                    <a:pt x="73735" y="0"/>
                    <a:pt x="0" y="73720"/>
                    <a:pt x="0" y="164820"/>
                  </a:cubicBezTo>
                  <a:cubicBezTo>
                    <a:pt x="0" y="709776"/>
                    <a:pt x="443472" y="1152992"/>
                    <a:pt x="988400" y="1152992"/>
                  </a:cubicBezTo>
                  <a:close/>
                </a:path>
              </a:pathLst>
            </a:custGeom>
            <a:solidFill>
              <a:schemeClr val="accent6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6" name="Forme libre 75">
              <a:extLst>
                <a:ext uri="{FF2B5EF4-FFF2-40B4-BE49-F238E27FC236}">
                  <a16:creationId xmlns:a16="http://schemas.microsoft.com/office/drawing/2014/main" id="{FD78753E-43AD-1AC0-83A3-83F60BE0BEAD}"/>
                </a:ext>
              </a:extLst>
            </p:cNvPr>
            <p:cNvSpPr/>
            <p:nvPr/>
          </p:nvSpPr>
          <p:spPr>
            <a:xfrm>
              <a:off x="3635247" y="3296941"/>
              <a:ext cx="319502" cy="319429"/>
            </a:xfrm>
            <a:custGeom>
              <a:avLst/>
              <a:gdLst>
                <a:gd name="connsiteX0" fmla="*/ 284753 w 284754"/>
                <a:gd name="connsiteY0" fmla="*/ 142345 h 284689"/>
                <a:gd name="connsiteX1" fmla="*/ 142375 w 284754"/>
                <a:gd name="connsiteY1" fmla="*/ 284689 h 284689"/>
                <a:gd name="connsiteX2" fmla="*/ -2 w 284754"/>
                <a:gd name="connsiteY2" fmla="*/ 142345 h 284689"/>
                <a:gd name="connsiteX3" fmla="*/ 142375 w 284754"/>
                <a:gd name="connsiteY3" fmla="*/ 0 h 284689"/>
                <a:gd name="connsiteX4" fmla="*/ 284753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5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5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3" name="Forme libre 72">
              <a:extLst>
                <a:ext uri="{FF2B5EF4-FFF2-40B4-BE49-F238E27FC236}">
                  <a16:creationId xmlns:a16="http://schemas.microsoft.com/office/drawing/2014/main" id="{22FAF5EF-8C47-D161-C787-FE95E8C50F8C}"/>
                </a:ext>
              </a:extLst>
            </p:cNvPr>
            <p:cNvSpPr/>
            <p:nvPr/>
          </p:nvSpPr>
          <p:spPr>
            <a:xfrm>
              <a:off x="4323940" y="4086436"/>
              <a:ext cx="2138896" cy="1469079"/>
            </a:xfrm>
            <a:custGeom>
              <a:avLst/>
              <a:gdLst>
                <a:gd name="connsiteX0" fmla="*/ 1446181 w 1906279"/>
                <a:gd name="connsiteY0" fmla="*/ 1020236 h 1309308"/>
                <a:gd name="connsiteX1" fmla="*/ 1735429 w 1906279"/>
                <a:gd name="connsiteY1" fmla="*/ 328891 h 1309308"/>
                <a:gd name="connsiteX2" fmla="*/ 1906280 w 1906279"/>
                <a:gd name="connsiteY2" fmla="*/ 328891 h 1309308"/>
                <a:gd name="connsiteX3" fmla="*/ 1577318 w 1906279"/>
                <a:gd name="connsiteY3" fmla="*/ 0 h 1309308"/>
                <a:gd name="connsiteX4" fmla="*/ 1248349 w 1906279"/>
                <a:gd name="connsiteY4" fmla="*/ 328891 h 1309308"/>
                <a:gd name="connsiteX5" fmla="*/ 1405867 w 1906279"/>
                <a:gd name="connsiteY5" fmla="*/ 328891 h 1309308"/>
                <a:gd name="connsiteX6" fmla="*/ 1213128 w 1906279"/>
                <a:gd name="connsiteY6" fmla="*/ 787241 h 1309308"/>
                <a:gd name="connsiteX7" fmla="*/ 281536 w 1906279"/>
                <a:gd name="connsiteY7" fmla="*/ 787241 h 1309308"/>
                <a:gd name="connsiteX8" fmla="*/ 48337 w 1906279"/>
                <a:gd name="connsiteY8" fmla="*/ 787241 h 1309308"/>
                <a:gd name="connsiteX9" fmla="*/ 48337 w 1906279"/>
                <a:gd name="connsiteY9" fmla="*/ 1020386 h 1309308"/>
                <a:gd name="connsiteX10" fmla="*/ 1446181 w 1906279"/>
                <a:gd name="connsiteY10" fmla="*/ 1020386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1446181" y="1020236"/>
                  </a:moveTo>
                  <a:cubicBezTo>
                    <a:pt x="1631119" y="835339"/>
                    <a:pt x="1733628" y="590056"/>
                    <a:pt x="1735429" y="328891"/>
                  </a:cubicBezTo>
                  <a:lnTo>
                    <a:pt x="1906280" y="328891"/>
                  </a:lnTo>
                  <a:cubicBezTo>
                    <a:pt x="1906280" y="328891"/>
                    <a:pt x="1577318" y="0"/>
                    <a:pt x="1577318" y="0"/>
                  </a:cubicBezTo>
                  <a:lnTo>
                    <a:pt x="1248349" y="328891"/>
                  </a:lnTo>
                  <a:lnTo>
                    <a:pt x="1405867" y="328891"/>
                  </a:lnTo>
                  <a:cubicBezTo>
                    <a:pt x="1403913" y="502102"/>
                    <a:pt x="1335725" y="664525"/>
                    <a:pt x="1213128" y="787241"/>
                  </a:cubicBezTo>
                  <a:cubicBezTo>
                    <a:pt x="956255" y="1044061"/>
                    <a:pt x="538409" y="1044061"/>
                    <a:pt x="281536" y="787241"/>
                  </a:cubicBezTo>
                  <a:cubicBezTo>
                    <a:pt x="217088" y="722811"/>
                    <a:pt x="112778" y="722811"/>
                    <a:pt x="48337" y="787241"/>
                  </a:cubicBezTo>
                  <a:cubicBezTo>
                    <a:pt x="-16112" y="851670"/>
                    <a:pt x="-16112" y="955957"/>
                    <a:pt x="48337" y="1020386"/>
                  </a:cubicBezTo>
                  <a:cubicBezTo>
                    <a:pt x="433654" y="1405616"/>
                    <a:pt x="1060710" y="1405616"/>
                    <a:pt x="1446181" y="1020386"/>
                  </a:cubicBezTo>
                  <a:close/>
                </a:path>
              </a:pathLst>
            </a:custGeom>
            <a:solidFill>
              <a:schemeClr val="accent2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4" name="Forme libre 73">
              <a:extLst>
                <a:ext uri="{FF2B5EF4-FFF2-40B4-BE49-F238E27FC236}">
                  <a16:creationId xmlns:a16="http://schemas.microsoft.com/office/drawing/2014/main" id="{3FDB6049-228C-A871-0E52-9B6C48ACBD95}"/>
                </a:ext>
              </a:extLst>
            </p:cNvPr>
            <p:cNvSpPr/>
            <p:nvPr/>
          </p:nvSpPr>
          <p:spPr>
            <a:xfrm>
              <a:off x="4354632" y="4946036"/>
              <a:ext cx="319502" cy="319429"/>
            </a:xfrm>
            <a:custGeom>
              <a:avLst/>
              <a:gdLst>
                <a:gd name="connsiteX0" fmla="*/ 284757 w 284754"/>
                <a:gd name="connsiteY0" fmla="*/ 142345 h 284689"/>
                <a:gd name="connsiteX1" fmla="*/ 142380 w 284754"/>
                <a:gd name="connsiteY1" fmla="*/ 284690 h 284689"/>
                <a:gd name="connsiteX2" fmla="*/ 2 w 284754"/>
                <a:gd name="connsiteY2" fmla="*/ 142345 h 284689"/>
                <a:gd name="connsiteX3" fmla="*/ 142380 w 284754"/>
                <a:gd name="connsiteY3" fmla="*/ 0 h 284689"/>
                <a:gd name="connsiteX4" fmla="*/ 284757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7" y="142345"/>
                  </a:moveTo>
                  <a:cubicBezTo>
                    <a:pt x="284757" y="220960"/>
                    <a:pt x="221010" y="284690"/>
                    <a:pt x="142380" y="284690"/>
                  </a:cubicBezTo>
                  <a:cubicBezTo>
                    <a:pt x="63749" y="284690"/>
                    <a:pt x="2" y="220960"/>
                    <a:pt x="2" y="142345"/>
                  </a:cubicBezTo>
                  <a:cubicBezTo>
                    <a:pt x="2" y="63730"/>
                    <a:pt x="63749" y="0"/>
                    <a:pt x="142380" y="0"/>
                  </a:cubicBezTo>
                  <a:cubicBezTo>
                    <a:pt x="221010" y="0"/>
                    <a:pt x="284757" y="63730"/>
                    <a:pt x="284757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1" name="Forme libre 70">
              <a:extLst>
                <a:ext uri="{FF2B5EF4-FFF2-40B4-BE49-F238E27FC236}">
                  <a16:creationId xmlns:a16="http://schemas.microsoft.com/office/drawing/2014/main" id="{039F17F6-904F-5BC9-4C56-FC00808470EF}"/>
                </a:ext>
              </a:extLst>
            </p:cNvPr>
            <p:cNvSpPr/>
            <p:nvPr/>
          </p:nvSpPr>
          <p:spPr>
            <a:xfrm>
              <a:off x="5991992" y="3905369"/>
              <a:ext cx="1294158" cy="2022322"/>
            </a:xfrm>
            <a:custGeom>
              <a:avLst/>
              <a:gdLst>
                <a:gd name="connsiteX0" fmla="*/ 1153412 w 1153411"/>
                <a:gd name="connsiteY0" fmla="*/ 814212 h 1802383"/>
                <a:gd name="connsiteX1" fmla="*/ 868950 w 1153411"/>
                <a:gd name="connsiteY1" fmla="*/ 120768 h 1802383"/>
                <a:gd name="connsiteX2" fmla="*/ 989747 w 1153411"/>
                <a:gd name="connsiteY2" fmla="*/ 0 h 1802383"/>
                <a:gd name="connsiteX3" fmla="*/ 524401 w 1153411"/>
                <a:gd name="connsiteY3" fmla="*/ 0 h 1802383"/>
                <a:gd name="connsiteX4" fmla="*/ 524401 w 1153411"/>
                <a:gd name="connsiteY4" fmla="*/ 465242 h 1802383"/>
                <a:gd name="connsiteX5" fmla="*/ 635758 w 1153411"/>
                <a:gd name="connsiteY5" fmla="*/ 353914 h 1802383"/>
                <a:gd name="connsiteX6" fmla="*/ 823543 w 1153411"/>
                <a:gd name="connsiteY6" fmla="*/ 814212 h 1802383"/>
                <a:gd name="connsiteX7" fmla="*/ 164858 w 1153411"/>
                <a:gd name="connsiteY7" fmla="*/ 1472743 h 1802383"/>
                <a:gd name="connsiteX8" fmla="*/ 0 w 1153411"/>
                <a:gd name="connsiteY8" fmla="*/ 1637563 h 1802383"/>
                <a:gd name="connsiteX9" fmla="*/ 164858 w 1153411"/>
                <a:gd name="connsiteY9" fmla="*/ 1802383 h 1802383"/>
                <a:gd name="connsiteX10" fmla="*/ 1153258 w 1153411"/>
                <a:gd name="connsiteY10" fmla="*/ 814212 h 180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11" h="1802383">
                  <a:moveTo>
                    <a:pt x="1153412" y="814212"/>
                  </a:moveTo>
                  <a:cubicBezTo>
                    <a:pt x="1153412" y="552747"/>
                    <a:pt x="1052395" y="306865"/>
                    <a:pt x="868950" y="120768"/>
                  </a:cubicBezTo>
                  <a:lnTo>
                    <a:pt x="989747" y="0"/>
                  </a:lnTo>
                  <a:lnTo>
                    <a:pt x="524401" y="0"/>
                  </a:lnTo>
                  <a:lnTo>
                    <a:pt x="524401" y="465242"/>
                  </a:lnTo>
                  <a:lnTo>
                    <a:pt x="635758" y="353914"/>
                  </a:lnTo>
                  <a:cubicBezTo>
                    <a:pt x="756847" y="477679"/>
                    <a:pt x="823543" y="640851"/>
                    <a:pt x="823543" y="814212"/>
                  </a:cubicBezTo>
                  <a:cubicBezTo>
                    <a:pt x="823543" y="1177266"/>
                    <a:pt x="527994" y="1472743"/>
                    <a:pt x="164858" y="1472743"/>
                  </a:cubicBezTo>
                  <a:cubicBezTo>
                    <a:pt x="73743" y="1472743"/>
                    <a:pt x="0" y="1546463"/>
                    <a:pt x="0" y="1637563"/>
                  </a:cubicBezTo>
                  <a:cubicBezTo>
                    <a:pt x="0" y="1728664"/>
                    <a:pt x="73743" y="1802383"/>
                    <a:pt x="164858" y="1802383"/>
                  </a:cubicBezTo>
                  <a:cubicBezTo>
                    <a:pt x="709939" y="1802383"/>
                    <a:pt x="1153258" y="1359017"/>
                    <a:pt x="1153258" y="814212"/>
                  </a:cubicBezTo>
                  <a:close/>
                </a:path>
              </a:pathLst>
            </a:custGeom>
            <a:solidFill>
              <a:srgbClr val="805AAB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2" name="Forme libre 71">
              <a:extLst>
                <a:ext uri="{FF2B5EF4-FFF2-40B4-BE49-F238E27FC236}">
                  <a16:creationId xmlns:a16="http://schemas.microsoft.com/office/drawing/2014/main" id="{FAE0E385-F8A4-B1F6-2A94-2699775A7CCF}"/>
                </a:ext>
              </a:extLst>
            </p:cNvPr>
            <p:cNvSpPr/>
            <p:nvPr/>
          </p:nvSpPr>
          <p:spPr>
            <a:xfrm>
              <a:off x="6024955" y="5583045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1 w 284754"/>
                <a:gd name="connsiteY1" fmla="*/ 284689 h 284689"/>
                <a:gd name="connsiteX2" fmla="*/ 4 w 284754"/>
                <a:gd name="connsiteY2" fmla="*/ 142344 h 284689"/>
                <a:gd name="connsiteX3" fmla="*/ 142381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2" y="284689"/>
                    <a:pt x="142381" y="284689"/>
                  </a:cubicBezTo>
                  <a:cubicBezTo>
                    <a:pt x="63750" y="284689"/>
                    <a:pt x="4" y="220959"/>
                    <a:pt x="4" y="142344"/>
                  </a:cubicBezTo>
                  <a:cubicBezTo>
                    <a:pt x="4" y="63730"/>
                    <a:pt x="63750" y="0"/>
                    <a:pt x="142381" y="0"/>
                  </a:cubicBezTo>
                  <a:cubicBezTo>
                    <a:pt x="221012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" name="Forme libre 68">
              <a:extLst>
                <a:ext uri="{FF2B5EF4-FFF2-40B4-BE49-F238E27FC236}">
                  <a16:creationId xmlns:a16="http://schemas.microsoft.com/office/drawing/2014/main" id="{212B562F-15BE-C542-FD43-5E0265671AC1}"/>
                </a:ext>
              </a:extLst>
            </p:cNvPr>
            <p:cNvSpPr/>
            <p:nvPr/>
          </p:nvSpPr>
          <p:spPr>
            <a:xfrm>
              <a:off x="6766369" y="3032487"/>
              <a:ext cx="1469415" cy="2138408"/>
            </a:xfrm>
            <a:custGeom>
              <a:avLst/>
              <a:gdLst>
                <a:gd name="connsiteX0" fmla="*/ 1020467 w 1309608"/>
                <a:gd name="connsiteY0" fmla="*/ 459998 h 1905844"/>
                <a:gd name="connsiteX1" fmla="*/ 328962 w 1309608"/>
                <a:gd name="connsiteY1" fmla="*/ 170813 h 1905844"/>
                <a:gd name="connsiteX2" fmla="*/ 328962 w 1309608"/>
                <a:gd name="connsiteY2" fmla="*/ 0 h 1905844"/>
                <a:gd name="connsiteX3" fmla="*/ 0 w 1309608"/>
                <a:gd name="connsiteY3" fmla="*/ 328891 h 1905844"/>
                <a:gd name="connsiteX4" fmla="*/ 328962 w 1309608"/>
                <a:gd name="connsiteY4" fmla="*/ 657782 h 1905844"/>
                <a:gd name="connsiteX5" fmla="*/ 328962 w 1309608"/>
                <a:gd name="connsiteY5" fmla="*/ 500304 h 1905844"/>
                <a:gd name="connsiteX6" fmla="*/ 787421 w 1309608"/>
                <a:gd name="connsiteY6" fmla="*/ 692994 h 1905844"/>
                <a:gd name="connsiteX7" fmla="*/ 787421 w 1309608"/>
                <a:gd name="connsiteY7" fmla="*/ 1624377 h 1905844"/>
                <a:gd name="connsiteX8" fmla="*/ 787421 w 1309608"/>
                <a:gd name="connsiteY8" fmla="*/ 1857523 h 1905844"/>
                <a:gd name="connsiteX9" fmla="*/ 1020621 w 1309608"/>
                <a:gd name="connsiteY9" fmla="*/ 1857523 h 1905844"/>
                <a:gd name="connsiteX10" fmla="*/ 1020621 w 1309608"/>
                <a:gd name="connsiteY10" fmla="*/ 459998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1020467" y="459998"/>
                  </a:moveTo>
                  <a:cubicBezTo>
                    <a:pt x="835529" y="275100"/>
                    <a:pt x="590189" y="172611"/>
                    <a:pt x="328962" y="170813"/>
                  </a:cubicBezTo>
                  <a:lnTo>
                    <a:pt x="328962" y="0"/>
                  </a:lnTo>
                  <a:cubicBezTo>
                    <a:pt x="328962" y="0"/>
                    <a:pt x="0" y="328891"/>
                    <a:pt x="0" y="328891"/>
                  </a:cubicBezTo>
                  <a:lnTo>
                    <a:pt x="328962" y="657782"/>
                  </a:lnTo>
                  <a:lnTo>
                    <a:pt x="328962" y="500304"/>
                  </a:lnTo>
                  <a:cubicBezTo>
                    <a:pt x="502213" y="502251"/>
                    <a:pt x="664678" y="570428"/>
                    <a:pt x="787421" y="692994"/>
                  </a:cubicBezTo>
                  <a:cubicBezTo>
                    <a:pt x="1044294" y="949814"/>
                    <a:pt x="1044294" y="1367557"/>
                    <a:pt x="787421" y="1624377"/>
                  </a:cubicBezTo>
                  <a:cubicBezTo>
                    <a:pt x="722973" y="1688807"/>
                    <a:pt x="722973" y="1793093"/>
                    <a:pt x="787421" y="1857523"/>
                  </a:cubicBezTo>
                  <a:cubicBezTo>
                    <a:pt x="851863" y="1921952"/>
                    <a:pt x="956172" y="1921952"/>
                    <a:pt x="1020621" y="1857523"/>
                  </a:cubicBezTo>
                  <a:cubicBezTo>
                    <a:pt x="1405938" y="1472294"/>
                    <a:pt x="1405938" y="845377"/>
                    <a:pt x="1020621" y="459998"/>
                  </a:cubicBezTo>
                  <a:close/>
                </a:path>
              </a:pathLst>
            </a:custGeom>
            <a:solidFill>
              <a:schemeClr val="accent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0" name="Forme libre 69">
              <a:extLst>
                <a:ext uri="{FF2B5EF4-FFF2-40B4-BE49-F238E27FC236}">
                  <a16:creationId xmlns:a16="http://schemas.microsoft.com/office/drawing/2014/main" id="{0E4199EF-DA96-BCCC-6AD7-BE64A9405D11}"/>
                </a:ext>
              </a:extLst>
            </p:cNvPr>
            <p:cNvSpPr/>
            <p:nvPr/>
          </p:nvSpPr>
          <p:spPr>
            <a:xfrm>
              <a:off x="7626165" y="4820786"/>
              <a:ext cx="319502" cy="319429"/>
            </a:xfrm>
            <a:custGeom>
              <a:avLst/>
              <a:gdLst>
                <a:gd name="connsiteX0" fmla="*/ 284754 w 284754"/>
                <a:gd name="connsiteY0" fmla="*/ 142345 h 284689"/>
                <a:gd name="connsiteX1" fmla="*/ 142377 w 284754"/>
                <a:gd name="connsiteY1" fmla="*/ 284690 h 284689"/>
                <a:gd name="connsiteX2" fmla="*/ -1 w 284754"/>
                <a:gd name="connsiteY2" fmla="*/ 142345 h 284689"/>
                <a:gd name="connsiteX3" fmla="*/ 142377 w 284754"/>
                <a:gd name="connsiteY3" fmla="*/ 0 h 284689"/>
                <a:gd name="connsiteX4" fmla="*/ 284754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4" y="142345"/>
                  </a:moveTo>
                  <a:cubicBezTo>
                    <a:pt x="284754" y="220960"/>
                    <a:pt x="221008" y="284690"/>
                    <a:pt x="142377" y="284690"/>
                  </a:cubicBezTo>
                  <a:cubicBezTo>
                    <a:pt x="63746" y="284690"/>
                    <a:pt x="-1" y="220960"/>
                    <a:pt x="-1" y="142345"/>
                  </a:cubicBezTo>
                  <a:cubicBezTo>
                    <a:pt x="-1" y="63730"/>
                    <a:pt x="63746" y="0"/>
                    <a:pt x="142377" y="0"/>
                  </a:cubicBezTo>
                  <a:cubicBezTo>
                    <a:pt x="221008" y="0"/>
                    <a:pt x="284754" y="63730"/>
                    <a:pt x="284754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900378F4-13A5-2A12-D39D-74C17F0C65CE}"/>
                </a:ext>
              </a:extLst>
            </p:cNvPr>
            <p:cNvSpPr txBox="1"/>
            <p:nvPr/>
          </p:nvSpPr>
          <p:spPr>
            <a:xfrm>
              <a:off x="5870234" y="941258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01</a:t>
              </a:r>
            </a:p>
          </p:txBody>
        </p:sp>
        <p:sp>
          <p:nvSpPr>
            <p:cNvPr id="4" name="ZoneTexte 3">
              <a:extLst>
                <a:ext uri="{FF2B5EF4-FFF2-40B4-BE49-F238E27FC236}">
                  <a16:creationId xmlns:a16="http://schemas.microsoft.com/office/drawing/2014/main" id="{4B1BC55C-CE84-79CF-9086-F923796135FA}"/>
                </a:ext>
              </a:extLst>
            </p:cNvPr>
            <p:cNvSpPr txBox="1"/>
            <p:nvPr/>
          </p:nvSpPr>
          <p:spPr>
            <a:xfrm>
              <a:off x="7505476" y="1610743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02</a:t>
              </a:r>
            </a:p>
          </p:txBody>
        </p:sp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0A7CB64D-0138-835E-4A87-B15716CF3AE4}"/>
                </a:ext>
              </a:extLst>
            </p:cNvPr>
            <p:cNvSpPr txBox="1"/>
            <p:nvPr/>
          </p:nvSpPr>
          <p:spPr>
            <a:xfrm>
              <a:off x="8200477" y="3196929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03</a:t>
              </a:r>
            </a:p>
          </p:txBody>
        </p:sp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D47117C3-5CAD-D32C-52A1-C1FBA8E6DFF6}"/>
                </a:ext>
              </a:extLst>
            </p:cNvPr>
            <p:cNvSpPr txBox="1"/>
            <p:nvPr/>
          </p:nvSpPr>
          <p:spPr>
            <a:xfrm>
              <a:off x="7586911" y="4811223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04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5F9FE95C-8CE6-9FDD-3B9A-DA687A0B19DE}"/>
                </a:ext>
              </a:extLst>
            </p:cNvPr>
            <p:cNvSpPr txBox="1"/>
            <p:nvPr/>
          </p:nvSpPr>
          <p:spPr>
            <a:xfrm>
              <a:off x="5988178" y="5569649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05</a:t>
              </a:r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812A78A-23CE-AD0E-8C67-F6B9C20B1A20}"/>
                </a:ext>
              </a:extLst>
            </p:cNvPr>
            <p:cNvSpPr txBox="1"/>
            <p:nvPr/>
          </p:nvSpPr>
          <p:spPr>
            <a:xfrm>
              <a:off x="4317855" y="4935529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06</a:t>
              </a:r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EB1C82EC-9AC4-67C1-C164-1BBD716D951F}"/>
                </a:ext>
              </a:extLst>
            </p:cNvPr>
            <p:cNvSpPr txBox="1"/>
            <p:nvPr/>
          </p:nvSpPr>
          <p:spPr>
            <a:xfrm>
              <a:off x="3597878" y="3287378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07</a:t>
              </a:r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E244833-F9AB-3C67-D59D-0C56CDB91728}"/>
                </a:ext>
              </a:extLst>
            </p:cNvPr>
            <p:cNvSpPr txBox="1"/>
            <p:nvPr/>
          </p:nvSpPr>
          <p:spPr>
            <a:xfrm>
              <a:off x="4265053" y="1653415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08</a:t>
              </a:r>
            </a:p>
          </p:txBody>
        </p:sp>
      </p:grpSp>
      <p:pic>
        <p:nvPicPr>
          <p:cNvPr id="11" name="Graphic 31" descr="Users with solid fill">
            <a:extLst>
              <a:ext uri="{FF2B5EF4-FFF2-40B4-BE49-F238E27FC236}">
                <a16:creationId xmlns:a16="http://schemas.microsoft.com/office/drawing/2014/main" id="{02E17544-2677-390C-A5CC-CE19FBFB0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524233" y="2857233"/>
            <a:ext cx="1143535" cy="1143535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2A0E857E-E5CC-F84F-8938-977AE6CF89E4}"/>
              </a:ext>
            </a:extLst>
          </p:cNvPr>
          <p:cNvGrpSpPr/>
          <p:nvPr/>
        </p:nvGrpSpPr>
        <p:grpSpPr>
          <a:xfrm>
            <a:off x="8397299" y="995761"/>
            <a:ext cx="2926080" cy="1105487"/>
            <a:chOff x="8921977" y="1242150"/>
            <a:chExt cx="2926080" cy="1105487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65DC99F-93C6-B64C-05CF-A9099EBE9456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>
                      <a:lumMod val="50000"/>
                    </a:schemeClr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08279A7-13A2-3252-0337-A28BBE842489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A895F51-CFB1-21E0-DCEE-5E53BDDC91FB}"/>
              </a:ext>
            </a:extLst>
          </p:cNvPr>
          <p:cNvGrpSpPr/>
          <p:nvPr/>
        </p:nvGrpSpPr>
        <p:grpSpPr>
          <a:xfrm>
            <a:off x="868621" y="995761"/>
            <a:ext cx="2926080" cy="1105487"/>
            <a:chOff x="332936" y="2627766"/>
            <a:chExt cx="2926080" cy="1105487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D591604-3ED7-5DF3-0D20-11F206F30C9C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F578B7B-9C67-B75B-A341-8950D0C473F7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2291B49-AE3D-5DBA-67D1-7069FE25F1E2}"/>
              </a:ext>
            </a:extLst>
          </p:cNvPr>
          <p:cNvGrpSpPr/>
          <p:nvPr/>
        </p:nvGrpSpPr>
        <p:grpSpPr>
          <a:xfrm>
            <a:off x="8954496" y="2340608"/>
            <a:ext cx="2926080" cy="1105487"/>
            <a:chOff x="8921977" y="1242150"/>
            <a:chExt cx="2926080" cy="1105487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5982857-B871-5CD0-FF48-88DEC500F280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F91575-ADA6-325B-A63E-77BE1B741AAE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CEA4D41-ACF9-C946-C655-A1B5D4596D2D}"/>
              </a:ext>
            </a:extLst>
          </p:cNvPr>
          <p:cNvGrpSpPr/>
          <p:nvPr/>
        </p:nvGrpSpPr>
        <p:grpSpPr>
          <a:xfrm>
            <a:off x="8954496" y="3685455"/>
            <a:ext cx="2926080" cy="1105487"/>
            <a:chOff x="8921977" y="1242150"/>
            <a:chExt cx="2926080" cy="110548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7DBF413D-2514-0B88-0871-1BE06399A403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F6FC6D9-F79B-8F9B-24D3-F95101E4B283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BD55F68-ECDF-625C-0726-AF9A283C79A5}"/>
              </a:ext>
            </a:extLst>
          </p:cNvPr>
          <p:cNvGrpSpPr/>
          <p:nvPr/>
        </p:nvGrpSpPr>
        <p:grpSpPr>
          <a:xfrm>
            <a:off x="8397299" y="5030302"/>
            <a:ext cx="2926080" cy="1105487"/>
            <a:chOff x="8921977" y="1242150"/>
            <a:chExt cx="2926080" cy="1105487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13B8C04-46B7-0BCC-A987-1EA365B2D8A2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rgbClr val="805AAB"/>
                  </a:solidFill>
                </a:rPr>
                <a:t>Lorem Ipsum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3E0C1FA8-CFE1-6D63-9B58-68A6B58A433D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D78D56E-6C55-E5B3-A199-5C9F65BD151F}"/>
              </a:ext>
            </a:extLst>
          </p:cNvPr>
          <p:cNvGrpSpPr/>
          <p:nvPr/>
        </p:nvGrpSpPr>
        <p:grpSpPr>
          <a:xfrm>
            <a:off x="312883" y="2340608"/>
            <a:ext cx="2926080" cy="1105487"/>
            <a:chOff x="332936" y="2627766"/>
            <a:chExt cx="2926080" cy="1105487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D57AF10-F915-A897-1529-73A308D06684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rgbClr val="A26700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086954A3-EBFE-1704-39FA-DB1E43745E40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0572056A-389C-DC9D-49A1-9A48BA0B946A}"/>
              </a:ext>
            </a:extLst>
          </p:cNvPr>
          <p:cNvGrpSpPr/>
          <p:nvPr/>
        </p:nvGrpSpPr>
        <p:grpSpPr>
          <a:xfrm>
            <a:off x="312883" y="3685455"/>
            <a:ext cx="2926080" cy="1105487"/>
            <a:chOff x="332936" y="2627766"/>
            <a:chExt cx="2926080" cy="1105487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2D59B0D-1B90-181D-427A-F4F71DB211D7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E6D29D5-DB49-A3D1-E7A3-D52EE444CD2D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8E09351-1E31-3876-9720-7F5FBEBB3597}"/>
              </a:ext>
            </a:extLst>
          </p:cNvPr>
          <p:cNvGrpSpPr/>
          <p:nvPr/>
        </p:nvGrpSpPr>
        <p:grpSpPr>
          <a:xfrm>
            <a:off x="868621" y="5030302"/>
            <a:ext cx="2926080" cy="1105487"/>
            <a:chOff x="332936" y="2627766"/>
            <a:chExt cx="2926080" cy="110548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EFEC1E0-1D8D-3FEE-48CC-241FB3280721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4BB9D8A-A293-32C3-56C1-1FAC468C41A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3310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28411-50F1-207A-7B0A-D33C523F6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D93CF-8528-7F1D-6302-64FD08A81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Eight-Arrows Converging Cycle – Slide Template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84D8CFE-AFE7-8EFC-B9A6-FF578418D6F5}"/>
              </a:ext>
            </a:extLst>
          </p:cNvPr>
          <p:cNvGrpSpPr/>
          <p:nvPr/>
        </p:nvGrpSpPr>
        <p:grpSpPr>
          <a:xfrm>
            <a:off x="3598172" y="930309"/>
            <a:ext cx="4995656" cy="4997383"/>
            <a:chOff x="3597878" y="930308"/>
            <a:chExt cx="4995656" cy="4997383"/>
          </a:xfrm>
        </p:grpSpPr>
        <p:sp>
          <p:nvSpPr>
            <p:cNvPr id="83" name="Forme libre 82">
              <a:extLst>
                <a:ext uri="{FF2B5EF4-FFF2-40B4-BE49-F238E27FC236}">
                  <a16:creationId xmlns:a16="http://schemas.microsoft.com/office/drawing/2014/main" id="{8A8E48CF-7FCF-7CC0-F76E-89CC3BA64413}"/>
                </a:ext>
              </a:extLst>
            </p:cNvPr>
            <p:cNvSpPr/>
            <p:nvPr/>
          </p:nvSpPr>
          <p:spPr>
            <a:xfrm>
              <a:off x="6559192" y="2265016"/>
              <a:ext cx="2022785" cy="1293856"/>
            </a:xfrm>
            <a:custGeom>
              <a:avLst/>
              <a:gdLst>
                <a:gd name="connsiteX0" fmla="*/ 814402 w 1802795"/>
                <a:gd name="connsiteY0" fmla="*/ 0 h 1153142"/>
                <a:gd name="connsiteX1" fmla="*/ 120797 w 1802795"/>
                <a:gd name="connsiteY1" fmla="*/ 284389 h 1153142"/>
                <a:gd name="connsiteX2" fmla="*/ 0 w 1802795"/>
                <a:gd name="connsiteY2" fmla="*/ 163621 h 1153142"/>
                <a:gd name="connsiteX3" fmla="*/ 0 w 1802795"/>
                <a:gd name="connsiteY3" fmla="*/ 628864 h 1153142"/>
                <a:gd name="connsiteX4" fmla="*/ 465353 w 1802795"/>
                <a:gd name="connsiteY4" fmla="*/ 628864 h 1153142"/>
                <a:gd name="connsiteX5" fmla="*/ 353996 w 1802795"/>
                <a:gd name="connsiteY5" fmla="*/ 517536 h 1153142"/>
                <a:gd name="connsiteX6" fmla="*/ 814402 w 1802795"/>
                <a:gd name="connsiteY6" fmla="*/ 329790 h 1153142"/>
                <a:gd name="connsiteX7" fmla="*/ 1473080 w 1802795"/>
                <a:gd name="connsiteY7" fmla="*/ 988322 h 1153142"/>
                <a:gd name="connsiteX8" fmla="*/ 1637938 w 1802795"/>
                <a:gd name="connsiteY8" fmla="*/ 1153142 h 1153142"/>
                <a:gd name="connsiteX9" fmla="*/ 1802795 w 1802795"/>
                <a:gd name="connsiteY9" fmla="*/ 988322 h 1153142"/>
                <a:gd name="connsiteX10" fmla="*/ 814402 w 1802795"/>
                <a:gd name="connsiteY10" fmla="*/ 150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814402" y="0"/>
                  </a:moveTo>
                  <a:cubicBezTo>
                    <a:pt x="552875" y="0"/>
                    <a:pt x="306942" y="100990"/>
                    <a:pt x="120797" y="284389"/>
                  </a:cubicBezTo>
                  <a:lnTo>
                    <a:pt x="0" y="163621"/>
                  </a:lnTo>
                  <a:lnTo>
                    <a:pt x="0" y="628864"/>
                  </a:lnTo>
                  <a:lnTo>
                    <a:pt x="465353" y="628864"/>
                  </a:lnTo>
                  <a:lnTo>
                    <a:pt x="353996" y="517536"/>
                  </a:lnTo>
                  <a:cubicBezTo>
                    <a:pt x="477793" y="396468"/>
                    <a:pt x="640997" y="329790"/>
                    <a:pt x="814402" y="329790"/>
                  </a:cubicBezTo>
                  <a:cubicBezTo>
                    <a:pt x="1177539" y="329790"/>
                    <a:pt x="1473080" y="625268"/>
                    <a:pt x="1473080" y="988322"/>
                  </a:cubicBezTo>
                  <a:cubicBezTo>
                    <a:pt x="1473080" y="1079423"/>
                    <a:pt x="1546822" y="1153142"/>
                    <a:pt x="1637938" y="1153142"/>
                  </a:cubicBezTo>
                  <a:cubicBezTo>
                    <a:pt x="1729060" y="1153142"/>
                    <a:pt x="1802795" y="1079423"/>
                    <a:pt x="1802795" y="988322"/>
                  </a:cubicBezTo>
                  <a:cubicBezTo>
                    <a:pt x="1802795" y="443367"/>
                    <a:pt x="1359330" y="150"/>
                    <a:pt x="814402" y="150"/>
                  </a:cubicBezTo>
                  <a:close/>
                </a:path>
              </a:pathLst>
            </a:custGeom>
            <a:solidFill>
              <a:schemeClr val="accent5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4" name="Forme libre 83">
              <a:extLst>
                <a:ext uri="{FF2B5EF4-FFF2-40B4-BE49-F238E27FC236}">
                  <a16:creationId xmlns:a16="http://schemas.microsoft.com/office/drawing/2014/main" id="{7C174EDF-599C-3F3E-C007-EC2D209A7DB0}"/>
                </a:ext>
              </a:extLst>
            </p:cNvPr>
            <p:cNvSpPr/>
            <p:nvPr/>
          </p:nvSpPr>
          <p:spPr>
            <a:xfrm>
              <a:off x="8237254" y="3206492"/>
              <a:ext cx="319502" cy="319429"/>
            </a:xfrm>
            <a:custGeom>
              <a:avLst/>
              <a:gdLst>
                <a:gd name="connsiteX0" fmla="*/ 284751 w 284754"/>
                <a:gd name="connsiteY0" fmla="*/ 142345 h 284689"/>
                <a:gd name="connsiteX1" fmla="*/ 142374 w 284754"/>
                <a:gd name="connsiteY1" fmla="*/ 284689 h 284689"/>
                <a:gd name="connsiteX2" fmla="*/ -3 w 284754"/>
                <a:gd name="connsiteY2" fmla="*/ 142345 h 284689"/>
                <a:gd name="connsiteX3" fmla="*/ 142374 w 284754"/>
                <a:gd name="connsiteY3" fmla="*/ 0 h 284689"/>
                <a:gd name="connsiteX4" fmla="*/ 284751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1" y="142345"/>
                  </a:moveTo>
                  <a:cubicBezTo>
                    <a:pt x="284751" y="220959"/>
                    <a:pt x="221005" y="284689"/>
                    <a:pt x="142374" y="284689"/>
                  </a:cubicBezTo>
                  <a:cubicBezTo>
                    <a:pt x="63743" y="284689"/>
                    <a:pt x="-3" y="220959"/>
                    <a:pt x="-3" y="142345"/>
                  </a:cubicBezTo>
                  <a:cubicBezTo>
                    <a:pt x="-3" y="63730"/>
                    <a:pt x="63743" y="0"/>
                    <a:pt x="142374" y="0"/>
                  </a:cubicBezTo>
                  <a:cubicBezTo>
                    <a:pt x="221005" y="0"/>
                    <a:pt x="284751" y="63730"/>
                    <a:pt x="284751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1" name="Forme libre 80">
              <a:extLst>
                <a:ext uri="{FF2B5EF4-FFF2-40B4-BE49-F238E27FC236}">
                  <a16:creationId xmlns:a16="http://schemas.microsoft.com/office/drawing/2014/main" id="{E4471ADB-632D-9DB3-251C-EA2C143B0C6D}"/>
                </a:ext>
              </a:extLst>
            </p:cNvPr>
            <p:cNvSpPr/>
            <p:nvPr/>
          </p:nvSpPr>
          <p:spPr>
            <a:xfrm>
              <a:off x="5753548" y="1324341"/>
              <a:ext cx="2138896" cy="1469079"/>
            </a:xfrm>
            <a:custGeom>
              <a:avLst/>
              <a:gdLst>
                <a:gd name="connsiteX0" fmla="*/ 460099 w 1906279"/>
                <a:gd name="connsiteY0" fmla="*/ 289073 h 1309308"/>
                <a:gd name="connsiteX1" fmla="*/ 170851 w 1906279"/>
                <a:gd name="connsiteY1" fmla="*/ 980418 h 1309308"/>
                <a:gd name="connsiteX2" fmla="*/ 0 w 1906279"/>
                <a:gd name="connsiteY2" fmla="*/ 980418 h 1309308"/>
                <a:gd name="connsiteX3" fmla="*/ 328962 w 1906279"/>
                <a:gd name="connsiteY3" fmla="*/ 1309309 h 1309308"/>
                <a:gd name="connsiteX4" fmla="*/ 657931 w 1906279"/>
                <a:gd name="connsiteY4" fmla="*/ 980418 h 1309308"/>
                <a:gd name="connsiteX5" fmla="*/ 500420 w 1906279"/>
                <a:gd name="connsiteY5" fmla="*/ 980418 h 1309308"/>
                <a:gd name="connsiteX6" fmla="*/ 693152 w 1906279"/>
                <a:gd name="connsiteY6" fmla="*/ 522068 h 1309308"/>
                <a:gd name="connsiteX7" fmla="*/ 1624744 w 1906279"/>
                <a:gd name="connsiteY7" fmla="*/ 522068 h 1309308"/>
                <a:gd name="connsiteX8" fmla="*/ 1857943 w 1906279"/>
                <a:gd name="connsiteY8" fmla="*/ 522068 h 1309308"/>
                <a:gd name="connsiteX9" fmla="*/ 1857943 w 1906279"/>
                <a:gd name="connsiteY9" fmla="*/ 288923 h 1309308"/>
                <a:gd name="connsiteX10" fmla="*/ 460099 w 1906279"/>
                <a:gd name="connsiteY10" fmla="*/ 288923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460099" y="289073"/>
                  </a:moveTo>
                  <a:cubicBezTo>
                    <a:pt x="275161" y="473970"/>
                    <a:pt x="172651" y="719253"/>
                    <a:pt x="170851" y="980418"/>
                  </a:cubicBezTo>
                  <a:lnTo>
                    <a:pt x="0" y="980418"/>
                  </a:lnTo>
                  <a:cubicBezTo>
                    <a:pt x="0" y="980418"/>
                    <a:pt x="328962" y="1309309"/>
                    <a:pt x="328962" y="1309309"/>
                  </a:cubicBezTo>
                  <a:lnTo>
                    <a:pt x="657931" y="980418"/>
                  </a:lnTo>
                  <a:lnTo>
                    <a:pt x="500420" y="980418"/>
                  </a:lnTo>
                  <a:cubicBezTo>
                    <a:pt x="502367" y="807207"/>
                    <a:pt x="570555" y="644784"/>
                    <a:pt x="693152" y="522068"/>
                  </a:cubicBezTo>
                  <a:cubicBezTo>
                    <a:pt x="950033" y="265248"/>
                    <a:pt x="1367870" y="265248"/>
                    <a:pt x="1624744" y="522068"/>
                  </a:cubicBezTo>
                  <a:cubicBezTo>
                    <a:pt x="1689192" y="586498"/>
                    <a:pt x="1793502" y="586498"/>
                    <a:pt x="1857943" y="522068"/>
                  </a:cubicBezTo>
                  <a:cubicBezTo>
                    <a:pt x="1922392" y="457639"/>
                    <a:pt x="1922392" y="353352"/>
                    <a:pt x="1857943" y="288923"/>
                  </a:cubicBezTo>
                  <a:cubicBezTo>
                    <a:pt x="1472626" y="-96308"/>
                    <a:pt x="845569" y="-96308"/>
                    <a:pt x="460099" y="288923"/>
                  </a:cubicBezTo>
                  <a:close/>
                </a:path>
              </a:pathLst>
            </a:custGeom>
            <a:solidFill>
              <a:schemeClr val="accent3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2" name="Forme libre 81">
              <a:extLst>
                <a:ext uri="{FF2B5EF4-FFF2-40B4-BE49-F238E27FC236}">
                  <a16:creationId xmlns:a16="http://schemas.microsoft.com/office/drawing/2014/main" id="{7E8537FB-6048-A897-AE89-0FFBF88946D3}"/>
                </a:ext>
              </a:extLst>
            </p:cNvPr>
            <p:cNvSpPr/>
            <p:nvPr/>
          </p:nvSpPr>
          <p:spPr>
            <a:xfrm>
              <a:off x="7542253" y="1614391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0 w 284754"/>
                <a:gd name="connsiteY1" fmla="*/ 284689 h 284689"/>
                <a:gd name="connsiteX2" fmla="*/ 3 w 284754"/>
                <a:gd name="connsiteY2" fmla="*/ 142344 h 284689"/>
                <a:gd name="connsiteX3" fmla="*/ 142380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1" y="284689"/>
                    <a:pt x="142380" y="284689"/>
                  </a:cubicBezTo>
                  <a:cubicBezTo>
                    <a:pt x="63750" y="284689"/>
                    <a:pt x="3" y="220959"/>
                    <a:pt x="3" y="142344"/>
                  </a:cubicBezTo>
                  <a:cubicBezTo>
                    <a:pt x="3" y="63730"/>
                    <a:pt x="63750" y="0"/>
                    <a:pt x="142380" y="0"/>
                  </a:cubicBezTo>
                  <a:cubicBezTo>
                    <a:pt x="221011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9" name="Forme libre 78">
              <a:extLst>
                <a:ext uri="{FF2B5EF4-FFF2-40B4-BE49-F238E27FC236}">
                  <a16:creationId xmlns:a16="http://schemas.microsoft.com/office/drawing/2014/main" id="{55C125C1-BA93-E856-6C01-9701A4EC90B1}"/>
                </a:ext>
              </a:extLst>
            </p:cNvPr>
            <p:cNvSpPr/>
            <p:nvPr/>
          </p:nvSpPr>
          <p:spPr>
            <a:xfrm>
              <a:off x="4963702" y="930308"/>
              <a:ext cx="1294150" cy="2022323"/>
            </a:xfrm>
            <a:custGeom>
              <a:avLst/>
              <a:gdLst>
                <a:gd name="connsiteX0" fmla="*/ 0 w 1153404"/>
                <a:gd name="connsiteY0" fmla="*/ 988172 h 1802384"/>
                <a:gd name="connsiteX1" fmla="*/ 284454 w 1153404"/>
                <a:gd name="connsiteY1" fmla="*/ 1681616 h 1802384"/>
                <a:gd name="connsiteX2" fmla="*/ 163658 w 1153404"/>
                <a:gd name="connsiteY2" fmla="*/ 1802384 h 1802384"/>
                <a:gd name="connsiteX3" fmla="*/ 629011 w 1153404"/>
                <a:gd name="connsiteY3" fmla="*/ 1802384 h 1802384"/>
                <a:gd name="connsiteX4" fmla="*/ 629011 w 1153404"/>
                <a:gd name="connsiteY4" fmla="*/ 1337142 h 1802384"/>
                <a:gd name="connsiteX5" fmla="*/ 517654 w 1153404"/>
                <a:gd name="connsiteY5" fmla="*/ 1448470 h 1802384"/>
                <a:gd name="connsiteX6" fmla="*/ 329869 w 1153404"/>
                <a:gd name="connsiteY6" fmla="*/ 988172 h 1802384"/>
                <a:gd name="connsiteX7" fmla="*/ 988547 w 1153404"/>
                <a:gd name="connsiteY7" fmla="*/ 329640 h 1802384"/>
                <a:gd name="connsiteX8" fmla="*/ 1153404 w 1153404"/>
                <a:gd name="connsiteY8" fmla="*/ 164820 h 1802384"/>
                <a:gd name="connsiteX9" fmla="*/ 988547 w 1153404"/>
                <a:gd name="connsiteY9" fmla="*/ 0 h 1802384"/>
                <a:gd name="connsiteX10" fmla="*/ 154 w 1153404"/>
                <a:gd name="connsiteY10" fmla="*/ 988172 h 180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04" h="1802384">
                  <a:moveTo>
                    <a:pt x="0" y="988172"/>
                  </a:moveTo>
                  <a:cubicBezTo>
                    <a:pt x="0" y="1249637"/>
                    <a:pt x="101016" y="1495518"/>
                    <a:pt x="284454" y="1681616"/>
                  </a:cubicBezTo>
                  <a:lnTo>
                    <a:pt x="163658" y="1802384"/>
                  </a:lnTo>
                  <a:lnTo>
                    <a:pt x="629011" y="1802384"/>
                  </a:lnTo>
                  <a:lnTo>
                    <a:pt x="629011" y="1337142"/>
                  </a:lnTo>
                  <a:lnTo>
                    <a:pt x="517654" y="1448470"/>
                  </a:lnTo>
                  <a:cubicBezTo>
                    <a:pt x="396557" y="1324705"/>
                    <a:pt x="329869" y="1161533"/>
                    <a:pt x="329869" y="988172"/>
                  </a:cubicBezTo>
                  <a:cubicBezTo>
                    <a:pt x="329869" y="625118"/>
                    <a:pt x="625410" y="329640"/>
                    <a:pt x="988547" y="329640"/>
                  </a:cubicBezTo>
                  <a:cubicBezTo>
                    <a:pt x="1079669" y="329640"/>
                    <a:pt x="1153404" y="255921"/>
                    <a:pt x="1153404" y="164820"/>
                  </a:cubicBezTo>
                  <a:cubicBezTo>
                    <a:pt x="1153404" y="73720"/>
                    <a:pt x="1079669" y="0"/>
                    <a:pt x="988547" y="0"/>
                  </a:cubicBezTo>
                  <a:cubicBezTo>
                    <a:pt x="443472" y="0"/>
                    <a:pt x="154" y="443367"/>
                    <a:pt x="154" y="988172"/>
                  </a:cubicBezTo>
                  <a:close/>
                </a:path>
              </a:pathLst>
            </a:custGeom>
            <a:solidFill>
              <a:schemeClr val="accent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80" name="Forme libre 79">
              <a:extLst>
                <a:ext uri="{FF2B5EF4-FFF2-40B4-BE49-F238E27FC236}">
                  <a16:creationId xmlns:a16="http://schemas.microsoft.com/office/drawing/2014/main" id="{E9531CE9-CC1A-B579-73A2-A18084158608}"/>
                </a:ext>
              </a:extLst>
            </p:cNvPr>
            <p:cNvSpPr/>
            <p:nvPr/>
          </p:nvSpPr>
          <p:spPr>
            <a:xfrm>
              <a:off x="5905394" y="955527"/>
              <a:ext cx="319502" cy="319429"/>
            </a:xfrm>
            <a:custGeom>
              <a:avLst/>
              <a:gdLst>
                <a:gd name="connsiteX0" fmla="*/ 284753 w 284754"/>
                <a:gd name="connsiteY0" fmla="*/ 142344 h 284689"/>
                <a:gd name="connsiteX1" fmla="*/ 142375 w 284754"/>
                <a:gd name="connsiteY1" fmla="*/ 284689 h 284689"/>
                <a:gd name="connsiteX2" fmla="*/ -2 w 284754"/>
                <a:gd name="connsiteY2" fmla="*/ 142344 h 284689"/>
                <a:gd name="connsiteX3" fmla="*/ 142375 w 284754"/>
                <a:gd name="connsiteY3" fmla="*/ 0 h 284689"/>
                <a:gd name="connsiteX4" fmla="*/ 284753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4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4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7" name="Forme libre 76">
              <a:extLst>
                <a:ext uri="{FF2B5EF4-FFF2-40B4-BE49-F238E27FC236}">
                  <a16:creationId xmlns:a16="http://schemas.microsoft.com/office/drawing/2014/main" id="{6D494E67-97DE-E451-E8DC-BC725BC6FE9A}"/>
                </a:ext>
              </a:extLst>
            </p:cNvPr>
            <p:cNvSpPr/>
            <p:nvPr/>
          </p:nvSpPr>
          <p:spPr>
            <a:xfrm>
              <a:off x="4011711" y="1632296"/>
              <a:ext cx="1469415" cy="2138408"/>
            </a:xfrm>
            <a:custGeom>
              <a:avLst/>
              <a:gdLst>
                <a:gd name="connsiteX0" fmla="*/ 289141 w 1309608"/>
                <a:gd name="connsiteY0" fmla="*/ 1445847 h 1905844"/>
                <a:gd name="connsiteX1" fmla="*/ 980647 w 1309608"/>
                <a:gd name="connsiteY1" fmla="*/ 1735032 h 1905844"/>
                <a:gd name="connsiteX2" fmla="*/ 980647 w 1309608"/>
                <a:gd name="connsiteY2" fmla="*/ 1905845 h 1905844"/>
                <a:gd name="connsiteX3" fmla="*/ 1309609 w 1309608"/>
                <a:gd name="connsiteY3" fmla="*/ 1576954 h 1905844"/>
                <a:gd name="connsiteX4" fmla="*/ 980647 w 1309608"/>
                <a:gd name="connsiteY4" fmla="*/ 1248063 h 1905844"/>
                <a:gd name="connsiteX5" fmla="*/ 980647 w 1309608"/>
                <a:gd name="connsiteY5" fmla="*/ 1405541 h 1905844"/>
                <a:gd name="connsiteX6" fmla="*/ 522187 w 1309608"/>
                <a:gd name="connsiteY6" fmla="*/ 1212851 h 1905844"/>
                <a:gd name="connsiteX7" fmla="*/ 522187 w 1309608"/>
                <a:gd name="connsiteY7" fmla="*/ 281468 h 1905844"/>
                <a:gd name="connsiteX8" fmla="*/ 522187 w 1309608"/>
                <a:gd name="connsiteY8" fmla="*/ 48322 h 1905844"/>
                <a:gd name="connsiteX9" fmla="*/ 288988 w 1309608"/>
                <a:gd name="connsiteY9" fmla="*/ 48322 h 1905844"/>
                <a:gd name="connsiteX10" fmla="*/ 288988 w 1309608"/>
                <a:gd name="connsiteY10" fmla="*/ 1445847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289141" y="1445847"/>
                  </a:moveTo>
                  <a:cubicBezTo>
                    <a:pt x="474080" y="1630745"/>
                    <a:pt x="719420" y="1733234"/>
                    <a:pt x="980647" y="1735032"/>
                  </a:cubicBezTo>
                  <a:lnTo>
                    <a:pt x="980647" y="1905845"/>
                  </a:lnTo>
                  <a:cubicBezTo>
                    <a:pt x="980647" y="1905845"/>
                    <a:pt x="1309609" y="1576954"/>
                    <a:pt x="1309609" y="1576954"/>
                  </a:cubicBezTo>
                  <a:lnTo>
                    <a:pt x="980647" y="1248063"/>
                  </a:lnTo>
                  <a:lnTo>
                    <a:pt x="980647" y="1405541"/>
                  </a:lnTo>
                  <a:cubicBezTo>
                    <a:pt x="807396" y="1403594"/>
                    <a:pt x="644931" y="1335417"/>
                    <a:pt x="522187" y="1212851"/>
                  </a:cubicBezTo>
                  <a:cubicBezTo>
                    <a:pt x="265314" y="956031"/>
                    <a:pt x="265314" y="538288"/>
                    <a:pt x="522187" y="281468"/>
                  </a:cubicBezTo>
                  <a:cubicBezTo>
                    <a:pt x="586636" y="217038"/>
                    <a:pt x="586636" y="112752"/>
                    <a:pt x="522187" y="48322"/>
                  </a:cubicBezTo>
                  <a:cubicBezTo>
                    <a:pt x="457746" y="-16107"/>
                    <a:pt x="353437" y="-16107"/>
                    <a:pt x="288988" y="48322"/>
                  </a:cubicBezTo>
                  <a:cubicBezTo>
                    <a:pt x="-96329" y="433551"/>
                    <a:pt x="-96329" y="1060468"/>
                    <a:pt x="288988" y="1445847"/>
                  </a:cubicBezTo>
                  <a:close/>
                </a:path>
              </a:pathLst>
            </a:custGeom>
            <a:solidFill>
              <a:srgbClr val="D0BA9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8" name="Forme libre 77">
              <a:extLst>
                <a:ext uri="{FF2B5EF4-FFF2-40B4-BE49-F238E27FC236}">
                  <a16:creationId xmlns:a16="http://schemas.microsoft.com/office/drawing/2014/main" id="{61309BE5-3D5A-BE5C-0064-53798A697FDE}"/>
                </a:ext>
              </a:extLst>
            </p:cNvPr>
            <p:cNvSpPr/>
            <p:nvPr/>
          </p:nvSpPr>
          <p:spPr>
            <a:xfrm>
              <a:off x="4301830" y="1662978"/>
              <a:ext cx="319502" cy="319429"/>
            </a:xfrm>
            <a:custGeom>
              <a:avLst/>
              <a:gdLst>
                <a:gd name="connsiteX0" fmla="*/ 284755 w 284754"/>
                <a:gd name="connsiteY0" fmla="*/ 142345 h 284689"/>
                <a:gd name="connsiteX1" fmla="*/ 142377 w 284754"/>
                <a:gd name="connsiteY1" fmla="*/ 284689 h 284689"/>
                <a:gd name="connsiteX2" fmla="*/ 0 w 284754"/>
                <a:gd name="connsiteY2" fmla="*/ 142345 h 284689"/>
                <a:gd name="connsiteX3" fmla="*/ 142377 w 284754"/>
                <a:gd name="connsiteY3" fmla="*/ 0 h 284689"/>
                <a:gd name="connsiteX4" fmla="*/ 284755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5" y="142345"/>
                  </a:moveTo>
                  <a:cubicBezTo>
                    <a:pt x="284755" y="220959"/>
                    <a:pt x="221008" y="284689"/>
                    <a:pt x="142377" y="284689"/>
                  </a:cubicBezTo>
                  <a:cubicBezTo>
                    <a:pt x="63747" y="284689"/>
                    <a:pt x="0" y="220959"/>
                    <a:pt x="0" y="142345"/>
                  </a:cubicBezTo>
                  <a:cubicBezTo>
                    <a:pt x="0" y="63730"/>
                    <a:pt x="63747" y="0"/>
                    <a:pt x="142377" y="0"/>
                  </a:cubicBezTo>
                  <a:cubicBezTo>
                    <a:pt x="221008" y="0"/>
                    <a:pt x="284755" y="63730"/>
                    <a:pt x="284755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5" name="Forme libre 74">
              <a:extLst>
                <a:ext uri="{FF2B5EF4-FFF2-40B4-BE49-F238E27FC236}">
                  <a16:creationId xmlns:a16="http://schemas.microsoft.com/office/drawing/2014/main" id="{AA165EB1-D51D-A6C1-A08F-185E9F3B1CF7}"/>
                </a:ext>
              </a:extLst>
            </p:cNvPr>
            <p:cNvSpPr/>
            <p:nvPr/>
          </p:nvSpPr>
          <p:spPr>
            <a:xfrm>
              <a:off x="3610022" y="3263989"/>
              <a:ext cx="2022785" cy="1293856"/>
            </a:xfrm>
            <a:custGeom>
              <a:avLst/>
              <a:gdLst>
                <a:gd name="connsiteX0" fmla="*/ 988400 w 1802795"/>
                <a:gd name="connsiteY0" fmla="*/ 1153142 h 1153142"/>
                <a:gd name="connsiteX1" fmla="*/ 1681999 w 1802795"/>
                <a:gd name="connsiteY1" fmla="*/ 868753 h 1153142"/>
                <a:gd name="connsiteX2" fmla="*/ 1802795 w 1802795"/>
                <a:gd name="connsiteY2" fmla="*/ 989521 h 1153142"/>
                <a:gd name="connsiteX3" fmla="*/ 1802795 w 1802795"/>
                <a:gd name="connsiteY3" fmla="*/ 524279 h 1153142"/>
                <a:gd name="connsiteX4" fmla="*/ 1337450 w 1802795"/>
                <a:gd name="connsiteY4" fmla="*/ 524279 h 1153142"/>
                <a:gd name="connsiteX5" fmla="*/ 1448799 w 1802795"/>
                <a:gd name="connsiteY5" fmla="*/ 635607 h 1153142"/>
                <a:gd name="connsiteX6" fmla="*/ 988400 w 1802795"/>
                <a:gd name="connsiteY6" fmla="*/ 823352 h 1153142"/>
                <a:gd name="connsiteX7" fmla="*/ 329716 w 1802795"/>
                <a:gd name="connsiteY7" fmla="*/ 164820 h 1153142"/>
                <a:gd name="connsiteX8" fmla="*/ 164858 w 1802795"/>
                <a:gd name="connsiteY8" fmla="*/ 0 h 1153142"/>
                <a:gd name="connsiteX9" fmla="*/ 0 w 1802795"/>
                <a:gd name="connsiteY9" fmla="*/ 164820 h 1153142"/>
                <a:gd name="connsiteX10" fmla="*/ 988400 w 1802795"/>
                <a:gd name="connsiteY10" fmla="*/ 1152992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988400" y="1153142"/>
                  </a:moveTo>
                  <a:cubicBezTo>
                    <a:pt x="1249920" y="1153142"/>
                    <a:pt x="1495861" y="1052153"/>
                    <a:pt x="1681999" y="868753"/>
                  </a:cubicBezTo>
                  <a:lnTo>
                    <a:pt x="1802795" y="989521"/>
                  </a:lnTo>
                  <a:lnTo>
                    <a:pt x="1802795" y="524279"/>
                  </a:lnTo>
                  <a:lnTo>
                    <a:pt x="1337450" y="524279"/>
                  </a:lnTo>
                  <a:lnTo>
                    <a:pt x="1448799" y="635607"/>
                  </a:lnTo>
                  <a:cubicBezTo>
                    <a:pt x="1325009" y="756674"/>
                    <a:pt x="1161798" y="823352"/>
                    <a:pt x="988400" y="823352"/>
                  </a:cubicBezTo>
                  <a:cubicBezTo>
                    <a:pt x="625264" y="823352"/>
                    <a:pt x="329716" y="527875"/>
                    <a:pt x="329716" y="164820"/>
                  </a:cubicBezTo>
                  <a:cubicBezTo>
                    <a:pt x="329716" y="73720"/>
                    <a:pt x="255980" y="0"/>
                    <a:pt x="164858" y="0"/>
                  </a:cubicBezTo>
                  <a:cubicBezTo>
                    <a:pt x="73735" y="0"/>
                    <a:pt x="0" y="73720"/>
                    <a:pt x="0" y="164820"/>
                  </a:cubicBezTo>
                  <a:cubicBezTo>
                    <a:pt x="0" y="709776"/>
                    <a:pt x="443472" y="1152992"/>
                    <a:pt x="988400" y="1152992"/>
                  </a:cubicBezTo>
                  <a:close/>
                </a:path>
              </a:pathLst>
            </a:custGeom>
            <a:solidFill>
              <a:srgbClr val="F595A6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6" name="Forme libre 75">
              <a:extLst>
                <a:ext uri="{FF2B5EF4-FFF2-40B4-BE49-F238E27FC236}">
                  <a16:creationId xmlns:a16="http://schemas.microsoft.com/office/drawing/2014/main" id="{8F91670D-0E77-FB35-340F-11010E7A4833}"/>
                </a:ext>
              </a:extLst>
            </p:cNvPr>
            <p:cNvSpPr/>
            <p:nvPr/>
          </p:nvSpPr>
          <p:spPr>
            <a:xfrm>
              <a:off x="3635247" y="3296941"/>
              <a:ext cx="319502" cy="319429"/>
            </a:xfrm>
            <a:custGeom>
              <a:avLst/>
              <a:gdLst>
                <a:gd name="connsiteX0" fmla="*/ 284753 w 284754"/>
                <a:gd name="connsiteY0" fmla="*/ 142345 h 284689"/>
                <a:gd name="connsiteX1" fmla="*/ 142375 w 284754"/>
                <a:gd name="connsiteY1" fmla="*/ 284689 h 284689"/>
                <a:gd name="connsiteX2" fmla="*/ -2 w 284754"/>
                <a:gd name="connsiteY2" fmla="*/ 142345 h 284689"/>
                <a:gd name="connsiteX3" fmla="*/ 142375 w 284754"/>
                <a:gd name="connsiteY3" fmla="*/ 0 h 284689"/>
                <a:gd name="connsiteX4" fmla="*/ 284753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5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5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3" name="Forme libre 72">
              <a:extLst>
                <a:ext uri="{FF2B5EF4-FFF2-40B4-BE49-F238E27FC236}">
                  <a16:creationId xmlns:a16="http://schemas.microsoft.com/office/drawing/2014/main" id="{BD92F8BC-373B-73FE-8DB9-BF048D2B584B}"/>
                </a:ext>
              </a:extLst>
            </p:cNvPr>
            <p:cNvSpPr/>
            <p:nvPr/>
          </p:nvSpPr>
          <p:spPr>
            <a:xfrm>
              <a:off x="4323940" y="4086436"/>
              <a:ext cx="2138896" cy="1469079"/>
            </a:xfrm>
            <a:custGeom>
              <a:avLst/>
              <a:gdLst>
                <a:gd name="connsiteX0" fmla="*/ 1446181 w 1906279"/>
                <a:gd name="connsiteY0" fmla="*/ 1020236 h 1309308"/>
                <a:gd name="connsiteX1" fmla="*/ 1735429 w 1906279"/>
                <a:gd name="connsiteY1" fmla="*/ 328891 h 1309308"/>
                <a:gd name="connsiteX2" fmla="*/ 1906280 w 1906279"/>
                <a:gd name="connsiteY2" fmla="*/ 328891 h 1309308"/>
                <a:gd name="connsiteX3" fmla="*/ 1577318 w 1906279"/>
                <a:gd name="connsiteY3" fmla="*/ 0 h 1309308"/>
                <a:gd name="connsiteX4" fmla="*/ 1248349 w 1906279"/>
                <a:gd name="connsiteY4" fmla="*/ 328891 h 1309308"/>
                <a:gd name="connsiteX5" fmla="*/ 1405867 w 1906279"/>
                <a:gd name="connsiteY5" fmla="*/ 328891 h 1309308"/>
                <a:gd name="connsiteX6" fmla="*/ 1213128 w 1906279"/>
                <a:gd name="connsiteY6" fmla="*/ 787241 h 1309308"/>
                <a:gd name="connsiteX7" fmla="*/ 281536 w 1906279"/>
                <a:gd name="connsiteY7" fmla="*/ 787241 h 1309308"/>
                <a:gd name="connsiteX8" fmla="*/ 48337 w 1906279"/>
                <a:gd name="connsiteY8" fmla="*/ 787241 h 1309308"/>
                <a:gd name="connsiteX9" fmla="*/ 48337 w 1906279"/>
                <a:gd name="connsiteY9" fmla="*/ 1020386 h 1309308"/>
                <a:gd name="connsiteX10" fmla="*/ 1446181 w 1906279"/>
                <a:gd name="connsiteY10" fmla="*/ 1020386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1446181" y="1020236"/>
                  </a:moveTo>
                  <a:cubicBezTo>
                    <a:pt x="1631119" y="835339"/>
                    <a:pt x="1733628" y="590056"/>
                    <a:pt x="1735429" y="328891"/>
                  </a:cubicBezTo>
                  <a:lnTo>
                    <a:pt x="1906280" y="328891"/>
                  </a:lnTo>
                  <a:cubicBezTo>
                    <a:pt x="1906280" y="328891"/>
                    <a:pt x="1577318" y="0"/>
                    <a:pt x="1577318" y="0"/>
                  </a:cubicBezTo>
                  <a:lnTo>
                    <a:pt x="1248349" y="328891"/>
                  </a:lnTo>
                  <a:lnTo>
                    <a:pt x="1405867" y="328891"/>
                  </a:lnTo>
                  <a:cubicBezTo>
                    <a:pt x="1403913" y="502102"/>
                    <a:pt x="1335725" y="664525"/>
                    <a:pt x="1213128" y="787241"/>
                  </a:cubicBezTo>
                  <a:cubicBezTo>
                    <a:pt x="956255" y="1044061"/>
                    <a:pt x="538409" y="1044061"/>
                    <a:pt x="281536" y="787241"/>
                  </a:cubicBezTo>
                  <a:cubicBezTo>
                    <a:pt x="217088" y="722811"/>
                    <a:pt x="112778" y="722811"/>
                    <a:pt x="48337" y="787241"/>
                  </a:cubicBezTo>
                  <a:cubicBezTo>
                    <a:pt x="-16112" y="851670"/>
                    <a:pt x="-16112" y="955957"/>
                    <a:pt x="48337" y="1020386"/>
                  </a:cubicBezTo>
                  <a:cubicBezTo>
                    <a:pt x="433654" y="1405616"/>
                    <a:pt x="1060710" y="1405616"/>
                    <a:pt x="1446181" y="1020386"/>
                  </a:cubicBezTo>
                  <a:close/>
                </a:path>
              </a:pathLst>
            </a:custGeom>
            <a:solidFill>
              <a:schemeClr val="accent2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4" name="Forme libre 73">
              <a:extLst>
                <a:ext uri="{FF2B5EF4-FFF2-40B4-BE49-F238E27FC236}">
                  <a16:creationId xmlns:a16="http://schemas.microsoft.com/office/drawing/2014/main" id="{9A94F28F-7BE6-E8F7-FE35-1386C1533BDB}"/>
                </a:ext>
              </a:extLst>
            </p:cNvPr>
            <p:cNvSpPr/>
            <p:nvPr/>
          </p:nvSpPr>
          <p:spPr>
            <a:xfrm>
              <a:off x="4354632" y="4946036"/>
              <a:ext cx="319502" cy="319429"/>
            </a:xfrm>
            <a:custGeom>
              <a:avLst/>
              <a:gdLst>
                <a:gd name="connsiteX0" fmla="*/ 284757 w 284754"/>
                <a:gd name="connsiteY0" fmla="*/ 142345 h 284689"/>
                <a:gd name="connsiteX1" fmla="*/ 142380 w 284754"/>
                <a:gd name="connsiteY1" fmla="*/ 284690 h 284689"/>
                <a:gd name="connsiteX2" fmla="*/ 2 w 284754"/>
                <a:gd name="connsiteY2" fmla="*/ 142345 h 284689"/>
                <a:gd name="connsiteX3" fmla="*/ 142380 w 284754"/>
                <a:gd name="connsiteY3" fmla="*/ 0 h 284689"/>
                <a:gd name="connsiteX4" fmla="*/ 284757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7" y="142345"/>
                  </a:moveTo>
                  <a:cubicBezTo>
                    <a:pt x="284757" y="220960"/>
                    <a:pt x="221010" y="284690"/>
                    <a:pt x="142380" y="284690"/>
                  </a:cubicBezTo>
                  <a:cubicBezTo>
                    <a:pt x="63749" y="284690"/>
                    <a:pt x="2" y="220960"/>
                    <a:pt x="2" y="142345"/>
                  </a:cubicBezTo>
                  <a:cubicBezTo>
                    <a:pt x="2" y="63730"/>
                    <a:pt x="63749" y="0"/>
                    <a:pt x="142380" y="0"/>
                  </a:cubicBezTo>
                  <a:cubicBezTo>
                    <a:pt x="221010" y="0"/>
                    <a:pt x="284757" y="63730"/>
                    <a:pt x="284757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1" name="Forme libre 70">
              <a:extLst>
                <a:ext uri="{FF2B5EF4-FFF2-40B4-BE49-F238E27FC236}">
                  <a16:creationId xmlns:a16="http://schemas.microsoft.com/office/drawing/2014/main" id="{B2C0A2A4-8176-DFFA-C6C3-C55F3F08B4E2}"/>
                </a:ext>
              </a:extLst>
            </p:cNvPr>
            <p:cNvSpPr/>
            <p:nvPr/>
          </p:nvSpPr>
          <p:spPr>
            <a:xfrm>
              <a:off x="5991992" y="3905369"/>
              <a:ext cx="1294158" cy="2022322"/>
            </a:xfrm>
            <a:custGeom>
              <a:avLst/>
              <a:gdLst>
                <a:gd name="connsiteX0" fmla="*/ 1153412 w 1153411"/>
                <a:gd name="connsiteY0" fmla="*/ 814212 h 1802383"/>
                <a:gd name="connsiteX1" fmla="*/ 868950 w 1153411"/>
                <a:gd name="connsiteY1" fmla="*/ 120768 h 1802383"/>
                <a:gd name="connsiteX2" fmla="*/ 989747 w 1153411"/>
                <a:gd name="connsiteY2" fmla="*/ 0 h 1802383"/>
                <a:gd name="connsiteX3" fmla="*/ 524401 w 1153411"/>
                <a:gd name="connsiteY3" fmla="*/ 0 h 1802383"/>
                <a:gd name="connsiteX4" fmla="*/ 524401 w 1153411"/>
                <a:gd name="connsiteY4" fmla="*/ 465242 h 1802383"/>
                <a:gd name="connsiteX5" fmla="*/ 635758 w 1153411"/>
                <a:gd name="connsiteY5" fmla="*/ 353914 h 1802383"/>
                <a:gd name="connsiteX6" fmla="*/ 823543 w 1153411"/>
                <a:gd name="connsiteY6" fmla="*/ 814212 h 1802383"/>
                <a:gd name="connsiteX7" fmla="*/ 164858 w 1153411"/>
                <a:gd name="connsiteY7" fmla="*/ 1472743 h 1802383"/>
                <a:gd name="connsiteX8" fmla="*/ 0 w 1153411"/>
                <a:gd name="connsiteY8" fmla="*/ 1637563 h 1802383"/>
                <a:gd name="connsiteX9" fmla="*/ 164858 w 1153411"/>
                <a:gd name="connsiteY9" fmla="*/ 1802383 h 1802383"/>
                <a:gd name="connsiteX10" fmla="*/ 1153258 w 1153411"/>
                <a:gd name="connsiteY10" fmla="*/ 814212 h 180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11" h="1802383">
                  <a:moveTo>
                    <a:pt x="1153412" y="814212"/>
                  </a:moveTo>
                  <a:cubicBezTo>
                    <a:pt x="1153412" y="552747"/>
                    <a:pt x="1052395" y="306865"/>
                    <a:pt x="868950" y="120768"/>
                  </a:cubicBezTo>
                  <a:lnTo>
                    <a:pt x="989747" y="0"/>
                  </a:lnTo>
                  <a:lnTo>
                    <a:pt x="524401" y="0"/>
                  </a:lnTo>
                  <a:lnTo>
                    <a:pt x="524401" y="465242"/>
                  </a:lnTo>
                  <a:lnTo>
                    <a:pt x="635758" y="353914"/>
                  </a:lnTo>
                  <a:cubicBezTo>
                    <a:pt x="756847" y="477679"/>
                    <a:pt x="823543" y="640851"/>
                    <a:pt x="823543" y="814212"/>
                  </a:cubicBezTo>
                  <a:cubicBezTo>
                    <a:pt x="823543" y="1177266"/>
                    <a:pt x="527994" y="1472743"/>
                    <a:pt x="164858" y="1472743"/>
                  </a:cubicBezTo>
                  <a:cubicBezTo>
                    <a:pt x="73743" y="1472743"/>
                    <a:pt x="0" y="1546463"/>
                    <a:pt x="0" y="1637563"/>
                  </a:cubicBezTo>
                  <a:cubicBezTo>
                    <a:pt x="0" y="1728664"/>
                    <a:pt x="73743" y="1802383"/>
                    <a:pt x="164858" y="1802383"/>
                  </a:cubicBezTo>
                  <a:cubicBezTo>
                    <a:pt x="709939" y="1802383"/>
                    <a:pt x="1153258" y="1359017"/>
                    <a:pt x="1153258" y="814212"/>
                  </a:cubicBezTo>
                  <a:close/>
                </a:path>
              </a:pathLst>
            </a:custGeom>
            <a:solidFill>
              <a:srgbClr val="805AAB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2" name="Forme libre 71">
              <a:extLst>
                <a:ext uri="{FF2B5EF4-FFF2-40B4-BE49-F238E27FC236}">
                  <a16:creationId xmlns:a16="http://schemas.microsoft.com/office/drawing/2014/main" id="{5BBD67E1-1A21-D672-62A2-EF122695F851}"/>
                </a:ext>
              </a:extLst>
            </p:cNvPr>
            <p:cNvSpPr/>
            <p:nvPr/>
          </p:nvSpPr>
          <p:spPr>
            <a:xfrm>
              <a:off x="6024955" y="5583045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1 w 284754"/>
                <a:gd name="connsiteY1" fmla="*/ 284689 h 284689"/>
                <a:gd name="connsiteX2" fmla="*/ 4 w 284754"/>
                <a:gd name="connsiteY2" fmla="*/ 142344 h 284689"/>
                <a:gd name="connsiteX3" fmla="*/ 142381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2" y="284689"/>
                    <a:pt x="142381" y="284689"/>
                  </a:cubicBezTo>
                  <a:cubicBezTo>
                    <a:pt x="63750" y="284689"/>
                    <a:pt x="4" y="220959"/>
                    <a:pt x="4" y="142344"/>
                  </a:cubicBezTo>
                  <a:cubicBezTo>
                    <a:pt x="4" y="63730"/>
                    <a:pt x="63750" y="0"/>
                    <a:pt x="142381" y="0"/>
                  </a:cubicBezTo>
                  <a:cubicBezTo>
                    <a:pt x="221012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69" name="Forme libre 68">
              <a:extLst>
                <a:ext uri="{FF2B5EF4-FFF2-40B4-BE49-F238E27FC236}">
                  <a16:creationId xmlns:a16="http://schemas.microsoft.com/office/drawing/2014/main" id="{3C2D0F36-5157-14F4-1C47-9183FF7D4AC3}"/>
                </a:ext>
              </a:extLst>
            </p:cNvPr>
            <p:cNvSpPr/>
            <p:nvPr/>
          </p:nvSpPr>
          <p:spPr>
            <a:xfrm>
              <a:off x="6766369" y="3032487"/>
              <a:ext cx="1469415" cy="2138408"/>
            </a:xfrm>
            <a:custGeom>
              <a:avLst/>
              <a:gdLst>
                <a:gd name="connsiteX0" fmla="*/ 1020467 w 1309608"/>
                <a:gd name="connsiteY0" fmla="*/ 459998 h 1905844"/>
                <a:gd name="connsiteX1" fmla="*/ 328962 w 1309608"/>
                <a:gd name="connsiteY1" fmla="*/ 170813 h 1905844"/>
                <a:gd name="connsiteX2" fmla="*/ 328962 w 1309608"/>
                <a:gd name="connsiteY2" fmla="*/ 0 h 1905844"/>
                <a:gd name="connsiteX3" fmla="*/ 0 w 1309608"/>
                <a:gd name="connsiteY3" fmla="*/ 328891 h 1905844"/>
                <a:gd name="connsiteX4" fmla="*/ 328962 w 1309608"/>
                <a:gd name="connsiteY4" fmla="*/ 657782 h 1905844"/>
                <a:gd name="connsiteX5" fmla="*/ 328962 w 1309608"/>
                <a:gd name="connsiteY5" fmla="*/ 500304 h 1905844"/>
                <a:gd name="connsiteX6" fmla="*/ 787421 w 1309608"/>
                <a:gd name="connsiteY6" fmla="*/ 692994 h 1905844"/>
                <a:gd name="connsiteX7" fmla="*/ 787421 w 1309608"/>
                <a:gd name="connsiteY7" fmla="*/ 1624377 h 1905844"/>
                <a:gd name="connsiteX8" fmla="*/ 787421 w 1309608"/>
                <a:gd name="connsiteY8" fmla="*/ 1857523 h 1905844"/>
                <a:gd name="connsiteX9" fmla="*/ 1020621 w 1309608"/>
                <a:gd name="connsiteY9" fmla="*/ 1857523 h 1905844"/>
                <a:gd name="connsiteX10" fmla="*/ 1020621 w 1309608"/>
                <a:gd name="connsiteY10" fmla="*/ 459998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1020467" y="459998"/>
                  </a:moveTo>
                  <a:cubicBezTo>
                    <a:pt x="835529" y="275100"/>
                    <a:pt x="590189" y="172611"/>
                    <a:pt x="328962" y="170813"/>
                  </a:cubicBezTo>
                  <a:lnTo>
                    <a:pt x="328962" y="0"/>
                  </a:lnTo>
                  <a:cubicBezTo>
                    <a:pt x="328962" y="0"/>
                    <a:pt x="0" y="328891"/>
                    <a:pt x="0" y="328891"/>
                  </a:cubicBezTo>
                  <a:lnTo>
                    <a:pt x="328962" y="657782"/>
                  </a:lnTo>
                  <a:lnTo>
                    <a:pt x="328962" y="500304"/>
                  </a:lnTo>
                  <a:cubicBezTo>
                    <a:pt x="502213" y="502251"/>
                    <a:pt x="664678" y="570428"/>
                    <a:pt x="787421" y="692994"/>
                  </a:cubicBezTo>
                  <a:cubicBezTo>
                    <a:pt x="1044294" y="949814"/>
                    <a:pt x="1044294" y="1367557"/>
                    <a:pt x="787421" y="1624377"/>
                  </a:cubicBezTo>
                  <a:cubicBezTo>
                    <a:pt x="722973" y="1688807"/>
                    <a:pt x="722973" y="1793093"/>
                    <a:pt x="787421" y="1857523"/>
                  </a:cubicBezTo>
                  <a:cubicBezTo>
                    <a:pt x="851863" y="1921952"/>
                    <a:pt x="956172" y="1921952"/>
                    <a:pt x="1020621" y="1857523"/>
                  </a:cubicBezTo>
                  <a:cubicBezTo>
                    <a:pt x="1405938" y="1472294"/>
                    <a:pt x="1405938" y="845377"/>
                    <a:pt x="1020621" y="459998"/>
                  </a:cubicBezTo>
                  <a:close/>
                </a:path>
              </a:pathLst>
            </a:custGeom>
            <a:solidFill>
              <a:schemeClr val="accent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70" name="Forme libre 69">
              <a:extLst>
                <a:ext uri="{FF2B5EF4-FFF2-40B4-BE49-F238E27FC236}">
                  <a16:creationId xmlns:a16="http://schemas.microsoft.com/office/drawing/2014/main" id="{318CEACC-A74A-3FF2-1EFC-E9ECEA7F1003}"/>
                </a:ext>
              </a:extLst>
            </p:cNvPr>
            <p:cNvSpPr/>
            <p:nvPr/>
          </p:nvSpPr>
          <p:spPr>
            <a:xfrm>
              <a:off x="7626165" y="4820786"/>
              <a:ext cx="319502" cy="319429"/>
            </a:xfrm>
            <a:custGeom>
              <a:avLst/>
              <a:gdLst>
                <a:gd name="connsiteX0" fmla="*/ 284754 w 284754"/>
                <a:gd name="connsiteY0" fmla="*/ 142345 h 284689"/>
                <a:gd name="connsiteX1" fmla="*/ 142377 w 284754"/>
                <a:gd name="connsiteY1" fmla="*/ 284690 h 284689"/>
                <a:gd name="connsiteX2" fmla="*/ -1 w 284754"/>
                <a:gd name="connsiteY2" fmla="*/ 142345 h 284689"/>
                <a:gd name="connsiteX3" fmla="*/ 142377 w 284754"/>
                <a:gd name="connsiteY3" fmla="*/ 0 h 284689"/>
                <a:gd name="connsiteX4" fmla="*/ 284754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4" y="142345"/>
                  </a:moveTo>
                  <a:cubicBezTo>
                    <a:pt x="284754" y="220960"/>
                    <a:pt x="221008" y="284690"/>
                    <a:pt x="142377" y="284690"/>
                  </a:cubicBezTo>
                  <a:cubicBezTo>
                    <a:pt x="63746" y="284690"/>
                    <a:pt x="-1" y="220960"/>
                    <a:pt x="-1" y="142345"/>
                  </a:cubicBezTo>
                  <a:cubicBezTo>
                    <a:pt x="-1" y="63730"/>
                    <a:pt x="63746" y="0"/>
                    <a:pt x="142377" y="0"/>
                  </a:cubicBezTo>
                  <a:cubicBezTo>
                    <a:pt x="221008" y="0"/>
                    <a:pt x="284754" y="63730"/>
                    <a:pt x="284754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432757E3-3645-9F77-88A6-02639D17D716}"/>
                </a:ext>
              </a:extLst>
            </p:cNvPr>
            <p:cNvSpPr txBox="1"/>
            <p:nvPr/>
          </p:nvSpPr>
          <p:spPr>
            <a:xfrm>
              <a:off x="5870234" y="941258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01</a:t>
              </a:r>
            </a:p>
          </p:txBody>
        </p:sp>
        <p:sp>
          <p:nvSpPr>
            <p:cNvPr id="4" name="ZoneTexte 3">
              <a:extLst>
                <a:ext uri="{FF2B5EF4-FFF2-40B4-BE49-F238E27FC236}">
                  <a16:creationId xmlns:a16="http://schemas.microsoft.com/office/drawing/2014/main" id="{8301B1B0-2275-FA61-2A12-9992F520C3AD}"/>
                </a:ext>
              </a:extLst>
            </p:cNvPr>
            <p:cNvSpPr txBox="1"/>
            <p:nvPr/>
          </p:nvSpPr>
          <p:spPr>
            <a:xfrm>
              <a:off x="7505476" y="1610743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02</a:t>
              </a:r>
            </a:p>
          </p:txBody>
        </p:sp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8C5516D3-8CD7-3D73-C31A-B81DA20C28AA}"/>
                </a:ext>
              </a:extLst>
            </p:cNvPr>
            <p:cNvSpPr txBox="1"/>
            <p:nvPr/>
          </p:nvSpPr>
          <p:spPr>
            <a:xfrm>
              <a:off x="8200477" y="3196929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03</a:t>
              </a:r>
            </a:p>
          </p:txBody>
        </p:sp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E62E21B7-D349-9173-0FAD-2EC63E8064E6}"/>
                </a:ext>
              </a:extLst>
            </p:cNvPr>
            <p:cNvSpPr txBox="1"/>
            <p:nvPr/>
          </p:nvSpPr>
          <p:spPr>
            <a:xfrm>
              <a:off x="7586911" y="4811223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04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0287632F-2D9A-79BB-09A6-C655FB88CF2E}"/>
                </a:ext>
              </a:extLst>
            </p:cNvPr>
            <p:cNvSpPr txBox="1"/>
            <p:nvPr/>
          </p:nvSpPr>
          <p:spPr>
            <a:xfrm>
              <a:off x="5988178" y="5569649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05</a:t>
              </a:r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57C93B8-680D-10C8-8688-8D59804B27A9}"/>
                </a:ext>
              </a:extLst>
            </p:cNvPr>
            <p:cNvSpPr txBox="1"/>
            <p:nvPr/>
          </p:nvSpPr>
          <p:spPr>
            <a:xfrm>
              <a:off x="4317855" y="4935529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06</a:t>
              </a:r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6375D0EC-22D4-9E77-0EC2-DE4C36734D4E}"/>
                </a:ext>
              </a:extLst>
            </p:cNvPr>
            <p:cNvSpPr txBox="1"/>
            <p:nvPr/>
          </p:nvSpPr>
          <p:spPr>
            <a:xfrm>
              <a:off x="3597878" y="3287378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07</a:t>
              </a:r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071D0D9-46F8-FD0D-1E94-81C6111DC977}"/>
                </a:ext>
              </a:extLst>
            </p:cNvPr>
            <p:cNvSpPr txBox="1"/>
            <p:nvPr/>
          </p:nvSpPr>
          <p:spPr>
            <a:xfrm>
              <a:off x="4265053" y="1653415"/>
              <a:ext cx="393057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/>
                <a:t>08</a:t>
              </a:r>
            </a:p>
          </p:txBody>
        </p:sp>
      </p:grpSp>
      <p:pic>
        <p:nvPicPr>
          <p:cNvPr id="11" name="Graphic 31" descr="Users with solid fill">
            <a:extLst>
              <a:ext uri="{FF2B5EF4-FFF2-40B4-BE49-F238E27FC236}">
                <a16:creationId xmlns:a16="http://schemas.microsoft.com/office/drawing/2014/main" id="{ABDA4F36-C583-291B-621B-3F4E1B660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524233" y="2857233"/>
            <a:ext cx="1143535" cy="1143535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96A31C99-4C01-55CE-D11B-85DB5B2B9A33}"/>
              </a:ext>
            </a:extLst>
          </p:cNvPr>
          <p:cNvGrpSpPr/>
          <p:nvPr/>
        </p:nvGrpSpPr>
        <p:grpSpPr>
          <a:xfrm>
            <a:off x="8397299" y="995761"/>
            <a:ext cx="2926080" cy="1105487"/>
            <a:chOff x="8921977" y="1242150"/>
            <a:chExt cx="2926080" cy="1105487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CFB6B9E-B534-1E57-1D85-BD902023934D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1889558-9C10-7E30-CC8A-8C916AE7949A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C7FF7F2-CF0F-EEC4-622E-AA5A1763D237}"/>
              </a:ext>
            </a:extLst>
          </p:cNvPr>
          <p:cNvGrpSpPr/>
          <p:nvPr/>
        </p:nvGrpSpPr>
        <p:grpSpPr>
          <a:xfrm>
            <a:off x="868621" y="995761"/>
            <a:ext cx="2926080" cy="1105487"/>
            <a:chOff x="332936" y="2627766"/>
            <a:chExt cx="2926080" cy="1105487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6F6DB0B-B2F2-A77C-CDDA-6BD45FF46D5C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4097194-D737-ABB6-0289-F7843133C009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1167EF9-9582-B5FA-3FA3-FFE7FF47DD82}"/>
              </a:ext>
            </a:extLst>
          </p:cNvPr>
          <p:cNvGrpSpPr/>
          <p:nvPr/>
        </p:nvGrpSpPr>
        <p:grpSpPr>
          <a:xfrm>
            <a:off x="8954496" y="2340608"/>
            <a:ext cx="2926080" cy="1105487"/>
            <a:chOff x="8921977" y="1242150"/>
            <a:chExt cx="2926080" cy="1105487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E3A7B37-791D-C2E7-D4AC-75BA22EE530F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0924EAE-45F6-FB65-EEF1-811F14F92FE6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5B08073-4504-997B-AF88-42DDA184203A}"/>
              </a:ext>
            </a:extLst>
          </p:cNvPr>
          <p:cNvGrpSpPr/>
          <p:nvPr/>
        </p:nvGrpSpPr>
        <p:grpSpPr>
          <a:xfrm>
            <a:off x="8954496" y="3685455"/>
            <a:ext cx="2926080" cy="1105487"/>
            <a:chOff x="8921977" y="1242150"/>
            <a:chExt cx="2926080" cy="110548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ADBC6D2-A63E-5C57-A54F-CE1983E4E2D5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E06CC24-30C9-C87F-8A27-A4AD26112AEF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8A44B01-671E-FEF9-6FED-0395BFE23284}"/>
              </a:ext>
            </a:extLst>
          </p:cNvPr>
          <p:cNvGrpSpPr/>
          <p:nvPr/>
        </p:nvGrpSpPr>
        <p:grpSpPr>
          <a:xfrm>
            <a:off x="8397299" y="5030302"/>
            <a:ext cx="2926080" cy="1105487"/>
            <a:chOff x="8921977" y="1242150"/>
            <a:chExt cx="2926080" cy="1105487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259EF25-7E46-6C95-E8DF-C175F89B4B2F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rgbClr val="805AAB"/>
                  </a:solidFill>
                </a:rPr>
                <a:t>Lorem Ipsum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B0AC52AC-2F44-5AD8-4DD5-651F0BEF39BB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D97D26FE-8204-2E39-951D-3F4720641566}"/>
              </a:ext>
            </a:extLst>
          </p:cNvPr>
          <p:cNvGrpSpPr/>
          <p:nvPr/>
        </p:nvGrpSpPr>
        <p:grpSpPr>
          <a:xfrm>
            <a:off x="312883" y="2340608"/>
            <a:ext cx="2926080" cy="1105487"/>
            <a:chOff x="332936" y="2627766"/>
            <a:chExt cx="2926080" cy="1105487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3094E6A-E38E-1CC1-07DB-EFC433073A78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rgbClr val="CEBA8B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9D7060C-ABB8-D0FC-2A1D-1F171BF1E45B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6D9D0FE-EDCB-E3A9-0B69-3786DCD23279}"/>
              </a:ext>
            </a:extLst>
          </p:cNvPr>
          <p:cNvGrpSpPr/>
          <p:nvPr/>
        </p:nvGrpSpPr>
        <p:grpSpPr>
          <a:xfrm>
            <a:off x="312883" y="3685455"/>
            <a:ext cx="2926080" cy="1105487"/>
            <a:chOff x="332936" y="2627766"/>
            <a:chExt cx="2926080" cy="1105487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5F5B521-8ABE-FE0D-D73C-684CEDDE4495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rgbClr val="F595A6"/>
                  </a:solidFill>
                </a:rPr>
                <a:t>Lorem Ipsum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1D9FC20-8E57-0123-E967-2D5D753038A0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CCA1295-EEA1-FCFE-11C1-2DB6029936E1}"/>
              </a:ext>
            </a:extLst>
          </p:cNvPr>
          <p:cNvGrpSpPr/>
          <p:nvPr/>
        </p:nvGrpSpPr>
        <p:grpSpPr>
          <a:xfrm>
            <a:off x="868621" y="5030302"/>
            <a:ext cx="2926080" cy="1105487"/>
            <a:chOff x="332936" y="2627766"/>
            <a:chExt cx="2926080" cy="110548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85BE0E2-8E36-F013-BDF3-C5C5C0A47A16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84237BB-D011-3FD8-CA76-CCEBF8EF0826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0992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9522</TotalTime>
  <Words>568</Words>
  <Application>Microsoft Office PowerPoint</Application>
  <PresentationFormat>Widescreen</PresentationFormat>
  <Paragraphs>57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Eight-Arrows Converging Cycle – Slide Template</vt:lpstr>
      <vt:lpstr>Eight-Arrows Converging Cycle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Eight-Arrows Converging Cycle</dc:title>
  <dc:creator>PresentationGO.com</dc:creator>
  <dc:description>© Copyright PresentationGO.com - Do not distribute or sale without written permission.</dc:description>
  <cp:lastModifiedBy>Christophe Barroche</cp:lastModifiedBy>
  <cp:revision>54</cp:revision>
  <dcterms:created xsi:type="dcterms:W3CDTF">2014-11-26T05:14:11Z</dcterms:created>
  <dcterms:modified xsi:type="dcterms:W3CDTF">2025-09-10T16:20:50Z</dcterms:modified>
  <cp:category>Charts &amp; Diagrams</cp:category>
</cp:coreProperties>
</file>