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91" r:id="rId4"/>
    <p:sldId id="40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3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9113-43A3-77D7-7ADA-333CD69B7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BDF0D5-422E-8526-211A-08B49DA5A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2E6A76-3E22-A509-6A92-1D2B5181E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E97F3-E607-46A3-D682-24645627DD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17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Seven-Arrows Converging Cycle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DBA39A3-1399-D79B-65E4-6C6ED272DC10}"/>
              </a:ext>
            </a:extLst>
          </p:cNvPr>
          <p:cNvGrpSpPr/>
          <p:nvPr/>
        </p:nvGrpSpPr>
        <p:grpSpPr>
          <a:xfrm>
            <a:off x="2713033" y="1858731"/>
            <a:ext cx="3726065" cy="3728695"/>
            <a:chOff x="3629812" y="943203"/>
            <a:chExt cx="4968087" cy="4971593"/>
          </a:xfrm>
        </p:grpSpPr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BD378AE0-2007-6DB2-FEFD-E4C37ADFA29D}"/>
                </a:ext>
              </a:extLst>
            </p:cNvPr>
            <p:cNvSpPr/>
            <p:nvPr/>
          </p:nvSpPr>
          <p:spPr>
            <a:xfrm>
              <a:off x="6301676" y="2025396"/>
              <a:ext cx="2253262" cy="1237401"/>
            </a:xfrm>
            <a:custGeom>
              <a:avLst/>
              <a:gdLst>
                <a:gd name="connsiteX0" fmla="*/ 830282 w 2008207"/>
                <a:gd name="connsiteY0" fmla="*/ 9528 h 1102827"/>
                <a:gd name="connsiteX1" fmla="*/ 143724 w 2008207"/>
                <a:gd name="connsiteY1" fmla="*/ 405996 h 1102827"/>
                <a:gd name="connsiteX2" fmla="*/ 0 w 2008207"/>
                <a:gd name="connsiteY2" fmla="*/ 296616 h 1102827"/>
                <a:gd name="connsiteX3" fmla="*/ 66092 w 2008207"/>
                <a:gd name="connsiteY3" fmla="*/ 784183 h 1102827"/>
                <a:gd name="connsiteX4" fmla="*/ 553772 w 2008207"/>
                <a:gd name="connsiteY4" fmla="*/ 718105 h 1102827"/>
                <a:gd name="connsiteX5" fmla="*/ 421285 w 2008207"/>
                <a:gd name="connsiteY5" fmla="*/ 617265 h 1102827"/>
                <a:gd name="connsiteX6" fmla="*/ 877190 w 2008207"/>
                <a:gd name="connsiteY6" fmla="*/ 355051 h 1102827"/>
                <a:gd name="connsiteX7" fmla="*/ 1661015 w 2008207"/>
                <a:gd name="connsiteY7" fmla="*/ 951851 h 1102827"/>
                <a:gd name="connsiteX8" fmla="*/ 1857193 w 2008207"/>
                <a:gd name="connsiteY8" fmla="*/ 1101237 h 1102827"/>
                <a:gd name="connsiteX9" fmla="*/ 2006617 w 2008207"/>
                <a:gd name="connsiteY9" fmla="*/ 905102 h 1102827"/>
                <a:gd name="connsiteX10" fmla="*/ 830432 w 2008207"/>
                <a:gd name="connsiteY10" fmla="*/ 9528 h 110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8207" h="1102827">
                  <a:moveTo>
                    <a:pt x="830282" y="9528"/>
                  </a:moveTo>
                  <a:cubicBezTo>
                    <a:pt x="556168" y="46688"/>
                    <a:pt x="312628" y="187384"/>
                    <a:pt x="143724" y="405996"/>
                  </a:cubicBezTo>
                  <a:lnTo>
                    <a:pt x="0" y="296616"/>
                  </a:lnTo>
                  <a:lnTo>
                    <a:pt x="66092" y="784183"/>
                  </a:lnTo>
                  <a:lnTo>
                    <a:pt x="553772" y="718105"/>
                  </a:lnTo>
                  <a:lnTo>
                    <a:pt x="421285" y="617265"/>
                  </a:lnTo>
                  <a:cubicBezTo>
                    <a:pt x="533838" y="472823"/>
                    <a:pt x="695399" y="379775"/>
                    <a:pt x="877190" y="355051"/>
                  </a:cubicBezTo>
                  <a:cubicBezTo>
                    <a:pt x="1257864" y="303508"/>
                    <a:pt x="1609460" y="571265"/>
                    <a:pt x="1661015" y="951851"/>
                  </a:cubicBezTo>
                  <a:cubicBezTo>
                    <a:pt x="1673902" y="1047296"/>
                    <a:pt x="1761731" y="1114124"/>
                    <a:pt x="1857193" y="1101237"/>
                  </a:cubicBezTo>
                  <a:cubicBezTo>
                    <a:pt x="1952663" y="1088351"/>
                    <a:pt x="2019504" y="1000547"/>
                    <a:pt x="2006617" y="905102"/>
                  </a:cubicBezTo>
                  <a:cubicBezTo>
                    <a:pt x="1929282" y="333925"/>
                    <a:pt x="1401588" y="-67787"/>
                    <a:pt x="830432" y="9528"/>
                  </a:cubicBezTo>
                  <a:close/>
                </a:path>
              </a:pathLst>
            </a:custGeom>
            <a:solidFill>
              <a:srgbClr val="CEBA8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0B8404EB-97BB-C68F-CA13-7667151B4EEC}"/>
                </a:ext>
              </a:extLst>
            </p:cNvPr>
            <p:cNvSpPr/>
            <p:nvPr/>
          </p:nvSpPr>
          <p:spPr>
            <a:xfrm>
              <a:off x="8190971" y="2890307"/>
              <a:ext cx="337999" cy="337922"/>
            </a:xfrm>
            <a:custGeom>
              <a:avLst/>
              <a:gdLst>
                <a:gd name="connsiteX0" fmla="*/ 301243 w 301240"/>
                <a:gd name="connsiteY0" fmla="*/ 150585 h 301171"/>
                <a:gd name="connsiteX1" fmla="*/ 150626 w 301240"/>
                <a:gd name="connsiteY1" fmla="*/ 301171 h 301171"/>
                <a:gd name="connsiteX2" fmla="*/ 9 w 301240"/>
                <a:gd name="connsiteY2" fmla="*/ 150585 h 301171"/>
                <a:gd name="connsiteX3" fmla="*/ 150626 w 301240"/>
                <a:gd name="connsiteY3" fmla="*/ 0 h 301171"/>
                <a:gd name="connsiteX4" fmla="*/ 301243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3" y="150585"/>
                  </a:moveTo>
                  <a:cubicBezTo>
                    <a:pt x="301243" y="233752"/>
                    <a:pt x="233809" y="301171"/>
                    <a:pt x="150626" y="301171"/>
                  </a:cubicBezTo>
                  <a:cubicBezTo>
                    <a:pt x="67443" y="301171"/>
                    <a:pt x="9" y="233752"/>
                    <a:pt x="9" y="150585"/>
                  </a:cubicBezTo>
                  <a:cubicBezTo>
                    <a:pt x="9" y="67419"/>
                    <a:pt x="67443" y="0"/>
                    <a:pt x="150626" y="0"/>
                  </a:cubicBezTo>
                  <a:cubicBezTo>
                    <a:pt x="233809" y="0"/>
                    <a:pt x="301243" y="67419"/>
                    <a:pt x="301243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0E436663-17CD-9AF9-38D8-D21073112147}"/>
                </a:ext>
              </a:extLst>
            </p:cNvPr>
            <p:cNvSpPr/>
            <p:nvPr/>
          </p:nvSpPr>
          <p:spPr>
            <a:xfrm>
              <a:off x="5440362" y="943203"/>
              <a:ext cx="1936649" cy="1848418"/>
            </a:xfrm>
            <a:custGeom>
              <a:avLst/>
              <a:gdLst>
                <a:gd name="connsiteX0" fmla="*/ 227956 w 1726027"/>
                <a:gd name="connsiteY0" fmla="*/ 580257 h 1647392"/>
                <a:gd name="connsiteX1" fmla="*/ 171305 w 1726027"/>
                <a:gd name="connsiteY1" fmla="*/ 1370944 h 1647392"/>
                <a:gd name="connsiteX2" fmla="*/ 0 w 1726027"/>
                <a:gd name="connsiteY2" fmla="*/ 1428632 h 1647392"/>
                <a:gd name="connsiteX3" fmla="*/ 440772 w 1726027"/>
                <a:gd name="connsiteY3" fmla="*/ 1647393 h 1647392"/>
                <a:gd name="connsiteX4" fmla="*/ 659581 w 1726027"/>
                <a:gd name="connsiteY4" fmla="*/ 1206724 h 1647392"/>
                <a:gd name="connsiteX5" fmla="*/ 501771 w 1726027"/>
                <a:gd name="connsiteY5" fmla="*/ 1259766 h 1647392"/>
                <a:gd name="connsiteX6" fmla="*/ 540285 w 1726027"/>
                <a:gd name="connsiteY6" fmla="*/ 735338 h 1647392"/>
                <a:gd name="connsiteX7" fmla="*/ 1474130 w 1726027"/>
                <a:gd name="connsiteY7" fmla="*/ 421130 h 1647392"/>
                <a:gd name="connsiteX8" fmla="*/ 1707780 w 1726027"/>
                <a:gd name="connsiteY8" fmla="*/ 342466 h 1647392"/>
                <a:gd name="connsiteX9" fmla="*/ 1629098 w 1726027"/>
                <a:gd name="connsiteY9" fmla="*/ 108871 h 1647392"/>
                <a:gd name="connsiteX10" fmla="*/ 227956 w 1726027"/>
                <a:gd name="connsiteY10" fmla="*/ 580406 h 1647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6027" h="1647392">
                  <a:moveTo>
                    <a:pt x="227956" y="580257"/>
                  </a:moveTo>
                  <a:cubicBezTo>
                    <a:pt x="104910" y="827937"/>
                    <a:pt x="84979" y="1108431"/>
                    <a:pt x="171305" y="1370944"/>
                  </a:cubicBezTo>
                  <a:lnTo>
                    <a:pt x="0" y="1428632"/>
                  </a:lnTo>
                  <a:lnTo>
                    <a:pt x="440772" y="1647393"/>
                  </a:lnTo>
                  <a:lnTo>
                    <a:pt x="659581" y="1206724"/>
                  </a:lnTo>
                  <a:lnTo>
                    <a:pt x="501771" y="1259766"/>
                  </a:lnTo>
                  <a:cubicBezTo>
                    <a:pt x="445269" y="1085506"/>
                    <a:pt x="458756" y="899708"/>
                    <a:pt x="540285" y="735338"/>
                  </a:cubicBezTo>
                  <a:cubicBezTo>
                    <a:pt x="711139" y="391313"/>
                    <a:pt x="1130027" y="250317"/>
                    <a:pt x="1474130" y="421130"/>
                  </a:cubicBezTo>
                  <a:cubicBezTo>
                    <a:pt x="1560456" y="463984"/>
                    <a:pt x="1665065" y="428772"/>
                    <a:pt x="1707780" y="342466"/>
                  </a:cubicBezTo>
                  <a:cubicBezTo>
                    <a:pt x="1750641" y="256161"/>
                    <a:pt x="1715423" y="151574"/>
                    <a:pt x="1629098" y="108871"/>
                  </a:cubicBezTo>
                  <a:cubicBezTo>
                    <a:pt x="1112790" y="-147349"/>
                    <a:pt x="484233" y="64220"/>
                    <a:pt x="227956" y="58040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0A611157-0397-6050-B3CB-6DCE76A74095}"/>
                </a:ext>
              </a:extLst>
            </p:cNvPr>
            <p:cNvSpPr/>
            <p:nvPr/>
          </p:nvSpPr>
          <p:spPr>
            <a:xfrm>
              <a:off x="7003204" y="1067880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6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20"/>
                    <a:pt x="67434" y="0"/>
                    <a:pt x="150620" y="0"/>
                  </a:cubicBezTo>
                  <a:cubicBezTo>
                    <a:pt x="233806" y="0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158BA430-E786-A66E-316B-350C53CD46F5}"/>
                </a:ext>
              </a:extLst>
            </p:cNvPr>
            <p:cNvSpPr/>
            <p:nvPr/>
          </p:nvSpPr>
          <p:spPr>
            <a:xfrm>
              <a:off x="4380065" y="1015053"/>
              <a:ext cx="1241740" cy="2371210"/>
            </a:xfrm>
            <a:custGeom>
              <a:avLst/>
              <a:gdLst>
                <a:gd name="connsiteX0" fmla="*/ 118448 w 1106694"/>
                <a:gd name="connsiteY0" fmla="*/ 1429924 h 2113327"/>
                <a:gd name="connsiteX1" fmla="*/ 724525 w 1106694"/>
                <a:gd name="connsiteY1" fmla="*/ 1941016 h 2113327"/>
                <a:gd name="connsiteX2" fmla="*/ 670423 w 1106694"/>
                <a:gd name="connsiteY2" fmla="*/ 2113328 h 2113327"/>
                <a:gd name="connsiteX3" fmla="*/ 1106695 w 1106694"/>
                <a:gd name="connsiteY3" fmla="*/ 1885726 h 2113327"/>
                <a:gd name="connsiteX4" fmla="*/ 879042 w 1106694"/>
                <a:gd name="connsiteY4" fmla="*/ 1449552 h 2113327"/>
                <a:gd name="connsiteX5" fmla="*/ 829134 w 1106694"/>
                <a:gd name="connsiteY5" fmla="*/ 1608378 h 2113327"/>
                <a:gd name="connsiteX6" fmla="*/ 427633 w 1106694"/>
                <a:gd name="connsiteY6" fmla="*/ 1268699 h 2113327"/>
                <a:gd name="connsiteX7" fmla="*/ 723028 w 1106694"/>
                <a:gd name="connsiteY7" fmla="*/ 328925 h 2113327"/>
                <a:gd name="connsiteX8" fmla="*/ 796913 w 1106694"/>
                <a:gd name="connsiteY8" fmla="*/ 93682 h 2113327"/>
                <a:gd name="connsiteX9" fmla="*/ 561617 w 1106694"/>
                <a:gd name="connsiteY9" fmla="*/ 19812 h 2113327"/>
                <a:gd name="connsiteX10" fmla="*/ 118448 w 1106694"/>
                <a:gd name="connsiteY10" fmla="*/ 1429924 h 2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694" h="2113327">
                  <a:moveTo>
                    <a:pt x="118448" y="1429924"/>
                  </a:moveTo>
                  <a:cubicBezTo>
                    <a:pt x="246438" y="1675056"/>
                    <a:pt x="461501" y="1856209"/>
                    <a:pt x="724525" y="1941016"/>
                  </a:cubicBezTo>
                  <a:lnTo>
                    <a:pt x="670423" y="2113328"/>
                  </a:lnTo>
                  <a:lnTo>
                    <a:pt x="1106695" y="1885726"/>
                  </a:lnTo>
                  <a:lnTo>
                    <a:pt x="879042" y="1449552"/>
                  </a:lnTo>
                  <a:lnTo>
                    <a:pt x="829134" y="1608378"/>
                  </a:lnTo>
                  <a:cubicBezTo>
                    <a:pt x="654986" y="1551591"/>
                    <a:pt x="512609" y="1431272"/>
                    <a:pt x="427633" y="1268699"/>
                  </a:cubicBezTo>
                  <a:cubicBezTo>
                    <a:pt x="249885" y="928271"/>
                    <a:pt x="382372" y="506631"/>
                    <a:pt x="723028" y="328925"/>
                  </a:cubicBezTo>
                  <a:cubicBezTo>
                    <a:pt x="808454" y="284423"/>
                    <a:pt x="841424" y="179089"/>
                    <a:pt x="796913" y="93682"/>
                  </a:cubicBezTo>
                  <a:cubicBezTo>
                    <a:pt x="752402" y="8275"/>
                    <a:pt x="647043" y="-24690"/>
                    <a:pt x="561617" y="19812"/>
                  </a:cubicBezTo>
                  <a:cubicBezTo>
                    <a:pt x="50556" y="286371"/>
                    <a:pt x="-148172" y="918980"/>
                    <a:pt x="118448" y="1429924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807AF6FE-644E-1642-3B5D-122AFA932DD2}"/>
                </a:ext>
              </a:extLst>
            </p:cNvPr>
            <p:cNvSpPr/>
            <p:nvPr/>
          </p:nvSpPr>
          <p:spPr>
            <a:xfrm>
              <a:off x="4927380" y="1045352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0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6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BC213370-2F4D-F242-410D-A3E25F696E93}"/>
                </a:ext>
              </a:extLst>
            </p:cNvPr>
            <p:cNvSpPr/>
            <p:nvPr/>
          </p:nvSpPr>
          <p:spPr>
            <a:xfrm>
              <a:off x="3637061" y="2587013"/>
              <a:ext cx="2014004" cy="1598831"/>
            </a:xfrm>
            <a:custGeom>
              <a:avLst/>
              <a:gdLst>
                <a:gd name="connsiteX0" fmla="*/ 802678 w 1794970"/>
                <a:gd name="connsiteY0" fmla="*/ 1393184 h 1424949"/>
                <a:gd name="connsiteX1" fmla="*/ 1586052 w 1794970"/>
                <a:gd name="connsiteY1" fmla="*/ 1271067 h 1424949"/>
                <a:gd name="connsiteX2" fmla="*/ 1680621 w 1794970"/>
                <a:gd name="connsiteY2" fmla="*/ 1424950 h 1424949"/>
                <a:gd name="connsiteX3" fmla="*/ 1794971 w 1794970"/>
                <a:gd name="connsiteY3" fmla="*/ 946372 h 1424949"/>
                <a:gd name="connsiteX4" fmla="*/ 1316285 w 1794970"/>
                <a:gd name="connsiteY4" fmla="*/ 832046 h 1424949"/>
                <a:gd name="connsiteX5" fmla="*/ 1403511 w 1794970"/>
                <a:gd name="connsiteY5" fmla="*/ 973942 h 1424949"/>
                <a:gd name="connsiteX6" fmla="*/ 883610 w 1794970"/>
                <a:gd name="connsiteY6" fmla="*/ 1054104 h 1424949"/>
                <a:gd name="connsiteX7" fmla="*/ 367902 w 1794970"/>
                <a:gd name="connsiteY7" fmla="*/ 214870 h 1424949"/>
                <a:gd name="connsiteX8" fmla="*/ 238866 w 1794970"/>
                <a:gd name="connsiteY8" fmla="*/ 4799 h 1424949"/>
                <a:gd name="connsiteX9" fmla="*/ 28747 w 1794970"/>
                <a:gd name="connsiteY9" fmla="*/ 133808 h 1424949"/>
                <a:gd name="connsiteX10" fmla="*/ 802678 w 1794970"/>
                <a:gd name="connsiteY10" fmla="*/ 1393184 h 142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4970" h="1424949">
                  <a:moveTo>
                    <a:pt x="802678" y="1393184"/>
                  </a:moveTo>
                  <a:cubicBezTo>
                    <a:pt x="1071695" y="1457464"/>
                    <a:pt x="1349556" y="1414012"/>
                    <a:pt x="1586052" y="1271067"/>
                  </a:cubicBezTo>
                  <a:lnTo>
                    <a:pt x="1680621" y="1424950"/>
                  </a:lnTo>
                  <a:lnTo>
                    <a:pt x="1794971" y="946372"/>
                  </a:lnTo>
                  <a:lnTo>
                    <a:pt x="1316285" y="832046"/>
                  </a:lnTo>
                  <a:lnTo>
                    <a:pt x="1403511" y="973942"/>
                  </a:lnTo>
                  <a:cubicBezTo>
                    <a:pt x="1246446" y="1068039"/>
                    <a:pt x="1062105" y="1096658"/>
                    <a:pt x="883610" y="1054104"/>
                  </a:cubicBezTo>
                  <a:cubicBezTo>
                    <a:pt x="509980" y="964802"/>
                    <a:pt x="278580" y="588412"/>
                    <a:pt x="367902" y="214870"/>
                  </a:cubicBezTo>
                  <a:cubicBezTo>
                    <a:pt x="390233" y="121222"/>
                    <a:pt x="332535" y="27125"/>
                    <a:pt x="238866" y="4799"/>
                  </a:cubicBezTo>
                  <a:cubicBezTo>
                    <a:pt x="145197" y="-17527"/>
                    <a:pt x="51077" y="40161"/>
                    <a:pt x="28747" y="133808"/>
                  </a:cubicBezTo>
                  <a:cubicBezTo>
                    <a:pt x="-105240" y="694346"/>
                    <a:pt x="242012" y="1259380"/>
                    <a:pt x="802678" y="1393184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416A64BF-AFB9-C118-C3CA-BB0B2F5AB925}"/>
                </a:ext>
              </a:extLst>
            </p:cNvPr>
            <p:cNvSpPr/>
            <p:nvPr/>
          </p:nvSpPr>
          <p:spPr>
            <a:xfrm>
              <a:off x="3688653" y="2621314"/>
              <a:ext cx="337999" cy="337922"/>
            </a:xfrm>
            <a:custGeom>
              <a:avLst/>
              <a:gdLst>
                <a:gd name="connsiteX0" fmla="*/ 301241 w 301240"/>
                <a:gd name="connsiteY0" fmla="*/ 150585 h 301171"/>
                <a:gd name="connsiteX1" fmla="*/ 150620 w 301240"/>
                <a:gd name="connsiteY1" fmla="*/ 301171 h 301171"/>
                <a:gd name="connsiteX2" fmla="*/ 0 w 301240"/>
                <a:gd name="connsiteY2" fmla="*/ 150585 h 301171"/>
                <a:gd name="connsiteX3" fmla="*/ 150620 w 301240"/>
                <a:gd name="connsiteY3" fmla="*/ 0 h 301171"/>
                <a:gd name="connsiteX4" fmla="*/ 301241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5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5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CCBFCF91-D323-0EA8-B5B8-77E38A961C57}"/>
                </a:ext>
              </a:extLst>
            </p:cNvPr>
            <p:cNvSpPr/>
            <p:nvPr/>
          </p:nvSpPr>
          <p:spPr>
            <a:xfrm>
              <a:off x="5856892" y="3775966"/>
              <a:ext cx="1368647" cy="2138830"/>
            </a:xfrm>
            <a:custGeom>
              <a:avLst/>
              <a:gdLst>
                <a:gd name="connsiteX0" fmla="*/ 1219650 w 1219799"/>
                <a:gd name="connsiteY0" fmla="*/ 861261 h 1906220"/>
                <a:gd name="connsiteX1" fmla="*/ 918858 w 1219799"/>
                <a:gd name="connsiteY1" fmla="*/ 127811 h 1906220"/>
                <a:gd name="connsiteX2" fmla="*/ 1046698 w 1219799"/>
                <a:gd name="connsiteY2" fmla="*/ 0 h 1906220"/>
                <a:gd name="connsiteX3" fmla="*/ 554522 w 1219799"/>
                <a:gd name="connsiteY3" fmla="*/ 0 h 1906220"/>
                <a:gd name="connsiteX4" fmla="*/ 554522 w 1219799"/>
                <a:gd name="connsiteY4" fmla="*/ 492064 h 1906220"/>
                <a:gd name="connsiteX5" fmla="*/ 672322 w 1219799"/>
                <a:gd name="connsiteY5" fmla="*/ 374292 h 1906220"/>
                <a:gd name="connsiteX6" fmla="*/ 871050 w 1219799"/>
                <a:gd name="connsiteY6" fmla="*/ 861111 h 1906220"/>
                <a:gd name="connsiteX7" fmla="*/ 174302 w 1219799"/>
                <a:gd name="connsiteY7" fmla="*/ 1557701 h 1906220"/>
                <a:gd name="connsiteX8" fmla="*/ 0 w 1219799"/>
                <a:gd name="connsiteY8" fmla="*/ 1731961 h 1906220"/>
                <a:gd name="connsiteX9" fmla="*/ 174302 w 1219799"/>
                <a:gd name="connsiteY9" fmla="*/ 1906221 h 1906220"/>
                <a:gd name="connsiteX10" fmla="*/ 1219800 w 1219799"/>
                <a:gd name="connsiteY10" fmla="*/ 860961 h 190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799" h="1906220">
                  <a:moveTo>
                    <a:pt x="1219650" y="861261"/>
                  </a:moveTo>
                  <a:cubicBezTo>
                    <a:pt x="1219650" y="584662"/>
                    <a:pt x="1112790" y="324546"/>
                    <a:pt x="918858" y="127811"/>
                  </a:cubicBezTo>
                  <a:lnTo>
                    <a:pt x="1046698" y="0"/>
                  </a:lnTo>
                  <a:lnTo>
                    <a:pt x="554522" y="0"/>
                  </a:lnTo>
                  <a:cubicBezTo>
                    <a:pt x="554522" y="0"/>
                    <a:pt x="554522" y="492064"/>
                    <a:pt x="554522" y="492064"/>
                  </a:cubicBezTo>
                  <a:lnTo>
                    <a:pt x="672322" y="374292"/>
                  </a:lnTo>
                  <a:cubicBezTo>
                    <a:pt x="800462" y="505249"/>
                    <a:pt x="871050" y="677711"/>
                    <a:pt x="871050" y="861111"/>
                  </a:cubicBezTo>
                  <a:cubicBezTo>
                    <a:pt x="871050" y="1245142"/>
                    <a:pt x="558568" y="1557701"/>
                    <a:pt x="174302" y="1557701"/>
                  </a:cubicBezTo>
                  <a:cubicBezTo>
                    <a:pt x="77936" y="1557701"/>
                    <a:pt x="0" y="1635766"/>
                    <a:pt x="0" y="1731961"/>
                  </a:cubicBezTo>
                  <a:cubicBezTo>
                    <a:pt x="0" y="1828306"/>
                    <a:pt x="78086" y="1906221"/>
                    <a:pt x="174302" y="1906221"/>
                  </a:cubicBezTo>
                  <a:cubicBezTo>
                    <a:pt x="750704" y="1906221"/>
                    <a:pt x="1219800" y="1437382"/>
                    <a:pt x="1219800" y="8609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FCB2069D-7259-EFAB-4E30-110EED097F84}"/>
                </a:ext>
              </a:extLst>
            </p:cNvPr>
            <p:cNvSpPr/>
            <p:nvPr/>
          </p:nvSpPr>
          <p:spPr>
            <a:xfrm>
              <a:off x="5891366" y="5551529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2 h 301171"/>
                <a:gd name="connsiteX2" fmla="*/ -1 w 301240"/>
                <a:gd name="connsiteY2" fmla="*/ 150586 h 301171"/>
                <a:gd name="connsiteX3" fmla="*/ 150620 w 301240"/>
                <a:gd name="connsiteY3" fmla="*/ 1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2"/>
                    <a:pt x="150620" y="301172"/>
                  </a:cubicBezTo>
                  <a:cubicBezTo>
                    <a:pt x="67434" y="301172"/>
                    <a:pt x="-1" y="233752"/>
                    <a:pt x="-1" y="150586"/>
                  </a:cubicBezTo>
                  <a:cubicBezTo>
                    <a:pt x="-1" y="67420"/>
                    <a:pt x="67434" y="1"/>
                    <a:pt x="150620" y="1"/>
                  </a:cubicBezTo>
                  <a:cubicBezTo>
                    <a:pt x="233807" y="1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0DCFCF07-9D29-88B4-20A6-3BDD6935D22D}"/>
                </a:ext>
              </a:extLst>
            </p:cNvPr>
            <p:cNvSpPr/>
            <p:nvPr/>
          </p:nvSpPr>
          <p:spPr>
            <a:xfrm>
              <a:off x="4101838" y="3967119"/>
              <a:ext cx="2261382" cy="1554948"/>
            </a:xfrm>
            <a:custGeom>
              <a:avLst/>
              <a:gdLst>
                <a:gd name="connsiteX0" fmla="*/ 1529715 w 2015444"/>
                <a:gd name="connsiteY0" fmla="*/ 1079423 h 1385839"/>
                <a:gd name="connsiteX1" fmla="*/ 1834699 w 2015444"/>
                <a:gd name="connsiteY1" fmla="*/ 347771 h 1385839"/>
                <a:gd name="connsiteX2" fmla="*/ 2015444 w 2015444"/>
                <a:gd name="connsiteY2" fmla="*/ 347471 h 1385839"/>
                <a:gd name="connsiteX3" fmla="*/ 1666995 w 2015444"/>
                <a:gd name="connsiteY3" fmla="*/ 0 h 1385839"/>
                <a:gd name="connsiteX4" fmla="*/ 1319446 w 2015444"/>
                <a:gd name="connsiteY4" fmla="*/ 348370 h 1385839"/>
                <a:gd name="connsiteX5" fmla="*/ 1485950 w 2015444"/>
                <a:gd name="connsiteY5" fmla="*/ 348071 h 1385839"/>
                <a:gd name="connsiteX6" fmla="*/ 1282724 w 2015444"/>
                <a:gd name="connsiteY6" fmla="*/ 833092 h 1385839"/>
                <a:gd name="connsiteX7" fmla="*/ 297474 w 2015444"/>
                <a:gd name="connsiteY7" fmla="*/ 834440 h 1385839"/>
                <a:gd name="connsiteX8" fmla="*/ 50938 w 2015444"/>
                <a:gd name="connsiteY8" fmla="*/ 834740 h 1385839"/>
                <a:gd name="connsiteX9" fmla="*/ 51238 w 2015444"/>
                <a:gd name="connsiteY9" fmla="*/ 1081221 h 1385839"/>
                <a:gd name="connsiteX10" fmla="*/ 1529715 w 2015444"/>
                <a:gd name="connsiteY10" fmla="*/ 1079123 h 1385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5444" h="1385839">
                  <a:moveTo>
                    <a:pt x="1529715" y="1079423"/>
                  </a:moveTo>
                  <a:cubicBezTo>
                    <a:pt x="1724993" y="883586"/>
                    <a:pt x="1833053" y="623919"/>
                    <a:pt x="1834699" y="347771"/>
                  </a:cubicBezTo>
                  <a:lnTo>
                    <a:pt x="2015444" y="347471"/>
                  </a:lnTo>
                  <a:lnTo>
                    <a:pt x="1666995" y="0"/>
                  </a:lnTo>
                  <a:lnTo>
                    <a:pt x="1319446" y="348370"/>
                  </a:lnTo>
                  <a:lnTo>
                    <a:pt x="1485950" y="348071"/>
                  </a:lnTo>
                  <a:cubicBezTo>
                    <a:pt x="1484153" y="531171"/>
                    <a:pt x="1412365" y="703183"/>
                    <a:pt x="1282724" y="833092"/>
                  </a:cubicBezTo>
                  <a:cubicBezTo>
                    <a:pt x="1011461" y="1105044"/>
                    <a:pt x="569492" y="1105644"/>
                    <a:pt x="297474" y="834440"/>
                  </a:cubicBezTo>
                  <a:cubicBezTo>
                    <a:pt x="229286" y="766414"/>
                    <a:pt x="118830" y="766564"/>
                    <a:pt x="50938" y="834740"/>
                  </a:cubicBezTo>
                  <a:cubicBezTo>
                    <a:pt x="-17104" y="902915"/>
                    <a:pt x="-16954" y="1013344"/>
                    <a:pt x="51238" y="1081221"/>
                  </a:cubicBezTo>
                  <a:cubicBezTo>
                    <a:pt x="459486" y="1488176"/>
                    <a:pt x="1122663" y="1487277"/>
                    <a:pt x="1529715" y="1079123"/>
                  </a:cubicBez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F1E78E37-121A-9EB5-1AEA-5E835E3F78AC}"/>
                </a:ext>
              </a:extLst>
            </p:cNvPr>
            <p:cNvSpPr/>
            <p:nvPr/>
          </p:nvSpPr>
          <p:spPr>
            <a:xfrm>
              <a:off x="4129367" y="4878837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4F6DB5AF-93D6-3FF7-0721-09014262E3DD}"/>
                </a:ext>
              </a:extLst>
            </p:cNvPr>
            <p:cNvSpPr/>
            <p:nvPr/>
          </p:nvSpPr>
          <p:spPr>
            <a:xfrm>
              <a:off x="6616470" y="2907624"/>
              <a:ext cx="1623522" cy="2207799"/>
            </a:xfrm>
            <a:custGeom>
              <a:avLst/>
              <a:gdLst>
                <a:gd name="connsiteX0" fmla="*/ 1086563 w 1446955"/>
                <a:gd name="connsiteY0" fmla="*/ 433177 h 1967688"/>
                <a:gd name="connsiteX1" fmla="*/ 335109 w 1446955"/>
                <a:gd name="connsiteY1" fmla="*/ 180253 h 1967688"/>
                <a:gd name="connsiteX2" fmla="*/ 322222 w 1446955"/>
                <a:gd name="connsiteY2" fmla="*/ 0 h 1967688"/>
                <a:gd name="connsiteX3" fmla="*/ 0 w 1446955"/>
                <a:gd name="connsiteY3" fmla="*/ 371894 h 1967688"/>
                <a:gd name="connsiteX4" fmla="*/ 371976 w 1446955"/>
                <a:gd name="connsiteY4" fmla="*/ 694043 h 1967688"/>
                <a:gd name="connsiteX5" fmla="*/ 360140 w 1446955"/>
                <a:gd name="connsiteY5" fmla="*/ 528024 h 1967688"/>
                <a:gd name="connsiteX6" fmla="*/ 858310 w 1446955"/>
                <a:gd name="connsiteY6" fmla="*/ 696740 h 1967688"/>
                <a:gd name="connsiteX7" fmla="*/ 928598 w 1446955"/>
                <a:gd name="connsiteY7" fmla="*/ 1679218 h 1967688"/>
                <a:gd name="connsiteX8" fmla="*/ 946132 w 1446955"/>
                <a:gd name="connsiteY8" fmla="*/ 1925099 h 1967688"/>
                <a:gd name="connsiteX9" fmla="*/ 1192072 w 1446955"/>
                <a:gd name="connsiteY9" fmla="*/ 1907569 h 1967688"/>
                <a:gd name="connsiteX10" fmla="*/ 1086563 w 1446955"/>
                <a:gd name="connsiteY10" fmla="*/ 433177 h 19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6955" h="1967688">
                  <a:moveTo>
                    <a:pt x="1086563" y="433177"/>
                  </a:moveTo>
                  <a:cubicBezTo>
                    <a:pt x="877490" y="252025"/>
                    <a:pt x="610873" y="162422"/>
                    <a:pt x="335109" y="180253"/>
                  </a:cubicBezTo>
                  <a:lnTo>
                    <a:pt x="322222" y="0"/>
                  </a:lnTo>
                  <a:lnTo>
                    <a:pt x="0" y="371894"/>
                  </a:lnTo>
                  <a:lnTo>
                    <a:pt x="371976" y="694043"/>
                  </a:lnTo>
                  <a:lnTo>
                    <a:pt x="360140" y="528024"/>
                  </a:lnTo>
                  <a:cubicBezTo>
                    <a:pt x="542981" y="516936"/>
                    <a:pt x="719679" y="576571"/>
                    <a:pt x="858310" y="696740"/>
                  </a:cubicBezTo>
                  <a:cubicBezTo>
                    <a:pt x="1148608" y="948315"/>
                    <a:pt x="1180232" y="1388984"/>
                    <a:pt x="928598" y="1679218"/>
                  </a:cubicBezTo>
                  <a:cubicBezTo>
                    <a:pt x="865503" y="1752038"/>
                    <a:pt x="873447" y="1862018"/>
                    <a:pt x="946132" y="1925099"/>
                  </a:cubicBezTo>
                  <a:cubicBezTo>
                    <a:pt x="1018971" y="1988181"/>
                    <a:pt x="1128974" y="1980239"/>
                    <a:pt x="1192072" y="1907569"/>
                  </a:cubicBezTo>
                  <a:cubicBezTo>
                    <a:pt x="1569596" y="1471994"/>
                    <a:pt x="1522234" y="810615"/>
                    <a:pt x="1086563" y="43317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FF16D0EE-935C-0DAD-48E2-E266987A7ED8}"/>
                </a:ext>
              </a:extLst>
            </p:cNvPr>
            <p:cNvSpPr/>
            <p:nvPr/>
          </p:nvSpPr>
          <p:spPr>
            <a:xfrm>
              <a:off x="7642406" y="4744677"/>
              <a:ext cx="337999" cy="337922"/>
            </a:xfrm>
            <a:custGeom>
              <a:avLst/>
              <a:gdLst>
                <a:gd name="connsiteX0" fmla="*/ 301239 w 301240"/>
                <a:gd name="connsiteY0" fmla="*/ 150586 h 301171"/>
                <a:gd name="connsiteX1" fmla="*/ 150618 w 301240"/>
                <a:gd name="connsiteY1" fmla="*/ 301172 h 301171"/>
                <a:gd name="connsiteX2" fmla="*/ -2 w 301240"/>
                <a:gd name="connsiteY2" fmla="*/ 150586 h 301171"/>
                <a:gd name="connsiteX3" fmla="*/ 150618 w 301240"/>
                <a:gd name="connsiteY3" fmla="*/ 1 h 301171"/>
                <a:gd name="connsiteX4" fmla="*/ 301239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39" y="150586"/>
                  </a:moveTo>
                  <a:cubicBezTo>
                    <a:pt x="301239" y="233753"/>
                    <a:pt x="233805" y="301172"/>
                    <a:pt x="150618" y="301172"/>
                  </a:cubicBezTo>
                  <a:cubicBezTo>
                    <a:pt x="67432" y="301172"/>
                    <a:pt x="-2" y="233753"/>
                    <a:pt x="-2" y="150586"/>
                  </a:cubicBezTo>
                  <a:cubicBezTo>
                    <a:pt x="-2" y="67420"/>
                    <a:pt x="67432" y="1"/>
                    <a:pt x="150618" y="1"/>
                  </a:cubicBezTo>
                  <a:cubicBezTo>
                    <a:pt x="233805" y="1"/>
                    <a:pt x="301239" y="67420"/>
                    <a:pt x="301239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D6DA497-3ACA-FA75-2676-B3AC5B5319EE}"/>
                </a:ext>
              </a:extLst>
            </p:cNvPr>
            <p:cNvSpPr txBox="1"/>
            <p:nvPr/>
          </p:nvSpPr>
          <p:spPr>
            <a:xfrm>
              <a:off x="4868540" y="1029647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C8FD1AB-2085-D0B0-6031-8C3A2508E2BD}"/>
                </a:ext>
              </a:extLst>
            </p:cNvPr>
            <p:cNvSpPr txBox="1"/>
            <p:nvPr/>
          </p:nvSpPr>
          <p:spPr>
            <a:xfrm>
              <a:off x="6944363" y="1052175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DB1BDCC-E501-5E7A-68E3-FA01555D1A47}"/>
                </a:ext>
              </a:extLst>
            </p:cNvPr>
            <p:cNvSpPr txBox="1"/>
            <p:nvPr/>
          </p:nvSpPr>
          <p:spPr>
            <a:xfrm>
              <a:off x="8122040" y="2874602"/>
              <a:ext cx="47585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12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022FF43-2808-F159-29BF-399659867566}"/>
                </a:ext>
              </a:extLst>
            </p:cNvPr>
            <p:cNvSpPr txBox="1"/>
            <p:nvPr/>
          </p:nvSpPr>
          <p:spPr>
            <a:xfrm>
              <a:off x="7583563" y="4722159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E4C1BD3-340C-7B0B-D16D-65CA57540386}"/>
                </a:ext>
              </a:extLst>
            </p:cNvPr>
            <p:cNvSpPr txBox="1"/>
            <p:nvPr/>
          </p:nvSpPr>
          <p:spPr>
            <a:xfrm>
              <a:off x="5832524" y="5535823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48523BF-3040-67DA-A326-9318E512D48B}"/>
                </a:ext>
              </a:extLst>
            </p:cNvPr>
            <p:cNvSpPr txBox="1"/>
            <p:nvPr/>
          </p:nvSpPr>
          <p:spPr>
            <a:xfrm>
              <a:off x="4070526" y="4863447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06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D1CF460-E208-0449-BBC1-9DB3CD7E30C3}"/>
                </a:ext>
              </a:extLst>
            </p:cNvPr>
            <p:cNvSpPr txBox="1"/>
            <p:nvPr/>
          </p:nvSpPr>
          <p:spPr>
            <a:xfrm>
              <a:off x="3629812" y="2605610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07</a:t>
              </a:r>
            </a:p>
          </p:txBody>
        </p:sp>
      </p:grpSp>
      <p:pic>
        <p:nvPicPr>
          <p:cNvPr id="11" name="Graphic 31" descr="Handshake with solid fill">
            <a:extLst>
              <a:ext uri="{FF2B5EF4-FFF2-40B4-BE49-F238E27FC236}">
                <a16:creationId xmlns:a16="http://schemas.microsoft.com/office/drawing/2014/main" id="{5A69F8E8-2A47-D9F6-EC0E-B226D552A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00062" y="3351140"/>
            <a:ext cx="743876" cy="74387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C1EE59C4-CFB5-41FD-FD09-86693ED82328}"/>
              </a:ext>
            </a:extLst>
          </p:cNvPr>
          <p:cNvGrpSpPr/>
          <p:nvPr/>
        </p:nvGrpSpPr>
        <p:grpSpPr>
          <a:xfrm>
            <a:off x="6297974" y="1580369"/>
            <a:ext cx="2194560" cy="952227"/>
            <a:chOff x="8921977" y="1170335"/>
            <a:chExt cx="2926080" cy="126963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5E8FBFA-14BF-3DAD-28F1-5081916EE48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14F79C-B66D-75C5-42A3-10C5AB91F1A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A5C76EB-5269-3740-7657-27F6605EF1B6}"/>
              </a:ext>
            </a:extLst>
          </p:cNvPr>
          <p:cNvGrpSpPr/>
          <p:nvPr/>
        </p:nvGrpSpPr>
        <p:grpSpPr>
          <a:xfrm>
            <a:off x="802537" y="1587246"/>
            <a:ext cx="2194560" cy="952227"/>
            <a:chOff x="332936" y="2555951"/>
            <a:chExt cx="2926080" cy="126963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78254D-AB27-D4AB-20A5-3296A246D2A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3B66F4F-8DAE-51E9-117C-F3F5EEA8E1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4733988-EAB9-4F56-80A8-85FA749A052D}"/>
              </a:ext>
            </a:extLst>
          </p:cNvPr>
          <p:cNvGrpSpPr/>
          <p:nvPr/>
        </p:nvGrpSpPr>
        <p:grpSpPr>
          <a:xfrm>
            <a:off x="6715872" y="2716211"/>
            <a:ext cx="2194560" cy="952227"/>
            <a:chOff x="8921977" y="1170335"/>
            <a:chExt cx="2926080" cy="126963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8917A1E-5095-EF10-D32A-0F3A4727145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1359A18-EFF7-6D93-DBF6-66508374EB9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A57118C-0DFA-4F52-E11C-5D20DF37128F}"/>
              </a:ext>
            </a:extLst>
          </p:cNvPr>
          <p:cNvGrpSpPr/>
          <p:nvPr/>
        </p:nvGrpSpPr>
        <p:grpSpPr>
          <a:xfrm>
            <a:off x="6715872" y="3852053"/>
            <a:ext cx="2194560" cy="952227"/>
            <a:chOff x="8921977" y="1170335"/>
            <a:chExt cx="2926080" cy="126963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2CB9FE7-06AC-0669-21A7-DCD7D383104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CD2DE1-8742-E318-1FD8-5F48B67C290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43F54A9-50F4-B302-A6DD-EAD9D0FA93AC}"/>
              </a:ext>
            </a:extLst>
          </p:cNvPr>
          <p:cNvGrpSpPr/>
          <p:nvPr/>
        </p:nvGrpSpPr>
        <p:grpSpPr>
          <a:xfrm>
            <a:off x="6297974" y="5111312"/>
            <a:ext cx="2194560" cy="952227"/>
            <a:chOff x="8921977" y="1170335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22FDEE-A4C2-2663-BBC2-579227A28F9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6A3748B-EB22-26E6-52A1-E4C68376D8E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E8008D8-8842-1CB3-F624-49FF7FCB6C54}"/>
              </a:ext>
            </a:extLst>
          </p:cNvPr>
          <p:cNvGrpSpPr/>
          <p:nvPr/>
        </p:nvGrpSpPr>
        <p:grpSpPr>
          <a:xfrm>
            <a:off x="234662" y="3003610"/>
            <a:ext cx="2194560" cy="952227"/>
            <a:chOff x="332936" y="2555951"/>
            <a:chExt cx="2926080" cy="126963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0273AA8-966A-D88D-E867-D8B775D685E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09AE855-F62D-6E24-AEA8-E9190BBC26B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74EAB88-EDA0-C9D7-4668-6DC83A6D0B34}"/>
              </a:ext>
            </a:extLst>
          </p:cNvPr>
          <p:cNvGrpSpPr/>
          <p:nvPr/>
        </p:nvGrpSpPr>
        <p:grpSpPr>
          <a:xfrm>
            <a:off x="541957" y="4419974"/>
            <a:ext cx="2194560" cy="952227"/>
            <a:chOff x="332936" y="2555951"/>
            <a:chExt cx="2926080" cy="12696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BD2B505-60D3-D73A-E68B-E514D211C98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1CF2376-2AA8-0FB4-1FFD-0E49918E9E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0892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61915-9E43-C5E4-5977-B65FBF8F0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0AC4A-9F83-D4A7-860D-9F1D8ECC8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Seven-Arrows Converging Cycle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8475CE-D78E-5EE2-6502-DB7AF5332304}"/>
              </a:ext>
            </a:extLst>
          </p:cNvPr>
          <p:cNvGrpSpPr/>
          <p:nvPr/>
        </p:nvGrpSpPr>
        <p:grpSpPr>
          <a:xfrm>
            <a:off x="2713033" y="1858731"/>
            <a:ext cx="3726065" cy="3728695"/>
            <a:chOff x="3629812" y="943203"/>
            <a:chExt cx="4968087" cy="4971593"/>
          </a:xfrm>
        </p:grpSpPr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48FE14C9-6646-9018-433D-6F4E8B84B9A2}"/>
                </a:ext>
              </a:extLst>
            </p:cNvPr>
            <p:cNvSpPr/>
            <p:nvPr/>
          </p:nvSpPr>
          <p:spPr>
            <a:xfrm>
              <a:off x="6301676" y="2025396"/>
              <a:ext cx="2253262" cy="1237401"/>
            </a:xfrm>
            <a:custGeom>
              <a:avLst/>
              <a:gdLst>
                <a:gd name="connsiteX0" fmla="*/ 830282 w 2008207"/>
                <a:gd name="connsiteY0" fmla="*/ 9528 h 1102827"/>
                <a:gd name="connsiteX1" fmla="*/ 143724 w 2008207"/>
                <a:gd name="connsiteY1" fmla="*/ 405996 h 1102827"/>
                <a:gd name="connsiteX2" fmla="*/ 0 w 2008207"/>
                <a:gd name="connsiteY2" fmla="*/ 296616 h 1102827"/>
                <a:gd name="connsiteX3" fmla="*/ 66092 w 2008207"/>
                <a:gd name="connsiteY3" fmla="*/ 784183 h 1102827"/>
                <a:gd name="connsiteX4" fmla="*/ 553772 w 2008207"/>
                <a:gd name="connsiteY4" fmla="*/ 718105 h 1102827"/>
                <a:gd name="connsiteX5" fmla="*/ 421285 w 2008207"/>
                <a:gd name="connsiteY5" fmla="*/ 617265 h 1102827"/>
                <a:gd name="connsiteX6" fmla="*/ 877190 w 2008207"/>
                <a:gd name="connsiteY6" fmla="*/ 355051 h 1102827"/>
                <a:gd name="connsiteX7" fmla="*/ 1661015 w 2008207"/>
                <a:gd name="connsiteY7" fmla="*/ 951851 h 1102827"/>
                <a:gd name="connsiteX8" fmla="*/ 1857193 w 2008207"/>
                <a:gd name="connsiteY8" fmla="*/ 1101237 h 1102827"/>
                <a:gd name="connsiteX9" fmla="*/ 2006617 w 2008207"/>
                <a:gd name="connsiteY9" fmla="*/ 905102 h 1102827"/>
                <a:gd name="connsiteX10" fmla="*/ 830432 w 2008207"/>
                <a:gd name="connsiteY10" fmla="*/ 9528 h 110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8207" h="1102827">
                  <a:moveTo>
                    <a:pt x="830282" y="9528"/>
                  </a:moveTo>
                  <a:cubicBezTo>
                    <a:pt x="556168" y="46688"/>
                    <a:pt x="312628" y="187384"/>
                    <a:pt x="143724" y="405996"/>
                  </a:cubicBezTo>
                  <a:lnTo>
                    <a:pt x="0" y="296616"/>
                  </a:lnTo>
                  <a:lnTo>
                    <a:pt x="66092" y="784183"/>
                  </a:lnTo>
                  <a:lnTo>
                    <a:pt x="553772" y="718105"/>
                  </a:lnTo>
                  <a:lnTo>
                    <a:pt x="421285" y="617265"/>
                  </a:lnTo>
                  <a:cubicBezTo>
                    <a:pt x="533838" y="472823"/>
                    <a:pt x="695399" y="379775"/>
                    <a:pt x="877190" y="355051"/>
                  </a:cubicBezTo>
                  <a:cubicBezTo>
                    <a:pt x="1257864" y="303508"/>
                    <a:pt x="1609460" y="571265"/>
                    <a:pt x="1661015" y="951851"/>
                  </a:cubicBezTo>
                  <a:cubicBezTo>
                    <a:pt x="1673902" y="1047296"/>
                    <a:pt x="1761731" y="1114124"/>
                    <a:pt x="1857193" y="1101237"/>
                  </a:cubicBezTo>
                  <a:cubicBezTo>
                    <a:pt x="1952663" y="1088351"/>
                    <a:pt x="2019504" y="1000547"/>
                    <a:pt x="2006617" y="905102"/>
                  </a:cubicBezTo>
                  <a:cubicBezTo>
                    <a:pt x="1929282" y="333925"/>
                    <a:pt x="1401588" y="-67787"/>
                    <a:pt x="830432" y="9528"/>
                  </a:cubicBezTo>
                  <a:close/>
                </a:path>
              </a:pathLst>
            </a:custGeom>
            <a:solidFill>
              <a:srgbClr val="CEBA8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09EAD532-2EBB-039A-4455-A38851E4DFB0}"/>
                </a:ext>
              </a:extLst>
            </p:cNvPr>
            <p:cNvSpPr/>
            <p:nvPr/>
          </p:nvSpPr>
          <p:spPr>
            <a:xfrm>
              <a:off x="8190971" y="2890307"/>
              <a:ext cx="337999" cy="337922"/>
            </a:xfrm>
            <a:custGeom>
              <a:avLst/>
              <a:gdLst>
                <a:gd name="connsiteX0" fmla="*/ 301243 w 301240"/>
                <a:gd name="connsiteY0" fmla="*/ 150585 h 301171"/>
                <a:gd name="connsiteX1" fmla="*/ 150626 w 301240"/>
                <a:gd name="connsiteY1" fmla="*/ 301171 h 301171"/>
                <a:gd name="connsiteX2" fmla="*/ 9 w 301240"/>
                <a:gd name="connsiteY2" fmla="*/ 150585 h 301171"/>
                <a:gd name="connsiteX3" fmla="*/ 150626 w 301240"/>
                <a:gd name="connsiteY3" fmla="*/ 0 h 301171"/>
                <a:gd name="connsiteX4" fmla="*/ 301243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3" y="150585"/>
                  </a:moveTo>
                  <a:cubicBezTo>
                    <a:pt x="301243" y="233752"/>
                    <a:pt x="233809" y="301171"/>
                    <a:pt x="150626" y="301171"/>
                  </a:cubicBezTo>
                  <a:cubicBezTo>
                    <a:pt x="67443" y="301171"/>
                    <a:pt x="9" y="233752"/>
                    <a:pt x="9" y="150585"/>
                  </a:cubicBezTo>
                  <a:cubicBezTo>
                    <a:pt x="9" y="67419"/>
                    <a:pt x="67443" y="0"/>
                    <a:pt x="150626" y="0"/>
                  </a:cubicBezTo>
                  <a:cubicBezTo>
                    <a:pt x="233809" y="0"/>
                    <a:pt x="301243" y="67419"/>
                    <a:pt x="301243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B0B0298E-8F17-464B-6CC2-1967065E95E2}"/>
                </a:ext>
              </a:extLst>
            </p:cNvPr>
            <p:cNvSpPr/>
            <p:nvPr/>
          </p:nvSpPr>
          <p:spPr>
            <a:xfrm>
              <a:off x="5440362" y="943203"/>
              <a:ext cx="1936649" cy="1848418"/>
            </a:xfrm>
            <a:custGeom>
              <a:avLst/>
              <a:gdLst>
                <a:gd name="connsiteX0" fmla="*/ 227956 w 1726027"/>
                <a:gd name="connsiteY0" fmla="*/ 580257 h 1647392"/>
                <a:gd name="connsiteX1" fmla="*/ 171305 w 1726027"/>
                <a:gd name="connsiteY1" fmla="*/ 1370944 h 1647392"/>
                <a:gd name="connsiteX2" fmla="*/ 0 w 1726027"/>
                <a:gd name="connsiteY2" fmla="*/ 1428632 h 1647392"/>
                <a:gd name="connsiteX3" fmla="*/ 440772 w 1726027"/>
                <a:gd name="connsiteY3" fmla="*/ 1647393 h 1647392"/>
                <a:gd name="connsiteX4" fmla="*/ 659581 w 1726027"/>
                <a:gd name="connsiteY4" fmla="*/ 1206724 h 1647392"/>
                <a:gd name="connsiteX5" fmla="*/ 501771 w 1726027"/>
                <a:gd name="connsiteY5" fmla="*/ 1259766 h 1647392"/>
                <a:gd name="connsiteX6" fmla="*/ 540285 w 1726027"/>
                <a:gd name="connsiteY6" fmla="*/ 735338 h 1647392"/>
                <a:gd name="connsiteX7" fmla="*/ 1474130 w 1726027"/>
                <a:gd name="connsiteY7" fmla="*/ 421130 h 1647392"/>
                <a:gd name="connsiteX8" fmla="*/ 1707780 w 1726027"/>
                <a:gd name="connsiteY8" fmla="*/ 342466 h 1647392"/>
                <a:gd name="connsiteX9" fmla="*/ 1629098 w 1726027"/>
                <a:gd name="connsiteY9" fmla="*/ 108871 h 1647392"/>
                <a:gd name="connsiteX10" fmla="*/ 227956 w 1726027"/>
                <a:gd name="connsiteY10" fmla="*/ 580406 h 1647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6027" h="1647392">
                  <a:moveTo>
                    <a:pt x="227956" y="580257"/>
                  </a:moveTo>
                  <a:cubicBezTo>
                    <a:pt x="104910" y="827937"/>
                    <a:pt x="84979" y="1108431"/>
                    <a:pt x="171305" y="1370944"/>
                  </a:cubicBezTo>
                  <a:lnTo>
                    <a:pt x="0" y="1428632"/>
                  </a:lnTo>
                  <a:lnTo>
                    <a:pt x="440772" y="1647393"/>
                  </a:lnTo>
                  <a:lnTo>
                    <a:pt x="659581" y="1206724"/>
                  </a:lnTo>
                  <a:lnTo>
                    <a:pt x="501771" y="1259766"/>
                  </a:lnTo>
                  <a:cubicBezTo>
                    <a:pt x="445269" y="1085506"/>
                    <a:pt x="458756" y="899708"/>
                    <a:pt x="540285" y="735338"/>
                  </a:cubicBezTo>
                  <a:cubicBezTo>
                    <a:pt x="711139" y="391313"/>
                    <a:pt x="1130027" y="250317"/>
                    <a:pt x="1474130" y="421130"/>
                  </a:cubicBezTo>
                  <a:cubicBezTo>
                    <a:pt x="1560456" y="463984"/>
                    <a:pt x="1665065" y="428772"/>
                    <a:pt x="1707780" y="342466"/>
                  </a:cubicBezTo>
                  <a:cubicBezTo>
                    <a:pt x="1750641" y="256161"/>
                    <a:pt x="1715423" y="151574"/>
                    <a:pt x="1629098" y="108871"/>
                  </a:cubicBezTo>
                  <a:cubicBezTo>
                    <a:pt x="1112790" y="-147349"/>
                    <a:pt x="484233" y="64220"/>
                    <a:pt x="227956" y="58040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236A95F4-532B-E039-2B2C-8B95578FEA2D}"/>
                </a:ext>
              </a:extLst>
            </p:cNvPr>
            <p:cNvSpPr/>
            <p:nvPr/>
          </p:nvSpPr>
          <p:spPr>
            <a:xfrm>
              <a:off x="7003204" y="1067880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6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20"/>
                    <a:pt x="67434" y="0"/>
                    <a:pt x="150620" y="0"/>
                  </a:cubicBezTo>
                  <a:cubicBezTo>
                    <a:pt x="233806" y="0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45C5929B-930A-500A-57B5-2722F320DDCF}"/>
                </a:ext>
              </a:extLst>
            </p:cNvPr>
            <p:cNvSpPr/>
            <p:nvPr/>
          </p:nvSpPr>
          <p:spPr>
            <a:xfrm>
              <a:off x="4380065" y="1015053"/>
              <a:ext cx="1241740" cy="2371210"/>
            </a:xfrm>
            <a:custGeom>
              <a:avLst/>
              <a:gdLst>
                <a:gd name="connsiteX0" fmla="*/ 118448 w 1106694"/>
                <a:gd name="connsiteY0" fmla="*/ 1429924 h 2113327"/>
                <a:gd name="connsiteX1" fmla="*/ 724525 w 1106694"/>
                <a:gd name="connsiteY1" fmla="*/ 1941016 h 2113327"/>
                <a:gd name="connsiteX2" fmla="*/ 670423 w 1106694"/>
                <a:gd name="connsiteY2" fmla="*/ 2113328 h 2113327"/>
                <a:gd name="connsiteX3" fmla="*/ 1106695 w 1106694"/>
                <a:gd name="connsiteY3" fmla="*/ 1885726 h 2113327"/>
                <a:gd name="connsiteX4" fmla="*/ 879042 w 1106694"/>
                <a:gd name="connsiteY4" fmla="*/ 1449552 h 2113327"/>
                <a:gd name="connsiteX5" fmla="*/ 829134 w 1106694"/>
                <a:gd name="connsiteY5" fmla="*/ 1608378 h 2113327"/>
                <a:gd name="connsiteX6" fmla="*/ 427633 w 1106694"/>
                <a:gd name="connsiteY6" fmla="*/ 1268699 h 2113327"/>
                <a:gd name="connsiteX7" fmla="*/ 723028 w 1106694"/>
                <a:gd name="connsiteY7" fmla="*/ 328925 h 2113327"/>
                <a:gd name="connsiteX8" fmla="*/ 796913 w 1106694"/>
                <a:gd name="connsiteY8" fmla="*/ 93682 h 2113327"/>
                <a:gd name="connsiteX9" fmla="*/ 561617 w 1106694"/>
                <a:gd name="connsiteY9" fmla="*/ 19812 h 2113327"/>
                <a:gd name="connsiteX10" fmla="*/ 118448 w 1106694"/>
                <a:gd name="connsiteY10" fmla="*/ 1429924 h 2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694" h="2113327">
                  <a:moveTo>
                    <a:pt x="118448" y="1429924"/>
                  </a:moveTo>
                  <a:cubicBezTo>
                    <a:pt x="246438" y="1675056"/>
                    <a:pt x="461501" y="1856209"/>
                    <a:pt x="724525" y="1941016"/>
                  </a:cubicBezTo>
                  <a:lnTo>
                    <a:pt x="670423" y="2113328"/>
                  </a:lnTo>
                  <a:lnTo>
                    <a:pt x="1106695" y="1885726"/>
                  </a:lnTo>
                  <a:lnTo>
                    <a:pt x="879042" y="1449552"/>
                  </a:lnTo>
                  <a:lnTo>
                    <a:pt x="829134" y="1608378"/>
                  </a:lnTo>
                  <a:cubicBezTo>
                    <a:pt x="654986" y="1551591"/>
                    <a:pt x="512609" y="1431272"/>
                    <a:pt x="427633" y="1268699"/>
                  </a:cubicBezTo>
                  <a:cubicBezTo>
                    <a:pt x="249885" y="928271"/>
                    <a:pt x="382372" y="506631"/>
                    <a:pt x="723028" y="328925"/>
                  </a:cubicBezTo>
                  <a:cubicBezTo>
                    <a:pt x="808454" y="284423"/>
                    <a:pt x="841424" y="179089"/>
                    <a:pt x="796913" y="93682"/>
                  </a:cubicBezTo>
                  <a:cubicBezTo>
                    <a:pt x="752402" y="8275"/>
                    <a:pt x="647043" y="-24690"/>
                    <a:pt x="561617" y="19812"/>
                  </a:cubicBezTo>
                  <a:cubicBezTo>
                    <a:pt x="50556" y="286371"/>
                    <a:pt x="-148172" y="918980"/>
                    <a:pt x="118448" y="1429924"/>
                  </a:cubicBez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C7E111E8-3255-C7B0-1002-0FA4F81ED1B5}"/>
                </a:ext>
              </a:extLst>
            </p:cNvPr>
            <p:cNvSpPr/>
            <p:nvPr/>
          </p:nvSpPr>
          <p:spPr>
            <a:xfrm>
              <a:off x="4927380" y="1045352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0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6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6F1544E3-27BF-DFEA-F523-301E375F8192}"/>
                </a:ext>
              </a:extLst>
            </p:cNvPr>
            <p:cNvSpPr/>
            <p:nvPr/>
          </p:nvSpPr>
          <p:spPr>
            <a:xfrm>
              <a:off x="3637061" y="2587013"/>
              <a:ext cx="2014004" cy="1598831"/>
            </a:xfrm>
            <a:custGeom>
              <a:avLst/>
              <a:gdLst>
                <a:gd name="connsiteX0" fmla="*/ 802678 w 1794970"/>
                <a:gd name="connsiteY0" fmla="*/ 1393184 h 1424949"/>
                <a:gd name="connsiteX1" fmla="*/ 1586052 w 1794970"/>
                <a:gd name="connsiteY1" fmla="*/ 1271067 h 1424949"/>
                <a:gd name="connsiteX2" fmla="*/ 1680621 w 1794970"/>
                <a:gd name="connsiteY2" fmla="*/ 1424950 h 1424949"/>
                <a:gd name="connsiteX3" fmla="*/ 1794971 w 1794970"/>
                <a:gd name="connsiteY3" fmla="*/ 946372 h 1424949"/>
                <a:gd name="connsiteX4" fmla="*/ 1316285 w 1794970"/>
                <a:gd name="connsiteY4" fmla="*/ 832046 h 1424949"/>
                <a:gd name="connsiteX5" fmla="*/ 1403511 w 1794970"/>
                <a:gd name="connsiteY5" fmla="*/ 973942 h 1424949"/>
                <a:gd name="connsiteX6" fmla="*/ 883610 w 1794970"/>
                <a:gd name="connsiteY6" fmla="*/ 1054104 h 1424949"/>
                <a:gd name="connsiteX7" fmla="*/ 367902 w 1794970"/>
                <a:gd name="connsiteY7" fmla="*/ 214870 h 1424949"/>
                <a:gd name="connsiteX8" fmla="*/ 238866 w 1794970"/>
                <a:gd name="connsiteY8" fmla="*/ 4799 h 1424949"/>
                <a:gd name="connsiteX9" fmla="*/ 28747 w 1794970"/>
                <a:gd name="connsiteY9" fmla="*/ 133808 h 1424949"/>
                <a:gd name="connsiteX10" fmla="*/ 802678 w 1794970"/>
                <a:gd name="connsiteY10" fmla="*/ 1393184 h 142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4970" h="1424949">
                  <a:moveTo>
                    <a:pt x="802678" y="1393184"/>
                  </a:moveTo>
                  <a:cubicBezTo>
                    <a:pt x="1071695" y="1457464"/>
                    <a:pt x="1349556" y="1414012"/>
                    <a:pt x="1586052" y="1271067"/>
                  </a:cubicBezTo>
                  <a:lnTo>
                    <a:pt x="1680621" y="1424950"/>
                  </a:lnTo>
                  <a:lnTo>
                    <a:pt x="1794971" y="946372"/>
                  </a:lnTo>
                  <a:lnTo>
                    <a:pt x="1316285" y="832046"/>
                  </a:lnTo>
                  <a:lnTo>
                    <a:pt x="1403511" y="973942"/>
                  </a:lnTo>
                  <a:cubicBezTo>
                    <a:pt x="1246446" y="1068039"/>
                    <a:pt x="1062105" y="1096658"/>
                    <a:pt x="883610" y="1054104"/>
                  </a:cubicBezTo>
                  <a:cubicBezTo>
                    <a:pt x="509980" y="964802"/>
                    <a:pt x="278580" y="588412"/>
                    <a:pt x="367902" y="214870"/>
                  </a:cubicBezTo>
                  <a:cubicBezTo>
                    <a:pt x="390233" y="121222"/>
                    <a:pt x="332535" y="27125"/>
                    <a:pt x="238866" y="4799"/>
                  </a:cubicBezTo>
                  <a:cubicBezTo>
                    <a:pt x="145197" y="-17527"/>
                    <a:pt x="51077" y="40161"/>
                    <a:pt x="28747" y="133808"/>
                  </a:cubicBezTo>
                  <a:cubicBezTo>
                    <a:pt x="-105240" y="694346"/>
                    <a:pt x="242012" y="1259380"/>
                    <a:pt x="802678" y="1393184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ADE449F9-2759-82A3-40FE-A047F8433DEF}"/>
                </a:ext>
              </a:extLst>
            </p:cNvPr>
            <p:cNvSpPr/>
            <p:nvPr/>
          </p:nvSpPr>
          <p:spPr>
            <a:xfrm>
              <a:off x="3688653" y="2621314"/>
              <a:ext cx="337999" cy="337922"/>
            </a:xfrm>
            <a:custGeom>
              <a:avLst/>
              <a:gdLst>
                <a:gd name="connsiteX0" fmla="*/ 301241 w 301240"/>
                <a:gd name="connsiteY0" fmla="*/ 150585 h 301171"/>
                <a:gd name="connsiteX1" fmla="*/ 150620 w 301240"/>
                <a:gd name="connsiteY1" fmla="*/ 301171 h 301171"/>
                <a:gd name="connsiteX2" fmla="*/ 0 w 301240"/>
                <a:gd name="connsiteY2" fmla="*/ 150585 h 301171"/>
                <a:gd name="connsiteX3" fmla="*/ 150620 w 301240"/>
                <a:gd name="connsiteY3" fmla="*/ 0 h 301171"/>
                <a:gd name="connsiteX4" fmla="*/ 301241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5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5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98425965-35E5-F0E0-0EA3-179D83F135EE}"/>
                </a:ext>
              </a:extLst>
            </p:cNvPr>
            <p:cNvSpPr/>
            <p:nvPr/>
          </p:nvSpPr>
          <p:spPr>
            <a:xfrm>
              <a:off x="5856892" y="3775966"/>
              <a:ext cx="1368647" cy="2138830"/>
            </a:xfrm>
            <a:custGeom>
              <a:avLst/>
              <a:gdLst>
                <a:gd name="connsiteX0" fmla="*/ 1219650 w 1219799"/>
                <a:gd name="connsiteY0" fmla="*/ 861261 h 1906220"/>
                <a:gd name="connsiteX1" fmla="*/ 918858 w 1219799"/>
                <a:gd name="connsiteY1" fmla="*/ 127811 h 1906220"/>
                <a:gd name="connsiteX2" fmla="*/ 1046698 w 1219799"/>
                <a:gd name="connsiteY2" fmla="*/ 0 h 1906220"/>
                <a:gd name="connsiteX3" fmla="*/ 554522 w 1219799"/>
                <a:gd name="connsiteY3" fmla="*/ 0 h 1906220"/>
                <a:gd name="connsiteX4" fmla="*/ 554522 w 1219799"/>
                <a:gd name="connsiteY4" fmla="*/ 492064 h 1906220"/>
                <a:gd name="connsiteX5" fmla="*/ 672322 w 1219799"/>
                <a:gd name="connsiteY5" fmla="*/ 374292 h 1906220"/>
                <a:gd name="connsiteX6" fmla="*/ 871050 w 1219799"/>
                <a:gd name="connsiteY6" fmla="*/ 861111 h 1906220"/>
                <a:gd name="connsiteX7" fmla="*/ 174302 w 1219799"/>
                <a:gd name="connsiteY7" fmla="*/ 1557701 h 1906220"/>
                <a:gd name="connsiteX8" fmla="*/ 0 w 1219799"/>
                <a:gd name="connsiteY8" fmla="*/ 1731961 h 1906220"/>
                <a:gd name="connsiteX9" fmla="*/ 174302 w 1219799"/>
                <a:gd name="connsiteY9" fmla="*/ 1906221 h 1906220"/>
                <a:gd name="connsiteX10" fmla="*/ 1219800 w 1219799"/>
                <a:gd name="connsiteY10" fmla="*/ 860961 h 190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799" h="1906220">
                  <a:moveTo>
                    <a:pt x="1219650" y="861261"/>
                  </a:moveTo>
                  <a:cubicBezTo>
                    <a:pt x="1219650" y="584662"/>
                    <a:pt x="1112790" y="324546"/>
                    <a:pt x="918858" y="127811"/>
                  </a:cubicBezTo>
                  <a:lnTo>
                    <a:pt x="1046698" y="0"/>
                  </a:lnTo>
                  <a:lnTo>
                    <a:pt x="554522" y="0"/>
                  </a:lnTo>
                  <a:cubicBezTo>
                    <a:pt x="554522" y="0"/>
                    <a:pt x="554522" y="492064"/>
                    <a:pt x="554522" y="492064"/>
                  </a:cubicBezTo>
                  <a:lnTo>
                    <a:pt x="672322" y="374292"/>
                  </a:lnTo>
                  <a:cubicBezTo>
                    <a:pt x="800462" y="505249"/>
                    <a:pt x="871050" y="677711"/>
                    <a:pt x="871050" y="861111"/>
                  </a:cubicBezTo>
                  <a:cubicBezTo>
                    <a:pt x="871050" y="1245142"/>
                    <a:pt x="558568" y="1557701"/>
                    <a:pt x="174302" y="1557701"/>
                  </a:cubicBezTo>
                  <a:cubicBezTo>
                    <a:pt x="77936" y="1557701"/>
                    <a:pt x="0" y="1635766"/>
                    <a:pt x="0" y="1731961"/>
                  </a:cubicBezTo>
                  <a:cubicBezTo>
                    <a:pt x="0" y="1828306"/>
                    <a:pt x="78086" y="1906221"/>
                    <a:pt x="174302" y="1906221"/>
                  </a:cubicBezTo>
                  <a:cubicBezTo>
                    <a:pt x="750704" y="1906221"/>
                    <a:pt x="1219800" y="1437382"/>
                    <a:pt x="1219800" y="8609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12F79B74-C8C7-9A73-EA33-A57EE1D2BA47}"/>
                </a:ext>
              </a:extLst>
            </p:cNvPr>
            <p:cNvSpPr/>
            <p:nvPr/>
          </p:nvSpPr>
          <p:spPr>
            <a:xfrm>
              <a:off x="5891366" y="5551529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2 h 301171"/>
                <a:gd name="connsiteX2" fmla="*/ -1 w 301240"/>
                <a:gd name="connsiteY2" fmla="*/ 150586 h 301171"/>
                <a:gd name="connsiteX3" fmla="*/ 150620 w 301240"/>
                <a:gd name="connsiteY3" fmla="*/ 1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2"/>
                    <a:pt x="150620" y="301172"/>
                  </a:cubicBezTo>
                  <a:cubicBezTo>
                    <a:pt x="67434" y="301172"/>
                    <a:pt x="-1" y="233752"/>
                    <a:pt x="-1" y="150586"/>
                  </a:cubicBezTo>
                  <a:cubicBezTo>
                    <a:pt x="-1" y="67420"/>
                    <a:pt x="67434" y="1"/>
                    <a:pt x="150620" y="1"/>
                  </a:cubicBezTo>
                  <a:cubicBezTo>
                    <a:pt x="233807" y="1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D3EEF491-8CC0-9BE3-7E60-44D5326C30B4}"/>
                </a:ext>
              </a:extLst>
            </p:cNvPr>
            <p:cNvSpPr/>
            <p:nvPr/>
          </p:nvSpPr>
          <p:spPr>
            <a:xfrm>
              <a:off x="4101838" y="3967119"/>
              <a:ext cx="2261382" cy="1554948"/>
            </a:xfrm>
            <a:custGeom>
              <a:avLst/>
              <a:gdLst>
                <a:gd name="connsiteX0" fmla="*/ 1529715 w 2015444"/>
                <a:gd name="connsiteY0" fmla="*/ 1079423 h 1385839"/>
                <a:gd name="connsiteX1" fmla="*/ 1834699 w 2015444"/>
                <a:gd name="connsiteY1" fmla="*/ 347771 h 1385839"/>
                <a:gd name="connsiteX2" fmla="*/ 2015444 w 2015444"/>
                <a:gd name="connsiteY2" fmla="*/ 347471 h 1385839"/>
                <a:gd name="connsiteX3" fmla="*/ 1666995 w 2015444"/>
                <a:gd name="connsiteY3" fmla="*/ 0 h 1385839"/>
                <a:gd name="connsiteX4" fmla="*/ 1319446 w 2015444"/>
                <a:gd name="connsiteY4" fmla="*/ 348370 h 1385839"/>
                <a:gd name="connsiteX5" fmla="*/ 1485950 w 2015444"/>
                <a:gd name="connsiteY5" fmla="*/ 348071 h 1385839"/>
                <a:gd name="connsiteX6" fmla="*/ 1282724 w 2015444"/>
                <a:gd name="connsiteY6" fmla="*/ 833092 h 1385839"/>
                <a:gd name="connsiteX7" fmla="*/ 297474 w 2015444"/>
                <a:gd name="connsiteY7" fmla="*/ 834440 h 1385839"/>
                <a:gd name="connsiteX8" fmla="*/ 50938 w 2015444"/>
                <a:gd name="connsiteY8" fmla="*/ 834740 h 1385839"/>
                <a:gd name="connsiteX9" fmla="*/ 51238 w 2015444"/>
                <a:gd name="connsiteY9" fmla="*/ 1081221 h 1385839"/>
                <a:gd name="connsiteX10" fmla="*/ 1529715 w 2015444"/>
                <a:gd name="connsiteY10" fmla="*/ 1079123 h 1385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5444" h="1385839">
                  <a:moveTo>
                    <a:pt x="1529715" y="1079423"/>
                  </a:moveTo>
                  <a:cubicBezTo>
                    <a:pt x="1724993" y="883586"/>
                    <a:pt x="1833053" y="623919"/>
                    <a:pt x="1834699" y="347771"/>
                  </a:cubicBezTo>
                  <a:lnTo>
                    <a:pt x="2015444" y="347471"/>
                  </a:lnTo>
                  <a:lnTo>
                    <a:pt x="1666995" y="0"/>
                  </a:lnTo>
                  <a:lnTo>
                    <a:pt x="1319446" y="348370"/>
                  </a:lnTo>
                  <a:lnTo>
                    <a:pt x="1485950" y="348071"/>
                  </a:lnTo>
                  <a:cubicBezTo>
                    <a:pt x="1484153" y="531171"/>
                    <a:pt x="1412365" y="703183"/>
                    <a:pt x="1282724" y="833092"/>
                  </a:cubicBezTo>
                  <a:cubicBezTo>
                    <a:pt x="1011461" y="1105044"/>
                    <a:pt x="569492" y="1105644"/>
                    <a:pt x="297474" y="834440"/>
                  </a:cubicBezTo>
                  <a:cubicBezTo>
                    <a:pt x="229286" y="766414"/>
                    <a:pt x="118830" y="766564"/>
                    <a:pt x="50938" y="834740"/>
                  </a:cubicBezTo>
                  <a:cubicBezTo>
                    <a:pt x="-17104" y="902915"/>
                    <a:pt x="-16954" y="1013344"/>
                    <a:pt x="51238" y="1081221"/>
                  </a:cubicBezTo>
                  <a:cubicBezTo>
                    <a:pt x="459486" y="1488176"/>
                    <a:pt x="1122663" y="1487277"/>
                    <a:pt x="1529715" y="1079123"/>
                  </a:cubicBez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 dirty="0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272F7CA1-C043-78C6-BB1B-70C50C46C6B2}"/>
                </a:ext>
              </a:extLst>
            </p:cNvPr>
            <p:cNvSpPr/>
            <p:nvPr/>
          </p:nvSpPr>
          <p:spPr>
            <a:xfrm>
              <a:off x="4129367" y="4878837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D8B8AD0C-9302-0F9C-4016-F3E19DD69712}"/>
                </a:ext>
              </a:extLst>
            </p:cNvPr>
            <p:cNvSpPr/>
            <p:nvPr/>
          </p:nvSpPr>
          <p:spPr>
            <a:xfrm>
              <a:off x="6616470" y="2907624"/>
              <a:ext cx="1623522" cy="2207799"/>
            </a:xfrm>
            <a:custGeom>
              <a:avLst/>
              <a:gdLst>
                <a:gd name="connsiteX0" fmla="*/ 1086563 w 1446955"/>
                <a:gd name="connsiteY0" fmla="*/ 433177 h 1967688"/>
                <a:gd name="connsiteX1" fmla="*/ 335109 w 1446955"/>
                <a:gd name="connsiteY1" fmla="*/ 180253 h 1967688"/>
                <a:gd name="connsiteX2" fmla="*/ 322222 w 1446955"/>
                <a:gd name="connsiteY2" fmla="*/ 0 h 1967688"/>
                <a:gd name="connsiteX3" fmla="*/ 0 w 1446955"/>
                <a:gd name="connsiteY3" fmla="*/ 371894 h 1967688"/>
                <a:gd name="connsiteX4" fmla="*/ 371976 w 1446955"/>
                <a:gd name="connsiteY4" fmla="*/ 694043 h 1967688"/>
                <a:gd name="connsiteX5" fmla="*/ 360140 w 1446955"/>
                <a:gd name="connsiteY5" fmla="*/ 528024 h 1967688"/>
                <a:gd name="connsiteX6" fmla="*/ 858310 w 1446955"/>
                <a:gd name="connsiteY6" fmla="*/ 696740 h 1967688"/>
                <a:gd name="connsiteX7" fmla="*/ 928598 w 1446955"/>
                <a:gd name="connsiteY7" fmla="*/ 1679218 h 1967688"/>
                <a:gd name="connsiteX8" fmla="*/ 946132 w 1446955"/>
                <a:gd name="connsiteY8" fmla="*/ 1925099 h 1967688"/>
                <a:gd name="connsiteX9" fmla="*/ 1192072 w 1446955"/>
                <a:gd name="connsiteY9" fmla="*/ 1907569 h 1967688"/>
                <a:gd name="connsiteX10" fmla="*/ 1086563 w 1446955"/>
                <a:gd name="connsiteY10" fmla="*/ 433177 h 19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6955" h="1967688">
                  <a:moveTo>
                    <a:pt x="1086563" y="433177"/>
                  </a:moveTo>
                  <a:cubicBezTo>
                    <a:pt x="877490" y="252025"/>
                    <a:pt x="610873" y="162422"/>
                    <a:pt x="335109" y="180253"/>
                  </a:cubicBezTo>
                  <a:lnTo>
                    <a:pt x="322222" y="0"/>
                  </a:lnTo>
                  <a:lnTo>
                    <a:pt x="0" y="371894"/>
                  </a:lnTo>
                  <a:lnTo>
                    <a:pt x="371976" y="694043"/>
                  </a:lnTo>
                  <a:lnTo>
                    <a:pt x="360140" y="528024"/>
                  </a:lnTo>
                  <a:cubicBezTo>
                    <a:pt x="542981" y="516936"/>
                    <a:pt x="719679" y="576571"/>
                    <a:pt x="858310" y="696740"/>
                  </a:cubicBezTo>
                  <a:cubicBezTo>
                    <a:pt x="1148608" y="948315"/>
                    <a:pt x="1180232" y="1388984"/>
                    <a:pt x="928598" y="1679218"/>
                  </a:cubicBezTo>
                  <a:cubicBezTo>
                    <a:pt x="865503" y="1752038"/>
                    <a:pt x="873447" y="1862018"/>
                    <a:pt x="946132" y="1925099"/>
                  </a:cubicBezTo>
                  <a:cubicBezTo>
                    <a:pt x="1018971" y="1988181"/>
                    <a:pt x="1128974" y="1980239"/>
                    <a:pt x="1192072" y="1907569"/>
                  </a:cubicBezTo>
                  <a:cubicBezTo>
                    <a:pt x="1569596" y="1471994"/>
                    <a:pt x="1522234" y="810615"/>
                    <a:pt x="1086563" y="43317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8FF9C006-66ED-CBCB-92B5-3F685F9CA191}"/>
                </a:ext>
              </a:extLst>
            </p:cNvPr>
            <p:cNvSpPr/>
            <p:nvPr/>
          </p:nvSpPr>
          <p:spPr>
            <a:xfrm>
              <a:off x="7642406" y="4744677"/>
              <a:ext cx="337999" cy="337922"/>
            </a:xfrm>
            <a:custGeom>
              <a:avLst/>
              <a:gdLst>
                <a:gd name="connsiteX0" fmla="*/ 301239 w 301240"/>
                <a:gd name="connsiteY0" fmla="*/ 150586 h 301171"/>
                <a:gd name="connsiteX1" fmla="*/ 150618 w 301240"/>
                <a:gd name="connsiteY1" fmla="*/ 301172 h 301171"/>
                <a:gd name="connsiteX2" fmla="*/ -2 w 301240"/>
                <a:gd name="connsiteY2" fmla="*/ 150586 h 301171"/>
                <a:gd name="connsiteX3" fmla="*/ 150618 w 301240"/>
                <a:gd name="connsiteY3" fmla="*/ 1 h 301171"/>
                <a:gd name="connsiteX4" fmla="*/ 301239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39" y="150586"/>
                  </a:moveTo>
                  <a:cubicBezTo>
                    <a:pt x="301239" y="233753"/>
                    <a:pt x="233805" y="301172"/>
                    <a:pt x="150618" y="301172"/>
                  </a:cubicBezTo>
                  <a:cubicBezTo>
                    <a:pt x="67432" y="301172"/>
                    <a:pt x="-2" y="233753"/>
                    <a:pt x="-2" y="150586"/>
                  </a:cubicBezTo>
                  <a:cubicBezTo>
                    <a:pt x="-2" y="67420"/>
                    <a:pt x="67432" y="1"/>
                    <a:pt x="150618" y="1"/>
                  </a:cubicBezTo>
                  <a:cubicBezTo>
                    <a:pt x="233805" y="1"/>
                    <a:pt x="301239" y="67420"/>
                    <a:pt x="301239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0D2D6FF-EFB0-8B6D-DAD5-15C88FB1FB64}"/>
                </a:ext>
              </a:extLst>
            </p:cNvPr>
            <p:cNvSpPr txBox="1"/>
            <p:nvPr/>
          </p:nvSpPr>
          <p:spPr>
            <a:xfrm>
              <a:off x="4868540" y="1029647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793AF47-7927-B08D-6932-EAF4E4AF49D6}"/>
                </a:ext>
              </a:extLst>
            </p:cNvPr>
            <p:cNvSpPr txBox="1"/>
            <p:nvPr/>
          </p:nvSpPr>
          <p:spPr>
            <a:xfrm>
              <a:off x="6944363" y="1052175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17E8761-504B-D476-CCBA-3A517232ACF8}"/>
                </a:ext>
              </a:extLst>
            </p:cNvPr>
            <p:cNvSpPr txBox="1"/>
            <p:nvPr/>
          </p:nvSpPr>
          <p:spPr>
            <a:xfrm>
              <a:off x="8122040" y="2874602"/>
              <a:ext cx="47585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12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9A46505-63D8-5065-E5A0-F65D5C476FAF}"/>
                </a:ext>
              </a:extLst>
            </p:cNvPr>
            <p:cNvSpPr txBox="1"/>
            <p:nvPr/>
          </p:nvSpPr>
          <p:spPr>
            <a:xfrm>
              <a:off x="7583563" y="4722159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ED66B37-FF15-C901-FCCC-CF1CB007F744}"/>
                </a:ext>
              </a:extLst>
            </p:cNvPr>
            <p:cNvSpPr txBox="1"/>
            <p:nvPr/>
          </p:nvSpPr>
          <p:spPr>
            <a:xfrm>
              <a:off x="5832524" y="5535823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1E05EFB-4599-224F-E071-B72FEBDBD7BB}"/>
                </a:ext>
              </a:extLst>
            </p:cNvPr>
            <p:cNvSpPr txBox="1"/>
            <p:nvPr/>
          </p:nvSpPr>
          <p:spPr>
            <a:xfrm>
              <a:off x="4070526" y="4863447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06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C5C6B15-6488-2A86-A859-CBE83BB6B13A}"/>
                </a:ext>
              </a:extLst>
            </p:cNvPr>
            <p:cNvSpPr txBox="1"/>
            <p:nvPr/>
          </p:nvSpPr>
          <p:spPr>
            <a:xfrm>
              <a:off x="3629812" y="2605610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07</a:t>
              </a:r>
            </a:p>
          </p:txBody>
        </p:sp>
      </p:grpSp>
      <p:pic>
        <p:nvPicPr>
          <p:cNvPr id="11" name="Graphic 31" descr="Handshake with solid fill">
            <a:extLst>
              <a:ext uri="{FF2B5EF4-FFF2-40B4-BE49-F238E27FC236}">
                <a16:creationId xmlns:a16="http://schemas.microsoft.com/office/drawing/2014/main" id="{46CDC524-0D9B-4A1E-6280-6087A64E2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00062" y="3351140"/>
            <a:ext cx="743876" cy="74387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3B9D61E8-29CA-19E8-D8C3-39CA838EC213}"/>
              </a:ext>
            </a:extLst>
          </p:cNvPr>
          <p:cNvGrpSpPr/>
          <p:nvPr/>
        </p:nvGrpSpPr>
        <p:grpSpPr>
          <a:xfrm>
            <a:off x="6297974" y="1580369"/>
            <a:ext cx="2194560" cy="952227"/>
            <a:chOff x="8921977" y="1170335"/>
            <a:chExt cx="2926080" cy="126963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9405BC3-A260-E184-B569-BE39B8056E3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8AA5FA-5217-C5CB-39C2-2C11C9CF9AE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4B5C9D7-E3B7-2B9A-F0DE-52B3AE4EB2F5}"/>
              </a:ext>
            </a:extLst>
          </p:cNvPr>
          <p:cNvGrpSpPr/>
          <p:nvPr/>
        </p:nvGrpSpPr>
        <p:grpSpPr>
          <a:xfrm>
            <a:off x="802537" y="1587246"/>
            <a:ext cx="2194560" cy="952227"/>
            <a:chOff x="332936" y="2555951"/>
            <a:chExt cx="2926080" cy="126963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96A3FC-ACD2-C707-5E17-CE2F8B682C8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F3AB581-6980-F2D4-6400-A9F664C017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79A4A2D-70F0-FED7-455D-7ABF03036924}"/>
              </a:ext>
            </a:extLst>
          </p:cNvPr>
          <p:cNvGrpSpPr/>
          <p:nvPr/>
        </p:nvGrpSpPr>
        <p:grpSpPr>
          <a:xfrm>
            <a:off x="6715872" y="2716211"/>
            <a:ext cx="2194560" cy="952227"/>
            <a:chOff x="8921977" y="1170335"/>
            <a:chExt cx="2926080" cy="126963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7F94056-FC6E-559D-292C-2CE5CCAD4DF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95F6F62-B166-EDB8-2FDE-F2171CD7670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2682880-EBD0-2CC2-0662-2E416F30399F}"/>
              </a:ext>
            </a:extLst>
          </p:cNvPr>
          <p:cNvGrpSpPr/>
          <p:nvPr/>
        </p:nvGrpSpPr>
        <p:grpSpPr>
          <a:xfrm>
            <a:off x="6715872" y="3852053"/>
            <a:ext cx="2194560" cy="952227"/>
            <a:chOff x="8921977" y="1170335"/>
            <a:chExt cx="2926080" cy="126963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ADA00A5-AC93-11D9-6AFF-85082149835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C52C1BC-D691-5FBC-31A5-6ADFCA1973C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380E546-EB9F-128E-1BF7-9F0E799D81D5}"/>
              </a:ext>
            </a:extLst>
          </p:cNvPr>
          <p:cNvGrpSpPr/>
          <p:nvPr/>
        </p:nvGrpSpPr>
        <p:grpSpPr>
          <a:xfrm>
            <a:off x="6297974" y="5111312"/>
            <a:ext cx="2194560" cy="952227"/>
            <a:chOff x="8921977" y="1170335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C65045B-CC2D-C8A1-1AE4-A9F193DF463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59AC7EA-64F9-D637-AEA4-E81F623BFAA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0E7FDCA-CBD4-61ED-C3FC-A4C166A07003}"/>
              </a:ext>
            </a:extLst>
          </p:cNvPr>
          <p:cNvGrpSpPr/>
          <p:nvPr/>
        </p:nvGrpSpPr>
        <p:grpSpPr>
          <a:xfrm>
            <a:off x="234662" y="3003610"/>
            <a:ext cx="2194560" cy="952227"/>
            <a:chOff x="332936" y="2555951"/>
            <a:chExt cx="2926080" cy="126963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2D159B0-787E-1C3C-D679-7569394F4CA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C00A10-5206-1BF3-750B-C96392A06B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9BA085A-4CCC-6BFB-BD33-9C7C273A808D}"/>
              </a:ext>
            </a:extLst>
          </p:cNvPr>
          <p:cNvGrpSpPr/>
          <p:nvPr/>
        </p:nvGrpSpPr>
        <p:grpSpPr>
          <a:xfrm>
            <a:off x="541957" y="4419974"/>
            <a:ext cx="2194560" cy="952227"/>
            <a:chOff x="332936" y="2555951"/>
            <a:chExt cx="2926080" cy="12696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2A2371D-D43B-B561-E230-B25CC47094B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D7E725C-99D9-4EBD-D6CF-12E2F28493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466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464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Seven-Arrows Converging Cycle – Slide Template</vt:lpstr>
      <vt:lpstr>Seven-Arrows 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Seven-Arrows Converging Cycle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2025-09-10T16:20:02Z</dcterms:modified>
  <cp:category>Charts &amp; Diagrams</cp:category>
</cp:coreProperties>
</file>