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90" r:id="rId4"/>
    <p:sldId id="39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805AAB"/>
    <a:srgbClr val="001F33"/>
    <a:srgbClr val="008C58"/>
    <a:srgbClr val="002033"/>
    <a:srgbClr val="2B323B"/>
    <a:srgbClr val="00B09B"/>
    <a:srgbClr val="F0EEEF"/>
    <a:srgbClr val="0D9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42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12BAD-095F-EBC8-9E3E-16BD5AAFE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A87B9C-88E1-D293-15A0-40D1BABDD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5C24F0-F423-0229-1FBB-81D3146DD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1AFE0-90B1-7AD8-DC0D-6CCF6F41A9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97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Six-Arrows Converging Cycle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746AC8-BD11-E2BF-7222-9F9BE0A5F54E}"/>
              </a:ext>
            </a:extLst>
          </p:cNvPr>
          <p:cNvGrpSpPr/>
          <p:nvPr/>
        </p:nvGrpSpPr>
        <p:grpSpPr>
          <a:xfrm>
            <a:off x="2515153" y="1820817"/>
            <a:ext cx="4106189" cy="3728986"/>
            <a:chOff x="3353537" y="943009"/>
            <a:chExt cx="5474919" cy="4971981"/>
          </a:xfrm>
        </p:grpSpPr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656D7BA5-5603-0946-DE40-D8F0EAE54415}"/>
                </a:ext>
              </a:extLst>
            </p:cNvPr>
            <p:cNvSpPr/>
            <p:nvPr/>
          </p:nvSpPr>
          <p:spPr>
            <a:xfrm>
              <a:off x="6367128" y="2089167"/>
              <a:ext cx="2451940" cy="1450417"/>
            </a:xfrm>
            <a:custGeom>
              <a:avLst/>
              <a:gdLst>
                <a:gd name="connsiteX0" fmla="*/ 944186 w 2185278"/>
                <a:gd name="connsiteY0" fmla="*/ 2721 h 1292676"/>
                <a:gd name="connsiteX1" fmla="*/ 151671 w 2185278"/>
                <a:gd name="connsiteY1" fmla="*/ 392446 h 1292676"/>
                <a:gd name="connsiteX2" fmla="*/ 0 w 2185278"/>
                <a:gd name="connsiteY2" fmla="*/ 260140 h 1292676"/>
                <a:gd name="connsiteX3" fmla="*/ 37168 w 2185278"/>
                <a:gd name="connsiteY3" fmla="*/ 806893 h 1292676"/>
                <a:gd name="connsiteX4" fmla="*/ 584046 w 2185278"/>
                <a:gd name="connsiteY4" fmla="*/ 769734 h 1292676"/>
                <a:gd name="connsiteX5" fmla="*/ 444219 w 2185278"/>
                <a:gd name="connsiteY5" fmla="*/ 647767 h 1292676"/>
                <a:gd name="connsiteX6" fmla="*/ 970413 w 2185278"/>
                <a:gd name="connsiteY6" fmla="*/ 390198 h 1292676"/>
                <a:gd name="connsiteX7" fmla="*/ 1797252 w 2185278"/>
                <a:gd name="connsiteY7" fmla="*/ 1111661 h 1292676"/>
                <a:gd name="connsiteX8" fmla="*/ 2004221 w 2185278"/>
                <a:gd name="connsiteY8" fmla="*/ 1292214 h 1292676"/>
                <a:gd name="connsiteX9" fmla="*/ 2184816 w 2185278"/>
                <a:gd name="connsiteY9" fmla="*/ 1085290 h 1292676"/>
                <a:gd name="connsiteX10" fmla="*/ 944036 w 2185278"/>
                <a:gd name="connsiteY10" fmla="*/ 2721 h 1292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5278" h="1292676">
                  <a:moveTo>
                    <a:pt x="944186" y="2721"/>
                  </a:moveTo>
                  <a:cubicBezTo>
                    <a:pt x="636801" y="23549"/>
                    <a:pt x="355643" y="161997"/>
                    <a:pt x="151671" y="392446"/>
                  </a:cubicBezTo>
                  <a:lnTo>
                    <a:pt x="0" y="260140"/>
                  </a:lnTo>
                  <a:lnTo>
                    <a:pt x="37168" y="806893"/>
                  </a:lnTo>
                  <a:lnTo>
                    <a:pt x="584046" y="769734"/>
                  </a:lnTo>
                  <a:lnTo>
                    <a:pt x="444219" y="647767"/>
                  </a:lnTo>
                  <a:cubicBezTo>
                    <a:pt x="579999" y="495534"/>
                    <a:pt x="766441" y="404133"/>
                    <a:pt x="970413" y="390198"/>
                  </a:cubicBezTo>
                  <a:cubicBezTo>
                    <a:pt x="1397394" y="361130"/>
                    <a:pt x="1768324" y="684776"/>
                    <a:pt x="1797252" y="1111661"/>
                  </a:cubicBezTo>
                  <a:cubicBezTo>
                    <a:pt x="1804596" y="1218644"/>
                    <a:pt x="1897215" y="1299556"/>
                    <a:pt x="2004221" y="1292214"/>
                  </a:cubicBezTo>
                  <a:cubicBezTo>
                    <a:pt x="2111231" y="1284872"/>
                    <a:pt x="2192159" y="1192273"/>
                    <a:pt x="2184816" y="1085290"/>
                  </a:cubicBezTo>
                  <a:cubicBezTo>
                    <a:pt x="2141205" y="444739"/>
                    <a:pt x="1584583" y="-40882"/>
                    <a:pt x="944036" y="2721"/>
                  </a:cubicBez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7" name="Forme libre 36">
              <a:extLst>
                <a:ext uri="{FF2B5EF4-FFF2-40B4-BE49-F238E27FC236}">
                  <a16:creationId xmlns:a16="http://schemas.microsoft.com/office/drawing/2014/main" id="{7E6A5649-C2EC-08E9-BF49-0B1883A80479}"/>
                </a:ext>
              </a:extLst>
            </p:cNvPr>
            <p:cNvSpPr/>
            <p:nvPr/>
          </p:nvSpPr>
          <p:spPr>
            <a:xfrm>
              <a:off x="8412447" y="3124648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5 w 335410"/>
                <a:gd name="connsiteY1" fmla="*/ 335334 h 335334"/>
                <a:gd name="connsiteX2" fmla="*/ 1 w 335410"/>
                <a:gd name="connsiteY2" fmla="*/ 167667 h 335334"/>
                <a:gd name="connsiteX3" fmla="*/ 167705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5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6" y="0"/>
                    <a:pt x="167705" y="0"/>
                  </a:cubicBezTo>
                  <a:cubicBezTo>
                    <a:pt x="260328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C703BA6A-3BA3-D79A-7CD0-B521A9402E86}"/>
                </a:ext>
              </a:extLst>
            </p:cNvPr>
            <p:cNvSpPr/>
            <p:nvPr/>
          </p:nvSpPr>
          <p:spPr>
            <a:xfrm>
              <a:off x="5391974" y="976668"/>
              <a:ext cx="2257392" cy="1991629"/>
            </a:xfrm>
            <a:custGeom>
              <a:avLst/>
              <a:gdLst>
                <a:gd name="connsiteX0" fmla="*/ 321622 w 2011888"/>
                <a:gd name="connsiteY0" fmla="*/ 572441 h 1775028"/>
                <a:gd name="connsiteX1" fmla="*/ 194982 w 2011888"/>
                <a:gd name="connsiteY1" fmla="*/ 1446287 h 1775028"/>
                <a:gd name="connsiteX2" fmla="*/ 0 w 2011888"/>
                <a:gd name="connsiteY2" fmla="*/ 1496482 h 1775028"/>
                <a:gd name="connsiteX3" fmla="*/ 472093 w 2011888"/>
                <a:gd name="connsiteY3" fmla="*/ 1775029 h 1775028"/>
                <a:gd name="connsiteX4" fmla="*/ 750704 w 2011888"/>
                <a:gd name="connsiteY4" fmla="*/ 1303044 h 1775028"/>
                <a:gd name="connsiteX5" fmla="*/ 571009 w 2011888"/>
                <a:gd name="connsiteY5" fmla="*/ 1349343 h 1775028"/>
                <a:gd name="connsiteX6" fmla="*/ 656134 w 2011888"/>
                <a:gd name="connsiteY6" fmla="*/ 769775 h 1775028"/>
                <a:gd name="connsiteX7" fmla="*/ 1718866 w 2011888"/>
                <a:gd name="connsiteY7" fmla="*/ 495874 h 1775028"/>
                <a:gd name="connsiteX8" fmla="*/ 1984887 w 2011888"/>
                <a:gd name="connsiteY8" fmla="*/ 427249 h 1775028"/>
                <a:gd name="connsiteX9" fmla="*/ 1916249 w 2011888"/>
                <a:gd name="connsiteY9" fmla="*/ 161289 h 1775028"/>
                <a:gd name="connsiteX10" fmla="*/ 321472 w 2011888"/>
                <a:gd name="connsiteY10" fmla="*/ 572291 h 177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1888" h="1775028">
                  <a:moveTo>
                    <a:pt x="321622" y="572441"/>
                  </a:moveTo>
                  <a:cubicBezTo>
                    <a:pt x="165008" y="837801"/>
                    <a:pt x="120197" y="1147813"/>
                    <a:pt x="194982" y="1446287"/>
                  </a:cubicBezTo>
                  <a:lnTo>
                    <a:pt x="0" y="1496482"/>
                  </a:lnTo>
                  <a:lnTo>
                    <a:pt x="472093" y="1775029"/>
                  </a:lnTo>
                  <a:lnTo>
                    <a:pt x="750704" y="1303044"/>
                  </a:lnTo>
                  <a:lnTo>
                    <a:pt x="571009" y="1349343"/>
                  </a:lnTo>
                  <a:cubicBezTo>
                    <a:pt x="522151" y="1151259"/>
                    <a:pt x="552275" y="945833"/>
                    <a:pt x="656134" y="769775"/>
                  </a:cubicBezTo>
                  <a:cubicBezTo>
                    <a:pt x="873597" y="401327"/>
                    <a:pt x="1350337" y="278461"/>
                    <a:pt x="1718866" y="495874"/>
                  </a:cubicBezTo>
                  <a:cubicBezTo>
                    <a:pt x="1811189" y="550415"/>
                    <a:pt x="1930336" y="519699"/>
                    <a:pt x="1984887" y="427249"/>
                  </a:cubicBezTo>
                  <a:cubicBezTo>
                    <a:pt x="2039442" y="334950"/>
                    <a:pt x="2008718" y="215830"/>
                    <a:pt x="1916249" y="161289"/>
                  </a:cubicBezTo>
                  <a:cubicBezTo>
                    <a:pt x="1363223" y="-164904"/>
                    <a:pt x="647891" y="19394"/>
                    <a:pt x="321472" y="572291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5" name="Forme libre 34">
              <a:extLst>
                <a:ext uri="{FF2B5EF4-FFF2-40B4-BE49-F238E27FC236}">
                  <a16:creationId xmlns:a16="http://schemas.microsoft.com/office/drawing/2014/main" id="{2B2C5A9B-CD94-7C47-D508-CF8B03DE56CC}"/>
                </a:ext>
              </a:extLst>
            </p:cNvPr>
            <p:cNvSpPr/>
            <p:nvPr/>
          </p:nvSpPr>
          <p:spPr>
            <a:xfrm>
              <a:off x="7235502" y="1152763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6 w 335410"/>
                <a:gd name="connsiteY1" fmla="*/ 335334 h 335334"/>
                <a:gd name="connsiteX2" fmla="*/ 1 w 335410"/>
                <a:gd name="connsiteY2" fmla="*/ 167667 h 335334"/>
                <a:gd name="connsiteX3" fmla="*/ 167706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6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7" y="0"/>
                    <a:pt x="167706" y="0"/>
                  </a:cubicBezTo>
                  <a:cubicBezTo>
                    <a:pt x="260328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387C404D-F217-8E9E-4A22-AAA11DF0C058}"/>
                </a:ext>
              </a:extLst>
            </p:cNvPr>
            <p:cNvSpPr/>
            <p:nvPr/>
          </p:nvSpPr>
          <p:spPr>
            <a:xfrm>
              <a:off x="4287117" y="943009"/>
              <a:ext cx="1352050" cy="2641450"/>
            </a:xfrm>
            <a:custGeom>
              <a:avLst/>
              <a:gdLst>
                <a:gd name="connsiteX0" fmla="*/ 117999 w 1205007"/>
                <a:gd name="connsiteY0" fmla="*/ 1576976 h 2354177"/>
                <a:gd name="connsiteX1" fmla="*/ 777876 w 1205007"/>
                <a:gd name="connsiteY1" fmla="*/ 2163885 h 2354177"/>
                <a:gd name="connsiteX2" fmla="*/ 712535 w 1205007"/>
                <a:gd name="connsiteY2" fmla="*/ 2354178 h 2354177"/>
                <a:gd name="connsiteX3" fmla="*/ 1205008 w 1205007"/>
                <a:gd name="connsiteY3" fmla="*/ 2113541 h 2354177"/>
                <a:gd name="connsiteX4" fmla="*/ 964318 w 1205007"/>
                <a:gd name="connsiteY4" fmla="*/ 1621177 h 2354177"/>
                <a:gd name="connsiteX5" fmla="*/ 904070 w 1205007"/>
                <a:gd name="connsiteY5" fmla="*/ 1796636 h 2354177"/>
                <a:gd name="connsiteX6" fmla="*/ 467044 w 1205007"/>
                <a:gd name="connsiteY6" fmla="*/ 1406462 h 2354177"/>
                <a:gd name="connsiteX7" fmla="*/ 823587 w 1205007"/>
                <a:gd name="connsiteY7" fmla="*/ 368694 h 2354177"/>
                <a:gd name="connsiteX8" fmla="*/ 912910 w 1205007"/>
                <a:gd name="connsiteY8" fmla="*/ 109027 h 2354177"/>
                <a:gd name="connsiteX9" fmla="*/ 653186 w 1205007"/>
                <a:gd name="connsiteY9" fmla="*/ 19724 h 2354177"/>
                <a:gd name="connsiteX10" fmla="*/ 118145 w 1205007"/>
                <a:gd name="connsiteY10" fmla="*/ 1576826 h 2354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5007" h="2354177">
                  <a:moveTo>
                    <a:pt x="117999" y="1576976"/>
                  </a:moveTo>
                  <a:cubicBezTo>
                    <a:pt x="253329" y="1853724"/>
                    <a:pt x="487428" y="2061847"/>
                    <a:pt x="777876" y="2163885"/>
                  </a:cubicBezTo>
                  <a:lnTo>
                    <a:pt x="712535" y="2354178"/>
                  </a:lnTo>
                  <a:lnTo>
                    <a:pt x="1205008" y="2113541"/>
                  </a:lnTo>
                  <a:lnTo>
                    <a:pt x="964318" y="1621177"/>
                  </a:lnTo>
                  <a:lnTo>
                    <a:pt x="904070" y="1796636"/>
                  </a:lnTo>
                  <a:cubicBezTo>
                    <a:pt x="711785" y="1728310"/>
                    <a:pt x="556817" y="1590012"/>
                    <a:pt x="467044" y="1406462"/>
                  </a:cubicBezTo>
                  <a:cubicBezTo>
                    <a:pt x="279256" y="1022131"/>
                    <a:pt x="439171" y="556589"/>
                    <a:pt x="823587" y="368694"/>
                  </a:cubicBezTo>
                  <a:cubicBezTo>
                    <a:pt x="919953" y="321645"/>
                    <a:pt x="959971" y="205372"/>
                    <a:pt x="912910" y="109027"/>
                  </a:cubicBezTo>
                  <a:cubicBezTo>
                    <a:pt x="865852" y="12682"/>
                    <a:pt x="749552" y="-27324"/>
                    <a:pt x="653186" y="19724"/>
                  </a:cubicBezTo>
                  <a:cubicBezTo>
                    <a:pt x="76184" y="301567"/>
                    <a:pt x="-163759" y="1000105"/>
                    <a:pt x="118145" y="1576826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B9673D97-6830-D4AD-186D-AC66A774E96F}"/>
                </a:ext>
              </a:extLst>
            </p:cNvPr>
            <p:cNvSpPr/>
            <p:nvPr/>
          </p:nvSpPr>
          <p:spPr>
            <a:xfrm>
              <a:off x="4919449" y="976909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6 w 335410"/>
                <a:gd name="connsiteY1" fmla="*/ 335334 h 335334"/>
                <a:gd name="connsiteX2" fmla="*/ 1 w 335410"/>
                <a:gd name="connsiteY2" fmla="*/ 167667 h 335334"/>
                <a:gd name="connsiteX3" fmla="*/ 167706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6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7" y="0"/>
                    <a:pt x="167706" y="0"/>
                  </a:cubicBezTo>
                  <a:cubicBezTo>
                    <a:pt x="260329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20FB4A8B-D745-B4E0-5BAD-49D5B104F21C}"/>
                </a:ext>
              </a:extLst>
            </p:cNvPr>
            <p:cNvSpPr/>
            <p:nvPr/>
          </p:nvSpPr>
          <p:spPr>
            <a:xfrm>
              <a:off x="3372932" y="3047020"/>
              <a:ext cx="2419766" cy="1486755"/>
            </a:xfrm>
            <a:custGeom>
              <a:avLst/>
              <a:gdLst>
                <a:gd name="connsiteX0" fmla="*/ 1204324 w 2156603"/>
                <a:gd name="connsiteY0" fmla="*/ 1324517 h 1325062"/>
                <a:gd name="connsiteX1" fmla="*/ 2009429 w 2156603"/>
                <a:gd name="connsiteY1" fmla="*/ 961462 h 1325062"/>
                <a:gd name="connsiteX2" fmla="*/ 2156603 w 2156603"/>
                <a:gd name="connsiteY2" fmla="*/ 1098713 h 1325062"/>
                <a:gd name="connsiteX3" fmla="*/ 2137719 w 2156603"/>
                <a:gd name="connsiteY3" fmla="*/ 550911 h 1325062"/>
                <a:gd name="connsiteX4" fmla="*/ 1589791 w 2156603"/>
                <a:gd name="connsiteY4" fmla="*/ 569790 h 1325062"/>
                <a:gd name="connsiteX5" fmla="*/ 1725425 w 2156603"/>
                <a:gd name="connsiteY5" fmla="*/ 696401 h 1325062"/>
                <a:gd name="connsiteX6" fmla="*/ 1190837 w 2156603"/>
                <a:gd name="connsiteY6" fmla="*/ 936290 h 1325062"/>
                <a:gd name="connsiteX7" fmla="*/ 388429 w 2156603"/>
                <a:gd name="connsiteY7" fmla="*/ 187557 h 1325062"/>
                <a:gd name="connsiteX8" fmla="*/ 187600 w 2156603"/>
                <a:gd name="connsiteY8" fmla="*/ 111 h 1325062"/>
                <a:gd name="connsiteX9" fmla="*/ 111 w 2156603"/>
                <a:gd name="connsiteY9" fmla="*/ 200893 h 1325062"/>
                <a:gd name="connsiteX10" fmla="*/ 1204024 w 2156603"/>
                <a:gd name="connsiteY10" fmla="*/ 1324367 h 132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6603" h="1325062">
                  <a:moveTo>
                    <a:pt x="1204324" y="1324517"/>
                  </a:moveTo>
                  <a:cubicBezTo>
                    <a:pt x="1512309" y="1313878"/>
                    <a:pt x="1797814" y="1185019"/>
                    <a:pt x="2009429" y="961462"/>
                  </a:cubicBezTo>
                  <a:lnTo>
                    <a:pt x="2156603" y="1098713"/>
                  </a:lnTo>
                  <a:lnTo>
                    <a:pt x="2137719" y="550911"/>
                  </a:lnTo>
                  <a:lnTo>
                    <a:pt x="1589791" y="569790"/>
                  </a:lnTo>
                  <a:lnTo>
                    <a:pt x="1725425" y="696401"/>
                  </a:lnTo>
                  <a:cubicBezTo>
                    <a:pt x="1584548" y="843991"/>
                    <a:pt x="1395109" y="929248"/>
                    <a:pt x="1190837" y="936290"/>
                  </a:cubicBezTo>
                  <a:cubicBezTo>
                    <a:pt x="763106" y="950974"/>
                    <a:pt x="403266" y="615190"/>
                    <a:pt x="388429" y="187557"/>
                  </a:cubicBezTo>
                  <a:cubicBezTo>
                    <a:pt x="384682" y="80424"/>
                    <a:pt x="294760" y="-3485"/>
                    <a:pt x="187600" y="111"/>
                  </a:cubicBezTo>
                  <a:cubicBezTo>
                    <a:pt x="80444" y="3707"/>
                    <a:pt x="-3485" y="93759"/>
                    <a:pt x="111" y="200893"/>
                  </a:cubicBezTo>
                  <a:cubicBezTo>
                    <a:pt x="22296" y="842492"/>
                    <a:pt x="562277" y="1346392"/>
                    <a:pt x="1204024" y="1324367"/>
                  </a:cubicBezTo>
                  <a:close/>
                </a:path>
              </a:pathLst>
            </a:custGeom>
            <a:solidFill>
              <a:srgbClr val="8272A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BCB71690-ABA0-42BB-469D-265104DD72A5}"/>
                </a:ext>
              </a:extLst>
            </p:cNvPr>
            <p:cNvSpPr/>
            <p:nvPr/>
          </p:nvSpPr>
          <p:spPr>
            <a:xfrm>
              <a:off x="3403328" y="3085812"/>
              <a:ext cx="376339" cy="376254"/>
            </a:xfrm>
            <a:custGeom>
              <a:avLst/>
              <a:gdLst>
                <a:gd name="connsiteX0" fmla="*/ 335412 w 335410"/>
                <a:gd name="connsiteY0" fmla="*/ 167667 h 335334"/>
                <a:gd name="connsiteX1" fmla="*/ 167707 w 335410"/>
                <a:gd name="connsiteY1" fmla="*/ 335334 h 335334"/>
                <a:gd name="connsiteX2" fmla="*/ 3 w 335410"/>
                <a:gd name="connsiteY2" fmla="*/ 167667 h 335334"/>
                <a:gd name="connsiteX3" fmla="*/ 167707 w 335410"/>
                <a:gd name="connsiteY3" fmla="*/ 0 h 335334"/>
                <a:gd name="connsiteX4" fmla="*/ 335412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2" y="167667"/>
                  </a:moveTo>
                  <a:cubicBezTo>
                    <a:pt x="335412" y="260267"/>
                    <a:pt x="260326" y="335334"/>
                    <a:pt x="167707" y="335334"/>
                  </a:cubicBezTo>
                  <a:cubicBezTo>
                    <a:pt x="75085" y="335334"/>
                    <a:pt x="3" y="260267"/>
                    <a:pt x="3" y="167667"/>
                  </a:cubicBezTo>
                  <a:cubicBezTo>
                    <a:pt x="3" y="75067"/>
                    <a:pt x="75088" y="0"/>
                    <a:pt x="167707" y="0"/>
                  </a:cubicBezTo>
                  <a:cubicBezTo>
                    <a:pt x="260330" y="0"/>
                    <a:pt x="335412" y="75067"/>
                    <a:pt x="335412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508D4945-0DCB-5DE9-BC7E-66C9449006F2}"/>
                </a:ext>
              </a:extLst>
            </p:cNvPr>
            <p:cNvSpPr/>
            <p:nvPr/>
          </p:nvSpPr>
          <p:spPr>
            <a:xfrm>
              <a:off x="4706200" y="3751570"/>
              <a:ext cx="1966138" cy="2163420"/>
            </a:xfrm>
            <a:custGeom>
              <a:avLst/>
              <a:gdLst>
                <a:gd name="connsiteX0" fmla="*/ 1615176 w 1752309"/>
                <a:gd name="connsiteY0" fmla="*/ 1151043 h 1928136"/>
                <a:gd name="connsiteX1" fmla="*/ 1570815 w 1752309"/>
                <a:gd name="connsiteY1" fmla="*/ 269106 h 1928136"/>
                <a:gd name="connsiteX2" fmla="*/ 1752310 w 1752309"/>
                <a:gd name="connsiteY2" fmla="*/ 182201 h 1928136"/>
                <a:gd name="connsiteX3" fmla="*/ 1235256 w 1752309"/>
                <a:gd name="connsiteY3" fmla="*/ 0 h 1928136"/>
                <a:gd name="connsiteX4" fmla="*/ 1053011 w 1752309"/>
                <a:gd name="connsiteY4" fmla="*/ 516936 h 1928136"/>
                <a:gd name="connsiteX5" fmla="*/ 1220269 w 1752309"/>
                <a:gd name="connsiteY5" fmla="*/ 436773 h 1928136"/>
                <a:gd name="connsiteX6" fmla="*/ 1248743 w 1752309"/>
                <a:gd name="connsiteY6" fmla="*/ 1021884 h 1928136"/>
                <a:gd name="connsiteX7" fmla="*/ 258846 w 1752309"/>
                <a:gd name="connsiteY7" fmla="*/ 1495667 h 1928136"/>
                <a:gd name="connsiteX8" fmla="*/ 11109 w 1752309"/>
                <a:gd name="connsiteY8" fmla="*/ 1614189 h 1928136"/>
                <a:gd name="connsiteX9" fmla="*/ 129659 w 1752309"/>
                <a:gd name="connsiteY9" fmla="*/ 1861868 h 1928136"/>
                <a:gd name="connsiteX10" fmla="*/ 1615026 w 1752309"/>
                <a:gd name="connsiteY10" fmla="*/ 1150894 h 19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52309" h="1928136">
                  <a:moveTo>
                    <a:pt x="1615176" y="1151043"/>
                  </a:moveTo>
                  <a:cubicBezTo>
                    <a:pt x="1717689" y="860511"/>
                    <a:pt x="1701651" y="547652"/>
                    <a:pt x="1570815" y="269106"/>
                  </a:cubicBezTo>
                  <a:lnTo>
                    <a:pt x="1752310" y="182201"/>
                  </a:lnTo>
                  <a:lnTo>
                    <a:pt x="1235256" y="0"/>
                  </a:lnTo>
                  <a:lnTo>
                    <a:pt x="1053011" y="516936"/>
                  </a:lnTo>
                  <a:lnTo>
                    <a:pt x="1220269" y="436773"/>
                  </a:lnTo>
                  <a:cubicBezTo>
                    <a:pt x="1306444" y="621672"/>
                    <a:pt x="1316635" y="829045"/>
                    <a:pt x="1248743" y="1021884"/>
                  </a:cubicBezTo>
                  <a:cubicBezTo>
                    <a:pt x="1106515" y="1425395"/>
                    <a:pt x="662450" y="1637863"/>
                    <a:pt x="258846" y="1495667"/>
                  </a:cubicBezTo>
                  <a:cubicBezTo>
                    <a:pt x="157683" y="1460007"/>
                    <a:pt x="46780" y="1513049"/>
                    <a:pt x="11109" y="1614189"/>
                  </a:cubicBezTo>
                  <a:cubicBezTo>
                    <a:pt x="-24558" y="1715328"/>
                    <a:pt x="28496" y="1826208"/>
                    <a:pt x="129659" y="1861868"/>
                  </a:cubicBezTo>
                  <a:cubicBezTo>
                    <a:pt x="735285" y="2075236"/>
                    <a:pt x="1401610" y="1756233"/>
                    <a:pt x="1615026" y="1150894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0F7228AE-CEBD-334F-FDB0-F86685A393FF}"/>
                </a:ext>
              </a:extLst>
            </p:cNvPr>
            <p:cNvSpPr/>
            <p:nvPr/>
          </p:nvSpPr>
          <p:spPr>
            <a:xfrm>
              <a:off x="4744395" y="5450260"/>
              <a:ext cx="376339" cy="376254"/>
            </a:xfrm>
            <a:custGeom>
              <a:avLst/>
              <a:gdLst>
                <a:gd name="connsiteX0" fmla="*/ 335412 w 335410"/>
                <a:gd name="connsiteY0" fmla="*/ 167667 h 335334"/>
                <a:gd name="connsiteX1" fmla="*/ 167707 w 335410"/>
                <a:gd name="connsiteY1" fmla="*/ 335334 h 335334"/>
                <a:gd name="connsiteX2" fmla="*/ 3 w 335410"/>
                <a:gd name="connsiteY2" fmla="*/ 167667 h 335334"/>
                <a:gd name="connsiteX3" fmla="*/ 167707 w 335410"/>
                <a:gd name="connsiteY3" fmla="*/ 0 h 335334"/>
                <a:gd name="connsiteX4" fmla="*/ 335412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2" y="167667"/>
                  </a:moveTo>
                  <a:cubicBezTo>
                    <a:pt x="335412" y="260267"/>
                    <a:pt x="260326" y="335334"/>
                    <a:pt x="167707" y="335334"/>
                  </a:cubicBezTo>
                  <a:cubicBezTo>
                    <a:pt x="75085" y="335334"/>
                    <a:pt x="3" y="260267"/>
                    <a:pt x="3" y="167667"/>
                  </a:cubicBezTo>
                  <a:cubicBezTo>
                    <a:pt x="3" y="75067"/>
                    <a:pt x="75088" y="0"/>
                    <a:pt x="167707" y="0"/>
                  </a:cubicBezTo>
                  <a:cubicBezTo>
                    <a:pt x="260330" y="0"/>
                    <a:pt x="335412" y="75067"/>
                    <a:pt x="335412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FDC5BB4C-3782-B14E-91EB-A276C194F1DE}"/>
                </a:ext>
              </a:extLst>
            </p:cNvPr>
            <p:cNvSpPr/>
            <p:nvPr/>
          </p:nvSpPr>
          <p:spPr>
            <a:xfrm>
              <a:off x="6462978" y="3058240"/>
              <a:ext cx="1322611" cy="2640161"/>
            </a:xfrm>
            <a:custGeom>
              <a:avLst/>
              <a:gdLst>
                <a:gd name="connsiteX0" fmla="*/ 1073226 w 1178770"/>
                <a:gd name="connsiteY0" fmla="*/ 792037 h 2353029"/>
                <a:gd name="connsiteX1" fmla="*/ 428332 w 1178770"/>
                <a:gd name="connsiteY1" fmla="*/ 188645 h 2353029"/>
                <a:gd name="connsiteX2" fmla="*/ 498470 w 1178770"/>
                <a:gd name="connsiteY2" fmla="*/ 0 h 2353029"/>
                <a:gd name="connsiteX3" fmla="*/ 0 w 1178770"/>
                <a:gd name="connsiteY3" fmla="*/ 228202 h 2353029"/>
                <a:gd name="connsiteX4" fmla="*/ 228256 w 1178770"/>
                <a:gd name="connsiteY4" fmla="*/ 726558 h 2353029"/>
                <a:gd name="connsiteX5" fmla="*/ 292848 w 1178770"/>
                <a:gd name="connsiteY5" fmla="*/ 552747 h 2353029"/>
                <a:gd name="connsiteX6" fmla="*/ 719980 w 1178770"/>
                <a:gd name="connsiteY6" fmla="*/ 953710 h 2353029"/>
                <a:gd name="connsiteX7" fmla="*/ 337359 w 1178770"/>
                <a:gd name="connsiteY7" fmla="*/ 1982188 h 2353029"/>
                <a:gd name="connsiteX8" fmla="*/ 241593 w 1178770"/>
                <a:gd name="connsiteY8" fmla="*/ 2239607 h 2353029"/>
                <a:gd name="connsiteX9" fmla="*/ 499070 w 1178770"/>
                <a:gd name="connsiteY9" fmla="*/ 2335353 h 2353029"/>
                <a:gd name="connsiteX10" fmla="*/ 1073076 w 1178770"/>
                <a:gd name="connsiteY10" fmla="*/ 792187 h 235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78770" h="2353029">
                  <a:moveTo>
                    <a:pt x="1073226" y="792037"/>
                  </a:moveTo>
                  <a:cubicBezTo>
                    <a:pt x="944936" y="511842"/>
                    <a:pt x="716083" y="298025"/>
                    <a:pt x="428332" y="188645"/>
                  </a:cubicBezTo>
                  <a:lnTo>
                    <a:pt x="498470" y="0"/>
                  </a:lnTo>
                  <a:lnTo>
                    <a:pt x="0" y="228202"/>
                  </a:lnTo>
                  <a:lnTo>
                    <a:pt x="228256" y="726558"/>
                  </a:lnTo>
                  <a:lnTo>
                    <a:pt x="292848" y="552747"/>
                  </a:lnTo>
                  <a:cubicBezTo>
                    <a:pt x="483333" y="625867"/>
                    <a:pt x="634854" y="767912"/>
                    <a:pt x="719980" y="953710"/>
                  </a:cubicBezTo>
                  <a:cubicBezTo>
                    <a:pt x="898178" y="1342686"/>
                    <a:pt x="726427" y="1804032"/>
                    <a:pt x="337359" y="1982188"/>
                  </a:cubicBezTo>
                  <a:cubicBezTo>
                    <a:pt x="239793" y="2026839"/>
                    <a:pt x="196932" y="2142063"/>
                    <a:pt x="241593" y="2239607"/>
                  </a:cubicBezTo>
                  <a:cubicBezTo>
                    <a:pt x="286255" y="2337151"/>
                    <a:pt x="401504" y="2380004"/>
                    <a:pt x="499070" y="2335353"/>
                  </a:cubicBezTo>
                  <a:cubicBezTo>
                    <a:pt x="1082966" y="2068044"/>
                    <a:pt x="1340447" y="1375799"/>
                    <a:pt x="1073076" y="792187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D146C88B-1DA6-ED1A-1D5F-EBE885D20636}"/>
                </a:ext>
              </a:extLst>
            </p:cNvPr>
            <p:cNvSpPr/>
            <p:nvPr/>
          </p:nvSpPr>
          <p:spPr>
            <a:xfrm>
              <a:off x="6752213" y="5288527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6 w 335410"/>
                <a:gd name="connsiteY1" fmla="*/ 335334 h 335334"/>
                <a:gd name="connsiteX2" fmla="*/ 1 w 335410"/>
                <a:gd name="connsiteY2" fmla="*/ 167667 h 335334"/>
                <a:gd name="connsiteX3" fmla="*/ 167706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6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7" y="0"/>
                    <a:pt x="167706" y="0"/>
                  </a:cubicBezTo>
                  <a:cubicBezTo>
                    <a:pt x="260329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AD8ABB1-76FB-DFC0-2C9E-D2F6AC219430}"/>
                </a:ext>
              </a:extLst>
            </p:cNvPr>
            <p:cNvSpPr txBox="1"/>
            <p:nvPr/>
          </p:nvSpPr>
          <p:spPr>
            <a:xfrm>
              <a:off x="4879779" y="980370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727E0F4-115A-3FCE-E21F-887D734302B9}"/>
                </a:ext>
              </a:extLst>
            </p:cNvPr>
            <p:cNvSpPr txBox="1"/>
            <p:nvPr/>
          </p:nvSpPr>
          <p:spPr>
            <a:xfrm>
              <a:off x="7195831" y="1156225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C2B551F-FF7D-FEDF-277A-AE11DF248C9D}"/>
                </a:ext>
              </a:extLst>
            </p:cNvPr>
            <p:cNvSpPr txBox="1"/>
            <p:nvPr/>
          </p:nvSpPr>
          <p:spPr>
            <a:xfrm>
              <a:off x="8372776" y="3128109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DE61625-67A9-0913-C927-8821611DF806}"/>
                </a:ext>
              </a:extLst>
            </p:cNvPr>
            <p:cNvSpPr txBox="1"/>
            <p:nvPr/>
          </p:nvSpPr>
          <p:spPr>
            <a:xfrm>
              <a:off x="6712543" y="5291989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9F9E85A-CCDF-5CD2-81D8-DC68A5F9682F}"/>
                </a:ext>
              </a:extLst>
            </p:cNvPr>
            <p:cNvSpPr txBox="1"/>
            <p:nvPr/>
          </p:nvSpPr>
          <p:spPr>
            <a:xfrm>
              <a:off x="4704724" y="5453721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8F49BCB-FB25-2694-8862-635429095546}"/>
                </a:ext>
              </a:extLst>
            </p:cNvPr>
            <p:cNvSpPr txBox="1"/>
            <p:nvPr/>
          </p:nvSpPr>
          <p:spPr>
            <a:xfrm>
              <a:off x="3353537" y="3089273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06</a:t>
              </a:r>
            </a:p>
          </p:txBody>
        </p:sp>
      </p:grpSp>
      <p:pic>
        <p:nvPicPr>
          <p:cNvPr id="11" name="Graphic 31" descr="Lights On with solid fill">
            <a:extLst>
              <a:ext uri="{FF2B5EF4-FFF2-40B4-BE49-F238E27FC236}">
                <a16:creationId xmlns:a16="http://schemas.microsoft.com/office/drawing/2014/main" id="{E3189F6B-0EF0-7A3D-5CEF-FD88FD7BB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36274" y="3380369"/>
            <a:ext cx="471452" cy="47145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B3F031A-C6DE-233E-705D-1AAF1E8D09AD}"/>
              </a:ext>
            </a:extLst>
          </p:cNvPr>
          <p:cNvGrpSpPr/>
          <p:nvPr/>
        </p:nvGrpSpPr>
        <p:grpSpPr>
          <a:xfrm>
            <a:off x="6176097" y="1564753"/>
            <a:ext cx="2194560" cy="1106115"/>
            <a:chOff x="8921977" y="117033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7FBB4E7-1A7E-1C31-F437-60F053DD2C3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2F9D159-EC39-C4F1-653C-2E9A7FE6D238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7EEE232-0544-A661-99F5-5FD3DCB48EAD}"/>
              </a:ext>
            </a:extLst>
          </p:cNvPr>
          <p:cNvGrpSpPr/>
          <p:nvPr/>
        </p:nvGrpSpPr>
        <p:grpSpPr>
          <a:xfrm>
            <a:off x="606457" y="1412733"/>
            <a:ext cx="2194560" cy="1106115"/>
            <a:chOff x="332936" y="2555951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217D28B-885C-0484-3040-6206C4F438B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3BB3FA-1579-57D8-13AB-3ADFF1D8D6C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2503167-8E24-2856-19CE-91DCE31A7082}"/>
              </a:ext>
            </a:extLst>
          </p:cNvPr>
          <p:cNvGrpSpPr/>
          <p:nvPr/>
        </p:nvGrpSpPr>
        <p:grpSpPr>
          <a:xfrm>
            <a:off x="6743708" y="3060471"/>
            <a:ext cx="2194560" cy="1106115"/>
            <a:chOff x="8921977" y="1170335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3141A81-641A-CD77-B48E-45F54A5E14C6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0BA7253-0505-D01A-32C6-E1261A063CED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EE2DAF4-302A-D257-5EE2-01988F02FCF5}"/>
              </a:ext>
            </a:extLst>
          </p:cNvPr>
          <p:cNvGrpSpPr/>
          <p:nvPr/>
        </p:nvGrpSpPr>
        <p:grpSpPr>
          <a:xfrm>
            <a:off x="6104666" y="4677722"/>
            <a:ext cx="2194560" cy="1106115"/>
            <a:chOff x="8921977" y="1170335"/>
            <a:chExt cx="2926080" cy="14748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21D26A5-105B-9ACA-7C99-91DC5F9908F5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8F7CDD3-2562-7E6D-603A-67DA29C2564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8656FE4-8673-FFBB-F95D-0E7CCE12C1D9}"/>
              </a:ext>
            </a:extLst>
          </p:cNvPr>
          <p:cNvGrpSpPr/>
          <p:nvPr/>
        </p:nvGrpSpPr>
        <p:grpSpPr>
          <a:xfrm>
            <a:off x="144845" y="3031346"/>
            <a:ext cx="2194560" cy="1106115"/>
            <a:chOff x="332936" y="2555951"/>
            <a:chExt cx="2926080" cy="147481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6062FDA-9075-77E6-FA5C-6A6EA627991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448E475-6C11-56E9-0C7A-18D9AC44529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C6909B8-6F4D-82F9-2638-A5C35AC07251}"/>
              </a:ext>
            </a:extLst>
          </p:cNvPr>
          <p:cNvGrpSpPr/>
          <p:nvPr/>
        </p:nvGrpSpPr>
        <p:grpSpPr>
          <a:xfrm>
            <a:off x="893593" y="4789292"/>
            <a:ext cx="2194560" cy="1106115"/>
            <a:chOff x="332936" y="2555951"/>
            <a:chExt cx="2926080" cy="147481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426FD6F-B8CD-628D-4305-684DC558171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9380527-439B-4A35-8D83-DFDCD30E38F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1779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87858-2B2C-FD91-9871-272513D1B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3AC8C-3F8F-F6E4-4E8E-72C8171D4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Six-Arrows Converging Cycle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29CE02C-E41E-6014-4C24-01D766201525}"/>
              </a:ext>
            </a:extLst>
          </p:cNvPr>
          <p:cNvGrpSpPr/>
          <p:nvPr/>
        </p:nvGrpSpPr>
        <p:grpSpPr>
          <a:xfrm>
            <a:off x="2515153" y="1820817"/>
            <a:ext cx="4106189" cy="3728986"/>
            <a:chOff x="3353537" y="943009"/>
            <a:chExt cx="5474919" cy="4971981"/>
          </a:xfrm>
        </p:grpSpPr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775142A7-BD74-62D2-5D9F-C7AB33F81D42}"/>
                </a:ext>
              </a:extLst>
            </p:cNvPr>
            <p:cNvSpPr/>
            <p:nvPr/>
          </p:nvSpPr>
          <p:spPr>
            <a:xfrm>
              <a:off x="6367128" y="2089167"/>
              <a:ext cx="2451940" cy="1450417"/>
            </a:xfrm>
            <a:custGeom>
              <a:avLst/>
              <a:gdLst>
                <a:gd name="connsiteX0" fmla="*/ 944186 w 2185278"/>
                <a:gd name="connsiteY0" fmla="*/ 2721 h 1292676"/>
                <a:gd name="connsiteX1" fmla="*/ 151671 w 2185278"/>
                <a:gd name="connsiteY1" fmla="*/ 392446 h 1292676"/>
                <a:gd name="connsiteX2" fmla="*/ 0 w 2185278"/>
                <a:gd name="connsiteY2" fmla="*/ 260140 h 1292676"/>
                <a:gd name="connsiteX3" fmla="*/ 37168 w 2185278"/>
                <a:gd name="connsiteY3" fmla="*/ 806893 h 1292676"/>
                <a:gd name="connsiteX4" fmla="*/ 584046 w 2185278"/>
                <a:gd name="connsiteY4" fmla="*/ 769734 h 1292676"/>
                <a:gd name="connsiteX5" fmla="*/ 444219 w 2185278"/>
                <a:gd name="connsiteY5" fmla="*/ 647767 h 1292676"/>
                <a:gd name="connsiteX6" fmla="*/ 970413 w 2185278"/>
                <a:gd name="connsiteY6" fmla="*/ 390198 h 1292676"/>
                <a:gd name="connsiteX7" fmla="*/ 1797252 w 2185278"/>
                <a:gd name="connsiteY7" fmla="*/ 1111661 h 1292676"/>
                <a:gd name="connsiteX8" fmla="*/ 2004221 w 2185278"/>
                <a:gd name="connsiteY8" fmla="*/ 1292214 h 1292676"/>
                <a:gd name="connsiteX9" fmla="*/ 2184816 w 2185278"/>
                <a:gd name="connsiteY9" fmla="*/ 1085290 h 1292676"/>
                <a:gd name="connsiteX10" fmla="*/ 944036 w 2185278"/>
                <a:gd name="connsiteY10" fmla="*/ 2721 h 1292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5278" h="1292676">
                  <a:moveTo>
                    <a:pt x="944186" y="2721"/>
                  </a:moveTo>
                  <a:cubicBezTo>
                    <a:pt x="636801" y="23549"/>
                    <a:pt x="355643" y="161997"/>
                    <a:pt x="151671" y="392446"/>
                  </a:cubicBezTo>
                  <a:lnTo>
                    <a:pt x="0" y="260140"/>
                  </a:lnTo>
                  <a:lnTo>
                    <a:pt x="37168" y="806893"/>
                  </a:lnTo>
                  <a:lnTo>
                    <a:pt x="584046" y="769734"/>
                  </a:lnTo>
                  <a:lnTo>
                    <a:pt x="444219" y="647767"/>
                  </a:lnTo>
                  <a:cubicBezTo>
                    <a:pt x="579999" y="495534"/>
                    <a:pt x="766441" y="404133"/>
                    <a:pt x="970413" y="390198"/>
                  </a:cubicBezTo>
                  <a:cubicBezTo>
                    <a:pt x="1397394" y="361130"/>
                    <a:pt x="1768324" y="684776"/>
                    <a:pt x="1797252" y="1111661"/>
                  </a:cubicBezTo>
                  <a:cubicBezTo>
                    <a:pt x="1804596" y="1218644"/>
                    <a:pt x="1897215" y="1299556"/>
                    <a:pt x="2004221" y="1292214"/>
                  </a:cubicBezTo>
                  <a:cubicBezTo>
                    <a:pt x="2111231" y="1284872"/>
                    <a:pt x="2192159" y="1192273"/>
                    <a:pt x="2184816" y="1085290"/>
                  </a:cubicBezTo>
                  <a:cubicBezTo>
                    <a:pt x="2141205" y="444739"/>
                    <a:pt x="1584583" y="-40882"/>
                    <a:pt x="944036" y="2721"/>
                  </a:cubicBez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7" name="Forme libre 36">
              <a:extLst>
                <a:ext uri="{FF2B5EF4-FFF2-40B4-BE49-F238E27FC236}">
                  <a16:creationId xmlns:a16="http://schemas.microsoft.com/office/drawing/2014/main" id="{D240CC09-E400-3F4E-D09C-14F41A30F916}"/>
                </a:ext>
              </a:extLst>
            </p:cNvPr>
            <p:cNvSpPr/>
            <p:nvPr/>
          </p:nvSpPr>
          <p:spPr>
            <a:xfrm>
              <a:off x="8412447" y="3124648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5 w 335410"/>
                <a:gd name="connsiteY1" fmla="*/ 335334 h 335334"/>
                <a:gd name="connsiteX2" fmla="*/ 1 w 335410"/>
                <a:gd name="connsiteY2" fmla="*/ 167667 h 335334"/>
                <a:gd name="connsiteX3" fmla="*/ 167705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5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6" y="0"/>
                    <a:pt x="167705" y="0"/>
                  </a:cubicBezTo>
                  <a:cubicBezTo>
                    <a:pt x="260328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2D6182E0-61A6-EAF0-FF8C-182707EF16A7}"/>
                </a:ext>
              </a:extLst>
            </p:cNvPr>
            <p:cNvSpPr/>
            <p:nvPr/>
          </p:nvSpPr>
          <p:spPr>
            <a:xfrm>
              <a:off x="5391974" y="976668"/>
              <a:ext cx="2257392" cy="1991629"/>
            </a:xfrm>
            <a:custGeom>
              <a:avLst/>
              <a:gdLst>
                <a:gd name="connsiteX0" fmla="*/ 321622 w 2011888"/>
                <a:gd name="connsiteY0" fmla="*/ 572441 h 1775028"/>
                <a:gd name="connsiteX1" fmla="*/ 194982 w 2011888"/>
                <a:gd name="connsiteY1" fmla="*/ 1446287 h 1775028"/>
                <a:gd name="connsiteX2" fmla="*/ 0 w 2011888"/>
                <a:gd name="connsiteY2" fmla="*/ 1496482 h 1775028"/>
                <a:gd name="connsiteX3" fmla="*/ 472093 w 2011888"/>
                <a:gd name="connsiteY3" fmla="*/ 1775029 h 1775028"/>
                <a:gd name="connsiteX4" fmla="*/ 750704 w 2011888"/>
                <a:gd name="connsiteY4" fmla="*/ 1303044 h 1775028"/>
                <a:gd name="connsiteX5" fmla="*/ 571009 w 2011888"/>
                <a:gd name="connsiteY5" fmla="*/ 1349343 h 1775028"/>
                <a:gd name="connsiteX6" fmla="*/ 656134 w 2011888"/>
                <a:gd name="connsiteY6" fmla="*/ 769775 h 1775028"/>
                <a:gd name="connsiteX7" fmla="*/ 1718866 w 2011888"/>
                <a:gd name="connsiteY7" fmla="*/ 495874 h 1775028"/>
                <a:gd name="connsiteX8" fmla="*/ 1984887 w 2011888"/>
                <a:gd name="connsiteY8" fmla="*/ 427249 h 1775028"/>
                <a:gd name="connsiteX9" fmla="*/ 1916249 w 2011888"/>
                <a:gd name="connsiteY9" fmla="*/ 161289 h 1775028"/>
                <a:gd name="connsiteX10" fmla="*/ 321472 w 2011888"/>
                <a:gd name="connsiteY10" fmla="*/ 572291 h 177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1888" h="1775028">
                  <a:moveTo>
                    <a:pt x="321622" y="572441"/>
                  </a:moveTo>
                  <a:cubicBezTo>
                    <a:pt x="165008" y="837801"/>
                    <a:pt x="120197" y="1147813"/>
                    <a:pt x="194982" y="1446287"/>
                  </a:cubicBezTo>
                  <a:lnTo>
                    <a:pt x="0" y="1496482"/>
                  </a:lnTo>
                  <a:lnTo>
                    <a:pt x="472093" y="1775029"/>
                  </a:lnTo>
                  <a:lnTo>
                    <a:pt x="750704" y="1303044"/>
                  </a:lnTo>
                  <a:lnTo>
                    <a:pt x="571009" y="1349343"/>
                  </a:lnTo>
                  <a:cubicBezTo>
                    <a:pt x="522151" y="1151259"/>
                    <a:pt x="552275" y="945833"/>
                    <a:pt x="656134" y="769775"/>
                  </a:cubicBezTo>
                  <a:cubicBezTo>
                    <a:pt x="873597" y="401327"/>
                    <a:pt x="1350337" y="278461"/>
                    <a:pt x="1718866" y="495874"/>
                  </a:cubicBezTo>
                  <a:cubicBezTo>
                    <a:pt x="1811189" y="550415"/>
                    <a:pt x="1930336" y="519699"/>
                    <a:pt x="1984887" y="427249"/>
                  </a:cubicBezTo>
                  <a:cubicBezTo>
                    <a:pt x="2039442" y="334950"/>
                    <a:pt x="2008718" y="215830"/>
                    <a:pt x="1916249" y="161289"/>
                  </a:cubicBezTo>
                  <a:cubicBezTo>
                    <a:pt x="1363223" y="-164904"/>
                    <a:pt x="647891" y="19394"/>
                    <a:pt x="321472" y="572291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5" name="Forme libre 34">
              <a:extLst>
                <a:ext uri="{FF2B5EF4-FFF2-40B4-BE49-F238E27FC236}">
                  <a16:creationId xmlns:a16="http://schemas.microsoft.com/office/drawing/2014/main" id="{D37AEC19-C696-110C-FFAF-5CE64384E87B}"/>
                </a:ext>
              </a:extLst>
            </p:cNvPr>
            <p:cNvSpPr/>
            <p:nvPr/>
          </p:nvSpPr>
          <p:spPr>
            <a:xfrm>
              <a:off x="7235502" y="1152763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6 w 335410"/>
                <a:gd name="connsiteY1" fmla="*/ 335334 h 335334"/>
                <a:gd name="connsiteX2" fmla="*/ 1 w 335410"/>
                <a:gd name="connsiteY2" fmla="*/ 167667 h 335334"/>
                <a:gd name="connsiteX3" fmla="*/ 167706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6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7" y="0"/>
                    <a:pt x="167706" y="0"/>
                  </a:cubicBezTo>
                  <a:cubicBezTo>
                    <a:pt x="260328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36CE02BB-3F4D-B903-B5EC-F7EE6A8A9041}"/>
                </a:ext>
              </a:extLst>
            </p:cNvPr>
            <p:cNvSpPr/>
            <p:nvPr/>
          </p:nvSpPr>
          <p:spPr>
            <a:xfrm>
              <a:off x="4287117" y="943009"/>
              <a:ext cx="1352050" cy="2641450"/>
            </a:xfrm>
            <a:custGeom>
              <a:avLst/>
              <a:gdLst>
                <a:gd name="connsiteX0" fmla="*/ 117999 w 1205007"/>
                <a:gd name="connsiteY0" fmla="*/ 1576976 h 2354177"/>
                <a:gd name="connsiteX1" fmla="*/ 777876 w 1205007"/>
                <a:gd name="connsiteY1" fmla="*/ 2163885 h 2354177"/>
                <a:gd name="connsiteX2" fmla="*/ 712535 w 1205007"/>
                <a:gd name="connsiteY2" fmla="*/ 2354178 h 2354177"/>
                <a:gd name="connsiteX3" fmla="*/ 1205008 w 1205007"/>
                <a:gd name="connsiteY3" fmla="*/ 2113541 h 2354177"/>
                <a:gd name="connsiteX4" fmla="*/ 964318 w 1205007"/>
                <a:gd name="connsiteY4" fmla="*/ 1621177 h 2354177"/>
                <a:gd name="connsiteX5" fmla="*/ 904070 w 1205007"/>
                <a:gd name="connsiteY5" fmla="*/ 1796636 h 2354177"/>
                <a:gd name="connsiteX6" fmla="*/ 467044 w 1205007"/>
                <a:gd name="connsiteY6" fmla="*/ 1406462 h 2354177"/>
                <a:gd name="connsiteX7" fmla="*/ 823587 w 1205007"/>
                <a:gd name="connsiteY7" fmla="*/ 368694 h 2354177"/>
                <a:gd name="connsiteX8" fmla="*/ 912910 w 1205007"/>
                <a:gd name="connsiteY8" fmla="*/ 109027 h 2354177"/>
                <a:gd name="connsiteX9" fmla="*/ 653186 w 1205007"/>
                <a:gd name="connsiteY9" fmla="*/ 19724 h 2354177"/>
                <a:gd name="connsiteX10" fmla="*/ 118145 w 1205007"/>
                <a:gd name="connsiteY10" fmla="*/ 1576826 h 2354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5007" h="2354177">
                  <a:moveTo>
                    <a:pt x="117999" y="1576976"/>
                  </a:moveTo>
                  <a:cubicBezTo>
                    <a:pt x="253329" y="1853724"/>
                    <a:pt x="487428" y="2061847"/>
                    <a:pt x="777876" y="2163885"/>
                  </a:cubicBezTo>
                  <a:lnTo>
                    <a:pt x="712535" y="2354178"/>
                  </a:lnTo>
                  <a:lnTo>
                    <a:pt x="1205008" y="2113541"/>
                  </a:lnTo>
                  <a:lnTo>
                    <a:pt x="964318" y="1621177"/>
                  </a:lnTo>
                  <a:lnTo>
                    <a:pt x="904070" y="1796636"/>
                  </a:lnTo>
                  <a:cubicBezTo>
                    <a:pt x="711785" y="1728310"/>
                    <a:pt x="556817" y="1590012"/>
                    <a:pt x="467044" y="1406462"/>
                  </a:cubicBezTo>
                  <a:cubicBezTo>
                    <a:pt x="279256" y="1022131"/>
                    <a:pt x="439171" y="556589"/>
                    <a:pt x="823587" y="368694"/>
                  </a:cubicBezTo>
                  <a:cubicBezTo>
                    <a:pt x="919953" y="321645"/>
                    <a:pt x="959971" y="205372"/>
                    <a:pt x="912910" y="109027"/>
                  </a:cubicBezTo>
                  <a:cubicBezTo>
                    <a:pt x="865852" y="12682"/>
                    <a:pt x="749552" y="-27324"/>
                    <a:pt x="653186" y="19724"/>
                  </a:cubicBezTo>
                  <a:cubicBezTo>
                    <a:pt x="76184" y="301567"/>
                    <a:pt x="-163759" y="1000105"/>
                    <a:pt x="118145" y="1576826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11968F11-05D3-65B0-4A7C-282CC212CA60}"/>
                </a:ext>
              </a:extLst>
            </p:cNvPr>
            <p:cNvSpPr/>
            <p:nvPr/>
          </p:nvSpPr>
          <p:spPr>
            <a:xfrm>
              <a:off x="4919449" y="976909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6 w 335410"/>
                <a:gd name="connsiteY1" fmla="*/ 335334 h 335334"/>
                <a:gd name="connsiteX2" fmla="*/ 1 w 335410"/>
                <a:gd name="connsiteY2" fmla="*/ 167667 h 335334"/>
                <a:gd name="connsiteX3" fmla="*/ 167706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6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7" y="0"/>
                    <a:pt x="167706" y="0"/>
                  </a:cubicBezTo>
                  <a:cubicBezTo>
                    <a:pt x="260329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04BBD436-429C-B301-3583-305AD96B6B50}"/>
                </a:ext>
              </a:extLst>
            </p:cNvPr>
            <p:cNvSpPr/>
            <p:nvPr/>
          </p:nvSpPr>
          <p:spPr>
            <a:xfrm>
              <a:off x="3372932" y="3047020"/>
              <a:ext cx="2419766" cy="1486755"/>
            </a:xfrm>
            <a:custGeom>
              <a:avLst/>
              <a:gdLst>
                <a:gd name="connsiteX0" fmla="*/ 1204324 w 2156603"/>
                <a:gd name="connsiteY0" fmla="*/ 1324517 h 1325062"/>
                <a:gd name="connsiteX1" fmla="*/ 2009429 w 2156603"/>
                <a:gd name="connsiteY1" fmla="*/ 961462 h 1325062"/>
                <a:gd name="connsiteX2" fmla="*/ 2156603 w 2156603"/>
                <a:gd name="connsiteY2" fmla="*/ 1098713 h 1325062"/>
                <a:gd name="connsiteX3" fmla="*/ 2137719 w 2156603"/>
                <a:gd name="connsiteY3" fmla="*/ 550911 h 1325062"/>
                <a:gd name="connsiteX4" fmla="*/ 1589791 w 2156603"/>
                <a:gd name="connsiteY4" fmla="*/ 569790 h 1325062"/>
                <a:gd name="connsiteX5" fmla="*/ 1725425 w 2156603"/>
                <a:gd name="connsiteY5" fmla="*/ 696401 h 1325062"/>
                <a:gd name="connsiteX6" fmla="*/ 1190837 w 2156603"/>
                <a:gd name="connsiteY6" fmla="*/ 936290 h 1325062"/>
                <a:gd name="connsiteX7" fmla="*/ 388429 w 2156603"/>
                <a:gd name="connsiteY7" fmla="*/ 187557 h 1325062"/>
                <a:gd name="connsiteX8" fmla="*/ 187600 w 2156603"/>
                <a:gd name="connsiteY8" fmla="*/ 111 h 1325062"/>
                <a:gd name="connsiteX9" fmla="*/ 111 w 2156603"/>
                <a:gd name="connsiteY9" fmla="*/ 200893 h 1325062"/>
                <a:gd name="connsiteX10" fmla="*/ 1204024 w 2156603"/>
                <a:gd name="connsiteY10" fmla="*/ 1324367 h 132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6603" h="1325062">
                  <a:moveTo>
                    <a:pt x="1204324" y="1324517"/>
                  </a:moveTo>
                  <a:cubicBezTo>
                    <a:pt x="1512309" y="1313878"/>
                    <a:pt x="1797814" y="1185019"/>
                    <a:pt x="2009429" y="961462"/>
                  </a:cubicBezTo>
                  <a:lnTo>
                    <a:pt x="2156603" y="1098713"/>
                  </a:lnTo>
                  <a:lnTo>
                    <a:pt x="2137719" y="550911"/>
                  </a:lnTo>
                  <a:lnTo>
                    <a:pt x="1589791" y="569790"/>
                  </a:lnTo>
                  <a:lnTo>
                    <a:pt x="1725425" y="696401"/>
                  </a:lnTo>
                  <a:cubicBezTo>
                    <a:pt x="1584548" y="843991"/>
                    <a:pt x="1395109" y="929248"/>
                    <a:pt x="1190837" y="936290"/>
                  </a:cubicBezTo>
                  <a:cubicBezTo>
                    <a:pt x="763106" y="950974"/>
                    <a:pt x="403266" y="615190"/>
                    <a:pt x="388429" y="187557"/>
                  </a:cubicBezTo>
                  <a:cubicBezTo>
                    <a:pt x="384682" y="80424"/>
                    <a:pt x="294760" y="-3485"/>
                    <a:pt x="187600" y="111"/>
                  </a:cubicBezTo>
                  <a:cubicBezTo>
                    <a:pt x="80444" y="3707"/>
                    <a:pt x="-3485" y="93759"/>
                    <a:pt x="111" y="200893"/>
                  </a:cubicBezTo>
                  <a:cubicBezTo>
                    <a:pt x="22296" y="842492"/>
                    <a:pt x="562277" y="1346392"/>
                    <a:pt x="1204024" y="1324367"/>
                  </a:cubicBezTo>
                  <a:close/>
                </a:path>
              </a:pathLst>
            </a:custGeom>
            <a:solidFill>
              <a:srgbClr val="CEBA8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C6117BE9-22D5-AFA0-1D29-64572A38AFFB}"/>
                </a:ext>
              </a:extLst>
            </p:cNvPr>
            <p:cNvSpPr/>
            <p:nvPr/>
          </p:nvSpPr>
          <p:spPr>
            <a:xfrm>
              <a:off x="3403328" y="3085812"/>
              <a:ext cx="376339" cy="376254"/>
            </a:xfrm>
            <a:custGeom>
              <a:avLst/>
              <a:gdLst>
                <a:gd name="connsiteX0" fmla="*/ 335412 w 335410"/>
                <a:gd name="connsiteY0" fmla="*/ 167667 h 335334"/>
                <a:gd name="connsiteX1" fmla="*/ 167707 w 335410"/>
                <a:gd name="connsiteY1" fmla="*/ 335334 h 335334"/>
                <a:gd name="connsiteX2" fmla="*/ 3 w 335410"/>
                <a:gd name="connsiteY2" fmla="*/ 167667 h 335334"/>
                <a:gd name="connsiteX3" fmla="*/ 167707 w 335410"/>
                <a:gd name="connsiteY3" fmla="*/ 0 h 335334"/>
                <a:gd name="connsiteX4" fmla="*/ 335412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2" y="167667"/>
                  </a:moveTo>
                  <a:cubicBezTo>
                    <a:pt x="335412" y="260267"/>
                    <a:pt x="260326" y="335334"/>
                    <a:pt x="167707" y="335334"/>
                  </a:cubicBezTo>
                  <a:cubicBezTo>
                    <a:pt x="75085" y="335334"/>
                    <a:pt x="3" y="260267"/>
                    <a:pt x="3" y="167667"/>
                  </a:cubicBezTo>
                  <a:cubicBezTo>
                    <a:pt x="3" y="75067"/>
                    <a:pt x="75088" y="0"/>
                    <a:pt x="167707" y="0"/>
                  </a:cubicBezTo>
                  <a:cubicBezTo>
                    <a:pt x="260330" y="0"/>
                    <a:pt x="335412" y="75067"/>
                    <a:pt x="335412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3A21AC78-65B8-68C7-CBA1-1E3716681F9C}"/>
                </a:ext>
              </a:extLst>
            </p:cNvPr>
            <p:cNvSpPr/>
            <p:nvPr/>
          </p:nvSpPr>
          <p:spPr>
            <a:xfrm>
              <a:off x="4706200" y="3751570"/>
              <a:ext cx="1966138" cy="2163420"/>
            </a:xfrm>
            <a:custGeom>
              <a:avLst/>
              <a:gdLst>
                <a:gd name="connsiteX0" fmla="*/ 1615176 w 1752309"/>
                <a:gd name="connsiteY0" fmla="*/ 1151043 h 1928136"/>
                <a:gd name="connsiteX1" fmla="*/ 1570815 w 1752309"/>
                <a:gd name="connsiteY1" fmla="*/ 269106 h 1928136"/>
                <a:gd name="connsiteX2" fmla="*/ 1752310 w 1752309"/>
                <a:gd name="connsiteY2" fmla="*/ 182201 h 1928136"/>
                <a:gd name="connsiteX3" fmla="*/ 1235256 w 1752309"/>
                <a:gd name="connsiteY3" fmla="*/ 0 h 1928136"/>
                <a:gd name="connsiteX4" fmla="*/ 1053011 w 1752309"/>
                <a:gd name="connsiteY4" fmla="*/ 516936 h 1928136"/>
                <a:gd name="connsiteX5" fmla="*/ 1220269 w 1752309"/>
                <a:gd name="connsiteY5" fmla="*/ 436773 h 1928136"/>
                <a:gd name="connsiteX6" fmla="*/ 1248743 w 1752309"/>
                <a:gd name="connsiteY6" fmla="*/ 1021884 h 1928136"/>
                <a:gd name="connsiteX7" fmla="*/ 258846 w 1752309"/>
                <a:gd name="connsiteY7" fmla="*/ 1495667 h 1928136"/>
                <a:gd name="connsiteX8" fmla="*/ 11109 w 1752309"/>
                <a:gd name="connsiteY8" fmla="*/ 1614189 h 1928136"/>
                <a:gd name="connsiteX9" fmla="*/ 129659 w 1752309"/>
                <a:gd name="connsiteY9" fmla="*/ 1861868 h 1928136"/>
                <a:gd name="connsiteX10" fmla="*/ 1615026 w 1752309"/>
                <a:gd name="connsiteY10" fmla="*/ 1150894 h 19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52309" h="1928136">
                  <a:moveTo>
                    <a:pt x="1615176" y="1151043"/>
                  </a:moveTo>
                  <a:cubicBezTo>
                    <a:pt x="1717689" y="860511"/>
                    <a:pt x="1701651" y="547652"/>
                    <a:pt x="1570815" y="269106"/>
                  </a:cubicBezTo>
                  <a:lnTo>
                    <a:pt x="1752310" y="182201"/>
                  </a:lnTo>
                  <a:lnTo>
                    <a:pt x="1235256" y="0"/>
                  </a:lnTo>
                  <a:lnTo>
                    <a:pt x="1053011" y="516936"/>
                  </a:lnTo>
                  <a:lnTo>
                    <a:pt x="1220269" y="436773"/>
                  </a:lnTo>
                  <a:cubicBezTo>
                    <a:pt x="1306444" y="621672"/>
                    <a:pt x="1316635" y="829045"/>
                    <a:pt x="1248743" y="1021884"/>
                  </a:cubicBezTo>
                  <a:cubicBezTo>
                    <a:pt x="1106515" y="1425395"/>
                    <a:pt x="662450" y="1637863"/>
                    <a:pt x="258846" y="1495667"/>
                  </a:cubicBezTo>
                  <a:cubicBezTo>
                    <a:pt x="157683" y="1460007"/>
                    <a:pt x="46780" y="1513049"/>
                    <a:pt x="11109" y="1614189"/>
                  </a:cubicBezTo>
                  <a:cubicBezTo>
                    <a:pt x="-24558" y="1715328"/>
                    <a:pt x="28496" y="1826208"/>
                    <a:pt x="129659" y="1861868"/>
                  </a:cubicBezTo>
                  <a:cubicBezTo>
                    <a:pt x="735285" y="2075236"/>
                    <a:pt x="1401610" y="1756233"/>
                    <a:pt x="1615026" y="1150894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7AF5491E-5FBF-1D08-6771-92BD9CEB8C78}"/>
                </a:ext>
              </a:extLst>
            </p:cNvPr>
            <p:cNvSpPr/>
            <p:nvPr/>
          </p:nvSpPr>
          <p:spPr>
            <a:xfrm>
              <a:off x="4744395" y="5450260"/>
              <a:ext cx="376339" cy="376254"/>
            </a:xfrm>
            <a:custGeom>
              <a:avLst/>
              <a:gdLst>
                <a:gd name="connsiteX0" fmla="*/ 335412 w 335410"/>
                <a:gd name="connsiteY0" fmla="*/ 167667 h 335334"/>
                <a:gd name="connsiteX1" fmla="*/ 167707 w 335410"/>
                <a:gd name="connsiteY1" fmla="*/ 335334 h 335334"/>
                <a:gd name="connsiteX2" fmla="*/ 3 w 335410"/>
                <a:gd name="connsiteY2" fmla="*/ 167667 h 335334"/>
                <a:gd name="connsiteX3" fmla="*/ 167707 w 335410"/>
                <a:gd name="connsiteY3" fmla="*/ 0 h 335334"/>
                <a:gd name="connsiteX4" fmla="*/ 335412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2" y="167667"/>
                  </a:moveTo>
                  <a:cubicBezTo>
                    <a:pt x="335412" y="260267"/>
                    <a:pt x="260326" y="335334"/>
                    <a:pt x="167707" y="335334"/>
                  </a:cubicBezTo>
                  <a:cubicBezTo>
                    <a:pt x="75085" y="335334"/>
                    <a:pt x="3" y="260267"/>
                    <a:pt x="3" y="167667"/>
                  </a:cubicBezTo>
                  <a:cubicBezTo>
                    <a:pt x="3" y="75067"/>
                    <a:pt x="75088" y="0"/>
                    <a:pt x="167707" y="0"/>
                  </a:cubicBezTo>
                  <a:cubicBezTo>
                    <a:pt x="260330" y="0"/>
                    <a:pt x="335412" y="75067"/>
                    <a:pt x="335412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B80E1DB0-2A95-C246-D6A1-9F966B0A2C52}"/>
                </a:ext>
              </a:extLst>
            </p:cNvPr>
            <p:cNvSpPr/>
            <p:nvPr/>
          </p:nvSpPr>
          <p:spPr>
            <a:xfrm>
              <a:off x="6462978" y="3058240"/>
              <a:ext cx="1322611" cy="2640161"/>
            </a:xfrm>
            <a:custGeom>
              <a:avLst/>
              <a:gdLst>
                <a:gd name="connsiteX0" fmla="*/ 1073226 w 1178770"/>
                <a:gd name="connsiteY0" fmla="*/ 792037 h 2353029"/>
                <a:gd name="connsiteX1" fmla="*/ 428332 w 1178770"/>
                <a:gd name="connsiteY1" fmla="*/ 188645 h 2353029"/>
                <a:gd name="connsiteX2" fmla="*/ 498470 w 1178770"/>
                <a:gd name="connsiteY2" fmla="*/ 0 h 2353029"/>
                <a:gd name="connsiteX3" fmla="*/ 0 w 1178770"/>
                <a:gd name="connsiteY3" fmla="*/ 228202 h 2353029"/>
                <a:gd name="connsiteX4" fmla="*/ 228256 w 1178770"/>
                <a:gd name="connsiteY4" fmla="*/ 726558 h 2353029"/>
                <a:gd name="connsiteX5" fmla="*/ 292848 w 1178770"/>
                <a:gd name="connsiteY5" fmla="*/ 552747 h 2353029"/>
                <a:gd name="connsiteX6" fmla="*/ 719980 w 1178770"/>
                <a:gd name="connsiteY6" fmla="*/ 953710 h 2353029"/>
                <a:gd name="connsiteX7" fmla="*/ 337359 w 1178770"/>
                <a:gd name="connsiteY7" fmla="*/ 1982188 h 2353029"/>
                <a:gd name="connsiteX8" fmla="*/ 241593 w 1178770"/>
                <a:gd name="connsiteY8" fmla="*/ 2239607 h 2353029"/>
                <a:gd name="connsiteX9" fmla="*/ 499070 w 1178770"/>
                <a:gd name="connsiteY9" fmla="*/ 2335353 h 2353029"/>
                <a:gd name="connsiteX10" fmla="*/ 1073076 w 1178770"/>
                <a:gd name="connsiteY10" fmla="*/ 792187 h 235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78770" h="2353029">
                  <a:moveTo>
                    <a:pt x="1073226" y="792037"/>
                  </a:moveTo>
                  <a:cubicBezTo>
                    <a:pt x="944936" y="511842"/>
                    <a:pt x="716083" y="298025"/>
                    <a:pt x="428332" y="188645"/>
                  </a:cubicBezTo>
                  <a:lnTo>
                    <a:pt x="498470" y="0"/>
                  </a:lnTo>
                  <a:lnTo>
                    <a:pt x="0" y="228202"/>
                  </a:lnTo>
                  <a:lnTo>
                    <a:pt x="228256" y="726558"/>
                  </a:lnTo>
                  <a:lnTo>
                    <a:pt x="292848" y="552747"/>
                  </a:lnTo>
                  <a:cubicBezTo>
                    <a:pt x="483333" y="625867"/>
                    <a:pt x="634854" y="767912"/>
                    <a:pt x="719980" y="953710"/>
                  </a:cubicBezTo>
                  <a:cubicBezTo>
                    <a:pt x="898178" y="1342686"/>
                    <a:pt x="726427" y="1804032"/>
                    <a:pt x="337359" y="1982188"/>
                  </a:cubicBezTo>
                  <a:cubicBezTo>
                    <a:pt x="239793" y="2026839"/>
                    <a:pt x="196932" y="2142063"/>
                    <a:pt x="241593" y="2239607"/>
                  </a:cubicBezTo>
                  <a:cubicBezTo>
                    <a:pt x="286255" y="2337151"/>
                    <a:pt x="401504" y="2380004"/>
                    <a:pt x="499070" y="2335353"/>
                  </a:cubicBezTo>
                  <a:cubicBezTo>
                    <a:pt x="1082966" y="2068044"/>
                    <a:pt x="1340447" y="1375799"/>
                    <a:pt x="1073076" y="792187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1B718DE0-F85A-FB67-147B-068FF3054619}"/>
                </a:ext>
              </a:extLst>
            </p:cNvPr>
            <p:cNvSpPr/>
            <p:nvPr/>
          </p:nvSpPr>
          <p:spPr>
            <a:xfrm>
              <a:off x="6752213" y="5288527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6 w 335410"/>
                <a:gd name="connsiteY1" fmla="*/ 335334 h 335334"/>
                <a:gd name="connsiteX2" fmla="*/ 1 w 335410"/>
                <a:gd name="connsiteY2" fmla="*/ 167667 h 335334"/>
                <a:gd name="connsiteX3" fmla="*/ 167706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6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7" y="0"/>
                    <a:pt x="167706" y="0"/>
                  </a:cubicBezTo>
                  <a:cubicBezTo>
                    <a:pt x="260329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77700F9-94BA-3EE9-A64D-433CE8E5E70F}"/>
                </a:ext>
              </a:extLst>
            </p:cNvPr>
            <p:cNvSpPr txBox="1"/>
            <p:nvPr/>
          </p:nvSpPr>
          <p:spPr>
            <a:xfrm>
              <a:off x="4879779" y="980370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47E8824-C246-2A0B-36CA-6779B6A60B3E}"/>
                </a:ext>
              </a:extLst>
            </p:cNvPr>
            <p:cNvSpPr txBox="1"/>
            <p:nvPr/>
          </p:nvSpPr>
          <p:spPr>
            <a:xfrm>
              <a:off x="7195831" y="1156225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2134CBE4-3B14-34D3-496C-A1C95902AECA}"/>
                </a:ext>
              </a:extLst>
            </p:cNvPr>
            <p:cNvSpPr txBox="1"/>
            <p:nvPr/>
          </p:nvSpPr>
          <p:spPr>
            <a:xfrm>
              <a:off x="8372776" y="3128109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B1D2ACB-A2CE-B503-DEA1-5964322D1319}"/>
                </a:ext>
              </a:extLst>
            </p:cNvPr>
            <p:cNvSpPr txBox="1"/>
            <p:nvPr/>
          </p:nvSpPr>
          <p:spPr>
            <a:xfrm>
              <a:off x="6712543" y="5291989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4372C46-1F58-6B9C-9D68-5CE1BA106624}"/>
                </a:ext>
              </a:extLst>
            </p:cNvPr>
            <p:cNvSpPr txBox="1"/>
            <p:nvPr/>
          </p:nvSpPr>
          <p:spPr>
            <a:xfrm>
              <a:off x="4704724" y="5453721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184F0AB-D0E1-3659-B508-96CFED64E509}"/>
                </a:ext>
              </a:extLst>
            </p:cNvPr>
            <p:cNvSpPr txBox="1"/>
            <p:nvPr/>
          </p:nvSpPr>
          <p:spPr>
            <a:xfrm>
              <a:off x="3353537" y="3089273"/>
              <a:ext cx="455680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200" b="1" dirty="0"/>
                <a:t>06</a:t>
              </a:r>
            </a:p>
          </p:txBody>
        </p:sp>
      </p:grpSp>
      <p:pic>
        <p:nvPicPr>
          <p:cNvPr id="11" name="Graphic 31" descr="Lights On with solid fill">
            <a:extLst>
              <a:ext uri="{FF2B5EF4-FFF2-40B4-BE49-F238E27FC236}">
                <a16:creationId xmlns:a16="http://schemas.microsoft.com/office/drawing/2014/main" id="{DC6C97B4-2749-5BF9-55DB-7E130D4C4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36274" y="3380369"/>
            <a:ext cx="471452" cy="47145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5A2F3C2-C751-53B4-B861-B8412C813F1C}"/>
              </a:ext>
            </a:extLst>
          </p:cNvPr>
          <p:cNvGrpSpPr/>
          <p:nvPr/>
        </p:nvGrpSpPr>
        <p:grpSpPr>
          <a:xfrm>
            <a:off x="6176097" y="1564753"/>
            <a:ext cx="2194560" cy="1106115"/>
            <a:chOff x="8921977" y="1170335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4EB96D7-3144-EE13-405A-31573AB8BD0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49D16FB-5286-FCF5-13C1-698F11D5ED38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5665AB5-59E4-55D0-BA08-22E8F4AFD085}"/>
              </a:ext>
            </a:extLst>
          </p:cNvPr>
          <p:cNvGrpSpPr/>
          <p:nvPr/>
        </p:nvGrpSpPr>
        <p:grpSpPr>
          <a:xfrm>
            <a:off x="606457" y="1412733"/>
            <a:ext cx="2194560" cy="1106115"/>
            <a:chOff x="332936" y="2555951"/>
            <a:chExt cx="2926080" cy="147481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DA631CB-D349-FD25-1854-E9B50977ECE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DCC68D0-640C-14D4-5162-1AA6128ED71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A95EB8E-4573-D5F6-D4B4-FD3B7C235CC3}"/>
              </a:ext>
            </a:extLst>
          </p:cNvPr>
          <p:cNvGrpSpPr/>
          <p:nvPr/>
        </p:nvGrpSpPr>
        <p:grpSpPr>
          <a:xfrm>
            <a:off x="6743708" y="3060471"/>
            <a:ext cx="2194560" cy="1106115"/>
            <a:chOff x="8921977" y="1170335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0C00A9E-E54F-A467-EB08-8BB158DAD184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71C14D2-4EC2-8A55-43B1-CD683AFCB36D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EE7C37E-3D46-CB4E-EBA8-449D6460D5F9}"/>
              </a:ext>
            </a:extLst>
          </p:cNvPr>
          <p:cNvGrpSpPr/>
          <p:nvPr/>
        </p:nvGrpSpPr>
        <p:grpSpPr>
          <a:xfrm>
            <a:off x="6104666" y="4677722"/>
            <a:ext cx="2194560" cy="1106115"/>
            <a:chOff x="8921977" y="1170335"/>
            <a:chExt cx="2926080" cy="14748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E4A20C0-1943-EA1A-53BD-CA1ECA07CA79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D3CBB00-6784-19E9-64DC-3471F3E3D9C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433A975-1994-1D23-16FC-9583EDC89D93}"/>
              </a:ext>
            </a:extLst>
          </p:cNvPr>
          <p:cNvGrpSpPr/>
          <p:nvPr/>
        </p:nvGrpSpPr>
        <p:grpSpPr>
          <a:xfrm>
            <a:off x="144845" y="3031346"/>
            <a:ext cx="2194560" cy="1106115"/>
            <a:chOff x="332936" y="2555951"/>
            <a:chExt cx="2926080" cy="147481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355ABF5-FF0B-4521-AFAC-1506B737EEF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B379A05-4F2F-1237-0138-F8EB3D85BBB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3198445-0920-8DBC-6272-2F5B99EEBF48}"/>
              </a:ext>
            </a:extLst>
          </p:cNvPr>
          <p:cNvGrpSpPr/>
          <p:nvPr/>
        </p:nvGrpSpPr>
        <p:grpSpPr>
          <a:xfrm>
            <a:off x="893593" y="4789292"/>
            <a:ext cx="2194560" cy="1106115"/>
            <a:chOff x="332936" y="2555951"/>
            <a:chExt cx="2926080" cy="147481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C6C88D4-6EFB-E4FF-F468-FDA0C531768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67BA8EE-5672-6A46-654D-F2950630704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5878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10516</TotalTime>
  <Words>492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Six-Arrows Converging Cycle – Slide Template</vt:lpstr>
      <vt:lpstr>Six-Arrows Converging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Six-Arrows Converging Cycle</dc:title>
  <dc:creator>PresentationGO.com</dc:creator>
  <dc:description>© Copyright PresentationGO.com - Do not distribute or sale without written permission.</dc:description>
  <cp:lastModifiedBy>Christophe Barroche</cp:lastModifiedBy>
  <cp:revision>34</cp:revision>
  <dcterms:created xsi:type="dcterms:W3CDTF">2014-11-26T05:14:11Z</dcterms:created>
  <dcterms:modified xsi:type="dcterms:W3CDTF">2025-09-10T16:19:07Z</dcterms:modified>
  <cp:category>Charts &amp; Diagrams</cp:category>
</cp:coreProperties>
</file>