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93" r:id="rId4"/>
    <p:sldId id="39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BA8B"/>
    <a:srgbClr val="F595A6"/>
    <a:srgbClr val="805AAB"/>
    <a:srgbClr val="001F33"/>
    <a:srgbClr val="008C58"/>
    <a:srgbClr val="002033"/>
    <a:srgbClr val="2B323B"/>
    <a:srgbClr val="00B09B"/>
    <a:srgbClr val="F0EEEF"/>
    <a:srgbClr val="0D95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26582C-3918-91EA-A253-FC282F9DA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6529F6-483D-E309-0413-C17C90350A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AAF3B4-BC8C-A1ED-582D-175C47F5B2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8E212E-04A4-345B-76D6-869345EB0B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5391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BBF98-B528-31C0-44DB-F69329E4B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434D47-CF78-AE99-0C62-8A4BA52728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B0AB55-8E9F-AC17-AFA3-81CD424BE7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1F4477-E1BE-EDDC-98A5-0D647A6BD2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3374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495F0-B068-DAB2-1B1E-A5AD78589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34923-2406-3E5F-77B1-C932C68FB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Five-Arrows Converging Cycle – Slide Template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BFA2EE8-6025-8544-55CC-C14A48E1DC94}"/>
              </a:ext>
            </a:extLst>
          </p:cNvPr>
          <p:cNvGrpSpPr/>
          <p:nvPr/>
        </p:nvGrpSpPr>
        <p:grpSpPr>
          <a:xfrm>
            <a:off x="2637526" y="1813351"/>
            <a:ext cx="3871332" cy="3702353"/>
            <a:chOff x="2637526" y="1813351"/>
            <a:chExt cx="3871332" cy="3702353"/>
          </a:xfrm>
        </p:grpSpPr>
        <p:sp>
          <p:nvSpPr>
            <p:cNvPr id="17" name="Forme libre 16">
              <a:extLst>
                <a:ext uri="{FF2B5EF4-FFF2-40B4-BE49-F238E27FC236}">
                  <a16:creationId xmlns:a16="http://schemas.microsoft.com/office/drawing/2014/main" id="{86674CC3-5512-CA75-EBE6-33DF0A4A67FB}"/>
                </a:ext>
              </a:extLst>
            </p:cNvPr>
            <p:cNvSpPr/>
            <p:nvPr/>
          </p:nvSpPr>
          <p:spPr>
            <a:xfrm>
              <a:off x="4692499" y="2828241"/>
              <a:ext cx="1813572" cy="1210409"/>
            </a:xfrm>
            <a:custGeom>
              <a:avLst/>
              <a:gdLst>
                <a:gd name="connsiteX0" fmla="*/ 1017624 w 2155114"/>
                <a:gd name="connsiteY0" fmla="*/ 1348 h 1438360"/>
                <a:gd name="connsiteX1" fmla="*/ 165158 w 2155114"/>
                <a:gd name="connsiteY1" fmla="*/ 305067 h 1438360"/>
                <a:gd name="connsiteX2" fmla="*/ 26227 w 2155114"/>
                <a:gd name="connsiteY2" fmla="*/ 152533 h 1438360"/>
                <a:gd name="connsiteX3" fmla="*/ 0 w 2155114"/>
                <a:gd name="connsiteY3" fmla="*/ 713521 h 1438360"/>
                <a:gd name="connsiteX4" fmla="*/ 561119 w 2155114"/>
                <a:gd name="connsiteY4" fmla="*/ 739742 h 1438360"/>
                <a:gd name="connsiteX5" fmla="*/ 433129 w 2155114"/>
                <a:gd name="connsiteY5" fmla="*/ 599196 h 1438360"/>
                <a:gd name="connsiteX6" fmla="*/ 999041 w 2155114"/>
                <a:gd name="connsiteY6" fmla="*/ 398714 h 1438360"/>
                <a:gd name="connsiteX7" fmla="*/ 1756188 w 2155114"/>
                <a:gd name="connsiteY7" fmla="*/ 1230007 h 1438360"/>
                <a:gd name="connsiteX8" fmla="*/ 1945623 w 2155114"/>
                <a:gd name="connsiteY8" fmla="*/ 1438130 h 1438360"/>
                <a:gd name="connsiteX9" fmla="*/ 2153795 w 2155114"/>
                <a:gd name="connsiteY9" fmla="*/ 1248737 h 1438360"/>
                <a:gd name="connsiteX10" fmla="*/ 1017624 w 2155114"/>
                <a:gd name="connsiteY10" fmla="*/ 1198 h 1438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55114" h="1438360">
                  <a:moveTo>
                    <a:pt x="1017624" y="1348"/>
                  </a:moveTo>
                  <a:cubicBezTo>
                    <a:pt x="702146" y="-13486"/>
                    <a:pt x="399858" y="94546"/>
                    <a:pt x="165158" y="305067"/>
                  </a:cubicBezTo>
                  <a:lnTo>
                    <a:pt x="26227" y="152533"/>
                  </a:lnTo>
                  <a:lnTo>
                    <a:pt x="0" y="713521"/>
                  </a:lnTo>
                  <a:lnTo>
                    <a:pt x="561119" y="739742"/>
                  </a:lnTo>
                  <a:lnTo>
                    <a:pt x="433129" y="599196"/>
                  </a:lnTo>
                  <a:cubicBezTo>
                    <a:pt x="589293" y="460147"/>
                    <a:pt x="789822" y="388975"/>
                    <a:pt x="999041" y="398714"/>
                  </a:cubicBezTo>
                  <a:cubicBezTo>
                    <a:pt x="1436962" y="419242"/>
                    <a:pt x="1776718" y="792185"/>
                    <a:pt x="1756188" y="1230007"/>
                  </a:cubicBezTo>
                  <a:cubicBezTo>
                    <a:pt x="1751091" y="1339838"/>
                    <a:pt x="1835916" y="1432886"/>
                    <a:pt x="1945623" y="1438130"/>
                  </a:cubicBezTo>
                  <a:cubicBezTo>
                    <a:pt x="2055329" y="1443374"/>
                    <a:pt x="2148548" y="1358417"/>
                    <a:pt x="2153795" y="1248737"/>
                  </a:cubicBezTo>
                  <a:cubicBezTo>
                    <a:pt x="2184516" y="591704"/>
                    <a:pt x="1674955" y="32064"/>
                    <a:pt x="1017624" y="1198"/>
                  </a:cubicBezTo>
                  <a:close/>
                </a:path>
              </a:pathLst>
            </a:custGeom>
            <a:solidFill>
              <a:schemeClr val="accent2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8" name="Forme libre 17">
              <a:extLst>
                <a:ext uri="{FF2B5EF4-FFF2-40B4-BE49-F238E27FC236}">
                  <a16:creationId xmlns:a16="http://schemas.microsoft.com/office/drawing/2014/main" id="{BAB7572B-24FE-22D0-A75E-4174569645C3}"/>
                </a:ext>
              </a:extLst>
            </p:cNvPr>
            <p:cNvSpPr/>
            <p:nvPr/>
          </p:nvSpPr>
          <p:spPr>
            <a:xfrm>
              <a:off x="6193319" y="3719825"/>
              <a:ext cx="289317" cy="289250"/>
            </a:xfrm>
            <a:custGeom>
              <a:avLst/>
              <a:gdLst>
                <a:gd name="connsiteX0" fmla="*/ 343804 w 343803"/>
                <a:gd name="connsiteY0" fmla="*/ 171863 h 343724"/>
                <a:gd name="connsiteX1" fmla="*/ 171903 w 343803"/>
                <a:gd name="connsiteY1" fmla="*/ 343725 h 343724"/>
                <a:gd name="connsiteX2" fmla="*/ 2 w 343803"/>
                <a:gd name="connsiteY2" fmla="*/ 171863 h 343724"/>
                <a:gd name="connsiteX3" fmla="*/ 171903 w 343803"/>
                <a:gd name="connsiteY3" fmla="*/ 1 h 343724"/>
                <a:gd name="connsiteX4" fmla="*/ 343804 w 343803"/>
                <a:gd name="connsiteY4" fmla="*/ 171863 h 343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3803" h="343724">
                  <a:moveTo>
                    <a:pt x="343804" y="171863"/>
                  </a:moveTo>
                  <a:cubicBezTo>
                    <a:pt x="343804" y="266780"/>
                    <a:pt x="266842" y="343725"/>
                    <a:pt x="171903" y="343725"/>
                  </a:cubicBezTo>
                  <a:cubicBezTo>
                    <a:pt x="76964" y="343725"/>
                    <a:pt x="2" y="266779"/>
                    <a:pt x="2" y="171863"/>
                  </a:cubicBezTo>
                  <a:cubicBezTo>
                    <a:pt x="2" y="76946"/>
                    <a:pt x="76964" y="1"/>
                    <a:pt x="171903" y="1"/>
                  </a:cubicBezTo>
                  <a:cubicBezTo>
                    <a:pt x="266842" y="1"/>
                    <a:pt x="343804" y="76946"/>
                    <a:pt x="343804" y="171863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5" name="Forme libre 14">
              <a:extLst>
                <a:ext uri="{FF2B5EF4-FFF2-40B4-BE49-F238E27FC236}">
                  <a16:creationId xmlns:a16="http://schemas.microsoft.com/office/drawing/2014/main" id="{1071BABC-54B6-6305-6949-17EC30EDCF55}"/>
                </a:ext>
              </a:extLst>
            </p:cNvPr>
            <p:cNvSpPr/>
            <p:nvPr/>
          </p:nvSpPr>
          <p:spPr>
            <a:xfrm>
              <a:off x="4008179" y="1813351"/>
              <a:ext cx="1642803" cy="1591626"/>
            </a:xfrm>
            <a:custGeom>
              <a:avLst/>
              <a:gdLst>
                <a:gd name="connsiteX0" fmla="*/ 247137 w 1952184"/>
                <a:gd name="connsiteY0" fmla="*/ 676946 h 1891370"/>
                <a:gd name="connsiteX1" fmla="*/ 194532 w 1952184"/>
                <a:gd name="connsiteY1" fmla="*/ 1580160 h 1891370"/>
                <a:gd name="connsiteX2" fmla="*/ 0 w 1952184"/>
                <a:gd name="connsiteY2" fmla="*/ 1648486 h 1891370"/>
                <a:gd name="connsiteX3" fmla="*/ 506410 w 1952184"/>
                <a:gd name="connsiteY3" fmla="*/ 1891371 h 1891370"/>
                <a:gd name="connsiteX4" fmla="*/ 749354 w 1952184"/>
                <a:gd name="connsiteY4" fmla="*/ 1385073 h 1891370"/>
                <a:gd name="connsiteX5" fmla="*/ 570105 w 1952184"/>
                <a:gd name="connsiteY5" fmla="*/ 1448154 h 1891370"/>
                <a:gd name="connsiteX6" fmla="*/ 606076 w 1952184"/>
                <a:gd name="connsiteY6" fmla="*/ 848958 h 1891370"/>
                <a:gd name="connsiteX7" fmla="*/ 1667012 w 1952184"/>
                <a:gd name="connsiteY7" fmla="*/ 476165 h 1891370"/>
                <a:gd name="connsiteX8" fmla="*/ 1932582 w 1952184"/>
                <a:gd name="connsiteY8" fmla="*/ 382817 h 1891370"/>
                <a:gd name="connsiteX9" fmla="*/ 1839213 w 1952184"/>
                <a:gd name="connsiteY9" fmla="*/ 117306 h 1891370"/>
                <a:gd name="connsiteX10" fmla="*/ 247137 w 1952184"/>
                <a:gd name="connsiteY10" fmla="*/ 676796 h 1891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52184" h="1891370">
                  <a:moveTo>
                    <a:pt x="247137" y="676946"/>
                  </a:moveTo>
                  <a:cubicBezTo>
                    <a:pt x="110603" y="961636"/>
                    <a:pt x="92019" y="1281986"/>
                    <a:pt x="194532" y="1580160"/>
                  </a:cubicBezTo>
                  <a:lnTo>
                    <a:pt x="0" y="1648486"/>
                  </a:lnTo>
                  <a:lnTo>
                    <a:pt x="506410" y="1891371"/>
                  </a:lnTo>
                  <a:lnTo>
                    <a:pt x="749354" y="1385073"/>
                  </a:lnTo>
                  <a:lnTo>
                    <a:pt x="570105" y="1448154"/>
                  </a:lnTo>
                  <a:cubicBezTo>
                    <a:pt x="502963" y="1250220"/>
                    <a:pt x="515554" y="1037752"/>
                    <a:pt x="606076" y="848958"/>
                  </a:cubicBezTo>
                  <a:cubicBezTo>
                    <a:pt x="795811" y="453689"/>
                    <a:pt x="1271651" y="286472"/>
                    <a:pt x="1667012" y="476165"/>
                  </a:cubicBezTo>
                  <a:cubicBezTo>
                    <a:pt x="1766074" y="523663"/>
                    <a:pt x="1884921" y="481859"/>
                    <a:pt x="1932582" y="382817"/>
                  </a:cubicBezTo>
                  <a:cubicBezTo>
                    <a:pt x="1980090" y="283774"/>
                    <a:pt x="1938276" y="164954"/>
                    <a:pt x="1839213" y="117306"/>
                  </a:cubicBezTo>
                  <a:cubicBezTo>
                    <a:pt x="1246024" y="-167233"/>
                    <a:pt x="531891" y="83743"/>
                    <a:pt x="247137" y="676796"/>
                  </a:cubicBez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6" name="Forme libre 15">
              <a:extLst>
                <a:ext uri="{FF2B5EF4-FFF2-40B4-BE49-F238E27FC236}">
                  <a16:creationId xmlns:a16="http://schemas.microsoft.com/office/drawing/2014/main" id="{999E14C4-C248-25B3-1D23-A9BAF036F320}"/>
                </a:ext>
              </a:extLst>
            </p:cNvPr>
            <p:cNvSpPr/>
            <p:nvPr/>
          </p:nvSpPr>
          <p:spPr>
            <a:xfrm>
              <a:off x="5332682" y="1915598"/>
              <a:ext cx="289317" cy="289251"/>
            </a:xfrm>
            <a:custGeom>
              <a:avLst/>
              <a:gdLst>
                <a:gd name="connsiteX0" fmla="*/ 343805 w 343803"/>
                <a:gd name="connsiteY0" fmla="*/ 171862 h 343724"/>
                <a:gd name="connsiteX1" fmla="*/ 171903 w 343803"/>
                <a:gd name="connsiteY1" fmla="*/ 343724 h 343724"/>
                <a:gd name="connsiteX2" fmla="*/ 2 w 343803"/>
                <a:gd name="connsiteY2" fmla="*/ 171862 h 343724"/>
                <a:gd name="connsiteX3" fmla="*/ 171903 w 343803"/>
                <a:gd name="connsiteY3" fmla="*/ 0 h 343724"/>
                <a:gd name="connsiteX4" fmla="*/ 343805 w 343803"/>
                <a:gd name="connsiteY4" fmla="*/ 171862 h 343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3803" h="343724">
                  <a:moveTo>
                    <a:pt x="343805" y="171862"/>
                  </a:moveTo>
                  <a:cubicBezTo>
                    <a:pt x="343805" y="266780"/>
                    <a:pt x="266842" y="343724"/>
                    <a:pt x="171903" y="343724"/>
                  </a:cubicBezTo>
                  <a:cubicBezTo>
                    <a:pt x="76964" y="343724"/>
                    <a:pt x="2" y="266779"/>
                    <a:pt x="2" y="171862"/>
                  </a:cubicBezTo>
                  <a:cubicBezTo>
                    <a:pt x="2" y="76945"/>
                    <a:pt x="76964" y="0"/>
                    <a:pt x="171903" y="0"/>
                  </a:cubicBezTo>
                  <a:cubicBezTo>
                    <a:pt x="266842" y="0"/>
                    <a:pt x="343805" y="76946"/>
                    <a:pt x="343805" y="171862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" name="Forme libre 12">
              <a:extLst>
                <a:ext uri="{FF2B5EF4-FFF2-40B4-BE49-F238E27FC236}">
                  <a16:creationId xmlns:a16="http://schemas.microsoft.com/office/drawing/2014/main" id="{3A457049-16E8-2570-F873-5FAF691D4256}"/>
                </a:ext>
              </a:extLst>
            </p:cNvPr>
            <p:cNvSpPr/>
            <p:nvPr/>
          </p:nvSpPr>
          <p:spPr>
            <a:xfrm>
              <a:off x="2935722" y="2030040"/>
              <a:ext cx="1329990" cy="1936671"/>
            </a:xfrm>
            <a:custGeom>
              <a:avLst/>
              <a:gdLst>
                <a:gd name="connsiteX0" fmla="*/ 348525 w 1580461"/>
                <a:gd name="connsiteY0" fmla="*/ 1745502 h 2301395"/>
                <a:gd name="connsiteX1" fmla="*/ 1183154 w 1580461"/>
                <a:gd name="connsiteY1" fmla="*/ 2095220 h 2301395"/>
                <a:gd name="connsiteX2" fmla="*/ 1183154 w 1580461"/>
                <a:gd name="connsiteY2" fmla="*/ 2301396 h 2301395"/>
                <a:gd name="connsiteX3" fmla="*/ 1580462 w 1580461"/>
                <a:gd name="connsiteY3" fmla="*/ 1904479 h 2301395"/>
                <a:gd name="connsiteX4" fmla="*/ 1183454 w 1580461"/>
                <a:gd name="connsiteY4" fmla="*/ 1507112 h 2301395"/>
                <a:gd name="connsiteX5" fmla="*/ 1183454 w 1580461"/>
                <a:gd name="connsiteY5" fmla="*/ 1697105 h 2301395"/>
                <a:gd name="connsiteX6" fmla="*/ 630129 w 1580461"/>
                <a:gd name="connsiteY6" fmla="*/ 1464109 h 2301395"/>
                <a:gd name="connsiteX7" fmla="*/ 630729 w 1580461"/>
                <a:gd name="connsiteY7" fmla="*/ 339736 h 2301395"/>
                <a:gd name="connsiteX8" fmla="*/ 630879 w 1580461"/>
                <a:gd name="connsiteY8" fmla="*/ 58343 h 2301395"/>
                <a:gd name="connsiteX9" fmla="*/ 349422 w 1580461"/>
                <a:gd name="connsiteY9" fmla="*/ 58193 h 2301395"/>
                <a:gd name="connsiteX10" fmla="*/ 348375 w 1580461"/>
                <a:gd name="connsiteY10" fmla="*/ 1745352 h 2301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80461" h="2301395">
                  <a:moveTo>
                    <a:pt x="348525" y="1745502"/>
                  </a:moveTo>
                  <a:cubicBezTo>
                    <a:pt x="571681" y="1968908"/>
                    <a:pt x="867826" y="2092673"/>
                    <a:pt x="1183154" y="2095220"/>
                  </a:cubicBezTo>
                  <a:lnTo>
                    <a:pt x="1183154" y="2301396"/>
                  </a:lnTo>
                  <a:cubicBezTo>
                    <a:pt x="1183154" y="2301396"/>
                    <a:pt x="1580462" y="1904479"/>
                    <a:pt x="1580462" y="1904479"/>
                  </a:cubicBezTo>
                  <a:lnTo>
                    <a:pt x="1183454" y="1507112"/>
                  </a:lnTo>
                  <a:lnTo>
                    <a:pt x="1183454" y="1697105"/>
                  </a:lnTo>
                  <a:cubicBezTo>
                    <a:pt x="974235" y="1694708"/>
                    <a:pt x="778053" y="1612298"/>
                    <a:pt x="630129" y="1464109"/>
                  </a:cubicBezTo>
                  <a:cubicBezTo>
                    <a:pt x="320198" y="1153947"/>
                    <a:pt x="320498" y="649598"/>
                    <a:pt x="630729" y="339736"/>
                  </a:cubicBezTo>
                  <a:cubicBezTo>
                    <a:pt x="708515" y="262121"/>
                    <a:pt x="708515" y="136108"/>
                    <a:pt x="630879" y="58343"/>
                  </a:cubicBezTo>
                  <a:cubicBezTo>
                    <a:pt x="553247" y="-19423"/>
                    <a:pt x="427207" y="-19423"/>
                    <a:pt x="349422" y="58193"/>
                  </a:cubicBezTo>
                  <a:cubicBezTo>
                    <a:pt x="-116074" y="522986"/>
                    <a:pt x="-116524" y="1279960"/>
                    <a:pt x="348375" y="1745352"/>
                  </a:cubicBezTo>
                  <a:close/>
                </a:path>
              </a:pathLst>
            </a:custGeom>
            <a:solidFill>
              <a:schemeClr val="accent6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4" name="Forme libre 13">
              <a:extLst>
                <a:ext uri="{FF2B5EF4-FFF2-40B4-BE49-F238E27FC236}">
                  <a16:creationId xmlns:a16="http://schemas.microsoft.com/office/drawing/2014/main" id="{9F9FCFDD-32AA-5DDB-A5D5-09AEF8D11098}"/>
                </a:ext>
              </a:extLst>
            </p:cNvPr>
            <p:cNvSpPr/>
            <p:nvPr/>
          </p:nvSpPr>
          <p:spPr>
            <a:xfrm>
              <a:off x="3198744" y="2057955"/>
              <a:ext cx="289317" cy="289251"/>
            </a:xfrm>
            <a:custGeom>
              <a:avLst/>
              <a:gdLst>
                <a:gd name="connsiteX0" fmla="*/ 343802 w 343803"/>
                <a:gd name="connsiteY0" fmla="*/ 171863 h 343724"/>
                <a:gd name="connsiteX1" fmla="*/ 171900 w 343803"/>
                <a:gd name="connsiteY1" fmla="*/ 343725 h 343724"/>
                <a:gd name="connsiteX2" fmla="*/ -1 w 343803"/>
                <a:gd name="connsiteY2" fmla="*/ 171863 h 343724"/>
                <a:gd name="connsiteX3" fmla="*/ 171900 w 343803"/>
                <a:gd name="connsiteY3" fmla="*/ 1 h 343724"/>
                <a:gd name="connsiteX4" fmla="*/ 343802 w 343803"/>
                <a:gd name="connsiteY4" fmla="*/ 171863 h 343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3803" h="343724">
                  <a:moveTo>
                    <a:pt x="343802" y="171863"/>
                  </a:moveTo>
                  <a:cubicBezTo>
                    <a:pt x="343802" y="266780"/>
                    <a:pt x="266839" y="343725"/>
                    <a:pt x="171900" y="343725"/>
                  </a:cubicBezTo>
                  <a:cubicBezTo>
                    <a:pt x="76962" y="343725"/>
                    <a:pt x="-1" y="266779"/>
                    <a:pt x="-1" y="171863"/>
                  </a:cubicBezTo>
                  <a:cubicBezTo>
                    <a:pt x="-1" y="76946"/>
                    <a:pt x="76962" y="1"/>
                    <a:pt x="171900" y="1"/>
                  </a:cubicBezTo>
                  <a:cubicBezTo>
                    <a:pt x="266839" y="1"/>
                    <a:pt x="343802" y="76947"/>
                    <a:pt x="343802" y="171863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1" name="Forme libre 10">
              <a:extLst>
                <a:ext uri="{FF2B5EF4-FFF2-40B4-BE49-F238E27FC236}">
                  <a16:creationId xmlns:a16="http://schemas.microsoft.com/office/drawing/2014/main" id="{E18607C3-A352-ABCD-B558-F616730904EB}"/>
                </a:ext>
              </a:extLst>
            </p:cNvPr>
            <p:cNvSpPr/>
            <p:nvPr/>
          </p:nvSpPr>
          <p:spPr>
            <a:xfrm>
              <a:off x="2637929" y="3811114"/>
              <a:ext cx="2030608" cy="1043033"/>
            </a:xfrm>
            <a:custGeom>
              <a:avLst/>
              <a:gdLst>
                <a:gd name="connsiteX0" fmla="*/ 1619159 w 2413023"/>
                <a:gd name="connsiteY0" fmla="*/ 1116133 h 1239462"/>
                <a:gd name="connsiteX1" fmla="*/ 2217592 w 2413023"/>
                <a:gd name="connsiteY1" fmla="*/ 437373 h 1239462"/>
                <a:gd name="connsiteX2" fmla="*/ 2413024 w 2413023"/>
                <a:gd name="connsiteY2" fmla="*/ 503451 h 1239462"/>
                <a:gd name="connsiteX3" fmla="*/ 2164091 w 2413023"/>
                <a:gd name="connsiteY3" fmla="*/ 0 h 1239462"/>
                <a:gd name="connsiteX4" fmla="*/ 1660524 w 2413023"/>
                <a:gd name="connsiteY4" fmla="*/ 248879 h 1239462"/>
                <a:gd name="connsiteX5" fmla="*/ 1840519 w 2413023"/>
                <a:gd name="connsiteY5" fmla="*/ 309713 h 1239462"/>
                <a:gd name="connsiteX6" fmla="*/ 1442761 w 2413023"/>
                <a:gd name="connsiteY6" fmla="*/ 759222 h 1239462"/>
                <a:gd name="connsiteX7" fmla="*/ 377479 w 2413023"/>
                <a:gd name="connsiteY7" fmla="*/ 399015 h 1239462"/>
                <a:gd name="connsiteX8" fmla="*/ 110862 w 2413023"/>
                <a:gd name="connsiteY8" fmla="*/ 308814 h 1239462"/>
                <a:gd name="connsiteX9" fmla="*/ 20639 w 2413023"/>
                <a:gd name="connsiteY9" fmla="*/ 575373 h 1239462"/>
                <a:gd name="connsiteX10" fmla="*/ 1619159 w 2413023"/>
                <a:gd name="connsiteY10" fmla="*/ 1115983 h 123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13023" h="1239462">
                  <a:moveTo>
                    <a:pt x="1619159" y="1116133"/>
                  </a:moveTo>
                  <a:cubicBezTo>
                    <a:pt x="1902263" y="976185"/>
                    <a:pt x="2114333" y="735248"/>
                    <a:pt x="2217592" y="437373"/>
                  </a:cubicBezTo>
                  <a:lnTo>
                    <a:pt x="2413024" y="503451"/>
                  </a:lnTo>
                  <a:lnTo>
                    <a:pt x="2164091" y="0"/>
                  </a:lnTo>
                  <a:lnTo>
                    <a:pt x="1660524" y="248879"/>
                  </a:lnTo>
                  <a:lnTo>
                    <a:pt x="1840519" y="309713"/>
                  </a:lnTo>
                  <a:cubicBezTo>
                    <a:pt x="1771427" y="507047"/>
                    <a:pt x="1630550" y="666473"/>
                    <a:pt x="1442761" y="759222"/>
                  </a:cubicBezTo>
                  <a:cubicBezTo>
                    <a:pt x="1049650" y="953560"/>
                    <a:pt x="571861" y="791887"/>
                    <a:pt x="377479" y="399015"/>
                  </a:cubicBezTo>
                  <a:cubicBezTo>
                    <a:pt x="328771" y="300572"/>
                    <a:pt x="209324" y="260117"/>
                    <a:pt x="110862" y="308814"/>
                  </a:cubicBezTo>
                  <a:cubicBezTo>
                    <a:pt x="12396" y="357511"/>
                    <a:pt x="-28069" y="476930"/>
                    <a:pt x="20639" y="575373"/>
                  </a:cubicBezTo>
                  <a:cubicBezTo>
                    <a:pt x="312287" y="1164979"/>
                    <a:pt x="1029416" y="1407564"/>
                    <a:pt x="1619159" y="1115983"/>
                  </a:cubicBez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2" name="Forme libre 11">
              <a:extLst>
                <a:ext uri="{FF2B5EF4-FFF2-40B4-BE49-F238E27FC236}">
                  <a16:creationId xmlns:a16="http://schemas.microsoft.com/office/drawing/2014/main" id="{1F6298C1-75C2-6A6D-C449-E64EBA54BA52}"/>
                </a:ext>
              </a:extLst>
            </p:cNvPr>
            <p:cNvSpPr/>
            <p:nvPr/>
          </p:nvSpPr>
          <p:spPr>
            <a:xfrm>
              <a:off x="2663747" y="4082839"/>
              <a:ext cx="289317" cy="289251"/>
            </a:xfrm>
            <a:custGeom>
              <a:avLst/>
              <a:gdLst>
                <a:gd name="connsiteX0" fmla="*/ 343803 w 343803"/>
                <a:gd name="connsiteY0" fmla="*/ 171862 h 343724"/>
                <a:gd name="connsiteX1" fmla="*/ 171902 w 343803"/>
                <a:gd name="connsiteY1" fmla="*/ 343724 h 343724"/>
                <a:gd name="connsiteX2" fmla="*/ 0 w 343803"/>
                <a:gd name="connsiteY2" fmla="*/ 171862 h 343724"/>
                <a:gd name="connsiteX3" fmla="*/ 171902 w 343803"/>
                <a:gd name="connsiteY3" fmla="*/ 0 h 343724"/>
                <a:gd name="connsiteX4" fmla="*/ 343803 w 343803"/>
                <a:gd name="connsiteY4" fmla="*/ 171862 h 343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3803" h="343724">
                  <a:moveTo>
                    <a:pt x="343803" y="171862"/>
                  </a:moveTo>
                  <a:cubicBezTo>
                    <a:pt x="343803" y="266780"/>
                    <a:pt x="266840" y="343724"/>
                    <a:pt x="171902" y="343724"/>
                  </a:cubicBezTo>
                  <a:cubicBezTo>
                    <a:pt x="76963" y="343724"/>
                    <a:pt x="0" y="266779"/>
                    <a:pt x="0" y="171862"/>
                  </a:cubicBezTo>
                  <a:cubicBezTo>
                    <a:pt x="0" y="76945"/>
                    <a:pt x="76963" y="0"/>
                    <a:pt x="171902" y="0"/>
                  </a:cubicBezTo>
                  <a:cubicBezTo>
                    <a:pt x="266840" y="0"/>
                    <a:pt x="343803" y="76946"/>
                    <a:pt x="343803" y="171862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" name="Forme libre 8">
              <a:extLst>
                <a:ext uri="{FF2B5EF4-FFF2-40B4-BE49-F238E27FC236}">
                  <a16:creationId xmlns:a16="http://schemas.microsoft.com/office/drawing/2014/main" id="{BF0F6541-F6DA-A238-3333-DDE532F64695}"/>
                </a:ext>
              </a:extLst>
            </p:cNvPr>
            <p:cNvSpPr/>
            <p:nvPr/>
          </p:nvSpPr>
          <p:spPr>
            <a:xfrm>
              <a:off x="4318584" y="3627401"/>
              <a:ext cx="1109944" cy="1888303"/>
            </a:xfrm>
            <a:custGeom>
              <a:avLst/>
              <a:gdLst>
                <a:gd name="connsiteX0" fmla="*/ 1315684 w 1318975"/>
                <a:gd name="connsiteY0" fmla="*/ 965696 h 2243919"/>
                <a:gd name="connsiteX1" fmla="*/ 911483 w 1318975"/>
                <a:gd name="connsiteY1" fmla="*/ 156129 h 2243919"/>
                <a:gd name="connsiteX2" fmla="*/ 1046217 w 1318975"/>
                <a:gd name="connsiteY2" fmla="*/ 0 h 2243919"/>
                <a:gd name="connsiteX3" fmla="*/ 485998 w 1318975"/>
                <a:gd name="connsiteY3" fmla="*/ 41354 h 2243919"/>
                <a:gd name="connsiteX4" fmla="*/ 527362 w 1318975"/>
                <a:gd name="connsiteY4" fmla="*/ 601443 h 2243919"/>
                <a:gd name="connsiteX5" fmla="*/ 651456 w 1318975"/>
                <a:gd name="connsiteY5" fmla="*/ 457600 h 2243919"/>
                <a:gd name="connsiteX6" fmla="*/ 918676 w 1318975"/>
                <a:gd name="connsiteY6" fmla="*/ 995064 h 2243919"/>
                <a:gd name="connsiteX7" fmla="*/ 184310 w 1318975"/>
                <a:gd name="connsiteY7" fmla="*/ 1846585 h 2243919"/>
                <a:gd name="connsiteX8" fmla="*/ 568 w 1318975"/>
                <a:gd name="connsiteY8" fmla="*/ 2059652 h 2243919"/>
                <a:gd name="connsiteX9" fmla="*/ 213684 w 1318975"/>
                <a:gd name="connsiteY9" fmla="*/ 2243352 h 2243919"/>
                <a:gd name="connsiteX10" fmla="*/ 1315684 w 1318975"/>
                <a:gd name="connsiteY10" fmla="*/ 965696 h 2243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18975" h="2243919">
                  <a:moveTo>
                    <a:pt x="1315684" y="965696"/>
                  </a:moveTo>
                  <a:cubicBezTo>
                    <a:pt x="1292453" y="650890"/>
                    <a:pt x="1148876" y="363803"/>
                    <a:pt x="911483" y="156129"/>
                  </a:cubicBezTo>
                  <a:lnTo>
                    <a:pt x="1046217" y="0"/>
                  </a:lnTo>
                  <a:lnTo>
                    <a:pt x="485998" y="41354"/>
                  </a:lnTo>
                  <a:lnTo>
                    <a:pt x="527362" y="601443"/>
                  </a:lnTo>
                  <a:lnTo>
                    <a:pt x="651456" y="457600"/>
                  </a:lnTo>
                  <a:cubicBezTo>
                    <a:pt x="808370" y="595899"/>
                    <a:pt x="903239" y="786342"/>
                    <a:pt x="918676" y="995064"/>
                  </a:cubicBezTo>
                  <a:cubicBezTo>
                    <a:pt x="951047" y="1432287"/>
                    <a:pt x="621632" y="1814220"/>
                    <a:pt x="184310" y="1846585"/>
                  </a:cubicBezTo>
                  <a:cubicBezTo>
                    <a:pt x="74754" y="1854676"/>
                    <a:pt x="-7675" y="1950122"/>
                    <a:pt x="568" y="2059652"/>
                  </a:cubicBezTo>
                  <a:cubicBezTo>
                    <a:pt x="8812" y="2169183"/>
                    <a:pt x="104128" y="2251593"/>
                    <a:pt x="213684" y="2243352"/>
                  </a:cubicBezTo>
                  <a:cubicBezTo>
                    <a:pt x="869818" y="2194805"/>
                    <a:pt x="1364242" y="1621680"/>
                    <a:pt x="1315684" y="965696"/>
                  </a:cubicBezTo>
                  <a:close/>
                </a:path>
              </a:pathLst>
            </a:custGeom>
            <a:solidFill>
              <a:schemeClr val="accent5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0" name="Forme libre 9">
              <a:extLst>
                <a:ext uri="{FF2B5EF4-FFF2-40B4-BE49-F238E27FC236}">
                  <a16:creationId xmlns:a16="http://schemas.microsoft.com/office/drawing/2014/main" id="{7A3638A1-2CFD-93AA-D7E9-2C7DEB8FA742}"/>
                </a:ext>
              </a:extLst>
            </p:cNvPr>
            <p:cNvSpPr/>
            <p:nvPr/>
          </p:nvSpPr>
          <p:spPr>
            <a:xfrm>
              <a:off x="4348195" y="5203153"/>
              <a:ext cx="289317" cy="289251"/>
            </a:xfrm>
            <a:custGeom>
              <a:avLst/>
              <a:gdLst>
                <a:gd name="connsiteX0" fmla="*/ 343804 w 343803"/>
                <a:gd name="connsiteY0" fmla="*/ 171863 h 343724"/>
                <a:gd name="connsiteX1" fmla="*/ 171902 w 343803"/>
                <a:gd name="connsiteY1" fmla="*/ 343725 h 343724"/>
                <a:gd name="connsiteX2" fmla="*/ 1 w 343803"/>
                <a:gd name="connsiteY2" fmla="*/ 171863 h 343724"/>
                <a:gd name="connsiteX3" fmla="*/ 171902 w 343803"/>
                <a:gd name="connsiteY3" fmla="*/ 1 h 343724"/>
                <a:gd name="connsiteX4" fmla="*/ 343804 w 343803"/>
                <a:gd name="connsiteY4" fmla="*/ 171863 h 343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3803" h="343724">
                  <a:moveTo>
                    <a:pt x="343804" y="171863"/>
                  </a:moveTo>
                  <a:cubicBezTo>
                    <a:pt x="343804" y="266780"/>
                    <a:pt x="266841" y="343725"/>
                    <a:pt x="171902" y="343725"/>
                  </a:cubicBezTo>
                  <a:cubicBezTo>
                    <a:pt x="76964" y="343725"/>
                    <a:pt x="1" y="266779"/>
                    <a:pt x="1" y="171863"/>
                  </a:cubicBezTo>
                  <a:cubicBezTo>
                    <a:pt x="1" y="76946"/>
                    <a:pt x="76964" y="1"/>
                    <a:pt x="171902" y="1"/>
                  </a:cubicBezTo>
                  <a:cubicBezTo>
                    <a:pt x="266841" y="1"/>
                    <a:pt x="343804" y="76947"/>
                    <a:pt x="343804" y="171863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FDE10E1-7B47-C1C5-E3B0-BCAD9B9F434C}"/>
                </a:ext>
              </a:extLst>
            </p:cNvPr>
            <p:cNvSpPr txBox="1"/>
            <p:nvPr/>
          </p:nvSpPr>
          <p:spPr>
            <a:xfrm>
              <a:off x="3172522" y="2064081"/>
              <a:ext cx="341760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200" b="1" dirty="0"/>
                <a:t>01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314B87D1-DAFC-8776-A5E1-D6973AAEBEBB}"/>
                </a:ext>
              </a:extLst>
            </p:cNvPr>
            <p:cNvSpPr txBox="1"/>
            <p:nvPr/>
          </p:nvSpPr>
          <p:spPr>
            <a:xfrm>
              <a:off x="5306461" y="1921724"/>
              <a:ext cx="341760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200" b="1" dirty="0"/>
                <a:t>02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9CC9F30C-ED8A-7EED-588C-30CAB6480BD8}"/>
                </a:ext>
              </a:extLst>
            </p:cNvPr>
            <p:cNvSpPr txBox="1"/>
            <p:nvPr/>
          </p:nvSpPr>
          <p:spPr>
            <a:xfrm>
              <a:off x="6167098" y="3725951"/>
              <a:ext cx="341760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200" b="1" dirty="0"/>
                <a:t>03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BD4EEED9-B740-8007-D518-BDFB275DB7CB}"/>
                </a:ext>
              </a:extLst>
            </p:cNvPr>
            <p:cNvSpPr txBox="1"/>
            <p:nvPr/>
          </p:nvSpPr>
          <p:spPr>
            <a:xfrm>
              <a:off x="4321974" y="5209280"/>
              <a:ext cx="341760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200" b="1" dirty="0"/>
                <a:t>04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AB6FA407-F0C0-302D-3FAD-4D237F0A5AFC}"/>
                </a:ext>
              </a:extLst>
            </p:cNvPr>
            <p:cNvSpPr txBox="1"/>
            <p:nvPr/>
          </p:nvSpPr>
          <p:spPr>
            <a:xfrm>
              <a:off x="2637526" y="4088966"/>
              <a:ext cx="341760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200" b="1" dirty="0"/>
                <a:t>05</a:t>
              </a:r>
            </a:p>
          </p:txBody>
        </p:sp>
      </p:grpSp>
      <p:pic>
        <p:nvPicPr>
          <p:cNvPr id="21" name="Graphic 31" descr="Bullseye with solid fill">
            <a:extLst>
              <a:ext uri="{FF2B5EF4-FFF2-40B4-BE49-F238E27FC236}">
                <a16:creationId xmlns:a16="http://schemas.microsoft.com/office/drawing/2014/main" id="{55E7D832-2073-14F1-2C37-5913AE5A15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332322" y="3414044"/>
            <a:ext cx="388003" cy="388003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FFCBB679-13BE-606A-E532-9F316E16B834}"/>
              </a:ext>
            </a:extLst>
          </p:cNvPr>
          <p:cNvGrpSpPr/>
          <p:nvPr/>
        </p:nvGrpSpPr>
        <p:grpSpPr>
          <a:xfrm>
            <a:off x="5923952" y="1468779"/>
            <a:ext cx="2194560" cy="1106115"/>
            <a:chOff x="8921977" y="1170335"/>
            <a:chExt cx="2926080" cy="147481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8F44796-7039-D934-F16E-4CD04E19945E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9C5FE69-7E3D-C5CD-0E54-BF2289835D35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2AE15D5-AF10-EB24-C6F8-A95BF9C44B9A}"/>
              </a:ext>
            </a:extLst>
          </p:cNvPr>
          <p:cNvGrpSpPr/>
          <p:nvPr/>
        </p:nvGrpSpPr>
        <p:grpSpPr>
          <a:xfrm>
            <a:off x="453172" y="1621907"/>
            <a:ext cx="2194560" cy="1106115"/>
            <a:chOff x="332936" y="2555951"/>
            <a:chExt cx="2926080" cy="1474819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A5E92A7-792A-A788-C277-033321A8724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96B313B-99EE-ACC0-FF32-C8061802E44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8421579-30D6-169B-4802-C5F7281159E7}"/>
              </a:ext>
            </a:extLst>
          </p:cNvPr>
          <p:cNvGrpSpPr/>
          <p:nvPr/>
        </p:nvGrpSpPr>
        <p:grpSpPr>
          <a:xfrm>
            <a:off x="6686159" y="3272098"/>
            <a:ext cx="2194560" cy="1106115"/>
            <a:chOff x="8921977" y="1170335"/>
            <a:chExt cx="2926080" cy="147481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43F27B5-13D8-2300-0119-E2DB42D56733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E4D41CF-38A1-ED71-4BE1-DEB6CBA33423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7DE2485-0734-4C10-1BC2-52C7A28E3623}"/>
              </a:ext>
            </a:extLst>
          </p:cNvPr>
          <p:cNvGrpSpPr/>
          <p:nvPr/>
        </p:nvGrpSpPr>
        <p:grpSpPr>
          <a:xfrm>
            <a:off x="5621999" y="4794720"/>
            <a:ext cx="2194560" cy="1106115"/>
            <a:chOff x="8921977" y="1170335"/>
            <a:chExt cx="2926080" cy="1474819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75A1EAF-0E96-5B7E-8495-988A11AFBBEB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8D3E8CC-7172-F6A1-BEF2-E039E3E1E973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6CAFF54-53B2-2CAF-225A-28C1795BB300}"/>
              </a:ext>
            </a:extLst>
          </p:cNvPr>
          <p:cNvGrpSpPr/>
          <p:nvPr/>
        </p:nvGrpSpPr>
        <p:grpSpPr>
          <a:xfrm>
            <a:off x="220931" y="3657828"/>
            <a:ext cx="2194560" cy="1106115"/>
            <a:chOff x="332936" y="2555951"/>
            <a:chExt cx="2926080" cy="1474819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5ABCC5C-3020-BE6B-381D-7723E017E56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5D0F3FD-192B-C768-8B4C-045159D9D37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56909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20DB7B-E35E-6580-3BBB-3DE2AF458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A8B73-71B9-3F20-FEBD-4BE3931AC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Five-Arrows Converging Cycle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2DE0640-03B4-1583-B142-2D30B4A1E5D6}"/>
              </a:ext>
            </a:extLst>
          </p:cNvPr>
          <p:cNvGrpSpPr/>
          <p:nvPr/>
        </p:nvGrpSpPr>
        <p:grpSpPr>
          <a:xfrm>
            <a:off x="2637526" y="1813351"/>
            <a:ext cx="3871332" cy="3702353"/>
            <a:chOff x="2637526" y="1813351"/>
            <a:chExt cx="3871332" cy="3702353"/>
          </a:xfrm>
        </p:grpSpPr>
        <p:sp>
          <p:nvSpPr>
            <p:cNvPr id="17" name="Forme libre 16">
              <a:extLst>
                <a:ext uri="{FF2B5EF4-FFF2-40B4-BE49-F238E27FC236}">
                  <a16:creationId xmlns:a16="http://schemas.microsoft.com/office/drawing/2014/main" id="{244493E0-F4E8-D996-C8B8-DEAAABB5B065}"/>
                </a:ext>
              </a:extLst>
            </p:cNvPr>
            <p:cNvSpPr/>
            <p:nvPr/>
          </p:nvSpPr>
          <p:spPr>
            <a:xfrm>
              <a:off x="4692499" y="2828241"/>
              <a:ext cx="1813572" cy="1210409"/>
            </a:xfrm>
            <a:custGeom>
              <a:avLst/>
              <a:gdLst>
                <a:gd name="connsiteX0" fmla="*/ 1017624 w 2155114"/>
                <a:gd name="connsiteY0" fmla="*/ 1348 h 1438360"/>
                <a:gd name="connsiteX1" fmla="*/ 165158 w 2155114"/>
                <a:gd name="connsiteY1" fmla="*/ 305067 h 1438360"/>
                <a:gd name="connsiteX2" fmla="*/ 26227 w 2155114"/>
                <a:gd name="connsiteY2" fmla="*/ 152533 h 1438360"/>
                <a:gd name="connsiteX3" fmla="*/ 0 w 2155114"/>
                <a:gd name="connsiteY3" fmla="*/ 713521 h 1438360"/>
                <a:gd name="connsiteX4" fmla="*/ 561119 w 2155114"/>
                <a:gd name="connsiteY4" fmla="*/ 739742 h 1438360"/>
                <a:gd name="connsiteX5" fmla="*/ 433129 w 2155114"/>
                <a:gd name="connsiteY5" fmla="*/ 599196 h 1438360"/>
                <a:gd name="connsiteX6" fmla="*/ 999041 w 2155114"/>
                <a:gd name="connsiteY6" fmla="*/ 398714 h 1438360"/>
                <a:gd name="connsiteX7" fmla="*/ 1756188 w 2155114"/>
                <a:gd name="connsiteY7" fmla="*/ 1230007 h 1438360"/>
                <a:gd name="connsiteX8" fmla="*/ 1945623 w 2155114"/>
                <a:gd name="connsiteY8" fmla="*/ 1438130 h 1438360"/>
                <a:gd name="connsiteX9" fmla="*/ 2153795 w 2155114"/>
                <a:gd name="connsiteY9" fmla="*/ 1248737 h 1438360"/>
                <a:gd name="connsiteX10" fmla="*/ 1017624 w 2155114"/>
                <a:gd name="connsiteY10" fmla="*/ 1198 h 1438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55114" h="1438360">
                  <a:moveTo>
                    <a:pt x="1017624" y="1348"/>
                  </a:moveTo>
                  <a:cubicBezTo>
                    <a:pt x="702146" y="-13486"/>
                    <a:pt x="399858" y="94546"/>
                    <a:pt x="165158" y="305067"/>
                  </a:cubicBezTo>
                  <a:lnTo>
                    <a:pt x="26227" y="152533"/>
                  </a:lnTo>
                  <a:lnTo>
                    <a:pt x="0" y="713521"/>
                  </a:lnTo>
                  <a:lnTo>
                    <a:pt x="561119" y="739742"/>
                  </a:lnTo>
                  <a:lnTo>
                    <a:pt x="433129" y="599196"/>
                  </a:lnTo>
                  <a:cubicBezTo>
                    <a:pt x="589293" y="460147"/>
                    <a:pt x="789822" y="388975"/>
                    <a:pt x="999041" y="398714"/>
                  </a:cubicBezTo>
                  <a:cubicBezTo>
                    <a:pt x="1436962" y="419242"/>
                    <a:pt x="1776718" y="792185"/>
                    <a:pt x="1756188" y="1230007"/>
                  </a:cubicBezTo>
                  <a:cubicBezTo>
                    <a:pt x="1751091" y="1339838"/>
                    <a:pt x="1835916" y="1432886"/>
                    <a:pt x="1945623" y="1438130"/>
                  </a:cubicBezTo>
                  <a:cubicBezTo>
                    <a:pt x="2055329" y="1443374"/>
                    <a:pt x="2148548" y="1358417"/>
                    <a:pt x="2153795" y="1248737"/>
                  </a:cubicBezTo>
                  <a:cubicBezTo>
                    <a:pt x="2184516" y="591704"/>
                    <a:pt x="1674955" y="32064"/>
                    <a:pt x="1017624" y="1198"/>
                  </a:cubicBezTo>
                  <a:close/>
                </a:path>
              </a:pathLst>
            </a:custGeom>
            <a:solidFill>
              <a:schemeClr val="accent2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8" name="Forme libre 17">
              <a:extLst>
                <a:ext uri="{FF2B5EF4-FFF2-40B4-BE49-F238E27FC236}">
                  <a16:creationId xmlns:a16="http://schemas.microsoft.com/office/drawing/2014/main" id="{1817FF7D-2575-FCCC-F711-4C82997152A2}"/>
                </a:ext>
              </a:extLst>
            </p:cNvPr>
            <p:cNvSpPr/>
            <p:nvPr/>
          </p:nvSpPr>
          <p:spPr>
            <a:xfrm>
              <a:off x="6193319" y="3719825"/>
              <a:ext cx="289317" cy="289250"/>
            </a:xfrm>
            <a:custGeom>
              <a:avLst/>
              <a:gdLst>
                <a:gd name="connsiteX0" fmla="*/ 343804 w 343803"/>
                <a:gd name="connsiteY0" fmla="*/ 171863 h 343724"/>
                <a:gd name="connsiteX1" fmla="*/ 171903 w 343803"/>
                <a:gd name="connsiteY1" fmla="*/ 343725 h 343724"/>
                <a:gd name="connsiteX2" fmla="*/ 2 w 343803"/>
                <a:gd name="connsiteY2" fmla="*/ 171863 h 343724"/>
                <a:gd name="connsiteX3" fmla="*/ 171903 w 343803"/>
                <a:gd name="connsiteY3" fmla="*/ 1 h 343724"/>
                <a:gd name="connsiteX4" fmla="*/ 343804 w 343803"/>
                <a:gd name="connsiteY4" fmla="*/ 171863 h 343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3803" h="343724">
                  <a:moveTo>
                    <a:pt x="343804" y="171863"/>
                  </a:moveTo>
                  <a:cubicBezTo>
                    <a:pt x="343804" y="266780"/>
                    <a:pt x="266842" y="343725"/>
                    <a:pt x="171903" y="343725"/>
                  </a:cubicBezTo>
                  <a:cubicBezTo>
                    <a:pt x="76964" y="343725"/>
                    <a:pt x="2" y="266779"/>
                    <a:pt x="2" y="171863"/>
                  </a:cubicBezTo>
                  <a:cubicBezTo>
                    <a:pt x="2" y="76946"/>
                    <a:pt x="76964" y="1"/>
                    <a:pt x="171903" y="1"/>
                  </a:cubicBezTo>
                  <a:cubicBezTo>
                    <a:pt x="266842" y="1"/>
                    <a:pt x="343804" y="76946"/>
                    <a:pt x="343804" y="171863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5" name="Forme libre 14">
              <a:extLst>
                <a:ext uri="{FF2B5EF4-FFF2-40B4-BE49-F238E27FC236}">
                  <a16:creationId xmlns:a16="http://schemas.microsoft.com/office/drawing/2014/main" id="{1907B9D3-021E-BE25-7465-6B1192E131BE}"/>
                </a:ext>
              </a:extLst>
            </p:cNvPr>
            <p:cNvSpPr/>
            <p:nvPr/>
          </p:nvSpPr>
          <p:spPr>
            <a:xfrm>
              <a:off x="4008179" y="1813351"/>
              <a:ext cx="1642803" cy="1591626"/>
            </a:xfrm>
            <a:custGeom>
              <a:avLst/>
              <a:gdLst>
                <a:gd name="connsiteX0" fmla="*/ 247137 w 1952184"/>
                <a:gd name="connsiteY0" fmla="*/ 676946 h 1891370"/>
                <a:gd name="connsiteX1" fmla="*/ 194532 w 1952184"/>
                <a:gd name="connsiteY1" fmla="*/ 1580160 h 1891370"/>
                <a:gd name="connsiteX2" fmla="*/ 0 w 1952184"/>
                <a:gd name="connsiteY2" fmla="*/ 1648486 h 1891370"/>
                <a:gd name="connsiteX3" fmla="*/ 506410 w 1952184"/>
                <a:gd name="connsiteY3" fmla="*/ 1891371 h 1891370"/>
                <a:gd name="connsiteX4" fmla="*/ 749354 w 1952184"/>
                <a:gd name="connsiteY4" fmla="*/ 1385073 h 1891370"/>
                <a:gd name="connsiteX5" fmla="*/ 570105 w 1952184"/>
                <a:gd name="connsiteY5" fmla="*/ 1448154 h 1891370"/>
                <a:gd name="connsiteX6" fmla="*/ 606076 w 1952184"/>
                <a:gd name="connsiteY6" fmla="*/ 848958 h 1891370"/>
                <a:gd name="connsiteX7" fmla="*/ 1667012 w 1952184"/>
                <a:gd name="connsiteY7" fmla="*/ 476165 h 1891370"/>
                <a:gd name="connsiteX8" fmla="*/ 1932582 w 1952184"/>
                <a:gd name="connsiteY8" fmla="*/ 382817 h 1891370"/>
                <a:gd name="connsiteX9" fmla="*/ 1839213 w 1952184"/>
                <a:gd name="connsiteY9" fmla="*/ 117306 h 1891370"/>
                <a:gd name="connsiteX10" fmla="*/ 247137 w 1952184"/>
                <a:gd name="connsiteY10" fmla="*/ 676796 h 1891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52184" h="1891370">
                  <a:moveTo>
                    <a:pt x="247137" y="676946"/>
                  </a:moveTo>
                  <a:cubicBezTo>
                    <a:pt x="110603" y="961636"/>
                    <a:pt x="92019" y="1281986"/>
                    <a:pt x="194532" y="1580160"/>
                  </a:cubicBezTo>
                  <a:lnTo>
                    <a:pt x="0" y="1648486"/>
                  </a:lnTo>
                  <a:lnTo>
                    <a:pt x="506410" y="1891371"/>
                  </a:lnTo>
                  <a:lnTo>
                    <a:pt x="749354" y="1385073"/>
                  </a:lnTo>
                  <a:lnTo>
                    <a:pt x="570105" y="1448154"/>
                  </a:lnTo>
                  <a:cubicBezTo>
                    <a:pt x="502963" y="1250220"/>
                    <a:pt x="515554" y="1037752"/>
                    <a:pt x="606076" y="848958"/>
                  </a:cubicBezTo>
                  <a:cubicBezTo>
                    <a:pt x="795811" y="453689"/>
                    <a:pt x="1271651" y="286472"/>
                    <a:pt x="1667012" y="476165"/>
                  </a:cubicBezTo>
                  <a:cubicBezTo>
                    <a:pt x="1766074" y="523663"/>
                    <a:pt x="1884921" y="481859"/>
                    <a:pt x="1932582" y="382817"/>
                  </a:cubicBezTo>
                  <a:cubicBezTo>
                    <a:pt x="1980090" y="283774"/>
                    <a:pt x="1938276" y="164954"/>
                    <a:pt x="1839213" y="117306"/>
                  </a:cubicBezTo>
                  <a:cubicBezTo>
                    <a:pt x="1246024" y="-167233"/>
                    <a:pt x="531891" y="83743"/>
                    <a:pt x="247137" y="676796"/>
                  </a:cubicBez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6" name="Forme libre 15">
              <a:extLst>
                <a:ext uri="{FF2B5EF4-FFF2-40B4-BE49-F238E27FC236}">
                  <a16:creationId xmlns:a16="http://schemas.microsoft.com/office/drawing/2014/main" id="{D9F5C5BA-8BB5-BCAF-46CA-2DF43B135A39}"/>
                </a:ext>
              </a:extLst>
            </p:cNvPr>
            <p:cNvSpPr/>
            <p:nvPr/>
          </p:nvSpPr>
          <p:spPr>
            <a:xfrm>
              <a:off x="5332682" y="1915598"/>
              <a:ext cx="289317" cy="289251"/>
            </a:xfrm>
            <a:custGeom>
              <a:avLst/>
              <a:gdLst>
                <a:gd name="connsiteX0" fmla="*/ 343805 w 343803"/>
                <a:gd name="connsiteY0" fmla="*/ 171862 h 343724"/>
                <a:gd name="connsiteX1" fmla="*/ 171903 w 343803"/>
                <a:gd name="connsiteY1" fmla="*/ 343724 h 343724"/>
                <a:gd name="connsiteX2" fmla="*/ 2 w 343803"/>
                <a:gd name="connsiteY2" fmla="*/ 171862 h 343724"/>
                <a:gd name="connsiteX3" fmla="*/ 171903 w 343803"/>
                <a:gd name="connsiteY3" fmla="*/ 0 h 343724"/>
                <a:gd name="connsiteX4" fmla="*/ 343805 w 343803"/>
                <a:gd name="connsiteY4" fmla="*/ 171862 h 343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3803" h="343724">
                  <a:moveTo>
                    <a:pt x="343805" y="171862"/>
                  </a:moveTo>
                  <a:cubicBezTo>
                    <a:pt x="343805" y="266780"/>
                    <a:pt x="266842" y="343724"/>
                    <a:pt x="171903" y="343724"/>
                  </a:cubicBezTo>
                  <a:cubicBezTo>
                    <a:pt x="76964" y="343724"/>
                    <a:pt x="2" y="266779"/>
                    <a:pt x="2" y="171862"/>
                  </a:cubicBezTo>
                  <a:cubicBezTo>
                    <a:pt x="2" y="76945"/>
                    <a:pt x="76964" y="0"/>
                    <a:pt x="171903" y="0"/>
                  </a:cubicBezTo>
                  <a:cubicBezTo>
                    <a:pt x="266842" y="0"/>
                    <a:pt x="343805" y="76946"/>
                    <a:pt x="343805" y="171862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" name="Forme libre 12">
              <a:extLst>
                <a:ext uri="{FF2B5EF4-FFF2-40B4-BE49-F238E27FC236}">
                  <a16:creationId xmlns:a16="http://schemas.microsoft.com/office/drawing/2014/main" id="{D1606288-D1F5-18A4-879F-FF657CA189ED}"/>
                </a:ext>
              </a:extLst>
            </p:cNvPr>
            <p:cNvSpPr/>
            <p:nvPr/>
          </p:nvSpPr>
          <p:spPr>
            <a:xfrm>
              <a:off x="2935722" y="2030040"/>
              <a:ext cx="1329990" cy="1936671"/>
            </a:xfrm>
            <a:custGeom>
              <a:avLst/>
              <a:gdLst>
                <a:gd name="connsiteX0" fmla="*/ 348525 w 1580461"/>
                <a:gd name="connsiteY0" fmla="*/ 1745502 h 2301395"/>
                <a:gd name="connsiteX1" fmla="*/ 1183154 w 1580461"/>
                <a:gd name="connsiteY1" fmla="*/ 2095220 h 2301395"/>
                <a:gd name="connsiteX2" fmla="*/ 1183154 w 1580461"/>
                <a:gd name="connsiteY2" fmla="*/ 2301396 h 2301395"/>
                <a:gd name="connsiteX3" fmla="*/ 1580462 w 1580461"/>
                <a:gd name="connsiteY3" fmla="*/ 1904479 h 2301395"/>
                <a:gd name="connsiteX4" fmla="*/ 1183454 w 1580461"/>
                <a:gd name="connsiteY4" fmla="*/ 1507112 h 2301395"/>
                <a:gd name="connsiteX5" fmla="*/ 1183454 w 1580461"/>
                <a:gd name="connsiteY5" fmla="*/ 1697105 h 2301395"/>
                <a:gd name="connsiteX6" fmla="*/ 630129 w 1580461"/>
                <a:gd name="connsiteY6" fmla="*/ 1464109 h 2301395"/>
                <a:gd name="connsiteX7" fmla="*/ 630729 w 1580461"/>
                <a:gd name="connsiteY7" fmla="*/ 339736 h 2301395"/>
                <a:gd name="connsiteX8" fmla="*/ 630879 w 1580461"/>
                <a:gd name="connsiteY8" fmla="*/ 58343 h 2301395"/>
                <a:gd name="connsiteX9" fmla="*/ 349422 w 1580461"/>
                <a:gd name="connsiteY9" fmla="*/ 58193 h 2301395"/>
                <a:gd name="connsiteX10" fmla="*/ 348375 w 1580461"/>
                <a:gd name="connsiteY10" fmla="*/ 1745352 h 2301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80461" h="2301395">
                  <a:moveTo>
                    <a:pt x="348525" y="1745502"/>
                  </a:moveTo>
                  <a:cubicBezTo>
                    <a:pt x="571681" y="1968908"/>
                    <a:pt x="867826" y="2092673"/>
                    <a:pt x="1183154" y="2095220"/>
                  </a:cubicBezTo>
                  <a:lnTo>
                    <a:pt x="1183154" y="2301396"/>
                  </a:lnTo>
                  <a:cubicBezTo>
                    <a:pt x="1183154" y="2301396"/>
                    <a:pt x="1580462" y="1904479"/>
                    <a:pt x="1580462" y="1904479"/>
                  </a:cubicBezTo>
                  <a:lnTo>
                    <a:pt x="1183454" y="1507112"/>
                  </a:lnTo>
                  <a:lnTo>
                    <a:pt x="1183454" y="1697105"/>
                  </a:lnTo>
                  <a:cubicBezTo>
                    <a:pt x="974235" y="1694708"/>
                    <a:pt x="778053" y="1612298"/>
                    <a:pt x="630129" y="1464109"/>
                  </a:cubicBezTo>
                  <a:cubicBezTo>
                    <a:pt x="320198" y="1153947"/>
                    <a:pt x="320498" y="649598"/>
                    <a:pt x="630729" y="339736"/>
                  </a:cubicBezTo>
                  <a:cubicBezTo>
                    <a:pt x="708515" y="262121"/>
                    <a:pt x="708515" y="136108"/>
                    <a:pt x="630879" y="58343"/>
                  </a:cubicBezTo>
                  <a:cubicBezTo>
                    <a:pt x="553247" y="-19423"/>
                    <a:pt x="427207" y="-19423"/>
                    <a:pt x="349422" y="58193"/>
                  </a:cubicBezTo>
                  <a:cubicBezTo>
                    <a:pt x="-116074" y="522986"/>
                    <a:pt x="-116524" y="1279960"/>
                    <a:pt x="348375" y="1745352"/>
                  </a:cubicBezTo>
                  <a:close/>
                </a:path>
              </a:pathLst>
            </a:custGeom>
            <a:solidFill>
              <a:schemeClr val="accent3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4" name="Forme libre 13">
              <a:extLst>
                <a:ext uri="{FF2B5EF4-FFF2-40B4-BE49-F238E27FC236}">
                  <a16:creationId xmlns:a16="http://schemas.microsoft.com/office/drawing/2014/main" id="{FEFAE32C-4655-6321-0B09-1D7E2C002CCC}"/>
                </a:ext>
              </a:extLst>
            </p:cNvPr>
            <p:cNvSpPr/>
            <p:nvPr/>
          </p:nvSpPr>
          <p:spPr>
            <a:xfrm>
              <a:off x="3198744" y="2057955"/>
              <a:ext cx="289317" cy="289251"/>
            </a:xfrm>
            <a:custGeom>
              <a:avLst/>
              <a:gdLst>
                <a:gd name="connsiteX0" fmla="*/ 343802 w 343803"/>
                <a:gd name="connsiteY0" fmla="*/ 171863 h 343724"/>
                <a:gd name="connsiteX1" fmla="*/ 171900 w 343803"/>
                <a:gd name="connsiteY1" fmla="*/ 343725 h 343724"/>
                <a:gd name="connsiteX2" fmla="*/ -1 w 343803"/>
                <a:gd name="connsiteY2" fmla="*/ 171863 h 343724"/>
                <a:gd name="connsiteX3" fmla="*/ 171900 w 343803"/>
                <a:gd name="connsiteY3" fmla="*/ 1 h 343724"/>
                <a:gd name="connsiteX4" fmla="*/ 343802 w 343803"/>
                <a:gd name="connsiteY4" fmla="*/ 171863 h 343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3803" h="343724">
                  <a:moveTo>
                    <a:pt x="343802" y="171863"/>
                  </a:moveTo>
                  <a:cubicBezTo>
                    <a:pt x="343802" y="266780"/>
                    <a:pt x="266839" y="343725"/>
                    <a:pt x="171900" y="343725"/>
                  </a:cubicBezTo>
                  <a:cubicBezTo>
                    <a:pt x="76962" y="343725"/>
                    <a:pt x="-1" y="266779"/>
                    <a:pt x="-1" y="171863"/>
                  </a:cubicBezTo>
                  <a:cubicBezTo>
                    <a:pt x="-1" y="76946"/>
                    <a:pt x="76962" y="1"/>
                    <a:pt x="171900" y="1"/>
                  </a:cubicBezTo>
                  <a:cubicBezTo>
                    <a:pt x="266839" y="1"/>
                    <a:pt x="343802" y="76947"/>
                    <a:pt x="343802" y="171863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1" name="Forme libre 10">
              <a:extLst>
                <a:ext uri="{FF2B5EF4-FFF2-40B4-BE49-F238E27FC236}">
                  <a16:creationId xmlns:a16="http://schemas.microsoft.com/office/drawing/2014/main" id="{18DC0B66-69B0-A9EC-A631-757F5EBAA394}"/>
                </a:ext>
              </a:extLst>
            </p:cNvPr>
            <p:cNvSpPr/>
            <p:nvPr/>
          </p:nvSpPr>
          <p:spPr>
            <a:xfrm>
              <a:off x="2637929" y="3811114"/>
              <a:ext cx="2030608" cy="1043033"/>
            </a:xfrm>
            <a:custGeom>
              <a:avLst/>
              <a:gdLst>
                <a:gd name="connsiteX0" fmla="*/ 1619159 w 2413023"/>
                <a:gd name="connsiteY0" fmla="*/ 1116133 h 1239462"/>
                <a:gd name="connsiteX1" fmla="*/ 2217592 w 2413023"/>
                <a:gd name="connsiteY1" fmla="*/ 437373 h 1239462"/>
                <a:gd name="connsiteX2" fmla="*/ 2413024 w 2413023"/>
                <a:gd name="connsiteY2" fmla="*/ 503451 h 1239462"/>
                <a:gd name="connsiteX3" fmla="*/ 2164091 w 2413023"/>
                <a:gd name="connsiteY3" fmla="*/ 0 h 1239462"/>
                <a:gd name="connsiteX4" fmla="*/ 1660524 w 2413023"/>
                <a:gd name="connsiteY4" fmla="*/ 248879 h 1239462"/>
                <a:gd name="connsiteX5" fmla="*/ 1840519 w 2413023"/>
                <a:gd name="connsiteY5" fmla="*/ 309713 h 1239462"/>
                <a:gd name="connsiteX6" fmla="*/ 1442761 w 2413023"/>
                <a:gd name="connsiteY6" fmla="*/ 759222 h 1239462"/>
                <a:gd name="connsiteX7" fmla="*/ 377479 w 2413023"/>
                <a:gd name="connsiteY7" fmla="*/ 399015 h 1239462"/>
                <a:gd name="connsiteX8" fmla="*/ 110862 w 2413023"/>
                <a:gd name="connsiteY8" fmla="*/ 308814 h 1239462"/>
                <a:gd name="connsiteX9" fmla="*/ 20639 w 2413023"/>
                <a:gd name="connsiteY9" fmla="*/ 575373 h 1239462"/>
                <a:gd name="connsiteX10" fmla="*/ 1619159 w 2413023"/>
                <a:gd name="connsiteY10" fmla="*/ 1115983 h 123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13023" h="1239462">
                  <a:moveTo>
                    <a:pt x="1619159" y="1116133"/>
                  </a:moveTo>
                  <a:cubicBezTo>
                    <a:pt x="1902263" y="976185"/>
                    <a:pt x="2114333" y="735248"/>
                    <a:pt x="2217592" y="437373"/>
                  </a:cubicBezTo>
                  <a:lnTo>
                    <a:pt x="2413024" y="503451"/>
                  </a:lnTo>
                  <a:lnTo>
                    <a:pt x="2164091" y="0"/>
                  </a:lnTo>
                  <a:lnTo>
                    <a:pt x="1660524" y="248879"/>
                  </a:lnTo>
                  <a:lnTo>
                    <a:pt x="1840519" y="309713"/>
                  </a:lnTo>
                  <a:cubicBezTo>
                    <a:pt x="1771427" y="507047"/>
                    <a:pt x="1630550" y="666473"/>
                    <a:pt x="1442761" y="759222"/>
                  </a:cubicBezTo>
                  <a:cubicBezTo>
                    <a:pt x="1049650" y="953560"/>
                    <a:pt x="571861" y="791887"/>
                    <a:pt x="377479" y="399015"/>
                  </a:cubicBezTo>
                  <a:cubicBezTo>
                    <a:pt x="328771" y="300572"/>
                    <a:pt x="209324" y="260117"/>
                    <a:pt x="110862" y="308814"/>
                  </a:cubicBezTo>
                  <a:cubicBezTo>
                    <a:pt x="12396" y="357511"/>
                    <a:pt x="-28069" y="476930"/>
                    <a:pt x="20639" y="575373"/>
                  </a:cubicBezTo>
                  <a:cubicBezTo>
                    <a:pt x="312287" y="1164979"/>
                    <a:pt x="1029416" y="1407564"/>
                    <a:pt x="1619159" y="1115983"/>
                  </a:cubicBez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2" name="Forme libre 11">
              <a:extLst>
                <a:ext uri="{FF2B5EF4-FFF2-40B4-BE49-F238E27FC236}">
                  <a16:creationId xmlns:a16="http://schemas.microsoft.com/office/drawing/2014/main" id="{57B015EA-1D44-ADD2-07D6-4B6302F2ED4D}"/>
                </a:ext>
              </a:extLst>
            </p:cNvPr>
            <p:cNvSpPr/>
            <p:nvPr/>
          </p:nvSpPr>
          <p:spPr>
            <a:xfrm>
              <a:off x="2663747" y="4082839"/>
              <a:ext cx="289317" cy="289251"/>
            </a:xfrm>
            <a:custGeom>
              <a:avLst/>
              <a:gdLst>
                <a:gd name="connsiteX0" fmla="*/ 343803 w 343803"/>
                <a:gd name="connsiteY0" fmla="*/ 171862 h 343724"/>
                <a:gd name="connsiteX1" fmla="*/ 171902 w 343803"/>
                <a:gd name="connsiteY1" fmla="*/ 343724 h 343724"/>
                <a:gd name="connsiteX2" fmla="*/ 0 w 343803"/>
                <a:gd name="connsiteY2" fmla="*/ 171862 h 343724"/>
                <a:gd name="connsiteX3" fmla="*/ 171902 w 343803"/>
                <a:gd name="connsiteY3" fmla="*/ 0 h 343724"/>
                <a:gd name="connsiteX4" fmla="*/ 343803 w 343803"/>
                <a:gd name="connsiteY4" fmla="*/ 171862 h 343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3803" h="343724">
                  <a:moveTo>
                    <a:pt x="343803" y="171862"/>
                  </a:moveTo>
                  <a:cubicBezTo>
                    <a:pt x="343803" y="266780"/>
                    <a:pt x="266840" y="343724"/>
                    <a:pt x="171902" y="343724"/>
                  </a:cubicBezTo>
                  <a:cubicBezTo>
                    <a:pt x="76963" y="343724"/>
                    <a:pt x="0" y="266779"/>
                    <a:pt x="0" y="171862"/>
                  </a:cubicBezTo>
                  <a:cubicBezTo>
                    <a:pt x="0" y="76945"/>
                    <a:pt x="76963" y="0"/>
                    <a:pt x="171902" y="0"/>
                  </a:cubicBezTo>
                  <a:cubicBezTo>
                    <a:pt x="266840" y="0"/>
                    <a:pt x="343803" y="76946"/>
                    <a:pt x="343803" y="171862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" name="Forme libre 8">
              <a:extLst>
                <a:ext uri="{FF2B5EF4-FFF2-40B4-BE49-F238E27FC236}">
                  <a16:creationId xmlns:a16="http://schemas.microsoft.com/office/drawing/2014/main" id="{4D3A0C3C-64CD-8BBB-CEC1-00C64E3983C1}"/>
                </a:ext>
              </a:extLst>
            </p:cNvPr>
            <p:cNvSpPr/>
            <p:nvPr/>
          </p:nvSpPr>
          <p:spPr>
            <a:xfrm>
              <a:off x="4318584" y="3627401"/>
              <a:ext cx="1109944" cy="1888303"/>
            </a:xfrm>
            <a:custGeom>
              <a:avLst/>
              <a:gdLst>
                <a:gd name="connsiteX0" fmla="*/ 1315684 w 1318975"/>
                <a:gd name="connsiteY0" fmla="*/ 965696 h 2243919"/>
                <a:gd name="connsiteX1" fmla="*/ 911483 w 1318975"/>
                <a:gd name="connsiteY1" fmla="*/ 156129 h 2243919"/>
                <a:gd name="connsiteX2" fmla="*/ 1046217 w 1318975"/>
                <a:gd name="connsiteY2" fmla="*/ 0 h 2243919"/>
                <a:gd name="connsiteX3" fmla="*/ 485998 w 1318975"/>
                <a:gd name="connsiteY3" fmla="*/ 41354 h 2243919"/>
                <a:gd name="connsiteX4" fmla="*/ 527362 w 1318975"/>
                <a:gd name="connsiteY4" fmla="*/ 601443 h 2243919"/>
                <a:gd name="connsiteX5" fmla="*/ 651456 w 1318975"/>
                <a:gd name="connsiteY5" fmla="*/ 457600 h 2243919"/>
                <a:gd name="connsiteX6" fmla="*/ 918676 w 1318975"/>
                <a:gd name="connsiteY6" fmla="*/ 995064 h 2243919"/>
                <a:gd name="connsiteX7" fmla="*/ 184310 w 1318975"/>
                <a:gd name="connsiteY7" fmla="*/ 1846585 h 2243919"/>
                <a:gd name="connsiteX8" fmla="*/ 568 w 1318975"/>
                <a:gd name="connsiteY8" fmla="*/ 2059652 h 2243919"/>
                <a:gd name="connsiteX9" fmla="*/ 213684 w 1318975"/>
                <a:gd name="connsiteY9" fmla="*/ 2243352 h 2243919"/>
                <a:gd name="connsiteX10" fmla="*/ 1315684 w 1318975"/>
                <a:gd name="connsiteY10" fmla="*/ 965696 h 2243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18975" h="2243919">
                  <a:moveTo>
                    <a:pt x="1315684" y="965696"/>
                  </a:moveTo>
                  <a:cubicBezTo>
                    <a:pt x="1292453" y="650890"/>
                    <a:pt x="1148876" y="363803"/>
                    <a:pt x="911483" y="156129"/>
                  </a:cubicBezTo>
                  <a:lnTo>
                    <a:pt x="1046217" y="0"/>
                  </a:lnTo>
                  <a:lnTo>
                    <a:pt x="485998" y="41354"/>
                  </a:lnTo>
                  <a:lnTo>
                    <a:pt x="527362" y="601443"/>
                  </a:lnTo>
                  <a:lnTo>
                    <a:pt x="651456" y="457600"/>
                  </a:lnTo>
                  <a:cubicBezTo>
                    <a:pt x="808370" y="595899"/>
                    <a:pt x="903239" y="786342"/>
                    <a:pt x="918676" y="995064"/>
                  </a:cubicBezTo>
                  <a:cubicBezTo>
                    <a:pt x="951047" y="1432287"/>
                    <a:pt x="621632" y="1814220"/>
                    <a:pt x="184310" y="1846585"/>
                  </a:cubicBezTo>
                  <a:cubicBezTo>
                    <a:pt x="74754" y="1854676"/>
                    <a:pt x="-7675" y="1950122"/>
                    <a:pt x="568" y="2059652"/>
                  </a:cubicBezTo>
                  <a:cubicBezTo>
                    <a:pt x="8812" y="2169183"/>
                    <a:pt x="104128" y="2251593"/>
                    <a:pt x="213684" y="2243352"/>
                  </a:cubicBezTo>
                  <a:cubicBezTo>
                    <a:pt x="869818" y="2194805"/>
                    <a:pt x="1364242" y="1621680"/>
                    <a:pt x="1315684" y="965696"/>
                  </a:cubicBezTo>
                  <a:close/>
                </a:path>
              </a:pathLst>
            </a:custGeom>
            <a:solidFill>
              <a:schemeClr val="accent5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0" name="Forme libre 9">
              <a:extLst>
                <a:ext uri="{FF2B5EF4-FFF2-40B4-BE49-F238E27FC236}">
                  <a16:creationId xmlns:a16="http://schemas.microsoft.com/office/drawing/2014/main" id="{0F380CFC-B177-0A1C-FBD7-9268A8FB5F6F}"/>
                </a:ext>
              </a:extLst>
            </p:cNvPr>
            <p:cNvSpPr/>
            <p:nvPr/>
          </p:nvSpPr>
          <p:spPr>
            <a:xfrm>
              <a:off x="4348195" y="5203153"/>
              <a:ext cx="289317" cy="289251"/>
            </a:xfrm>
            <a:custGeom>
              <a:avLst/>
              <a:gdLst>
                <a:gd name="connsiteX0" fmla="*/ 343804 w 343803"/>
                <a:gd name="connsiteY0" fmla="*/ 171863 h 343724"/>
                <a:gd name="connsiteX1" fmla="*/ 171902 w 343803"/>
                <a:gd name="connsiteY1" fmla="*/ 343725 h 343724"/>
                <a:gd name="connsiteX2" fmla="*/ 1 w 343803"/>
                <a:gd name="connsiteY2" fmla="*/ 171863 h 343724"/>
                <a:gd name="connsiteX3" fmla="*/ 171902 w 343803"/>
                <a:gd name="connsiteY3" fmla="*/ 1 h 343724"/>
                <a:gd name="connsiteX4" fmla="*/ 343804 w 343803"/>
                <a:gd name="connsiteY4" fmla="*/ 171863 h 343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3803" h="343724">
                  <a:moveTo>
                    <a:pt x="343804" y="171863"/>
                  </a:moveTo>
                  <a:cubicBezTo>
                    <a:pt x="343804" y="266780"/>
                    <a:pt x="266841" y="343725"/>
                    <a:pt x="171902" y="343725"/>
                  </a:cubicBezTo>
                  <a:cubicBezTo>
                    <a:pt x="76964" y="343725"/>
                    <a:pt x="1" y="266779"/>
                    <a:pt x="1" y="171863"/>
                  </a:cubicBezTo>
                  <a:cubicBezTo>
                    <a:pt x="1" y="76946"/>
                    <a:pt x="76964" y="1"/>
                    <a:pt x="171902" y="1"/>
                  </a:cubicBezTo>
                  <a:cubicBezTo>
                    <a:pt x="266841" y="1"/>
                    <a:pt x="343804" y="76947"/>
                    <a:pt x="343804" y="171863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28CC194C-BAAA-CD95-2F46-52B9A92D151C}"/>
                </a:ext>
              </a:extLst>
            </p:cNvPr>
            <p:cNvSpPr txBox="1"/>
            <p:nvPr/>
          </p:nvSpPr>
          <p:spPr>
            <a:xfrm>
              <a:off x="3172522" y="2064081"/>
              <a:ext cx="341760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200" b="1" dirty="0"/>
                <a:t>01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50CB730B-A655-6151-E44F-1EF8DB691AFE}"/>
                </a:ext>
              </a:extLst>
            </p:cNvPr>
            <p:cNvSpPr txBox="1"/>
            <p:nvPr/>
          </p:nvSpPr>
          <p:spPr>
            <a:xfrm>
              <a:off x="5306461" y="1921724"/>
              <a:ext cx="341760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200" b="1" dirty="0"/>
                <a:t>02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CCAFD68-B09D-8B33-1C17-79AB4EEE4D9B}"/>
                </a:ext>
              </a:extLst>
            </p:cNvPr>
            <p:cNvSpPr txBox="1"/>
            <p:nvPr/>
          </p:nvSpPr>
          <p:spPr>
            <a:xfrm>
              <a:off x="6167098" y="3725951"/>
              <a:ext cx="341760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200" b="1" dirty="0"/>
                <a:t>03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F536BE38-DB03-2F2A-78D2-BED9175A42AB}"/>
                </a:ext>
              </a:extLst>
            </p:cNvPr>
            <p:cNvSpPr txBox="1"/>
            <p:nvPr/>
          </p:nvSpPr>
          <p:spPr>
            <a:xfrm>
              <a:off x="4321974" y="5209280"/>
              <a:ext cx="341760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200" b="1" dirty="0"/>
                <a:t>04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4E4DACD8-FA23-AEBF-8E85-33762D9270DE}"/>
                </a:ext>
              </a:extLst>
            </p:cNvPr>
            <p:cNvSpPr txBox="1"/>
            <p:nvPr/>
          </p:nvSpPr>
          <p:spPr>
            <a:xfrm>
              <a:off x="2637526" y="4088966"/>
              <a:ext cx="341760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200" b="1" dirty="0"/>
                <a:t>05</a:t>
              </a:r>
            </a:p>
          </p:txBody>
        </p:sp>
      </p:grpSp>
      <p:pic>
        <p:nvPicPr>
          <p:cNvPr id="21" name="Graphic 31" descr="Bullseye with solid fill">
            <a:extLst>
              <a:ext uri="{FF2B5EF4-FFF2-40B4-BE49-F238E27FC236}">
                <a16:creationId xmlns:a16="http://schemas.microsoft.com/office/drawing/2014/main" id="{1754D192-A8A1-09C2-A7D4-524860F8CF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332322" y="3414044"/>
            <a:ext cx="388003" cy="388003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F8FA3672-4223-CDAF-0621-BC37C447363D}"/>
              </a:ext>
            </a:extLst>
          </p:cNvPr>
          <p:cNvGrpSpPr/>
          <p:nvPr/>
        </p:nvGrpSpPr>
        <p:grpSpPr>
          <a:xfrm>
            <a:off x="5923952" y="1468779"/>
            <a:ext cx="2194560" cy="1106115"/>
            <a:chOff x="8921977" y="1170335"/>
            <a:chExt cx="2926080" cy="147481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D2B0FBD-9499-FD50-9E32-963907845FE3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4B0ED3D-EED9-25D4-19D3-DB990A3DE006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1561F99-13ED-620C-114A-8109DE7AC392}"/>
              </a:ext>
            </a:extLst>
          </p:cNvPr>
          <p:cNvGrpSpPr/>
          <p:nvPr/>
        </p:nvGrpSpPr>
        <p:grpSpPr>
          <a:xfrm>
            <a:off x="453172" y="1621907"/>
            <a:ext cx="2194560" cy="1106115"/>
            <a:chOff x="332936" y="2555951"/>
            <a:chExt cx="2926080" cy="1474819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E181B7E-382D-72C2-CC0E-9799F58EE53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1587145-A1A9-4AFB-7498-C2C25928E70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CF2D530-E927-F094-E01D-2CEC6067F331}"/>
              </a:ext>
            </a:extLst>
          </p:cNvPr>
          <p:cNvGrpSpPr/>
          <p:nvPr/>
        </p:nvGrpSpPr>
        <p:grpSpPr>
          <a:xfrm>
            <a:off x="6686159" y="3272098"/>
            <a:ext cx="2194560" cy="1106115"/>
            <a:chOff x="8921977" y="1170335"/>
            <a:chExt cx="2926080" cy="147481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3FF285A-F9DD-BF77-A41B-4AC4598845B3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128788F-399A-74B1-D80E-0791ED2C124B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8F57C3ED-8A84-C2AE-0983-5F78CC4A2AA9}"/>
              </a:ext>
            </a:extLst>
          </p:cNvPr>
          <p:cNvGrpSpPr/>
          <p:nvPr/>
        </p:nvGrpSpPr>
        <p:grpSpPr>
          <a:xfrm>
            <a:off x="5621999" y="4794720"/>
            <a:ext cx="2194560" cy="1106115"/>
            <a:chOff x="8921977" y="1170335"/>
            <a:chExt cx="2926080" cy="1474819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FCBC879-1CAB-58DC-1AC3-F721FFA1795D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C0E14B5-4A2D-70F2-40A1-86453D3C42F8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912F5CF3-F499-67F0-447A-099971006FBB}"/>
              </a:ext>
            </a:extLst>
          </p:cNvPr>
          <p:cNvGrpSpPr/>
          <p:nvPr/>
        </p:nvGrpSpPr>
        <p:grpSpPr>
          <a:xfrm>
            <a:off x="220931" y="3657828"/>
            <a:ext cx="2194560" cy="1106115"/>
            <a:chOff x="332936" y="2555951"/>
            <a:chExt cx="2926080" cy="1474819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AE2784D-FF62-7C7A-6482-A8C5C0F0975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659EBC9-DE7C-CE9C-18EC-967401A735E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50555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10516</TotalTime>
  <Words>422</Words>
  <Application>Microsoft Office PowerPoint</Application>
  <PresentationFormat>On-screen Show (4:3)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Five-Arrows Converging Cycle – Slide Template</vt:lpstr>
      <vt:lpstr>Five-Arrows Converging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Five-Arrows Converging Cycle</dc:title>
  <dc:creator>PresentationGO.com</dc:creator>
  <dc:description>© Copyright PresentationGO.com - Do not distribute or sale without written permission.</dc:description>
  <cp:lastModifiedBy>Christophe Barroche</cp:lastModifiedBy>
  <cp:revision>34</cp:revision>
  <dcterms:created xsi:type="dcterms:W3CDTF">2014-11-26T05:14:11Z</dcterms:created>
  <dcterms:modified xsi:type="dcterms:W3CDTF">2025-09-10T16:18:33Z</dcterms:modified>
  <cp:category>Charts &amp; Diagrams</cp:category>
</cp:coreProperties>
</file>