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3" r:id="rId4"/>
    <p:sldId id="39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805AAB"/>
    <a:srgbClr val="A26700"/>
    <a:srgbClr val="D0BA94"/>
    <a:srgbClr val="941651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6582C-3918-91EA-A253-FC282F9DA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6529F6-483D-E309-0413-C17C90350A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AAF3B4-BC8C-A1ED-582D-175C47F5B2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E212E-04A4-345B-76D6-869345EB0B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539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D7292-F3E8-4046-8405-20A844D5C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EBBE57-F431-5EFD-92C3-8D7EF3A668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C1AED8-F098-0A7D-80E6-2E799B332D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6A33B3-5826-4E23-F93B-141593AAAC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424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495F0-B068-DAB2-1B1E-A5AD78589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34923-2406-3E5F-77B1-C932C68FB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Five-Arrows Converging Cycle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713E4A-15AC-88E6-57A3-16944F49AA8A}"/>
              </a:ext>
            </a:extLst>
          </p:cNvPr>
          <p:cNvGrpSpPr/>
          <p:nvPr/>
        </p:nvGrpSpPr>
        <p:grpSpPr>
          <a:xfrm>
            <a:off x="3517239" y="960765"/>
            <a:ext cx="5157522" cy="4936470"/>
            <a:chOff x="3517239" y="960765"/>
            <a:chExt cx="5157522" cy="4936470"/>
          </a:xfrm>
        </p:grpSpPr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86674CC3-5512-CA75-EBE6-33DF0A4A67FB}"/>
                </a:ext>
              </a:extLst>
            </p:cNvPr>
            <p:cNvSpPr/>
            <p:nvPr/>
          </p:nvSpPr>
          <p:spPr>
            <a:xfrm>
              <a:off x="6256665" y="2313951"/>
              <a:ext cx="2418096" cy="1613878"/>
            </a:xfrm>
            <a:custGeom>
              <a:avLst/>
              <a:gdLst>
                <a:gd name="connsiteX0" fmla="*/ 1017624 w 2155114"/>
                <a:gd name="connsiteY0" fmla="*/ 1348 h 1438360"/>
                <a:gd name="connsiteX1" fmla="*/ 165158 w 2155114"/>
                <a:gd name="connsiteY1" fmla="*/ 305067 h 1438360"/>
                <a:gd name="connsiteX2" fmla="*/ 26227 w 2155114"/>
                <a:gd name="connsiteY2" fmla="*/ 152533 h 1438360"/>
                <a:gd name="connsiteX3" fmla="*/ 0 w 2155114"/>
                <a:gd name="connsiteY3" fmla="*/ 713521 h 1438360"/>
                <a:gd name="connsiteX4" fmla="*/ 561119 w 2155114"/>
                <a:gd name="connsiteY4" fmla="*/ 739742 h 1438360"/>
                <a:gd name="connsiteX5" fmla="*/ 433129 w 2155114"/>
                <a:gd name="connsiteY5" fmla="*/ 599196 h 1438360"/>
                <a:gd name="connsiteX6" fmla="*/ 999041 w 2155114"/>
                <a:gd name="connsiteY6" fmla="*/ 398714 h 1438360"/>
                <a:gd name="connsiteX7" fmla="*/ 1756188 w 2155114"/>
                <a:gd name="connsiteY7" fmla="*/ 1230007 h 1438360"/>
                <a:gd name="connsiteX8" fmla="*/ 1945623 w 2155114"/>
                <a:gd name="connsiteY8" fmla="*/ 1438130 h 1438360"/>
                <a:gd name="connsiteX9" fmla="*/ 2153795 w 2155114"/>
                <a:gd name="connsiteY9" fmla="*/ 1248737 h 1438360"/>
                <a:gd name="connsiteX10" fmla="*/ 1017624 w 2155114"/>
                <a:gd name="connsiteY10" fmla="*/ 1198 h 143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55114" h="1438360">
                  <a:moveTo>
                    <a:pt x="1017624" y="1348"/>
                  </a:moveTo>
                  <a:cubicBezTo>
                    <a:pt x="702146" y="-13486"/>
                    <a:pt x="399858" y="94546"/>
                    <a:pt x="165158" y="305067"/>
                  </a:cubicBezTo>
                  <a:lnTo>
                    <a:pt x="26227" y="152533"/>
                  </a:lnTo>
                  <a:lnTo>
                    <a:pt x="0" y="713521"/>
                  </a:lnTo>
                  <a:lnTo>
                    <a:pt x="561119" y="739742"/>
                  </a:lnTo>
                  <a:lnTo>
                    <a:pt x="433129" y="599196"/>
                  </a:lnTo>
                  <a:cubicBezTo>
                    <a:pt x="589293" y="460147"/>
                    <a:pt x="789822" y="388975"/>
                    <a:pt x="999041" y="398714"/>
                  </a:cubicBezTo>
                  <a:cubicBezTo>
                    <a:pt x="1436962" y="419242"/>
                    <a:pt x="1776718" y="792185"/>
                    <a:pt x="1756188" y="1230007"/>
                  </a:cubicBezTo>
                  <a:cubicBezTo>
                    <a:pt x="1751091" y="1339838"/>
                    <a:pt x="1835916" y="1432886"/>
                    <a:pt x="1945623" y="1438130"/>
                  </a:cubicBezTo>
                  <a:cubicBezTo>
                    <a:pt x="2055329" y="1443374"/>
                    <a:pt x="2148548" y="1358417"/>
                    <a:pt x="2153795" y="1248737"/>
                  </a:cubicBezTo>
                  <a:cubicBezTo>
                    <a:pt x="2184516" y="591704"/>
                    <a:pt x="1674955" y="32064"/>
                    <a:pt x="1017624" y="1198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BAB7572B-24FE-22D0-A75E-4174569645C3}"/>
                </a:ext>
              </a:extLst>
            </p:cNvPr>
            <p:cNvSpPr/>
            <p:nvPr/>
          </p:nvSpPr>
          <p:spPr>
            <a:xfrm>
              <a:off x="8257759" y="3502730"/>
              <a:ext cx="385756" cy="385667"/>
            </a:xfrm>
            <a:custGeom>
              <a:avLst/>
              <a:gdLst>
                <a:gd name="connsiteX0" fmla="*/ 343804 w 343803"/>
                <a:gd name="connsiteY0" fmla="*/ 171863 h 343724"/>
                <a:gd name="connsiteX1" fmla="*/ 171903 w 343803"/>
                <a:gd name="connsiteY1" fmla="*/ 343725 h 343724"/>
                <a:gd name="connsiteX2" fmla="*/ 2 w 343803"/>
                <a:gd name="connsiteY2" fmla="*/ 171863 h 343724"/>
                <a:gd name="connsiteX3" fmla="*/ 171903 w 343803"/>
                <a:gd name="connsiteY3" fmla="*/ 1 h 343724"/>
                <a:gd name="connsiteX4" fmla="*/ 343804 w 343803"/>
                <a:gd name="connsiteY4" fmla="*/ 171863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4" y="171863"/>
                  </a:moveTo>
                  <a:cubicBezTo>
                    <a:pt x="343804" y="266780"/>
                    <a:pt x="266842" y="343725"/>
                    <a:pt x="171903" y="343725"/>
                  </a:cubicBezTo>
                  <a:cubicBezTo>
                    <a:pt x="76964" y="343725"/>
                    <a:pt x="2" y="266779"/>
                    <a:pt x="2" y="171863"/>
                  </a:cubicBezTo>
                  <a:cubicBezTo>
                    <a:pt x="2" y="76946"/>
                    <a:pt x="76964" y="1"/>
                    <a:pt x="171903" y="1"/>
                  </a:cubicBezTo>
                  <a:cubicBezTo>
                    <a:pt x="266842" y="1"/>
                    <a:pt x="343804" y="76946"/>
                    <a:pt x="343804" y="171863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1071BABC-54B6-6305-6949-17EC30EDCF55}"/>
                </a:ext>
              </a:extLst>
            </p:cNvPr>
            <p:cNvSpPr/>
            <p:nvPr/>
          </p:nvSpPr>
          <p:spPr>
            <a:xfrm>
              <a:off x="5344239" y="960765"/>
              <a:ext cx="2190403" cy="2122168"/>
            </a:xfrm>
            <a:custGeom>
              <a:avLst/>
              <a:gdLst>
                <a:gd name="connsiteX0" fmla="*/ 247137 w 1952184"/>
                <a:gd name="connsiteY0" fmla="*/ 676946 h 1891370"/>
                <a:gd name="connsiteX1" fmla="*/ 194532 w 1952184"/>
                <a:gd name="connsiteY1" fmla="*/ 1580160 h 1891370"/>
                <a:gd name="connsiteX2" fmla="*/ 0 w 1952184"/>
                <a:gd name="connsiteY2" fmla="*/ 1648486 h 1891370"/>
                <a:gd name="connsiteX3" fmla="*/ 506410 w 1952184"/>
                <a:gd name="connsiteY3" fmla="*/ 1891371 h 1891370"/>
                <a:gd name="connsiteX4" fmla="*/ 749354 w 1952184"/>
                <a:gd name="connsiteY4" fmla="*/ 1385073 h 1891370"/>
                <a:gd name="connsiteX5" fmla="*/ 570105 w 1952184"/>
                <a:gd name="connsiteY5" fmla="*/ 1448154 h 1891370"/>
                <a:gd name="connsiteX6" fmla="*/ 606076 w 1952184"/>
                <a:gd name="connsiteY6" fmla="*/ 848958 h 1891370"/>
                <a:gd name="connsiteX7" fmla="*/ 1667012 w 1952184"/>
                <a:gd name="connsiteY7" fmla="*/ 476165 h 1891370"/>
                <a:gd name="connsiteX8" fmla="*/ 1932582 w 1952184"/>
                <a:gd name="connsiteY8" fmla="*/ 382817 h 1891370"/>
                <a:gd name="connsiteX9" fmla="*/ 1839213 w 1952184"/>
                <a:gd name="connsiteY9" fmla="*/ 117306 h 1891370"/>
                <a:gd name="connsiteX10" fmla="*/ 247137 w 1952184"/>
                <a:gd name="connsiteY10" fmla="*/ 676796 h 1891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52184" h="1891370">
                  <a:moveTo>
                    <a:pt x="247137" y="676946"/>
                  </a:moveTo>
                  <a:cubicBezTo>
                    <a:pt x="110603" y="961636"/>
                    <a:pt x="92019" y="1281986"/>
                    <a:pt x="194532" y="1580160"/>
                  </a:cubicBezTo>
                  <a:lnTo>
                    <a:pt x="0" y="1648486"/>
                  </a:lnTo>
                  <a:lnTo>
                    <a:pt x="506410" y="1891371"/>
                  </a:lnTo>
                  <a:lnTo>
                    <a:pt x="749354" y="1385073"/>
                  </a:lnTo>
                  <a:lnTo>
                    <a:pt x="570105" y="1448154"/>
                  </a:lnTo>
                  <a:cubicBezTo>
                    <a:pt x="502963" y="1250220"/>
                    <a:pt x="515554" y="1037752"/>
                    <a:pt x="606076" y="848958"/>
                  </a:cubicBezTo>
                  <a:cubicBezTo>
                    <a:pt x="795811" y="453689"/>
                    <a:pt x="1271651" y="286472"/>
                    <a:pt x="1667012" y="476165"/>
                  </a:cubicBezTo>
                  <a:cubicBezTo>
                    <a:pt x="1766074" y="523663"/>
                    <a:pt x="1884921" y="481859"/>
                    <a:pt x="1932582" y="382817"/>
                  </a:cubicBezTo>
                  <a:cubicBezTo>
                    <a:pt x="1980090" y="283774"/>
                    <a:pt x="1938276" y="164954"/>
                    <a:pt x="1839213" y="117306"/>
                  </a:cubicBezTo>
                  <a:cubicBezTo>
                    <a:pt x="1246024" y="-167233"/>
                    <a:pt x="531891" y="83743"/>
                    <a:pt x="247137" y="676796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999E14C4-C248-25B3-1D23-A9BAF036F320}"/>
                </a:ext>
              </a:extLst>
            </p:cNvPr>
            <p:cNvSpPr/>
            <p:nvPr/>
          </p:nvSpPr>
          <p:spPr>
            <a:xfrm>
              <a:off x="7110243" y="1097094"/>
              <a:ext cx="385756" cy="385668"/>
            </a:xfrm>
            <a:custGeom>
              <a:avLst/>
              <a:gdLst>
                <a:gd name="connsiteX0" fmla="*/ 343805 w 343803"/>
                <a:gd name="connsiteY0" fmla="*/ 171862 h 343724"/>
                <a:gd name="connsiteX1" fmla="*/ 171903 w 343803"/>
                <a:gd name="connsiteY1" fmla="*/ 343724 h 343724"/>
                <a:gd name="connsiteX2" fmla="*/ 2 w 343803"/>
                <a:gd name="connsiteY2" fmla="*/ 171862 h 343724"/>
                <a:gd name="connsiteX3" fmla="*/ 171903 w 343803"/>
                <a:gd name="connsiteY3" fmla="*/ 0 h 343724"/>
                <a:gd name="connsiteX4" fmla="*/ 343805 w 343803"/>
                <a:gd name="connsiteY4" fmla="*/ 171862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5" y="171862"/>
                  </a:moveTo>
                  <a:cubicBezTo>
                    <a:pt x="343805" y="266780"/>
                    <a:pt x="266842" y="343724"/>
                    <a:pt x="171903" y="343724"/>
                  </a:cubicBezTo>
                  <a:cubicBezTo>
                    <a:pt x="76964" y="343724"/>
                    <a:pt x="2" y="266779"/>
                    <a:pt x="2" y="171862"/>
                  </a:cubicBezTo>
                  <a:cubicBezTo>
                    <a:pt x="2" y="76945"/>
                    <a:pt x="76964" y="0"/>
                    <a:pt x="171903" y="0"/>
                  </a:cubicBezTo>
                  <a:cubicBezTo>
                    <a:pt x="266842" y="0"/>
                    <a:pt x="343805" y="76946"/>
                    <a:pt x="343805" y="171862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3A457049-16E8-2570-F873-5FAF691D4256}"/>
                </a:ext>
              </a:extLst>
            </p:cNvPr>
            <p:cNvSpPr/>
            <p:nvPr/>
          </p:nvSpPr>
          <p:spPr>
            <a:xfrm>
              <a:off x="3914297" y="1249684"/>
              <a:ext cx="1773320" cy="2582227"/>
            </a:xfrm>
            <a:custGeom>
              <a:avLst/>
              <a:gdLst>
                <a:gd name="connsiteX0" fmla="*/ 348525 w 1580461"/>
                <a:gd name="connsiteY0" fmla="*/ 1745502 h 2301395"/>
                <a:gd name="connsiteX1" fmla="*/ 1183154 w 1580461"/>
                <a:gd name="connsiteY1" fmla="*/ 2095220 h 2301395"/>
                <a:gd name="connsiteX2" fmla="*/ 1183154 w 1580461"/>
                <a:gd name="connsiteY2" fmla="*/ 2301396 h 2301395"/>
                <a:gd name="connsiteX3" fmla="*/ 1580462 w 1580461"/>
                <a:gd name="connsiteY3" fmla="*/ 1904479 h 2301395"/>
                <a:gd name="connsiteX4" fmla="*/ 1183454 w 1580461"/>
                <a:gd name="connsiteY4" fmla="*/ 1507112 h 2301395"/>
                <a:gd name="connsiteX5" fmla="*/ 1183454 w 1580461"/>
                <a:gd name="connsiteY5" fmla="*/ 1697105 h 2301395"/>
                <a:gd name="connsiteX6" fmla="*/ 630129 w 1580461"/>
                <a:gd name="connsiteY6" fmla="*/ 1464109 h 2301395"/>
                <a:gd name="connsiteX7" fmla="*/ 630729 w 1580461"/>
                <a:gd name="connsiteY7" fmla="*/ 339736 h 2301395"/>
                <a:gd name="connsiteX8" fmla="*/ 630879 w 1580461"/>
                <a:gd name="connsiteY8" fmla="*/ 58343 h 2301395"/>
                <a:gd name="connsiteX9" fmla="*/ 349422 w 1580461"/>
                <a:gd name="connsiteY9" fmla="*/ 58193 h 2301395"/>
                <a:gd name="connsiteX10" fmla="*/ 348375 w 1580461"/>
                <a:gd name="connsiteY10" fmla="*/ 1745352 h 23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0461" h="2301395">
                  <a:moveTo>
                    <a:pt x="348525" y="1745502"/>
                  </a:moveTo>
                  <a:cubicBezTo>
                    <a:pt x="571681" y="1968908"/>
                    <a:pt x="867826" y="2092673"/>
                    <a:pt x="1183154" y="2095220"/>
                  </a:cubicBezTo>
                  <a:lnTo>
                    <a:pt x="1183154" y="2301396"/>
                  </a:lnTo>
                  <a:cubicBezTo>
                    <a:pt x="1183154" y="2301396"/>
                    <a:pt x="1580462" y="1904479"/>
                    <a:pt x="1580462" y="1904479"/>
                  </a:cubicBezTo>
                  <a:lnTo>
                    <a:pt x="1183454" y="1507112"/>
                  </a:lnTo>
                  <a:lnTo>
                    <a:pt x="1183454" y="1697105"/>
                  </a:lnTo>
                  <a:cubicBezTo>
                    <a:pt x="974235" y="1694708"/>
                    <a:pt x="778053" y="1612298"/>
                    <a:pt x="630129" y="1464109"/>
                  </a:cubicBezTo>
                  <a:cubicBezTo>
                    <a:pt x="320198" y="1153947"/>
                    <a:pt x="320498" y="649598"/>
                    <a:pt x="630729" y="339736"/>
                  </a:cubicBezTo>
                  <a:cubicBezTo>
                    <a:pt x="708515" y="262121"/>
                    <a:pt x="708515" y="136108"/>
                    <a:pt x="630879" y="58343"/>
                  </a:cubicBezTo>
                  <a:cubicBezTo>
                    <a:pt x="553247" y="-19423"/>
                    <a:pt x="427207" y="-19423"/>
                    <a:pt x="349422" y="58193"/>
                  </a:cubicBezTo>
                  <a:cubicBezTo>
                    <a:pt x="-116074" y="522986"/>
                    <a:pt x="-116524" y="1279960"/>
                    <a:pt x="348375" y="1745352"/>
                  </a:cubicBez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9F9FCFDD-32AA-5DDB-A5D5-09AEF8D11098}"/>
                </a:ext>
              </a:extLst>
            </p:cNvPr>
            <p:cNvSpPr/>
            <p:nvPr/>
          </p:nvSpPr>
          <p:spPr>
            <a:xfrm>
              <a:off x="4264992" y="1286903"/>
              <a:ext cx="385756" cy="385668"/>
            </a:xfrm>
            <a:custGeom>
              <a:avLst/>
              <a:gdLst>
                <a:gd name="connsiteX0" fmla="*/ 343802 w 343803"/>
                <a:gd name="connsiteY0" fmla="*/ 171863 h 343724"/>
                <a:gd name="connsiteX1" fmla="*/ 171900 w 343803"/>
                <a:gd name="connsiteY1" fmla="*/ 343725 h 343724"/>
                <a:gd name="connsiteX2" fmla="*/ -1 w 343803"/>
                <a:gd name="connsiteY2" fmla="*/ 171863 h 343724"/>
                <a:gd name="connsiteX3" fmla="*/ 171900 w 343803"/>
                <a:gd name="connsiteY3" fmla="*/ 1 h 343724"/>
                <a:gd name="connsiteX4" fmla="*/ 343802 w 343803"/>
                <a:gd name="connsiteY4" fmla="*/ 171863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2" y="171863"/>
                  </a:moveTo>
                  <a:cubicBezTo>
                    <a:pt x="343802" y="266780"/>
                    <a:pt x="266839" y="343725"/>
                    <a:pt x="171900" y="343725"/>
                  </a:cubicBezTo>
                  <a:cubicBezTo>
                    <a:pt x="76962" y="343725"/>
                    <a:pt x="-1" y="266779"/>
                    <a:pt x="-1" y="171863"/>
                  </a:cubicBezTo>
                  <a:cubicBezTo>
                    <a:pt x="-1" y="76946"/>
                    <a:pt x="76962" y="1"/>
                    <a:pt x="171900" y="1"/>
                  </a:cubicBezTo>
                  <a:cubicBezTo>
                    <a:pt x="266839" y="1"/>
                    <a:pt x="343802" y="76947"/>
                    <a:pt x="343802" y="171863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E18607C3-A352-ABCD-B558-F616730904EB}"/>
                </a:ext>
              </a:extLst>
            </p:cNvPr>
            <p:cNvSpPr/>
            <p:nvPr/>
          </p:nvSpPr>
          <p:spPr>
            <a:xfrm>
              <a:off x="3517239" y="3624449"/>
              <a:ext cx="2707477" cy="1390710"/>
            </a:xfrm>
            <a:custGeom>
              <a:avLst/>
              <a:gdLst>
                <a:gd name="connsiteX0" fmla="*/ 1619159 w 2413023"/>
                <a:gd name="connsiteY0" fmla="*/ 1116133 h 1239462"/>
                <a:gd name="connsiteX1" fmla="*/ 2217592 w 2413023"/>
                <a:gd name="connsiteY1" fmla="*/ 437373 h 1239462"/>
                <a:gd name="connsiteX2" fmla="*/ 2413024 w 2413023"/>
                <a:gd name="connsiteY2" fmla="*/ 503451 h 1239462"/>
                <a:gd name="connsiteX3" fmla="*/ 2164091 w 2413023"/>
                <a:gd name="connsiteY3" fmla="*/ 0 h 1239462"/>
                <a:gd name="connsiteX4" fmla="*/ 1660524 w 2413023"/>
                <a:gd name="connsiteY4" fmla="*/ 248879 h 1239462"/>
                <a:gd name="connsiteX5" fmla="*/ 1840519 w 2413023"/>
                <a:gd name="connsiteY5" fmla="*/ 309713 h 1239462"/>
                <a:gd name="connsiteX6" fmla="*/ 1442761 w 2413023"/>
                <a:gd name="connsiteY6" fmla="*/ 759222 h 1239462"/>
                <a:gd name="connsiteX7" fmla="*/ 377479 w 2413023"/>
                <a:gd name="connsiteY7" fmla="*/ 399015 h 1239462"/>
                <a:gd name="connsiteX8" fmla="*/ 110862 w 2413023"/>
                <a:gd name="connsiteY8" fmla="*/ 308814 h 1239462"/>
                <a:gd name="connsiteX9" fmla="*/ 20639 w 2413023"/>
                <a:gd name="connsiteY9" fmla="*/ 575373 h 1239462"/>
                <a:gd name="connsiteX10" fmla="*/ 1619159 w 2413023"/>
                <a:gd name="connsiteY10" fmla="*/ 1115983 h 123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13023" h="1239462">
                  <a:moveTo>
                    <a:pt x="1619159" y="1116133"/>
                  </a:moveTo>
                  <a:cubicBezTo>
                    <a:pt x="1902263" y="976185"/>
                    <a:pt x="2114333" y="735248"/>
                    <a:pt x="2217592" y="437373"/>
                  </a:cubicBezTo>
                  <a:lnTo>
                    <a:pt x="2413024" y="503451"/>
                  </a:lnTo>
                  <a:lnTo>
                    <a:pt x="2164091" y="0"/>
                  </a:lnTo>
                  <a:lnTo>
                    <a:pt x="1660524" y="248879"/>
                  </a:lnTo>
                  <a:lnTo>
                    <a:pt x="1840519" y="309713"/>
                  </a:lnTo>
                  <a:cubicBezTo>
                    <a:pt x="1771427" y="507047"/>
                    <a:pt x="1630550" y="666473"/>
                    <a:pt x="1442761" y="759222"/>
                  </a:cubicBezTo>
                  <a:cubicBezTo>
                    <a:pt x="1049650" y="953560"/>
                    <a:pt x="571861" y="791887"/>
                    <a:pt x="377479" y="399015"/>
                  </a:cubicBezTo>
                  <a:cubicBezTo>
                    <a:pt x="328771" y="300572"/>
                    <a:pt x="209324" y="260117"/>
                    <a:pt x="110862" y="308814"/>
                  </a:cubicBezTo>
                  <a:cubicBezTo>
                    <a:pt x="12396" y="357511"/>
                    <a:pt x="-28069" y="476930"/>
                    <a:pt x="20639" y="575373"/>
                  </a:cubicBezTo>
                  <a:cubicBezTo>
                    <a:pt x="312287" y="1164979"/>
                    <a:pt x="1029416" y="1407564"/>
                    <a:pt x="1619159" y="1115983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1F6298C1-75C2-6A6D-C449-E64EBA54BA52}"/>
                </a:ext>
              </a:extLst>
            </p:cNvPr>
            <p:cNvSpPr/>
            <p:nvPr/>
          </p:nvSpPr>
          <p:spPr>
            <a:xfrm>
              <a:off x="3551663" y="3986749"/>
              <a:ext cx="385756" cy="385668"/>
            </a:xfrm>
            <a:custGeom>
              <a:avLst/>
              <a:gdLst>
                <a:gd name="connsiteX0" fmla="*/ 343803 w 343803"/>
                <a:gd name="connsiteY0" fmla="*/ 171862 h 343724"/>
                <a:gd name="connsiteX1" fmla="*/ 171902 w 343803"/>
                <a:gd name="connsiteY1" fmla="*/ 343724 h 343724"/>
                <a:gd name="connsiteX2" fmla="*/ 0 w 343803"/>
                <a:gd name="connsiteY2" fmla="*/ 171862 h 343724"/>
                <a:gd name="connsiteX3" fmla="*/ 171902 w 343803"/>
                <a:gd name="connsiteY3" fmla="*/ 0 h 343724"/>
                <a:gd name="connsiteX4" fmla="*/ 343803 w 343803"/>
                <a:gd name="connsiteY4" fmla="*/ 171862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3" y="171862"/>
                  </a:moveTo>
                  <a:cubicBezTo>
                    <a:pt x="343803" y="266780"/>
                    <a:pt x="266840" y="343724"/>
                    <a:pt x="171902" y="343724"/>
                  </a:cubicBezTo>
                  <a:cubicBezTo>
                    <a:pt x="76963" y="343724"/>
                    <a:pt x="0" y="266779"/>
                    <a:pt x="0" y="171862"/>
                  </a:cubicBezTo>
                  <a:cubicBezTo>
                    <a:pt x="0" y="76945"/>
                    <a:pt x="76963" y="0"/>
                    <a:pt x="171902" y="0"/>
                  </a:cubicBezTo>
                  <a:cubicBezTo>
                    <a:pt x="266840" y="0"/>
                    <a:pt x="343803" y="76946"/>
                    <a:pt x="343803" y="171862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BF0F6541-F6DA-A238-3333-DDE532F64695}"/>
                </a:ext>
              </a:extLst>
            </p:cNvPr>
            <p:cNvSpPr/>
            <p:nvPr/>
          </p:nvSpPr>
          <p:spPr>
            <a:xfrm>
              <a:off x="5758112" y="3379498"/>
              <a:ext cx="1479925" cy="2517737"/>
            </a:xfrm>
            <a:custGeom>
              <a:avLst/>
              <a:gdLst>
                <a:gd name="connsiteX0" fmla="*/ 1315684 w 1318975"/>
                <a:gd name="connsiteY0" fmla="*/ 965696 h 2243919"/>
                <a:gd name="connsiteX1" fmla="*/ 911483 w 1318975"/>
                <a:gd name="connsiteY1" fmla="*/ 156129 h 2243919"/>
                <a:gd name="connsiteX2" fmla="*/ 1046217 w 1318975"/>
                <a:gd name="connsiteY2" fmla="*/ 0 h 2243919"/>
                <a:gd name="connsiteX3" fmla="*/ 485998 w 1318975"/>
                <a:gd name="connsiteY3" fmla="*/ 41354 h 2243919"/>
                <a:gd name="connsiteX4" fmla="*/ 527362 w 1318975"/>
                <a:gd name="connsiteY4" fmla="*/ 601443 h 2243919"/>
                <a:gd name="connsiteX5" fmla="*/ 651456 w 1318975"/>
                <a:gd name="connsiteY5" fmla="*/ 457600 h 2243919"/>
                <a:gd name="connsiteX6" fmla="*/ 918676 w 1318975"/>
                <a:gd name="connsiteY6" fmla="*/ 995064 h 2243919"/>
                <a:gd name="connsiteX7" fmla="*/ 184310 w 1318975"/>
                <a:gd name="connsiteY7" fmla="*/ 1846585 h 2243919"/>
                <a:gd name="connsiteX8" fmla="*/ 568 w 1318975"/>
                <a:gd name="connsiteY8" fmla="*/ 2059652 h 2243919"/>
                <a:gd name="connsiteX9" fmla="*/ 213684 w 1318975"/>
                <a:gd name="connsiteY9" fmla="*/ 2243352 h 2243919"/>
                <a:gd name="connsiteX10" fmla="*/ 1315684 w 1318975"/>
                <a:gd name="connsiteY10" fmla="*/ 965696 h 2243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18975" h="2243919">
                  <a:moveTo>
                    <a:pt x="1315684" y="965696"/>
                  </a:moveTo>
                  <a:cubicBezTo>
                    <a:pt x="1292453" y="650890"/>
                    <a:pt x="1148876" y="363803"/>
                    <a:pt x="911483" y="156129"/>
                  </a:cubicBezTo>
                  <a:lnTo>
                    <a:pt x="1046217" y="0"/>
                  </a:lnTo>
                  <a:lnTo>
                    <a:pt x="485998" y="41354"/>
                  </a:lnTo>
                  <a:lnTo>
                    <a:pt x="527362" y="601443"/>
                  </a:lnTo>
                  <a:lnTo>
                    <a:pt x="651456" y="457600"/>
                  </a:lnTo>
                  <a:cubicBezTo>
                    <a:pt x="808370" y="595899"/>
                    <a:pt x="903239" y="786342"/>
                    <a:pt x="918676" y="995064"/>
                  </a:cubicBezTo>
                  <a:cubicBezTo>
                    <a:pt x="951047" y="1432287"/>
                    <a:pt x="621632" y="1814220"/>
                    <a:pt x="184310" y="1846585"/>
                  </a:cubicBezTo>
                  <a:cubicBezTo>
                    <a:pt x="74754" y="1854676"/>
                    <a:pt x="-7675" y="1950122"/>
                    <a:pt x="568" y="2059652"/>
                  </a:cubicBezTo>
                  <a:cubicBezTo>
                    <a:pt x="8812" y="2169183"/>
                    <a:pt x="104128" y="2251593"/>
                    <a:pt x="213684" y="2243352"/>
                  </a:cubicBezTo>
                  <a:cubicBezTo>
                    <a:pt x="869818" y="2194805"/>
                    <a:pt x="1364242" y="1621680"/>
                    <a:pt x="1315684" y="965696"/>
                  </a:cubicBez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7A3638A1-2CFD-93AA-D7E9-2C7DEB8FA742}"/>
                </a:ext>
              </a:extLst>
            </p:cNvPr>
            <p:cNvSpPr/>
            <p:nvPr/>
          </p:nvSpPr>
          <p:spPr>
            <a:xfrm>
              <a:off x="5797594" y="5480501"/>
              <a:ext cx="385756" cy="385668"/>
            </a:xfrm>
            <a:custGeom>
              <a:avLst/>
              <a:gdLst>
                <a:gd name="connsiteX0" fmla="*/ 343804 w 343803"/>
                <a:gd name="connsiteY0" fmla="*/ 171863 h 343724"/>
                <a:gd name="connsiteX1" fmla="*/ 171902 w 343803"/>
                <a:gd name="connsiteY1" fmla="*/ 343725 h 343724"/>
                <a:gd name="connsiteX2" fmla="*/ 1 w 343803"/>
                <a:gd name="connsiteY2" fmla="*/ 171863 h 343724"/>
                <a:gd name="connsiteX3" fmla="*/ 171902 w 343803"/>
                <a:gd name="connsiteY3" fmla="*/ 1 h 343724"/>
                <a:gd name="connsiteX4" fmla="*/ 343804 w 343803"/>
                <a:gd name="connsiteY4" fmla="*/ 171863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4" y="171863"/>
                  </a:moveTo>
                  <a:cubicBezTo>
                    <a:pt x="343804" y="266780"/>
                    <a:pt x="266841" y="343725"/>
                    <a:pt x="171902" y="343725"/>
                  </a:cubicBezTo>
                  <a:cubicBezTo>
                    <a:pt x="76964" y="343725"/>
                    <a:pt x="1" y="266779"/>
                    <a:pt x="1" y="171863"/>
                  </a:cubicBezTo>
                  <a:cubicBezTo>
                    <a:pt x="1" y="76946"/>
                    <a:pt x="76964" y="1"/>
                    <a:pt x="171902" y="1"/>
                  </a:cubicBezTo>
                  <a:cubicBezTo>
                    <a:pt x="266841" y="1"/>
                    <a:pt x="343804" y="76947"/>
                    <a:pt x="343804" y="171863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FDE10E1-7B47-C1C5-E3B0-BCAD9B9F434C}"/>
                </a:ext>
              </a:extLst>
            </p:cNvPr>
            <p:cNvSpPr txBox="1"/>
            <p:nvPr/>
          </p:nvSpPr>
          <p:spPr>
            <a:xfrm>
              <a:off x="4261342" y="1310461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01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314B87D1-DAFC-8776-A5E1-D6973AAEBEBB}"/>
                </a:ext>
              </a:extLst>
            </p:cNvPr>
            <p:cNvSpPr txBox="1"/>
            <p:nvPr/>
          </p:nvSpPr>
          <p:spPr>
            <a:xfrm>
              <a:off x="7106593" y="1120652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02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CC9F30C-ED8A-7EED-588C-30CAB6480BD8}"/>
                </a:ext>
              </a:extLst>
            </p:cNvPr>
            <p:cNvSpPr txBox="1"/>
            <p:nvPr/>
          </p:nvSpPr>
          <p:spPr>
            <a:xfrm>
              <a:off x="8254109" y="3526287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03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D4EEED9-B740-8007-D518-BDFB275DB7CB}"/>
                </a:ext>
              </a:extLst>
            </p:cNvPr>
            <p:cNvSpPr txBox="1"/>
            <p:nvPr/>
          </p:nvSpPr>
          <p:spPr>
            <a:xfrm>
              <a:off x="5793944" y="5504059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B6FA407-F0C0-302D-3FAD-4D237F0A5AFC}"/>
                </a:ext>
              </a:extLst>
            </p:cNvPr>
            <p:cNvSpPr txBox="1"/>
            <p:nvPr/>
          </p:nvSpPr>
          <p:spPr>
            <a:xfrm>
              <a:off x="3548013" y="4010307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05</a:t>
              </a:r>
            </a:p>
          </p:txBody>
        </p:sp>
      </p:grpSp>
      <p:pic>
        <p:nvPicPr>
          <p:cNvPr id="21" name="Graphic 31" descr="Bullseye with solid fill">
            <a:extLst>
              <a:ext uri="{FF2B5EF4-FFF2-40B4-BE49-F238E27FC236}">
                <a16:creationId xmlns:a16="http://schemas.microsoft.com/office/drawing/2014/main" id="{55E7D832-2073-14F1-2C37-5913AE5A1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76429" y="3095022"/>
            <a:ext cx="517337" cy="51733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FCBB679-13BE-606A-E532-9F316E16B834}"/>
              </a:ext>
            </a:extLst>
          </p:cNvPr>
          <p:cNvGrpSpPr/>
          <p:nvPr/>
        </p:nvGrpSpPr>
        <p:grpSpPr>
          <a:xfrm>
            <a:off x="7898602" y="863515"/>
            <a:ext cx="2926080" cy="1290153"/>
            <a:chOff x="8921977" y="1242150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8F44796-7039-D934-F16E-4CD04E19945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9C5FE69-7E3D-C5CD-0E54-BF2289835D3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2AE15D5-AF10-EB24-C6F8-A95BF9C44B9A}"/>
              </a:ext>
            </a:extLst>
          </p:cNvPr>
          <p:cNvGrpSpPr/>
          <p:nvPr/>
        </p:nvGrpSpPr>
        <p:grpSpPr>
          <a:xfrm>
            <a:off x="591159" y="1097094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A5E92A7-792A-A788-C277-033321A8724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96B313B-99EE-ACC0-FF32-C8061802E44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8421579-30D6-169B-4802-C5F7281159E7}"/>
              </a:ext>
            </a:extLst>
          </p:cNvPr>
          <p:cNvGrpSpPr/>
          <p:nvPr/>
        </p:nvGrpSpPr>
        <p:grpSpPr>
          <a:xfrm>
            <a:off x="8914879" y="3050486"/>
            <a:ext cx="2926080" cy="1290153"/>
            <a:chOff x="8921977" y="1242150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43F27B5-13D8-2300-0119-E2DB42D5673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E4D41CF-38A1-ED71-4BE1-DEB6CBA3342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7DE2485-0734-4C10-1BC2-52C7A28E3623}"/>
              </a:ext>
            </a:extLst>
          </p:cNvPr>
          <p:cNvGrpSpPr/>
          <p:nvPr/>
        </p:nvGrpSpPr>
        <p:grpSpPr>
          <a:xfrm>
            <a:off x="7495999" y="4733188"/>
            <a:ext cx="2926080" cy="1290153"/>
            <a:chOff x="8921977" y="1242150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75A1EAF-0E96-5B7E-8495-988A11AFBBE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8D3E8CC-7172-F6A1-BEF2-E039E3E1E97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6CAFF54-53B2-2CAF-225A-28C1795BB300}"/>
              </a:ext>
            </a:extLst>
          </p:cNvPr>
          <p:cNvGrpSpPr/>
          <p:nvPr/>
        </p:nvGrpSpPr>
        <p:grpSpPr>
          <a:xfrm>
            <a:off x="351041" y="3534506"/>
            <a:ext cx="2926080" cy="1290153"/>
            <a:chOff x="332936" y="2627766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5ABCC5C-3020-BE6B-381D-7723E017E56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5D0F3FD-192B-C768-8B4C-045159D9D3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6909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0FDAC-4C9D-4A11-6F0B-C4D554453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F9FFF-0C8B-2C45-D261-0AA35DB96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Five-Arrows Converging Cycle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B277142-13A1-1599-A96F-1AD7B1E15B9A}"/>
              </a:ext>
            </a:extLst>
          </p:cNvPr>
          <p:cNvGrpSpPr/>
          <p:nvPr/>
        </p:nvGrpSpPr>
        <p:grpSpPr>
          <a:xfrm>
            <a:off x="3517239" y="960765"/>
            <a:ext cx="5157522" cy="4936470"/>
            <a:chOff x="3517239" y="960765"/>
            <a:chExt cx="5157522" cy="4936470"/>
          </a:xfrm>
        </p:grpSpPr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9918AADF-93AD-9AE0-4B8D-A32DB6A775FA}"/>
                </a:ext>
              </a:extLst>
            </p:cNvPr>
            <p:cNvSpPr/>
            <p:nvPr/>
          </p:nvSpPr>
          <p:spPr>
            <a:xfrm>
              <a:off x="6256665" y="2313951"/>
              <a:ext cx="2418096" cy="1613878"/>
            </a:xfrm>
            <a:custGeom>
              <a:avLst/>
              <a:gdLst>
                <a:gd name="connsiteX0" fmla="*/ 1017624 w 2155114"/>
                <a:gd name="connsiteY0" fmla="*/ 1348 h 1438360"/>
                <a:gd name="connsiteX1" fmla="*/ 165158 w 2155114"/>
                <a:gd name="connsiteY1" fmla="*/ 305067 h 1438360"/>
                <a:gd name="connsiteX2" fmla="*/ 26227 w 2155114"/>
                <a:gd name="connsiteY2" fmla="*/ 152533 h 1438360"/>
                <a:gd name="connsiteX3" fmla="*/ 0 w 2155114"/>
                <a:gd name="connsiteY3" fmla="*/ 713521 h 1438360"/>
                <a:gd name="connsiteX4" fmla="*/ 561119 w 2155114"/>
                <a:gd name="connsiteY4" fmla="*/ 739742 h 1438360"/>
                <a:gd name="connsiteX5" fmla="*/ 433129 w 2155114"/>
                <a:gd name="connsiteY5" fmla="*/ 599196 h 1438360"/>
                <a:gd name="connsiteX6" fmla="*/ 999041 w 2155114"/>
                <a:gd name="connsiteY6" fmla="*/ 398714 h 1438360"/>
                <a:gd name="connsiteX7" fmla="*/ 1756188 w 2155114"/>
                <a:gd name="connsiteY7" fmla="*/ 1230007 h 1438360"/>
                <a:gd name="connsiteX8" fmla="*/ 1945623 w 2155114"/>
                <a:gd name="connsiteY8" fmla="*/ 1438130 h 1438360"/>
                <a:gd name="connsiteX9" fmla="*/ 2153795 w 2155114"/>
                <a:gd name="connsiteY9" fmla="*/ 1248737 h 1438360"/>
                <a:gd name="connsiteX10" fmla="*/ 1017624 w 2155114"/>
                <a:gd name="connsiteY10" fmla="*/ 1198 h 143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55114" h="1438360">
                  <a:moveTo>
                    <a:pt x="1017624" y="1348"/>
                  </a:moveTo>
                  <a:cubicBezTo>
                    <a:pt x="702146" y="-13486"/>
                    <a:pt x="399858" y="94546"/>
                    <a:pt x="165158" y="305067"/>
                  </a:cubicBezTo>
                  <a:lnTo>
                    <a:pt x="26227" y="152533"/>
                  </a:lnTo>
                  <a:lnTo>
                    <a:pt x="0" y="713521"/>
                  </a:lnTo>
                  <a:lnTo>
                    <a:pt x="561119" y="739742"/>
                  </a:lnTo>
                  <a:lnTo>
                    <a:pt x="433129" y="599196"/>
                  </a:lnTo>
                  <a:cubicBezTo>
                    <a:pt x="589293" y="460147"/>
                    <a:pt x="789822" y="388975"/>
                    <a:pt x="999041" y="398714"/>
                  </a:cubicBezTo>
                  <a:cubicBezTo>
                    <a:pt x="1436962" y="419242"/>
                    <a:pt x="1776718" y="792185"/>
                    <a:pt x="1756188" y="1230007"/>
                  </a:cubicBezTo>
                  <a:cubicBezTo>
                    <a:pt x="1751091" y="1339838"/>
                    <a:pt x="1835916" y="1432886"/>
                    <a:pt x="1945623" y="1438130"/>
                  </a:cubicBezTo>
                  <a:cubicBezTo>
                    <a:pt x="2055329" y="1443374"/>
                    <a:pt x="2148548" y="1358417"/>
                    <a:pt x="2153795" y="1248737"/>
                  </a:cubicBezTo>
                  <a:cubicBezTo>
                    <a:pt x="2184516" y="591704"/>
                    <a:pt x="1674955" y="32064"/>
                    <a:pt x="1017624" y="1198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2CCD8D70-912B-F8A2-262F-55DB68094BA0}"/>
                </a:ext>
              </a:extLst>
            </p:cNvPr>
            <p:cNvSpPr/>
            <p:nvPr/>
          </p:nvSpPr>
          <p:spPr>
            <a:xfrm>
              <a:off x="8257759" y="3502730"/>
              <a:ext cx="385756" cy="385667"/>
            </a:xfrm>
            <a:custGeom>
              <a:avLst/>
              <a:gdLst>
                <a:gd name="connsiteX0" fmla="*/ 343804 w 343803"/>
                <a:gd name="connsiteY0" fmla="*/ 171863 h 343724"/>
                <a:gd name="connsiteX1" fmla="*/ 171903 w 343803"/>
                <a:gd name="connsiteY1" fmla="*/ 343725 h 343724"/>
                <a:gd name="connsiteX2" fmla="*/ 2 w 343803"/>
                <a:gd name="connsiteY2" fmla="*/ 171863 h 343724"/>
                <a:gd name="connsiteX3" fmla="*/ 171903 w 343803"/>
                <a:gd name="connsiteY3" fmla="*/ 1 h 343724"/>
                <a:gd name="connsiteX4" fmla="*/ 343804 w 343803"/>
                <a:gd name="connsiteY4" fmla="*/ 171863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4" y="171863"/>
                  </a:moveTo>
                  <a:cubicBezTo>
                    <a:pt x="343804" y="266780"/>
                    <a:pt x="266842" y="343725"/>
                    <a:pt x="171903" y="343725"/>
                  </a:cubicBezTo>
                  <a:cubicBezTo>
                    <a:pt x="76964" y="343725"/>
                    <a:pt x="2" y="266779"/>
                    <a:pt x="2" y="171863"/>
                  </a:cubicBezTo>
                  <a:cubicBezTo>
                    <a:pt x="2" y="76946"/>
                    <a:pt x="76964" y="1"/>
                    <a:pt x="171903" y="1"/>
                  </a:cubicBezTo>
                  <a:cubicBezTo>
                    <a:pt x="266842" y="1"/>
                    <a:pt x="343804" y="76946"/>
                    <a:pt x="343804" y="171863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452860C8-336C-6E8C-C2DD-33C7D481609F}"/>
                </a:ext>
              </a:extLst>
            </p:cNvPr>
            <p:cNvSpPr/>
            <p:nvPr/>
          </p:nvSpPr>
          <p:spPr>
            <a:xfrm>
              <a:off x="5344239" y="960765"/>
              <a:ext cx="2190403" cy="2122168"/>
            </a:xfrm>
            <a:custGeom>
              <a:avLst/>
              <a:gdLst>
                <a:gd name="connsiteX0" fmla="*/ 247137 w 1952184"/>
                <a:gd name="connsiteY0" fmla="*/ 676946 h 1891370"/>
                <a:gd name="connsiteX1" fmla="*/ 194532 w 1952184"/>
                <a:gd name="connsiteY1" fmla="*/ 1580160 h 1891370"/>
                <a:gd name="connsiteX2" fmla="*/ 0 w 1952184"/>
                <a:gd name="connsiteY2" fmla="*/ 1648486 h 1891370"/>
                <a:gd name="connsiteX3" fmla="*/ 506410 w 1952184"/>
                <a:gd name="connsiteY3" fmla="*/ 1891371 h 1891370"/>
                <a:gd name="connsiteX4" fmla="*/ 749354 w 1952184"/>
                <a:gd name="connsiteY4" fmla="*/ 1385073 h 1891370"/>
                <a:gd name="connsiteX5" fmla="*/ 570105 w 1952184"/>
                <a:gd name="connsiteY5" fmla="*/ 1448154 h 1891370"/>
                <a:gd name="connsiteX6" fmla="*/ 606076 w 1952184"/>
                <a:gd name="connsiteY6" fmla="*/ 848958 h 1891370"/>
                <a:gd name="connsiteX7" fmla="*/ 1667012 w 1952184"/>
                <a:gd name="connsiteY7" fmla="*/ 476165 h 1891370"/>
                <a:gd name="connsiteX8" fmla="*/ 1932582 w 1952184"/>
                <a:gd name="connsiteY8" fmla="*/ 382817 h 1891370"/>
                <a:gd name="connsiteX9" fmla="*/ 1839213 w 1952184"/>
                <a:gd name="connsiteY9" fmla="*/ 117306 h 1891370"/>
                <a:gd name="connsiteX10" fmla="*/ 247137 w 1952184"/>
                <a:gd name="connsiteY10" fmla="*/ 676796 h 1891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52184" h="1891370">
                  <a:moveTo>
                    <a:pt x="247137" y="676946"/>
                  </a:moveTo>
                  <a:cubicBezTo>
                    <a:pt x="110603" y="961636"/>
                    <a:pt x="92019" y="1281986"/>
                    <a:pt x="194532" y="1580160"/>
                  </a:cubicBezTo>
                  <a:lnTo>
                    <a:pt x="0" y="1648486"/>
                  </a:lnTo>
                  <a:lnTo>
                    <a:pt x="506410" y="1891371"/>
                  </a:lnTo>
                  <a:lnTo>
                    <a:pt x="749354" y="1385073"/>
                  </a:lnTo>
                  <a:lnTo>
                    <a:pt x="570105" y="1448154"/>
                  </a:lnTo>
                  <a:cubicBezTo>
                    <a:pt x="502963" y="1250220"/>
                    <a:pt x="515554" y="1037752"/>
                    <a:pt x="606076" y="848958"/>
                  </a:cubicBezTo>
                  <a:cubicBezTo>
                    <a:pt x="795811" y="453689"/>
                    <a:pt x="1271651" y="286472"/>
                    <a:pt x="1667012" y="476165"/>
                  </a:cubicBezTo>
                  <a:cubicBezTo>
                    <a:pt x="1766074" y="523663"/>
                    <a:pt x="1884921" y="481859"/>
                    <a:pt x="1932582" y="382817"/>
                  </a:cubicBezTo>
                  <a:cubicBezTo>
                    <a:pt x="1980090" y="283774"/>
                    <a:pt x="1938276" y="164954"/>
                    <a:pt x="1839213" y="117306"/>
                  </a:cubicBezTo>
                  <a:cubicBezTo>
                    <a:pt x="1246024" y="-167233"/>
                    <a:pt x="531891" y="83743"/>
                    <a:pt x="247137" y="676796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506E1759-50F0-E814-3E93-5205D65FF5E7}"/>
                </a:ext>
              </a:extLst>
            </p:cNvPr>
            <p:cNvSpPr/>
            <p:nvPr/>
          </p:nvSpPr>
          <p:spPr>
            <a:xfrm>
              <a:off x="7110243" y="1097094"/>
              <a:ext cx="385756" cy="385668"/>
            </a:xfrm>
            <a:custGeom>
              <a:avLst/>
              <a:gdLst>
                <a:gd name="connsiteX0" fmla="*/ 343805 w 343803"/>
                <a:gd name="connsiteY0" fmla="*/ 171862 h 343724"/>
                <a:gd name="connsiteX1" fmla="*/ 171903 w 343803"/>
                <a:gd name="connsiteY1" fmla="*/ 343724 h 343724"/>
                <a:gd name="connsiteX2" fmla="*/ 2 w 343803"/>
                <a:gd name="connsiteY2" fmla="*/ 171862 h 343724"/>
                <a:gd name="connsiteX3" fmla="*/ 171903 w 343803"/>
                <a:gd name="connsiteY3" fmla="*/ 0 h 343724"/>
                <a:gd name="connsiteX4" fmla="*/ 343805 w 343803"/>
                <a:gd name="connsiteY4" fmla="*/ 171862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5" y="171862"/>
                  </a:moveTo>
                  <a:cubicBezTo>
                    <a:pt x="343805" y="266780"/>
                    <a:pt x="266842" y="343724"/>
                    <a:pt x="171903" y="343724"/>
                  </a:cubicBezTo>
                  <a:cubicBezTo>
                    <a:pt x="76964" y="343724"/>
                    <a:pt x="2" y="266779"/>
                    <a:pt x="2" y="171862"/>
                  </a:cubicBezTo>
                  <a:cubicBezTo>
                    <a:pt x="2" y="76945"/>
                    <a:pt x="76964" y="0"/>
                    <a:pt x="171903" y="0"/>
                  </a:cubicBezTo>
                  <a:cubicBezTo>
                    <a:pt x="266842" y="0"/>
                    <a:pt x="343805" y="76946"/>
                    <a:pt x="343805" y="171862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D0ACF39C-66BD-6D51-F32B-8A20D460F684}"/>
                </a:ext>
              </a:extLst>
            </p:cNvPr>
            <p:cNvSpPr/>
            <p:nvPr/>
          </p:nvSpPr>
          <p:spPr>
            <a:xfrm>
              <a:off x="3914297" y="1249684"/>
              <a:ext cx="1773320" cy="2582227"/>
            </a:xfrm>
            <a:custGeom>
              <a:avLst/>
              <a:gdLst>
                <a:gd name="connsiteX0" fmla="*/ 348525 w 1580461"/>
                <a:gd name="connsiteY0" fmla="*/ 1745502 h 2301395"/>
                <a:gd name="connsiteX1" fmla="*/ 1183154 w 1580461"/>
                <a:gd name="connsiteY1" fmla="*/ 2095220 h 2301395"/>
                <a:gd name="connsiteX2" fmla="*/ 1183154 w 1580461"/>
                <a:gd name="connsiteY2" fmla="*/ 2301396 h 2301395"/>
                <a:gd name="connsiteX3" fmla="*/ 1580462 w 1580461"/>
                <a:gd name="connsiteY3" fmla="*/ 1904479 h 2301395"/>
                <a:gd name="connsiteX4" fmla="*/ 1183454 w 1580461"/>
                <a:gd name="connsiteY4" fmla="*/ 1507112 h 2301395"/>
                <a:gd name="connsiteX5" fmla="*/ 1183454 w 1580461"/>
                <a:gd name="connsiteY5" fmla="*/ 1697105 h 2301395"/>
                <a:gd name="connsiteX6" fmla="*/ 630129 w 1580461"/>
                <a:gd name="connsiteY6" fmla="*/ 1464109 h 2301395"/>
                <a:gd name="connsiteX7" fmla="*/ 630729 w 1580461"/>
                <a:gd name="connsiteY7" fmla="*/ 339736 h 2301395"/>
                <a:gd name="connsiteX8" fmla="*/ 630879 w 1580461"/>
                <a:gd name="connsiteY8" fmla="*/ 58343 h 2301395"/>
                <a:gd name="connsiteX9" fmla="*/ 349422 w 1580461"/>
                <a:gd name="connsiteY9" fmla="*/ 58193 h 2301395"/>
                <a:gd name="connsiteX10" fmla="*/ 348375 w 1580461"/>
                <a:gd name="connsiteY10" fmla="*/ 1745352 h 23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0461" h="2301395">
                  <a:moveTo>
                    <a:pt x="348525" y="1745502"/>
                  </a:moveTo>
                  <a:cubicBezTo>
                    <a:pt x="571681" y="1968908"/>
                    <a:pt x="867826" y="2092673"/>
                    <a:pt x="1183154" y="2095220"/>
                  </a:cubicBezTo>
                  <a:lnTo>
                    <a:pt x="1183154" y="2301396"/>
                  </a:lnTo>
                  <a:cubicBezTo>
                    <a:pt x="1183154" y="2301396"/>
                    <a:pt x="1580462" y="1904479"/>
                    <a:pt x="1580462" y="1904479"/>
                  </a:cubicBezTo>
                  <a:lnTo>
                    <a:pt x="1183454" y="1507112"/>
                  </a:lnTo>
                  <a:lnTo>
                    <a:pt x="1183454" y="1697105"/>
                  </a:lnTo>
                  <a:cubicBezTo>
                    <a:pt x="974235" y="1694708"/>
                    <a:pt x="778053" y="1612298"/>
                    <a:pt x="630129" y="1464109"/>
                  </a:cubicBezTo>
                  <a:cubicBezTo>
                    <a:pt x="320198" y="1153947"/>
                    <a:pt x="320498" y="649598"/>
                    <a:pt x="630729" y="339736"/>
                  </a:cubicBezTo>
                  <a:cubicBezTo>
                    <a:pt x="708515" y="262121"/>
                    <a:pt x="708515" y="136108"/>
                    <a:pt x="630879" y="58343"/>
                  </a:cubicBezTo>
                  <a:cubicBezTo>
                    <a:pt x="553247" y="-19423"/>
                    <a:pt x="427207" y="-19423"/>
                    <a:pt x="349422" y="58193"/>
                  </a:cubicBezTo>
                  <a:cubicBezTo>
                    <a:pt x="-116074" y="522986"/>
                    <a:pt x="-116524" y="1279960"/>
                    <a:pt x="348375" y="1745352"/>
                  </a:cubicBez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E196F957-C100-5502-7F87-6EF87CF9479D}"/>
                </a:ext>
              </a:extLst>
            </p:cNvPr>
            <p:cNvSpPr/>
            <p:nvPr/>
          </p:nvSpPr>
          <p:spPr>
            <a:xfrm>
              <a:off x="4264992" y="1286903"/>
              <a:ext cx="385756" cy="385668"/>
            </a:xfrm>
            <a:custGeom>
              <a:avLst/>
              <a:gdLst>
                <a:gd name="connsiteX0" fmla="*/ 343802 w 343803"/>
                <a:gd name="connsiteY0" fmla="*/ 171863 h 343724"/>
                <a:gd name="connsiteX1" fmla="*/ 171900 w 343803"/>
                <a:gd name="connsiteY1" fmla="*/ 343725 h 343724"/>
                <a:gd name="connsiteX2" fmla="*/ -1 w 343803"/>
                <a:gd name="connsiteY2" fmla="*/ 171863 h 343724"/>
                <a:gd name="connsiteX3" fmla="*/ 171900 w 343803"/>
                <a:gd name="connsiteY3" fmla="*/ 1 h 343724"/>
                <a:gd name="connsiteX4" fmla="*/ 343802 w 343803"/>
                <a:gd name="connsiteY4" fmla="*/ 171863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2" y="171863"/>
                  </a:moveTo>
                  <a:cubicBezTo>
                    <a:pt x="343802" y="266780"/>
                    <a:pt x="266839" y="343725"/>
                    <a:pt x="171900" y="343725"/>
                  </a:cubicBezTo>
                  <a:cubicBezTo>
                    <a:pt x="76962" y="343725"/>
                    <a:pt x="-1" y="266779"/>
                    <a:pt x="-1" y="171863"/>
                  </a:cubicBezTo>
                  <a:cubicBezTo>
                    <a:pt x="-1" y="76946"/>
                    <a:pt x="76962" y="1"/>
                    <a:pt x="171900" y="1"/>
                  </a:cubicBezTo>
                  <a:cubicBezTo>
                    <a:pt x="266839" y="1"/>
                    <a:pt x="343802" y="76947"/>
                    <a:pt x="343802" y="171863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7F1C7012-A868-C343-7517-0BF2FC1B0E77}"/>
                </a:ext>
              </a:extLst>
            </p:cNvPr>
            <p:cNvSpPr/>
            <p:nvPr/>
          </p:nvSpPr>
          <p:spPr>
            <a:xfrm>
              <a:off x="3517239" y="3624449"/>
              <a:ext cx="2707477" cy="1390710"/>
            </a:xfrm>
            <a:custGeom>
              <a:avLst/>
              <a:gdLst>
                <a:gd name="connsiteX0" fmla="*/ 1619159 w 2413023"/>
                <a:gd name="connsiteY0" fmla="*/ 1116133 h 1239462"/>
                <a:gd name="connsiteX1" fmla="*/ 2217592 w 2413023"/>
                <a:gd name="connsiteY1" fmla="*/ 437373 h 1239462"/>
                <a:gd name="connsiteX2" fmla="*/ 2413024 w 2413023"/>
                <a:gd name="connsiteY2" fmla="*/ 503451 h 1239462"/>
                <a:gd name="connsiteX3" fmla="*/ 2164091 w 2413023"/>
                <a:gd name="connsiteY3" fmla="*/ 0 h 1239462"/>
                <a:gd name="connsiteX4" fmla="*/ 1660524 w 2413023"/>
                <a:gd name="connsiteY4" fmla="*/ 248879 h 1239462"/>
                <a:gd name="connsiteX5" fmla="*/ 1840519 w 2413023"/>
                <a:gd name="connsiteY5" fmla="*/ 309713 h 1239462"/>
                <a:gd name="connsiteX6" fmla="*/ 1442761 w 2413023"/>
                <a:gd name="connsiteY6" fmla="*/ 759222 h 1239462"/>
                <a:gd name="connsiteX7" fmla="*/ 377479 w 2413023"/>
                <a:gd name="connsiteY7" fmla="*/ 399015 h 1239462"/>
                <a:gd name="connsiteX8" fmla="*/ 110862 w 2413023"/>
                <a:gd name="connsiteY8" fmla="*/ 308814 h 1239462"/>
                <a:gd name="connsiteX9" fmla="*/ 20639 w 2413023"/>
                <a:gd name="connsiteY9" fmla="*/ 575373 h 1239462"/>
                <a:gd name="connsiteX10" fmla="*/ 1619159 w 2413023"/>
                <a:gd name="connsiteY10" fmla="*/ 1115983 h 123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13023" h="1239462">
                  <a:moveTo>
                    <a:pt x="1619159" y="1116133"/>
                  </a:moveTo>
                  <a:cubicBezTo>
                    <a:pt x="1902263" y="976185"/>
                    <a:pt x="2114333" y="735248"/>
                    <a:pt x="2217592" y="437373"/>
                  </a:cubicBezTo>
                  <a:lnTo>
                    <a:pt x="2413024" y="503451"/>
                  </a:lnTo>
                  <a:lnTo>
                    <a:pt x="2164091" y="0"/>
                  </a:lnTo>
                  <a:lnTo>
                    <a:pt x="1660524" y="248879"/>
                  </a:lnTo>
                  <a:lnTo>
                    <a:pt x="1840519" y="309713"/>
                  </a:lnTo>
                  <a:cubicBezTo>
                    <a:pt x="1771427" y="507047"/>
                    <a:pt x="1630550" y="666473"/>
                    <a:pt x="1442761" y="759222"/>
                  </a:cubicBezTo>
                  <a:cubicBezTo>
                    <a:pt x="1049650" y="953560"/>
                    <a:pt x="571861" y="791887"/>
                    <a:pt x="377479" y="399015"/>
                  </a:cubicBezTo>
                  <a:cubicBezTo>
                    <a:pt x="328771" y="300572"/>
                    <a:pt x="209324" y="260117"/>
                    <a:pt x="110862" y="308814"/>
                  </a:cubicBezTo>
                  <a:cubicBezTo>
                    <a:pt x="12396" y="357511"/>
                    <a:pt x="-28069" y="476930"/>
                    <a:pt x="20639" y="575373"/>
                  </a:cubicBezTo>
                  <a:cubicBezTo>
                    <a:pt x="312287" y="1164979"/>
                    <a:pt x="1029416" y="1407564"/>
                    <a:pt x="1619159" y="1115983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5AE49012-8D43-1C12-D72C-51127F5FEEE1}"/>
                </a:ext>
              </a:extLst>
            </p:cNvPr>
            <p:cNvSpPr/>
            <p:nvPr/>
          </p:nvSpPr>
          <p:spPr>
            <a:xfrm>
              <a:off x="3551663" y="3986749"/>
              <a:ext cx="385756" cy="385668"/>
            </a:xfrm>
            <a:custGeom>
              <a:avLst/>
              <a:gdLst>
                <a:gd name="connsiteX0" fmla="*/ 343803 w 343803"/>
                <a:gd name="connsiteY0" fmla="*/ 171862 h 343724"/>
                <a:gd name="connsiteX1" fmla="*/ 171902 w 343803"/>
                <a:gd name="connsiteY1" fmla="*/ 343724 h 343724"/>
                <a:gd name="connsiteX2" fmla="*/ 0 w 343803"/>
                <a:gd name="connsiteY2" fmla="*/ 171862 h 343724"/>
                <a:gd name="connsiteX3" fmla="*/ 171902 w 343803"/>
                <a:gd name="connsiteY3" fmla="*/ 0 h 343724"/>
                <a:gd name="connsiteX4" fmla="*/ 343803 w 343803"/>
                <a:gd name="connsiteY4" fmla="*/ 171862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3" y="171862"/>
                  </a:moveTo>
                  <a:cubicBezTo>
                    <a:pt x="343803" y="266780"/>
                    <a:pt x="266840" y="343724"/>
                    <a:pt x="171902" y="343724"/>
                  </a:cubicBezTo>
                  <a:cubicBezTo>
                    <a:pt x="76963" y="343724"/>
                    <a:pt x="0" y="266779"/>
                    <a:pt x="0" y="171862"/>
                  </a:cubicBezTo>
                  <a:cubicBezTo>
                    <a:pt x="0" y="76945"/>
                    <a:pt x="76963" y="0"/>
                    <a:pt x="171902" y="0"/>
                  </a:cubicBezTo>
                  <a:cubicBezTo>
                    <a:pt x="266840" y="0"/>
                    <a:pt x="343803" y="76946"/>
                    <a:pt x="343803" y="171862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60655A71-0B69-C01B-812A-DBFFCBAAFDC8}"/>
                </a:ext>
              </a:extLst>
            </p:cNvPr>
            <p:cNvSpPr/>
            <p:nvPr/>
          </p:nvSpPr>
          <p:spPr>
            <a:xfrm>
              <a:off x="5758112" y="3379498"/>
              <a:ext cx="1479925" cy="2517737"/>
            </a:xfrm>
            <a:custGeom>
              <a:avLst/>
              <a:gdLst>
                <a:gd name="connsiteX0" fmla="*/ 1315684 w 1318975"/>
                <a:gd name="connsiteY0" fmla="*/ 965696 h 2243919"/>
                <a:gd name="connsiteX1" fmla="*/ 911483 w 1318975"/>
                <a:gd name="connsiteY1" fmla="*/ 156129 h 2243919"/>
                <a:gd name="connsiteX2" fmla="*/ 1046217 w 1318975"/>
                <a:gd name="connsiteY2" fmla="*/ 0 h 2243919"/>
                <a:gd name="connsiteX3" fmla="*/ 485998 w 1318975"/>
                <a:gd name="connsiteY3" fmla="*/ 41354 h 2243919"/>
                <a:gd name="connsiteX4" fmla="*/ 527362 w 1318975"/>
                <a:gd name="connsiteY4" fmla="*/ 601443 h 2243919"/>
                <a:gd name="connsiteX5" fmla="*/ 651456 w 1318975"/>
                <a:gd name="connsiteY5" fmla="*/ 457600 h 2243919"/>
                <a:gd name="connsiteX6" fmla="*/ 918676 w 1318975"/>
                <a:gd name="connsiteY6" fmla="*/ 995064 h 2243919"/>
                <a:gd name="connsiteX7" fmla="*/ 184310 w 1318975"/>
                <a:gd name="connsiteY7" fmla="*/ 1846585 h 2243919"/>
                <a:gd name="connsiteX8" fmla="*/ 568 w 1318975"/>
                <a:gd name="connsiteY8" fmla="*/ 2059652 h 2243919"/>
                <a:gd name="connsiteX9" fmla="*/ 213684 w 1318975"/>
                <a:gd name="connsiteY9" fmla="*/ 2243352 h 2243919"/>
                <a:gd name="connsiteX10" fmla="*/ 1315684 w 1318975"/>
                <a:gd name="connsiteY10" fmla="*/ 965696 h 2243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18975" h="2243919">
                  <a:moveTo>
                    <a:pt x="1315684" y="965696"/>
                  </a:moveTo>
                  <a:cubicBezTo>
                    <a:pt x="1292453" y="650890"/>
                    <a:pt x="1148876" y="363803"/>
                    <a:pt x="911483" y="156129"/>
                  </a:cubicBezTo>
                  <a:lnTo>
                    <a:pt x="1046217" y="0"/>
                  </a:lnTo>
                  <a:lnTo>
                    <a:pt x="485998" y="41354"/>
                  </a:lnTo>
                  <a:lnTo>
                    <a:pt x="527362" y="601443"/>
                  </a:lnTo>
                  <a:lnTo>
                    <a:pt x="651456" y="457600"/>
                  </a:lnTo>
                  <a:cubicBezTo>
                    <a:pt x="808370" y="595899"/>
                    <a:pt x="903239" y="786342"/>
                    <a:pt x="918676" y="995064"/>
                  </a:cubicBezTo>
                  <a:cubicBezTo>
                    <a:pt x="951047" y="1432287"/>
                    <a:pt x="621632" y="1814220"/>
                    <a:pt x="184310" y="1846585"/>
                  </a:cubicBezTo>
                  <a:cubicBezTo>
                    <a:pt x="74754" y="1854676"/>
                    <a:pt x="-7675" y="1950122"/>
                    <a:pt x="568" y="2059652"/>
                  </a:cubicBezTo>
                  <a:cubicBezTo>
                    <a:pt x="8812" y="2169183"/>
                    <a:pt x="104128" y="2251593"/>
                    <a:pt x="213684" y="2243352"/>
                  </a:cubicBezTo>
                  <a:cubicBezTo>
                    <a:pt x="869818" y="2194805"/>
                    <a:pt x="1364242" y="1621680"/>
                    <a:pt x="1315684" y="965696"/>
                  </a:cubicBez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DE019039-DF71-8AEB-E0CE-F41EE4E9FEBB}"/>
                </a:ext>
              </a:extLst>
            </p:cNvPr>
            <p:cNvSpPr/>
            <p:nvPr/>
          </p:nvSpPr>
          <p:spPr>
            <a:xfrm>
              <a:off x="5797594" y="5480501"/>
              <a:ext cx="385756" cy="385668"/>
            </a:xfrm>
            <a:custGeom>
              <a:avLst/>
              <a:gdLst>
                <a:gd name="connsiteX0" fmla="*/ 343804 w 343803"/>
                <a:gd name="connsiteY0" fmla="*/ 171863 h 343724"/>
                <a:gd name="connsiteX1" fmla="*/ 171902 w 343803"/>
                <a:gd name="connsiteY1" fmla="*/ 343725 h 343724"/>
                <a:gd name="connsiteX2" fmla="*/ 1 w 343803"/>
                <a:gd name="connsiteY2" fmla="*/ 171863 h 343724"/>
                <a:gd name="connsiteX3" fmla="*/ 171902 w 343803"/>
                <a:gd name="connsiteY3" fmla="*/ 1 h 343724"/>
                <a:gd name="connsiteX4" fmla="*/ 343804 w 343803"/>
                <a:gd name="connsiteY4" fmla="*/ 171863 h 34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3803" h="343724">
                  <a:moveTo>
                    <a:pt x="343804" y="171863"/>
                  </a:moveTo>
                  <a:cubicBezTo>
                    <a:pt x="343804" y="266780"/>
                    <a:pt x="266841" y="343725"/>
                    <a:pt x="171902" y="343725"/>
                  </a:cubicBezTo>
                  <a:cubicBezTo>
                    <a:pt x="76964" y="343725"/>
                    <a:pt x="1" y="266779"/>
                    <a:pt x="1" y="171863"/>
                  </a:cubicBezTo>
                  <a:cubicBezTo>
                    <a:pt x="1" y="76946"/>
                    <a:pt x="76964" y="1"/>
                    <a:pt x="171902" y="1"/>
                  </a:cubicBezTo>
                  <a:cubicBezTo>
                    <a:pt x="266841" y="1"/>
                    <a:pt x="343804" y="76947"/>
                    <a:pt x="343804" y="171863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8701F30-8828-5A3A-EF2E-2E73DBBF3977}"/>
                </a:ext>
              </a:extLst>
            </p:cNvPr>
            <p:cNvSpPr txBox="1"/>
            <p:nvPr/>
          </p:nvSpPr>
          <p:spPr>
            <a:xfrm>
              <a:off x="4261342" y="1310461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01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446B5B9-B288-623F-C0F7-2405A1A87771}"/>
                </a:ext>
              </a:extLst>
            </p:cNvPr>
            <p:cNvSpPr txBox="1"/>
            <p:nvPr/>
          </p:nvSpPr>
          <p:spPr>
            <a:xfrm>
              <a:off x="7106593" y="1120652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02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40800C0-7413-F365-7923-40EA8975D94B}"/>
                </a:ext>
              </a:extLst>
            </p:cNvPr>
            <p:cNvSpPr txBox="1"/>
            <p:nvPr/>
          </p:nvSpPr>
          <p:spPr>
            <a:xfrm>
              <a:off x="8254109" y="3526287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03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53D1246-E525-13DA-D93F-E511BA6A0A5C}"/>
                </a:ext>
              </a:extLst>
            </p:cNvPr>
            <p:cNvSpPr txBox="1"/>
            <p:nvPr/>
          </p:nvSpPr>
          <p:spPr>
            <a:xfrm>
              <a:off x="5793944" y="5504059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8ACF0AAD-2C37-B90D-6BA5-55FFBB63B599}"/>
                </a:ext>
              </a:extLst>
            </p:cNvPr>
            <p:cNvSpPr txBox="1"/>
            <p:nvPr/>
          </p:nvSpPr>
          <p:spPr>
            <a:xfrm>
              <a:off x="3548013" y="4010307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05</a:t>
              </a:r>
            </a:p>
          </p:txBody>
        </p:sp>
      </p:grpSp>
      <p:pic>
        <p:nvPicPr>
          <p:cNvPr id="21" name="Graphic 31" descr="Bullseye with solid fill">
            <a:extLst>
              <a:ext uri="{FF2B5EF4-FFF2-40B4-BE49-F238E27FC236}">
                <a16:creationId xmlns:a16="http://schemas.microsoft.com/office/drawing/2014/main" id="{E9D6C585-446C-0EA2-9D1F-212E5A332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76429" y="3095022"/>
            <a:ext cx="517337" cy="51733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B2954A1-B1E1-E712-3B62-6A70EE544C7D}"/>
              </a:ext>
            </a:extLst>
          </p:cNvPr>
          <p:cNvGrpSpPr/>
          <p:nvPr/>
        </p:nvGrpSpPr>
        <p:grpSpPr>
          <a:xfrm>
            <a:off x="7898602" y="863515"/>
            <a:ext cx="2926080" cy="1290153"/>
            <a:chOff x="8921977" y="1242150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8EB70D6-50D8-5E74-B38A-D3EC0B176B9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DC178A9-EA90-5901-7628-8A464499EC9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3EE0D07-15BC-0E29-C3C5-BD7893EC38F2}"/>
              </a:ext>
            </a:extLst>
          </p:cNvPr>
          <p:cNvGrpSpPr/>
          <p:nvPr/>
        </p:nvGrpSpPr>
        <p:grpSpPr>
          <a:xfrm>
            <a:off x="591159" y="1097094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7794FAC-D57C-E9B3-F853-4EE1E809C58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49528ED-FCB4-924B-F2F5-E24EF87040C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96D0296-593F-AD88-C563-3DB606A79CEB}"/>
              </a:ext>
            </a:extLst>
          </p:cNvPr>
          <p:cNvGrpSpPr/>
          <p:nvPr/>
        </p:nvGrpSpPr>
        <p:grpSpPr>
          <a:xfrm>
            <a:off x="8914879" y="3050486"/>
            <a:ext cx="2926080" cy="1290153"/>
            <a:chOff x="8921977" y="1242150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0D42ABA-4A6F-FBC3-FE8C-0464D84393B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CC2C3F9-9FE0-C568-155B-76049400F1E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697F82D-2A21-6D0F-9ED2-61A5FCD43C58}"/>
              </a:ext>
            </a:extLst>
          </p:cNvPr>
          <p:cNvGrpSpPr/>
          <p:nvPr/>
        </p:nvGrpSpPr>
        <p:grpSpPr>
          <a:xfrm>
            <a:off x="7495999" y="4733188"/>
            <a:ext cx="2926080" cy="1290153"/>
            <a:chOff x="8921977" y="1242150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6DFE5FC-5E7A-A221-8109-E1C9FC13D01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F260F11-5F83-D9B2-A0D6-F882AA0CBE9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D32D376-5C23-CC41-0A42-E68B2C03C62E}"/>
              </a:ext>
            </a:extLst>
          </p:cNvPr>
          <p:cNvGrpSpPr/>
          <p:nvPr/>
        </p:nvGrpSpPr>
        <p:grpSpPr>
          <a:xfrm>
            <a:off x="351041" y="3534506"/>
            <a:ext cx="2926080" cy="1290153"/>
            <a:chOff x="332936" y="2627766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FB0AB63-9EF9-0867-6149-57EBB0EF813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C7B81D9-6E3C-463A-8C00-0F30820582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1668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9522</TotalTime>
  <Words>472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Five-Arrows Converging Cycle – Slide Template</vt:lpstr>
      <vt:lpstr>Five-Arrows Converging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Five-Arrows Converging Cycle</dc:title>
  <dc:creator>PresentationGO.com</dc:creator>
  <dc:description>© Copyright PresentationGO.com - Do not distribute or sale without written permission.</dc:description>
  <cp:lastModifiedBy>Christophe Barroche</cp:lastModifiedBy>
  <cp:revision>54</cp:revision>
  <dcterms:created xsi:type="dcterms:W3CDTF">2014-11-26T05:14:11Z</dcterms:created>
  <dcterms:modified xsi:type="dcterms:W3CDTF">2025-09-10T16:18:18Z</dcterms:modified>
  <cp:category>Charts &amp; Diagrams</cp:category>
</cp:coreProperties>
</file>