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A7028-0625-588E-4469-802D2D36F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F6952-176F-4785-A479-EB2FE0A69F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7A61FD-AE2B-0D59-F5EE-8AAB3EECF7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755A7-AFC2-FD97-3506-087F95F1B1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40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e libre 11">
            <a:extLst>
              <a:ext uri="{FF2B5EF4-FFF2-40B4-BE49-F238E27FC236}">
                <a16:creationId xmlns:a16="http://schemas.microsoft.com/office/drawing/2014/main" id="{89493241-34E5-E58F-842D-BBF22936A3F9}"/>
              </a:ext>
            </a:extLst>
          </p:cNvPr>
          <p:cNvSpPr/>
          <p:nvPr/>
        </p:nvSpPr>
        <p:spPr>
          <a:xfrm>
            <a:off x="8535746" y="3565400"/>
            <a:ext cx="1437976" cy="995955"/>
          </a:xfrm>
          <a:custGeom>
            <a:avLst/>
            <a:gdLst>
              <a:gd name="connsiteX0" fmla="*/ 169778 w 799481"/>
              <a:gd name="connsiteY0" fmla="*/ 534544 h 534544"/>
              <a:gd name="connsiteX1" fmla="*/ 0 w 799481"/>
              <a:gd name="connsiteY1" fmla="*/ 486648 h 534544"/>
              <a:gd name="connsiteX2" fmla="*/ 552540 w 799481"/>
              <a:gd name="connsiteY2" fmla="*/ 9389 h 534544"/>
              <a:gd name="connsiteX3" fmla="*/ 799482 w 799481"/>
              <a:gd name="connsiteY3" fmla="*/ 0 h 534544"/>
              <a:gd name="connsiteX4" fmla="*/ 169778 w 799481"/>
              <a:gd name="connsiteY4" fmla="*/ 534544 h 534544"/>
              <a:gd name="connsiteX0" fmla="*/ 174574 w 799482"/>
              <a:gd name="connsiteY0" fmla="*/ 553728 h 553728"/>
              <a:gd name="connsiteX1" fmla="*/ 0 w 799482"/>
              <a:gd name="connsiteY1" fmla="*/ 486648 h 553728"/>
              <a:gd name="connsiteX2" fmla="*/ 552540 w 799482"/>
              <a:gd name="connsiteY2" fmla="*/ 9389 h 553728"/>
              <a:gd name="connsiteX3" fmla="*/ 799482 w 799482"/>
              <a:gd name="connsiteY3" fmla="*/ 0 h 553728"/>
              <a:gd name="connsiteX4" fmla="*/ 174574 w 799482"/>
              <a:gd name="connsiteY4" fmla="*/ 553728 h 553728"/>
              <a:gd name="connsiteX0" fmla="*/ 174574 w 799482"/>
              <a:gd name="connsiteY0" fmla="*/ 553728 h 553728"/>
              <a:gd name="connsiteX1" fmla="*/ 0 w 799482"/>
              <a:gd name="connsiteY1" fmla="*/ 486648 h 553728"/>
              <a:gd name="connsiteX2" fmla="*/ 552540 w 799482"/>
              <a:gd name="connsiteY2" fmla="*/ 9389 h 553728"/>
              <a:gd name="connsiteX3" fmla="*/ 799482 w 799482"/>
              <a:gd name="connsiteY3" fmla="*/ 0 h 553728"/>
              <a:gd name="connsiteX4" fmla="*/ 786610 w 799482"/>
              <a:gd name="connsiteY4" fmla="*/ 12893 h 553728"/>
              <a:gd name="connsiteX5" fmla="*/ 174574 w 799482"/>
              <a:gd name="connsiteY5" fmla="*/ 553728 h 553728"/>
              <a:gd name="connsiteX0" fmla="*/ 174574 w 799482"/>
              <a:gd name="connsiteY0" fmla="*/ 553728 h 553728"/>
              <a:gd name="connsiteX1" fmla="*/ 0 w 799482"/>
              <a:gd name="connsiteY1" fmla="*/ 486648 h 553728"/>
              <a:gd name="connsiteX2" fmla="*/ 552540 w 799482"/>
              <a:gd name="connsiteY2" fmla="*/ 9389 h 553728"/>
              <a:gd name="connsiteX3" fmla="*/ 799482 w 799482"/>
              <a:gd name="connsiteY3" fmla="*/ 0 h 553728"/>
              <a:gd name="connsiteX4" fmla="*/ 798600 w 799482"/>
              <a:gd name="connsiteY4" fmla="*/ 22485 h 553728"/>
              <a:gd name="connsiteX5" fmla="*/ 174574 w 799482"/>
              <a:gd name="connsiteY5" fmla="*/ 553728 h 55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9482" h="553728">
                <a:moveTo>
                  <a:pt x="174574" y="553728"/>
                </a:moveTo>
                <a:lnTo>
                  <a:pt x="0" y="486648"/>
                </a:lnTo>
                <a:lnTo>
                  <a:pt x="552540" y="9389"/>
                </a:lnTo>
                <a:lnTo>
                  <a:pt x="799482" y="0"/>
                </a:lnTo>
                <a:lnTo>
                  <a:pt x="798600" y="22485"/>
                </a:lnTo>
                <a:lnTo>
                  <a:pt x="174574" y="55372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7">
            <a:extLst>
              <a:ext uri="{FF2B5EF4-FFF2-40B4-BE49-F238E27FC236}">
                <a16:creationId xmlns:a16="http://schemas.microsoft.com/office/drawing/2014/main" id="{14208DD9-C9DF-4477-08F8-C1A2F5A3DCE2}"/>
              </a:ext>
            </a:extLst>
          </p:cNvPr>
          <p:cNvSpPr/>
          <p:nvPr/>
        </p:nvSpPr>
        <p:spPr>
          <a:xfrm>
            <a:off x="6502340" y="4440702"/>
            <a:ext cx="1108776" cy="1183055"/>
          </a:xfrm>
          <a:custGeom>
            <a:avLst/>
            <a:gdLst>
              <a:gd name="connsiteX0" fmla="*/ 33209 w 579283"/>
              <a:gd name="connsiteY0" fmla="*/ 628976 h 628975"/>
              <a:gd name="connsiteX1" fmla="*/ 0 w 579283"/>
              <a:gd name="connsiteY1" fmla="*/ 524339 h 628975"/>
              <a:gd name="connsiteX2" fmla="*/ 486331 w 579283"/>
              <a:gd name="connsiteY2" fmla="*/ 0 h 628975"/>
              <a:gd name="connsiteX3" fmla="*/ 579284 w 579283"/>
              <a:gd name="connsiteY3" fmla="*/ 47896 h 628975"/>
              <a:gd name="connsiteX4" fmla="*/ 33209 w 579283"/>
              <a:gd name="connsiteY4" fmla="*/ 628976 h 628975"/>
              <a:gd name="connsiteX0" fmla="*/ 27214 w 579284"/>
              <a:gd name="connsiteY0" fmla="*/ 657752 h 657752"/>
              <a:gd name="connsiteX1" fmla="*/ 0 w 579284"/>
              <a:gd name="connsiteY1" fmla="*/ 524339 h 657752"/>
              <a:gd name="connsiteX2" fmla="*/ 486331 w 579284"/>
              <a:gd name="connsiteY2" fmla="*/ 0 h 657752"/>
              <a:gd name="connsiteX3" fmla="*/ 579284 w 579284"/>
              <a:gd name="connsiteY3" fmla="*/ 47896 h 657752"/>
              <a:gd name="connsiteX4" fmla="*/ 27214 w 579284"/>
              <a:gd name="connsiteY4" fmla="*/ 657752 h 657752"/>
              <a:gd name="connsiteX0" fmla="*/ 27214 w 616454"/>
              <a:gd name="connsiteY0" fmla="*/ 657752 h 657752"/>
              <a:gd name="connsiteX1" fmla="*/ 0 w 616454"/>
              <a:gd name="connsiteY1" fmla="*/ 524339 h 657752"/>
              <a:gd name="connsiteX2" fmla="*/ 486331 w 616454"/>
              <a:gd name="connsiteY2" fmla="*/ 0 h 657752"/>
              <a:gd name="connsiteX3" fmla="*/ 616454 w 616454"/>
              <a:gd name="connsiteY3" fmla="*/ 51492 h 657752"/>
              <a:gd name="connsiteX4" fmla="*/ 27214 w 616454"/>
              <a:gd name="connsiteY4" fmla="*/ 657752 h 65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454" h="657752">
                <a:moveTo>
                  <a:pt x="27214" y="657752"/>
                </a:moveTo>
                <a:lnTo>
                  <a:pt x="0" y="524339"/>
                </a:lnTo>
                <a:lnTo>
                  <a:pt x="486331" y="0"/>
                </a:lnTo>
                <a:lnTo>
                  <a:pt x="616454" y="51492"/>
                </a:lnTo>
                <a:lnTo>
                  <a:pt x="27214" y="65775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6">
            <a:extLst>
              <a:ext uri="{FF2B5EF4-FFF2-40B4-BE49-F238E27FC236}">
                <a16:creationId xmlns:a16="http://schemas.microsoft.com/office/drawing/2014/main" id="{AC7D93A7-140D-8B75-B949-DF4AE2A3A359}"/>
              </a:ext>
            </a:extLst>
          </p:cNvPr>
          <p:cNvSpPr/>
          <p:nvPr/>
        </p:nvSpPr>
        <p:spPr>
          <a:xfrm>
            <a:off x="4431161" y="4894812"/>
            <a:ext cx="1040143" cy="692284"/>
          </a:xfrm>
          <a:custGeom>
            <a:avLst/>
            <a:gdLst>
              <a:gd name="connsiteX0" fmla="*/ 0 w 558049"/>
              <a:gd name="connsiteY0" fmla="*/ 76062 h 376501"/>
              <a:gd name="connsiteX1" fmla="*/ 89142 w 558049"/>
              <a:gd name="connsiteY1" fmla="*/ 0 h 376501"/>
              <a:gd name="connsiteX2" fmla="*/ 558049 w 558049"/>
              <a:gd name="connsiteY2" fmla="*/ 271865 h 376501"/>
              <a:gd name="connsiteX3" fmla="*/ 524298 w 558049"/>
              <a:gd name="connsiteY3" fmla="*/ 376501 h 376501"/>
              <a:gd name="connsiteX4" fmla="*/ 0 w 558049"/>
              <a:gd name="connsiteY4" fmla="*/ 76062 h 376501"/>
              <a:gd name="connsiteX0" fmla="*/ 0 w 558049"/>
              <a:gd name="connsiteY0" fmla="*/ 76062 h 376501"/>
              <a:gd name="connsiteX1" fmla="*/ 75904 w 558049"/>
              <a:gd name="connsiteY1" fmla="*/ 12368 h 376501"/>
              <a:gd name="connsiteX2" fmla="*/ 89142 w 558049"/>
              <a:gd name="connsiteY2" fmla="*/ 0 h 376501"/>
              <a:gd name="connsiteX3" fmla="*/ 558049 w 558049"/>
              <a:gd name="connsiteY3" fmla="*/ 271865 h 376501"/>
              <a:gd name="connsiteX4" fmla="*/ 524298 w 558049"/>
              <a:gd name="connsiteY4" fmla="*/ 376501 h 376501"/>
              <a:gd name="connsiteX5" fmla="*/ 0 w 558049"/>
              <a:gd name="connsiteY5" fmla="*/ 76062 h 376501"/>
              <a:gd name="connsiteX0" fmla="*/ 0 w 558049"/>
              <a:gd name="connsiteY0" fmla="*/ 76062 h 376501"/>
              <a:gd name="connsiteX1" fmla="*/ 65113 w 558049"/>
              <a:gd name="connsiteY1" fmla="*/ 9970 h 376501"/>
              <a:gd name="connsiteX2" fmla="*/ 89142 w 558049"/>
              <a:gd name="connsiteY2" fmla="*/ 0 h 376501"/>
              <a:gd name="connsiteX3" fmla="*/ 558049 w 558049"/>
              <a:gd name="connsiteY3" fmla="*/ 271865 h 376501"/>
              <a:gd name="connsiteX4" fmla="*/ 524298 w 558049"/>
              <a:gd name="connsiteY4" fmla="*/ 376501 h 376501"/>
              <a:gd name="connsiteX5" fmla="*/ 0 w 558049"/>
              <a:gd name="connsiteY5" fmla="*/ 76062 h 376501"/>
              <a:gd name="connsiteX0" fmla="*/ 0 w 558049"/>
              <a:gd name="connsiteY0" fmla="*/ 76062 h 376501"/>
              <a:gd name="connsiteX1" fmla="*/ 53123 w 558049"/>
              <a:gd name="connsiteY1" fmla="*/ 7571 h 376501"/>
              <a:gd name="connsiteX2" fmla="*/ 89142 w 558049"/>
              <a:gd name="connsiteY2" fmla="*/ 0 h 376501"/>
              <a:gd name="connsiteX3" fmla="*/ 558049 w 558049"/>
              <a:gd name="connsiteY3" fmla="*/ 271865 h 376501"/>
              <a:gd name="connsiteX4" fmla="*/ 524298 w 558049"/>
              <a:gd name="connsiteY4" fmla="*/ 376501 h 376501"/>
              <a:gd name="connsiteX5" fmla="*/ 0 w 558049"/>
              <a:gd name="connsiteY5" fmla="*/ 76062 h 376501"/>
              <a:gd name="connsiteX0" fmla="*/ 0 w 558049"/>
              <a:gd name="connsiteY0" fmla="*/ 76062 h 376501"/>
              <a:gd name="connsiteX1" fmla="*/ 15953 w 558049"/>
              <a:gd name="connsiteY1" fmla="*/ 54333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24298 w 558049"/>
              <a:gd name="connsiteY5" fmla="*/ 376501 h 376501"/>
              <a:gd name="connsiteX6" fmla="*/ 0 w 558049"/>
              <a:gd name="connsiteY6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24298 w 558049"/>
              <a:gd name="connsiteY5" fmla="*/ 376501 h 376501"/>
              <a:gd name="connsiteX6" fmla="*/ 0 w 558049"/>
              <a:gd name="connsiteY6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30334 w 558049"/>
              <a:gd name="connsiteY5" fmla="*/ 360084 h 376501"/>
              <a:gd name="connsiteX6" fmla="*/ 524298 w 558049"/>
              <a:gd name="connsiteY6" fmla="*/ 376501 h 376501"/>
              <a:gd name="connsiteX7" fmla="*/ 0 w 558049"/>
              <a:gd name="connsiteY7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47120 w 558049"/>
              <a:gd name="connsiteY5" fmla="*/ 364881 h 376501"/>
              <a:gd name="connsiteX6" fmla="*/ 524298 w 558049"/>
              <a:gd name="connsiteY6" fmla="*/ 376501 h 376501"/>
              <a:gd name="connsiteX7" fmla="*/ 0 w 558049"/>
              <a:gd name="connsiteY7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56713 w 558049"/>
              <a:gd name="connsiteY5" fmla="*/ 290541 h 376501"/>
              <a:gd name="connsiteX6" fmla="*/ 547120 w 558049"/>
              <a:gd name="connsiteY6" fmla="*/ 364881 h 376501"/>
              <a:gd name="connsiteX7" fmla="*/ 524298 w 558049"/>
              <a:gd name="connsiteY7" fmla="*/ 376501 h 376501"/>
              <a:gd name="connsiteX8" fmla="*/ 0 w 558049"/>
              <a:gd name="connsiteY8" fmla="*/ 76062 h 376501"/>
              <a:gd name="connsiteX0" fmla="*/ 0 w 577097"/>
              <a:gd name="connsiteY0" fmla="*/ 76062 h 376501"/>
              <a:gd name="connsiteX1" fmla="*/ 7560 w 577097"/>
              <a:gd name="connsiteY1" fmla="*/ 51935 h 376501"/>
              <a:gd name="connsiteX2" fmla="*/ 53123 w 577097"/>
              <a:gd name="connsiteY2" fmla="*/ 7571 h 376501"/>
              <a:gd name="connsiteX3" fmla="*/ 89142 w 577097"/>
              <a:gd name="connsiteY3" fmla="*/ 0 h 376501"/>
              <a:gd name="connsiteX4" fmla="*/ 558049 w 577097"/>
              <a:gd name="connsiteY4" fmla="*/ 271865 h 376501"/>
              <a:gd name="connsiteX5" fmla="*/ 577097 w 577097"/>
              <a:gd name="connsiteY5" fmla="*/ 289342 h 376501"/>
              <a:gd name="connsiteX6" fmla="*/ 547120 w 577097"/>
              <a:gd name="connsiteY6" fmla="*/ 364881 h 376501"/>
              <a:gd name="connsiteX7" fmla="*/ 524298 w 577097"/>
              <a:gd name="connsiteY7" fmla="*/ 376501 h 376501"/>
              <a:gd name="connsiteX8" fmla="*/ 0 w 577097"/>
              <a:gd name="connsiteY8" fmla="*/ 76062 h 376501"/>
              <a:gd name="connsiteX0" fmla="*/ 0 w 577097"/>
              <a:gd name="connsiteY0" fmla="*/ 76062 h 384894"/>
              <a:gd name="connsiteX1" fmla="*/ 7560 w 577097"/>
              <a:gd name="connsiteY1" fmla="*/ 51935 h 384894"/>
              <a:gd name="connsiteX2" fmla="*/ 53123 w 577097"/>
              <a:gd name="connsiteY2" fmla="*/ 7571 h 384894"/>
              <a:gd name="connsiteX3" fmla="*/ 89142 w 577097"/>
              <a:gd name="connsiteY3" fmla="*/ 0 h 384894"/>
              <a:gd name="connsiteX4" fmla="*/ 558049 w 577097"/>
              <a:gd name="connsiteY4" fmla="*/ 271865 h 384894"/>
              <a:gd name="connsiteX5" fmla="*/ 577097 w 577097"/>
              <a:gd name="connsiteY5" fmla="*/ 289342 h 384894"/>
              <a:gd name="connsiteX6" fmla="*/ 547120 w 577097"/>
              <a:gd name="connsiteY6" fmla="*/ 364881 h 384894"/>
              <a:gd name="connsiteX7" fmla="*/ 513507 w 577097"/>
              <a:gd name="connsiteY7" fmla="*/ 384894 h 384894"/>
              <a:gd name="connsiteX8" fmla="*/ 0 w 577097"/>
              <a:gd name="connsiteY8" fmla="*/ 76062 h 384894"/>
              <a:gd name="connsiteX0" fmla="*/ 0 w 578296"/>
              <a:gd name="connsiteY0" fmla="*/ 90450 h 384894"/>
              <a:gd name="connsiteX1" fmla="*/ 8759 w 578296"/>
              <a:gd name="connsiteY1" fmla="*/ 51935 h 384894"/>
              <a:gd name="connsiteX2" fmla="*/ 54322 w 578296"/>
              <a:gd name="connsiteY2" fmla="*/ 7571 h 384894"/>
              <a:gd name="connsiteX3" fmla="*/ 90341 w 578296"/>
              <a:gd name="connsiteY3" fmla="*/ 0 h 384894"/>
              <a:gd name="connsiteX4" fmla="*/ 559248 w 578296"/>
              <a:gd name="connsiteY4" fmla="*/ 271865 h 384894"/>
              <a:gd name="connsiteX5" fmla="*/ 578296 w 578296"/>
              <a:gd name="connsiteY5" fmla="*/ 289342 h 384894"/>
              <a:gd name="connsiteX6" fmla="*/ 548319 w 578296"/>
              <a:gd name="connsiteY6" fmla="*/ 364881 h 384894"/>
              <a:gd name="connsiteX7" fmla="*/ 514706 w 578296"/>
              <a:gd name="connsiteY7" fmla="*/ 384894 h 384894"/>
              <a:gd name="connsiteX8" fmla="*/ 0 w 578296"/>
              <a:gd name="connsiteY8" fmla="*/ 90450 h 384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296" h="384894">
                <a:moveTo>
                  <a:pt x="0" y="90450"/>
                </a:moveTo>
                <a:lnTo>
                  <a:pt x="8759" y="51935"/>
                </a:lnTo>
                <a:lnTo>
                  <a:pt x="54322" y="7571"/>
                </a:lnTo>
                <a:lnTo>
                  <a:pt x="90341" y="0"/>
                </a:lnTo>
                <a:lnTo>
                  <a:pt x="559248" y="271865"/>
                </a:lnTo>
                <a:lnTo>
                  <a:pt x="578296" y="289342"/>
                </a:lnTo>
                <a:lnTo>
                  <a:pt x="548319" y="364881"/>
                </a:lnTo>
                <a:lnTo>
                  <a:pt x="514706" y="384894"/>
                </a:lnTo>
                <a:lnTo>
                  <a:pt x="0" y="904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10">
            <a:extLst>
              <a:ext uri="{FF2B5EF4-FFF2-40B4-BE49-F238E27FC236}">
                <a16:creationId xmlns:a16="http://schemas.microsoft.com/office/drawing/2014/main" id="{8DADE660-4DA5-7702-F5CF-0EDEA25046B7}"/>
              </a:ext>
            </a:extLst>
          </p:cNvPr>
          <p:cNvSpPr/>
          <p:nvPr/>
        </p:nvSpPr>
        <p:spPr>
          <a:xfrm>
            <a:off x="2134356" y="4434707"/>
            <a:ext cx="1370126" cy="627107"/>
          </a:xfrm>
          <a:custGeom>
            <a:avLst/>
            <a:gdLst>
              <a:gd name="connsiteX0" fmla="*/ 0 w 731232"/>
              <a:gd name="connsiteY0" fmla="*/ 47556 h 331870"/>
              <a:gd name="connsiteX1" fmla="*/ 226664 w 731232"/>
              <a:gd name="connsiteY1" fmla="*/ 0 h 331870"/>
              <a:gd name="connsiteX2" fmla="*/ 731233 w 731232"/>
              <a:gd name="connsiteY2" fmla="*/ 255808 h 331870"/>
              <a:gd name="connsiteX3" fmla="*/ 569007 w 731232"/>
              <a:gd name="connsiteY3" fmla="*/ 331870 h 331870"/>
              <a:gd name="connsiteX4" fmla="*/ 0 w 731232"/>
              <a:gd name="connsiteY4" fmla="*/ 47556 h 331870"/>
              <a:gd name="connsiteX0" fmla="*/ 0 w 731233"/>
              <a:gd name="connsiteY0" fmla="*/ 47556 h 331870"/>
              <a:gd name="connsiteX1" fmla="*/ 102297 w 731233"/>
              <a:gd name="connsiteY1" fmla="*/ 24774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569007 w 731233"/>
              <a:gd name="connsiteY4" fmla="*/ 331870 h 331870"/>
              <a:gd name="connsiteX5" fmla="*/ 0 w 731233"/>
              <a:gd name="connsiteY5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569007 w 731233"/>
              <a:gd name="connsiteY4" fmla="*/ 331870 h 331870"/>
              <a:gd name="connsiteX5" fmla="*/ 0 w 731233"/>
              <a:gd name="connsiteY5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643056 w 731233"/>
              <a:gd name="connsiteY4" fmla="*/ 295753 h 331870"/>
              <a:gd name="connsiteX5" fmla="*/ 569007 w 731233"/>
              <a:gd name="connsiteY5" fmla="*/ 331870 h 331870"/>
              <a:gd name="connsiteX6" fmla="*/ 0 w 731233"/>
              <a:gd name="connsiteY6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676629 w 731233"/>
              <a:gd name="connsiteY4" fmla="*/ 324530 h 331870"/>
              <a:gd name="connsiteX5" fmla="*/ 569007 w 731233"/>
              <a:gd name="connsiteY5" fmla="*/ 331870 h 331870"/>
              <a:gd name="connsiteX6" fmla="*/ 0 w 731233"/>
              <a:gd name="connsiteY6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720992 w 731233"/>
              <a:gd name="connsiteY4" fmla="*/ 270574 h 331870"/>
              <a:gd name="connsiteX5" fmla="*/ 676629 w 731233"/>
              <a:gd name="connsiteY5" fmla="*/ 324530 h 331870"/>
              <a:gd name="connsiteX6" fmla="*/ 569007 w 731233"/>
              <a:gd name="connsiteY6" fmla="*/ 331870 h 331870"/>
              <a:gd name="connsiteX7" fmla="*/ 0 w 731233"/>
              <a:gd name="connsiteY7" fmla="*/ 47556 h 331870"/>
              <a:gd name="connsiteX0" fmla="*/ 0 w 754565"/>
              <a:gd name="connsiteY0" fmla="*/ 47556 h 331870"/>
              <a:gd name="connsiteX1" fmla="*/ 20764 w 754565"/>
              <a:gd name="connsiteY1" fmla="*/ 6788 h 331870"/>
              <a:gd name="connsiteX2" fmla="*/ 226664 w 754565"/>
              <a:gd name="connsiteY2" fmla="*/ 0 h 331870"/>
              <a:gd name="connsiteX3" fmla="*/ 731233 w 754565"/>
              <a:gd name="connsiteY3" fmla="*/ 255808 h 331870"/>
              <a:gd name="connsiteX4" fmla="*/ 754565 w 754565"/>
              <a:gd name="connsiteY4" fmla="*/ 265778 h 331870"/>
              <a:gd name="connsiteX5" fmla="*/ 676629 w 754565"/>
              <a:gd name="connsiteY5" fmla="*/ 324530 h 331870"/>
              <a:gd name="connsiteX6" fmla="*/ 569007 w 754565"/>
              <a:gd name="connsiteY6" fmla="*/ 331870 h 331870"/>
              <a:gd name="connsiteX7" fmla="*/ 0 w 754565"/>
              <a:gd name="connsiteY7" fmla="*/ 47556 h 331870"/>
              <a:gd name="connsiteX0" fmla="*/ 0 w 761759"/>
              <a:gd name="connsiteY0" fmla="*/ 63143 h 331870"/>
              <a:gd name="connsiteX1" fmla="*/ 27958 w 761759"/>
              <a:gd name="connsiteY1" fmla="*/ 6788 h 331870"/>
              <a:gd name="connsiteX2" fmla="*/ 233858 w 761759"/>
              <a:gd name="connsiteY2" fmla="*/ 0 h 331870"/>
              <a:gd name="connsiteX3" fmla="*/ 738427 w 761759"/>
              <a:gd name="connsiteY3" fmla="*/ 255808 h 331870"/>
              <a:gd name="connsiteX4" fmla="*/ 761759 w 761759"/>
              <a:gd name="connsiteY4" fmla="*/ 265778 h 331870"/>
              <a:gd name="connsiteX5" fmla="*/ 683823 w 761759"/>
              <a:gd name="connsiteY5" fmla="*/ 324530 h 331870"/>
              <a:gd name="connsiteX6" fmla="*/ 576201 w 761759"/>
              <a:gd name="connsiteY6" fmla="*/ 331870 h 331870"/>
              <a:gd name="connsiteX7" fmla="*/ 0 w 761759"/>
              <a:gd name="connsiteY7" fmla="*/ 63143 h 331870"/>
              <a:gd name="connsiteX0" fmla="*/ 0 w 761759"/>
              <a:gd name="connsiteY0" fmla="*/ 63143 h 348657"/>
              <a:gd name="connsiteX1" fmla="*/ 27958 w 761759"/>
              <a:gd name="connsiteY1" fmla="*/ 6788 h 348657"/>
              <a:gd name="connsiteX2" fmla="*/ 233858 w 761759"/>
              <a:gd name="connsiteY2" fmla="*/ 0 h 348657"/>
              <a:gd name="connsiteX3" fmla="*/ 738427 w 761759"/>
              <a:gd name="connsiteY3" fmla="*/ 255808 h 348657"/>
              <a:gd name="connsiteX4" fmla="*/ 761759 w 761759"/>
              <a:gd name="connsiteY4" fmla="*/ 265778 h 348657"/>
              <a:gd name="connsiteX5" fmla="*/ 683823 w 761759"/>
              <a:gd name="connsiteY5" fmla="*/ 324530 h 348657"/>
              <a:gd name="connsiteX6" fmla="*/ 570206 w 761759"/>
              <a:gd name="connsiteY6" fmla="*/ 348657 h 348657"/>
              <a:gd name="connsiteX7" fmla="*/ 0 w 761759"/>
              <a:gd name="connsiteY7" fmla="*/ 63143 h 348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1759" h="348657">
                <a:moveTo>
                  <a:pt x="0" y="63143"/>
                </a:moveTo>
                <a:lnTo>
                  <a:pt x="27958" y="6788"/>
                </a:lnTo>
                <a:lnTo>
                  <a:pt x="233858" y="0"/>
                </a:lnTo>
                <a:lnTo>
                  <a:pt x="738427" y="255808"/>
                </a:lnTo>
                <a:lnTo>
                  <a:pt x="761759" y="265778"/>
                </a:lnTo>
                <a:lnTo>
                  <a:pt x="683823" y="324530"/>
                </a:lnTo>
                <a:lnTo>
                  <a:pt x="570206" y="348657"/>
                </a:lnTo>
                <a:lnTo>
                  <a:pt x="0" y="6314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Ascending Path Timeline – Slide Template</a:t>
            </a:r>
          </a:p>
        </p:txBody>
      </p:sp>
      <p:sp>
        <p:nvSpPr>
          <p:cNvPr id="3" name="Forme libre 3">
            <a:extLst>
              <a:ext uri="{FF2B5EF4-FFF2-40B4-BE49-F238E27FC236}">
                <a16:creationId xmlns:a16="http://schemas.microsoft.com/office/drawing/2014/main" id="{F13A8C11-CED6-D52A-3333-BE8295D8956D}"/>
              </a:ext>
            </a:extLst>
          </p:cNvPr>
          <p:cNvSpPr/>
          <p:nvPr/>
        </p:nvSpPr>
        <p:spPr>
          <a:xfrm>
            <a:off x="9698707" y="902537"/>
            <a:ext cx="61440" cy="2584547"/>
          </a:xfrm>
          <a:custGeom>
            <a:avLst/>
            <a:gdLst>
              <a:gd name="connsiteX0" fmla="*/ 22796 w 34159"/>
              <a:gd name="connsiteY0" fmla="*/ 1403884 h 1436949"/>
              <a:gd name="connsiteX1" fmla="*/ 22796 w 34159"/>
              <a:gd name="connsiteY1" fmla="*/ 0 h 1436949"/>
              <a:gd name="connsiteX2" fmla="*/ 11363 w 34159"/>
              <a:gd name="connsiteY2" fmla="*/ 0 h 1436949"/>
              <a:gd name="connsiteX3" fmla="*/ 11363 w 34159"/>
              <a:gd name="connsiteY3" fmla="*/ 1403884 h 1436949"/>
              <a:gd name="connsiteX4" fmla="*/ 0 w 34159"/>
              <a:gd name="connsiteY4" fmla="*/ 1419872 h 1436949"/>
              <a:gd name="connsiteX5" fmla="*/ 17078 w 34159"/>
              <a:gd name="connsiteY5" fmla="*/ 1436949 h 1436949"/>
              <a:gd name="connsiteX6" fmla="*/ 34160 w 34159"/>
              <a:gd name="connsiteY6" fmla="*/ 1419872 h 1436949"/>
              <a:gd name="connsiteX7" fmla="*/ 22796 w 34159"/>
              <a:gd name="connsiteY7" fmla="*/ 1403884 h 1436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6949">
                <a:moveTo>
                  <a:pt x="22796" y="1403884"/>
                </a:moveTo>
                <a:lnTo>
                  <a:pt x="22796" y="0"/>
                </a:lnTo>
                <a:lnTo>
                  <a:pt x="11363" y="0"/>
                </a:lnTo>
                <a:lnTo>
                  <a:pt x="11363" y="1403884"/>
                </a:lnTo>
                <a:cubicBezTo>
                  <a:pt x="4765" y="1406266"/>
                  <a:pt x="0" y="1412457"/>
                  <a:pt x="0" y="1419872"/>
                </a:cubicBezTo>
                <a:cubicBezTo>
                  <a:pt x="0" y="1429261"/>
                  <a:pt x="7622" y="1436949"/>
                  <a:pt x="17078" y="1436949"/>
                </a:cubicBezTo>
                <a:cubicBezTo>
                  <a:pt x="26538" y="1436949"/>
                  <a:pt x="34160" y="1429329"/>
                  <a:pt x="34160" y="1419872"/>
                </a:cubicBezTo>
                <a:cubicBezTo>
                  <a:pt x="34160" y="1412457"/>
                  <a:pt x="29395" y="1406266"/>
                  <a:pt x="22796" y="1403884"/>
                </a:cubicBez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Forme libre 4">
            <a:extLst>
              <a:ext uri="{FF2B5EF4-FFF2-40B4-BE49-F238E27FC236}">
                <a16:creationId xmlns:a16="http://schemas.microsoft.com/office/drawing/2014/main" id="{3AC08C10-4043-BAEE-711D-E46E1A0298BA}"/>
              </a:ext>
            </a:extLst>
          </p:cNvPr>
          <p:cNvSpPr/>
          <p:nvPr/>
        </p:nvSpPr>
        <p:spPr>
          <a:xfrm>
            <a:off x="5376341" y="5383797"/>
            <a:ext cx="1185730" cy="223116"/>
          </a:xfrm>
          <a:custGeom>
            <a:avLst/>
            <a:gdLst>
              <a:gd name="connsiteX0" fmla="*/ 0 w 659238"/>
              <a:gd name="connsiteY0" fmla="*/ 104637 h 104636"/>
              <a:gd name="connsiteX1" fmla="*/ 33751 w 659238"/>
              <a:gd name="connsiteY1" fmla="*/ 0 h 104636"/>
              <a:gd name="connsiteX2" fmla="*/ 626029 w 659238"/>
              <a:gd name="connsiteY2" fmla="*/ 0 h 104636"/>
              <a:gd name="connsiteX3" fmla="*/ 659239 w 659238"/>
              <a:gd name="connsiteY3" fmla="*/ 104637 h 104636"/>
              <a:gd name="connsiteX4" fmla="*/ 0 w 659238"/>
              <a:gd name="connsiteY4" fmla="*/ 104637 h 104636"/>
              <a:gd name="connsiteX0" fmla="*/ 0 w 659239"/>
              <a:gd name="connsiteY0" fmla="*/ 104637 h 105006"/>
              <a:gd name="connsiteX1" fmla="*/ 33751 w 659239"/>
              <a:gd name="connsiteY1" fmla="*/ 0 h 105006"/>
              <a:gd name="connsiteX2" fmla="*/ 626029 w 659239"/>
              <a:gd name="connsiteY2" fmla="*/ 0 h 105006"/>
              <a:gd name="connsiteX3" fmla="*/ 659239 w 659239"/>
              <a:gd name="connsiteY3" fmla="*/ 104637 h 105006"/>
              <a:gd name="connsiteX4" fmla="*/ 22822 w 659239"/>
              <a:gd name="connsiteY4" fmla="*/ 105006 h 105006"/>
              <a:gd name="connsiteX5" fmla="*/ 0 w 659239"/>
              <a:gd name="connsiteY5" fmla="*/ 104637 h 105006"/>
              <a:gd name="connsiteX0" fmla="*/ 0 w 659239"/>
              <a:gd name="connsiteY0" fmla="*/ 104637 h 113399"/>
              <a:gd name="connsiteX1" fmla="*/ 33751 w 659239"/>
              <a:gd name="connsiteY1" fmla="*/ 0 h 113399"/>
              <a:gd name="connsiteX2" fmla="*/ 626029 w 659239"/>
              <a:gd name="connsiteY2" fmla="*/ 0 h 113399"/>
              <a:gd name="connsiteX3" fmla="*/ 659239 w 659239"/>
              <a:gd name="connsiteY3" fmla="*/ 104637 h 113399"/>
              <a:gd name="connsiteX4" fmla="*/ 19225 w 659239"/>
              <a:gd name="connsiteY4" fmla="*/ 113399 h 113399"/>
              <a:gd name="connsiteX5" fmla="*/ 0 w 659239"/>
              <a:gd name="connsiteY5" fmla="*/ 104637 h 113399"/>
              <a:gd name="connsiteX0" fmla="*/ 0 w 659239"/>
              <a:gd name="connsiteY0" fmla="*/ 104637 h 113399"/>
              <a:gd name="connsiteX1" fmla="*/ 33751 w 659239"/>
              <a:gd name="connsiteY1" fmla="*/ 0 h 113399"/>
              <a:gd name="connsiteX2" fmla="*/ 626029 w 659239"/>
              <a:gd name="connsiteY2" fmla="*/ 0 h 113399"/>
              <a:gd name="connsiteX3" fmla="*/ 659239 w 659239"/>
              <a:gd name="connsiteY3" fmla="*/ 104637 h 113399"/>
              <a:gd name="connsiteX4" fmla="*/ 622333 w 659239"/>
              <a:gd name="connsiteY4" fmla="*/ 107404 h 113399"/>
              <a:gd name="connsiteX5" fmla="*/ 19225 w 659239"/>
              <a:gd name="connsiteY5" fmla="*/ 113399 h 113399"/>
              <a:gd name="connsiteX6" fmla="*/ 0 w 659239"/>
              <a:gd name="connsiteY6" fmla="*/ 104637 h 113399"/>
              <a:gd name="connsiteX0" fmla="*/ 0 w 659239"/>
              <a:gd name="connsiteY0" fmla="*/ 104637 h 113979"/>
              <a:gd name="connsiteX1" fmla="*/ 33751 w 659239"/>
              <a:gd name="connsiteY1" fmla="*/ 0 h 113979"/>
              <a:gd name="connsiteX2" fmla="*/ 626029 w 659239"/>
              <a:gd name="connsiteY2" fmla="*/ 0 h 113979"/>
              <a:gd name="connsiteX3" fmla="*/ 659239 w 659239"/>
              <a:gd name="connsiteY3" fmla="*/ 104637 h 113979"/>
              <a:gd name="connsiteX4" fmla="*/ 622333 w 659239"/>
              <a:gd name="connsiteY4" fmla="*/ 107404 h 113979"/>
              <a:gd name="connsiteX5" fmla="*/ 19225 w 659239"/>
              <a:gd name="connsiteY5" fmla="*/ 113399 h 113979"/>
              <a:gd name="connsiteX6" fmla="*/ 0 w 659239"/>
              <a:gd name="connsiteY6" fmla="*/ 104637 h 113979"/>
              <a:gd name="connsiteX0" fmla="*/ 0 w 659239"/>
              <a:gd name="connsiteY0" fmla="*/ 104637 h 124048"/>
              <a:gd name="connsiteX1" fmla="*/ 33751 w 659239"/>
              <a:gd name="connsiteY1" fmla="*/ 0 h 124048"/>
              <a:gd name="connsiteX2" fmla="*/ 626029 w 659239"/>
              <a:gd name="connsiteY2" fmla="*/ 0 h 124048"/>
              <a:gd name="connsiteX3" fmla="*/ 659239 w 659239"/>
              <a:gd name="connsiteY3" fmla="*/ 104637 h 124048"/>
              <a:gd name="connsiteX4" fmla="*/ 625930 w 659239"/>
              <a:gd name="connsiteY4" fmla="*/ 119394 h 124048"/>
              <a:gd name="connsiteX5" fmla="*/ 19225 w 659239"/>
              <a:gd name="connsiteY5" fmla="*/ 113399 h 124048"/>
              <a:gd name="connsiteX6" fmla="*/ 0 w 659239"/>
              <a:gd name="connsiteY6" fmla="*/ 104637 h 124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239" h="124048">
                <a:moveTo>
                  <a:pt x="0" y="104637"/>
                </a:moveTo>
                <a:lnTo>
                  <a:pt x="33751" y="0"/>
                </a:lnTo>
                <a:lnTo>
                  <a:pt x="626029" y="0"/>
                </a:lnTo>
                <a:lnTo>
                  <a:pt x="659239" y="104637"/>
                </a:lnTo>
                <a:cubicBezTo>
                  <a:pt x="646937" y="105559"/>
                  <a:pt x="655018" y="135258"/>
                  <a:pt x="625930" y="119394"/>
                </a:cubicBezTo>
                <a:lnTo>
                  <a:pt x="19225" y="113399"/>
                </a:lnTo>
                <a:lnTo>
                  <a:pt x="0" y="10463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5">
            <a:extLst>
              <a:ext uri="{FF2B5EF4-FFF2-40B4-BE49-F238E27FC236}">
                <a16:creationId xmlns:a16="http://schemas.microsoft.com/office/drawing/2014/main" id="{DE10EEC1-65DD-403B-7D9C-501C1687C2E4}"/>
              </a:ext>
            </a:extLst>
          </p:cNvPr>
          <p:cNvSpPr/>
          <p:nvPr/>
        </p:nvSpPr>
        <p:spPr>
          <a:xfrm>
            <a:off x="3170731" y="4894812"/>
            <a:ext cx="1422922" cy="172718"/>
          </a:xfrm>
          <a:custGeom>
            <a:avLst/>
            <a:gdLst>
              <a:gd name="connsiteX0" fmla="*/ 0 w 791112"/>
              <a:gd name="connsiteY0" fmla="*/ 76062 h 76062"/>
              <a:gd name="connsiteX1" fmla="*/ 162226 w 791112"/>
              <a:gd name="connsiteY1" fmla="*/ 0 h 76062"/>
              <a:gd name="connsiteX2" fmla="*/ 791112 w 791112"/>
              <a:gd name="connsiteY2" fmla="*/ 0 h 76062"/>
              <a:gd name="connsiteX3" fmla="*/ 701970 w 791112"/>
              <a:gd name="connsiteY3" fmla="*/ 76062 h 76062"/>
              <a:gd name="connsiteX4" fmla="*/ 0 w 791112"/>
              <a:gd name="connsiteY4" fmla="*/ 76062 h 76062"/>
              <a:gd name="connsiteX0" fmla="*/ 0 w 791112"/>
              <a:gd name="connsiteY0" fmla="*/ 76062 h 76062"/>
              <a:gd name="connsiteX1" fmla="*/ 162226 w 791112"/>
              <a:gd name="connsiteY1" fmla="*/ 0 h 76062"/>
              <a:gd name="connsiteX2" fmla="*/ 791112 w 791112"/>
              <a:gd name="connsiteY2" fmla="*/ 0 h 76062"/>
              <a:gd name="connsiteX3" fmla="*/ 701970 w 791112"/>
              <a:gd name="connsiteY3" fmla="*/ 76062 h 76062"/>
              <a:gd name="connsiteX4" fmla="*/ 27286 w 791112"/>
              <a:gd name="connsiteY4" fmla="*/ 74717 h 76062"/>
              <a:gd name="connsiteX5" fmla="*/ 0 w 791112"/>
              <a:gd name="connsiteY5" fmla="*/ 76062 h 76062"/>
              <a:gd name="connsiteX0" fmla="*/ 0 w 791112"/>
              <a:gd name="connsiteY0" fmla="*/ 76062 h 90304"/>
              <a:gd name="connsiteX1" fmla="*/ 162226 w 791112"/>
              <a:gd name="connsiteY1" fmla="*/ 0 h 90304"/>
              <a:gd name="connsiteX2" fmla="*/ 791112 w 791112"/>
              <a:gd name="connsiteY2" fmla="*/ 0 h 90304"/>
              <a:gd name="connsiteX3" fmla="*/ 701970 w 791112"/>
              <a:gd name="connsiteY3" fmla="*/ 76062 h 90304"/>
              <a:gd name="connsiteX4" fmla="*/ 10500 w 791112"/>
              <a:gd name="connsiteY4" fmla="*/ 90304 h 90304"/>
              <a:gd name="connsiteX5" fmla="*/ 0 w 791112"/>
              <a:gd name="connsiteY5" fmla="*/ 76062 h 90304"/>
              <a:gd name="connsiteX0" fmla="*/ 0 w 791112"/>
              <a:gd name="connsiteY0" fmla="*/ 76062 h 90304"/>
              <a:gd name="connsiteX1" fmla="*/ 162226 w 791112"/>
              <a:gd name="connsiteY1" fmla="*/ 0 h 90304"/>
              <a:gd name="connsiteX2" fmla="*/ 791112 w 791112"/>
              <a:gd name="connsiteY2" fmla="*/ 0 h 90304"/>
              <a:gd name="connsiteX3" fmla="*/ 701970 w 791112"/>
              <a:gd name="connsiteY3" fmla="*/ 76062 h 90304"/>
              <a:gd name="connsiteX4" fmla="*/ 657972 w 791112"/>
              <a:gd name="connsiteY4" fmla="*/ 78314 h 90304"/>
              <a:gd name="connsiteX5" fmla="*/ 10500 w 791112"/>
              <a:gd name="connsiteY5" fmla="*/ 90304 h 90304"/>
              <a:gd name="connsiteX6" fmla="*/ 0 w 791112"/>
              <a:gd name="connsiteY6" fmla="*/ 76062 h 90304"/>
              <a:gd name="connsiteX0" fmla="*/ 0 w 791112"/>
              <a:gd name="connsiteY0" fmla="*/ 76062 h 90304"/>
              <a:gd name="connsiteX1" fmla="*/ 162226 w 791112"/>
              <a:gd name="connsiteY1" fmla="*/ 0 h 90304"/>
              <a:gd name="connsiteX2" fmla="*/ 791112 w 791112"/>
              <a:gd name="connsiteY2" fmla="*/ 0 h 90304"/>
              <a:gd name="connsiteX3" fmla="*/ 701970 w 791112"/>
              <a:gd name="connsiteY3" fmla="*/ 76062 h 90304"/>
              <a:gd name="connsiteX4" fmla="*/ 657972 w 791112"/>
              <a:gd name="connsiteY4" fmla="*/ 78314 h 90304"/>
              <a:gd name="connsiteX5" fmla="*/ 10500 w 791112"/>
              <a:gd name="connsiteY5" fmla="*/ 90304 h 90304"/>
              <a:gd name="connsiteX6" fmla="*/ 0 w 791112"/>
              <a:gd name="connsiteY6" fmla="*/ 76062 h 90304"/>
              <a:gd name="connsiteX0" fmla="*/ 0 w 791112"/>
              <a:gd name="connsiteY0" fmla="*/ 76062 h 96027"/>
              <a:gd name="connsiteX1" fmla="*/ 162226 w 791112"/>
              <a:gd name="connsiteY1" fmla="*/ 0 h 96027"/>
              <a:gd name="connsiteX2" fmla="*/ 791112 w 791112"/>
              <a:gd name="connsiteY2" fmla="*/ 0 h 96027"/>
              <a:gd name="connsiteX3" fmla="*/ 701970 w 791112"/>
              <a:gd name="connsiteY3" fmla="*/ 76062 h 96027"/>
              <a:gd name="connsiteX4" fmla="*/ 660370 w 791112"/>
              <a:gd name="connsiteY4" fmla="*/ 90304 h 96027"/>
              <a:gd name="connsiteX5" fmla="*/ 10500 w 791112"/>
              <a:gd name="connsiteY5" fmla="*/ 90304 h 96027"/>
              <a:gd name="connsiteX6" fmla="*/ 0 w 791112"/>
              <a:gd name="connsiteY6" fmla="*/ 76062 h 96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112" h="96027">
                <a:moveTo>
                  <a:pt x="0" y="76062"/>
                </a:moveTo>
                <a:lnTo>
                  <a:pt x="162226" y="0"/>
                </a:lnTo>
                <a:lnTo>
                  <a:pt x="791112" y="0"/>
                </a:lnTo>
                <a:lnTo>
                  <a:pt x="701970" y="76062"/>
                </a:lnTo>
                <a:cubicBezTo>
                  <a:pt x="687304" y="76813"/>
                  <a:pt x="705012" y="108737"/>
                  <a:pt x="660370" y="90304"/>
                </a:cubicBezTo>
                <a:lnTo>
                  <a:pt x="10500" y="90304"/>
                </a:lnTo>
                <a:lnTo>
                  <a:pt x="0" y="7606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8">
            <a:extLst>
              <a:ext uri="{FF2B5EF4-FFF2-40B4-BE49-F238E27FC236}">
                <a16:creationId xmlns:a16="http://schemas.microsoft.com/office/drawing/2014/main" id="{3E70B376-AB2F-70C7-D920-AB488325A8E9}"/>
              </a:ext>
            </a:extLst>
          </p:cNvPr>
          <p:cNvSpPr/>
          <p:nvPr/>
        </p:nvSpPr>
        <p:spPr>
          <a:xfrm>
            <a:off x="7377070" y="4440702"/>
            <a:ext cx="1464044" cy="114045"/>
          </a:xfrm>
          <a:custGeom>
            <a:avLst/>
            <a:gdLst>
              <a:gd name="connsiteX0" fmla="*/ 92953 w 813974"/>
              <a:gd name="connsiteY0" fmla="*/ 47896 h 47895"/>
              <a:gd name="connsiteX1" fmla="*/ 0 w 813974"/>
              <a:gd name="connsiteY1" fmla="*/ 0 h 47895"/>
              <a:gd name="connsiteX2" fmla="*/ 644197 w 813974"/>
              <a:gd name="connsiteY2" fmla="*/ 0 h 47895"/>
              <a:gd name="connsiteX3" fmla="*/ 813975 w 813974"/>
              <a:gd name="connsiteY3" fmla="*/ 47896 h 47895"/>
              <a:gd name="connsiteX4" fmla="*/ 92953 w 813974"/>
              <a:gd name="connsiteY4" fmla="*/ 47896 h 47895"/>
              <a:gd name="connsiteX0" fmla="*/ 92953 w 813975"/>
              <a:gd name="connsiteY0" fmla="*/ 47896 h 47896"/>
              <a:gd name="connsiteX1" fmla="*/ 0 w 813975"/>
              <a:gd name="connsiteY1" fmla="*/ 0 h 47896"/>
              <a:gd name="connsiteX2" fmla="*/ 644197 w 813975"/>
              <a:gd name="connsiteY2" fmla="*/ 0 h 47896"/>
              <a:gd name="connsiteX3" fmla="*/ 813975 w 813975"/>
              <a:gd name="connsiteY3" fmla="*/ 47896 h 47896"/>
              <a:gd name="connsiteX4" fmla="*/ 115479 w 813975"/>
              <a:gd name="connsiteY4" fmla="*/ 46620 h 47896"/>
              <a:gd name="connsiteX5" fmla="*/ 92953 w 813975"/>
              <a:gd name="connsiteY5" fmla="*/ 47896 h 47896"/>
              <a:gd name="connsiteX0" fmla="*/ 92953 w 813975"/>
              <a:gd name="connsiteY0" fmla="*/ 47896 h 62207"/>
              <a:gd name="connsiteX1" fmla="*/ 0 w 813975"/>
              <a:gd name="connsiteY1" fmla="*/ 0 h 62207"/>
              <a:gd name="connsiteX2" fmla="*/ 644197 w 813975"/>
              <a:gd name="connsiteY2" fmla="*/ 0 h 62207"/>
              <a:gd name="connsiteX3" fmla="*/ 813975 w 813975"/>
              <a:gd name="connsiteY3" fmla="*/ 47896 h 62207"/>
              <a:gd name="connsiteX4" fmla="*/ 117877 w 813975"/>
              <a:gd name="connsiteY4" fmla="*/ 62207 h 62207"/>
              <a:gd name="connsiteX5" fmla="*/ 92953 w 813975"/>
              <a:gd name="connsiteY5" fmla="*/ 47896 h 62207"/>
              <a:gd name="connsiteX0" fmla="*/ 92953 w 813975"/>
              <a:gd name="connsiteY0" fmla="*/ 47896 h 62207"/>
              <a:gd name="connsiteX1" fmla="*/ 0 w 813975"/>
              <a:gd name="connsiteY1" fmla="*/ 0 h 62207"/>
              <a:gd name="connsiteX2" fmla="*/ 644197 w 813975"/>
              <a:gd name="connsiteY2" fmla="*/ 0 h 62207"/>
              <a:gd name="connsiteX3" fmla="*/ 813975 w 813975"/>
              <a:gd name="connsiteY3" fmla="*/ 47896 h 62207"/>
              <a:gd name="connsiteX4" fmla="*/ 782136 w 813975"/>
              <a:gd name="connsiteY4" fmla="*/ 47819 h 62207"/>
              <a:gd name="connsiteX5" fmla="*/ 117877 w 813975"/>
              <a:gd name="connsiteY5" fmla="*/ 62207 h 62207"/>
              <a:gd name="connsiteX6" fmla="*/ 92953 w 813975"/>
              <a:gd name="connsiteY6" fmla="*/ 47896 h 62207"/>
              <a:gd name="connsiteX0" fmla="*/ 92953 w 813975"/>
              <a:gd name="connsiteY0" fmla="*/ 47896 h 63406"/>
              <a:gd name="connsiteX1" fmla="*/ 0 w 813975"/>
              <a:gd name="connsiteY1" fmla="*/ 0 h 63406"/>
              <a:gd name="connsiteX2" fmla="*/ 644197 w 813975"/>
              <a:gd name="connsiteY2" fmla="*/ 0 h 63406"/>
              <a:gd name="connsiteX3" fmla="*/ 813975 w 813975"/>
              <a:gd name="connsiteY3" fmla="*/ 47896 h 63406"/>
              <a:gd name="connsiteX4" fmla="*/ 801320 w 813975"/>
              <a:gd name="connsiteY4" fmla="*/ 63406 h 63406"/>
              <a:gd name="connsiteX5" fmla="*/ 117877 w 813975"/>
              <a:gd name="connsiteY5" fmla="*/ 62207 h 63406"/>
              <a:gd name="connsiteX6" fmla="*/ 92953 w 813975"/>
              <a:gd name="connsiteY6" fmla="*/ 47896 h 63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3975" h="63406">
                <a:moveTo>
                  <a:pt x="92953" y="47896"/>
                </a:moveTo>
                <a:lnTo>
                  <a:pt x="0" y="0"/>
                </a:lnTo>
                <a:lnTo>
                  <a:pt x="644197" y="0"/>
                </a:lnTo>
                <a:lnTo>
                  <a:pt x="813975" y="47896"/>
                </a:lnTo>
                <a:lnTo>
                  <a:pt x="801320" y="63406"/>
                </a:lnTo>
                <a:lnTo>
                  <a:pt x="117877" y="62207"/>
                </a:lnTo>
                <a:lnTo>
                  <a:pt x="92953" y="4789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9">
            <a:extLst>
              <a:ext uri="{FF2B5EF4-FFF2-40B4-BE49-F238E27FC236}">
                <a16:creationId xmlns:a16="http://schemas.microsoft.com/office/drawing/2014/main" id="{9D6B167D-1184-B8B4-0BB9-CF98D5AB6AB5}"/>
              </a:ext>
            </a:extLst>
          </p:cNvPr>
          <p:cNvSpPr/>
          <p:nvPr/>
        </p:nvSpPr>
        <p:spPr>
          <a:xfrm>
            <a:off x="838200" y="4434707"/>
            <a:ext cx="1716781" cy="120039"/>
          </a:xfrm>
          <a:custGeom>
            <a:avLst/>
            <a:gdLst>
              <a:gd name="connsiteX0" fmla="*/ 0 w 954490"/>
              <a:gd name="connsiteY0" fmla="*/ 47556 h 47555"/>
              <a:gd name="connsiteX1" fmla="*/ 304170 w 954490"/>
              <a:gd name="connsiteY1" fmla="*/ 0 h 47555"/>
              <a:gd name="connsiteX2" fmla="*/ 954491 w 954490"/>
              <a:gd name="connsiteY2" fmla="*/ 0 h 47555"/>
              <a:gd name="connsiteX3" fmla="*/ 727827 w 954490"/>
              <a:gd name="connsiteY3" fmla="*/ 47556 h 47555"/>
              <a:gd name="connsiteX4" fmla="*/ 0 w 954490"/>
              <a:gd name="connsiteY4" fmla="*/ 47556 h 47555"/>
              <a:gd name="connsiteX0" fmla="*/ 0 w 954491"/>
              <a:gd name="connsiteY0" fmla="*/ 47556 h 47556"/>
              <a:gd name="connsiteX1" fmla="*/ 304170 w 954491"/>
              <a:gd name="connsiteY1" fmla="*/ 0 h 47556"/>
              <a:gd name="connsiteX2" fmla="*/ 954491 w 954491"/>
              <a:gd name="connsiteY2" fmla="*/ 0 h 47556"/>
              <a:gd name="connsiteX3" fmla="*/ 727827 w 954491"/>
              <a:gd name="connsiteY3" fmla="*/ 47556 h 47556"/>
              <a:gd name="connsiteX4" fmla="*/ 44763 w 954491"/>
              <a:gd name="connsiteY4" fmla="*/ 46356 h 47556"/>
              <a:gd name="connsiteX5" fmla="*/ 0 w 954491"/>
              <a:gd name="connsiteY5" fmla="*/ 47556 h 47556"/>
              <a:gd name="connsiteX0" fmla="*/ 0 w 954491"/>
              <a:gd name="connsiteY0" fmla="*/ 47556 h 64341"/>
              <a:gd name="connsiteX1" fmla="*/ 304170 w 954491"/>
              <a:gd name="connsiteY1" fmla="*/ 0 h 64341"/>
              <a:gd name="connsiteX2" fmla="*/ 954491 w 954491"/>
              <a:gd name="connsiteY2" fmla="*/ 0 h 64341"/>
              <a:gd name="connsiteX3" fmla="*/ 727827 w 954491"/>
              <a:gd name="connsiteY3" fmla="*/ 47556 h 64341"/>
              <a:gd name="connsiteX4" fmla="*/ 20782 w 954491"/>
              <a:gd name="connsiteY4" fmla="*/ 64341 h 64341"/>
              <a:gd name="connsiteX5" fmla="*/ 0 w 954491"/>
              <a:gd name="connsiteY5" fmla="*/ 47556 h 64341"/>
              <a:gd name="connsiteX0" fmla="*/ 0 w 954491"/>
              <a:gd name="connsiteY0" fmla="*/ 47556 h 64341"/>
              <a:gd name="connsiteX1" fmla="*/ 304170 w 954491"/>
              <a:gd name="connsiteY1" fmla="*/ 0 h 64341"/>
              <a:gd name="connsiteX2" fmla="*/ 954491 w 954491"/>
              <a:gd name="connsiteY2" fmla="*/ 0 h 64341"/>
              <a:gd name="connsiteX3" fmla="*/ 727827 w 954491"/>
              <a:gd name="connsiteY3" fmla="*/ 47556 h 64341"/>
              <a:gd name="connsiteX4" fmla="*/ 704226 w 954491"/>
              <a:gd name="connsiteY4" fmla="*/ 46356 h 64341"/>
              <a:gd name="connsiteX5" fmla="*/ 20782 w 954491"/>
              <a:gd name="connsiteY5" fmla="*/ 64341 h 64341"/>
              <a:gd name="connsiteX6" fmla="*/ 0 w 954491"/>
              <a:gd name="connsiteY6" fmla="*/ 47556 h 64341"/>
              <a:gd name="connsiteX0" fmla="*/ 0 w 954491"/>
              <a:gd name="connsiteY0" fmla="*/ 47556 h 66739"/>
              <a:gd name="connsiteX1" fmla="*/ 304170 w 954491"/>
              <a:gd name="connsiteY1" fmla="*/ 0 h 66739"/>
              <a:gd name="connsiteX2" fmla="*/ 954491 w 954491"/>
              <a:gd name="connsiteY2" fmla="*/ 0 h 66739"/>
              <a:gd name="connsiteX3" fmla="*/ 727827 w 954491"/>
              <a:gd name="connsiteY3" fmla="*/ 47556 h 66739"/>
              <a:gd name="connsiteX4" fmla="*/ 725809 w 954491"/>
              <a:gd name="connsiteY4" fmla="*/ 66739 h 66739"/>
              <a:gd name="connsiteX5" fmla="*/ 20782 w 954491"/>
              <a:gd name="connsiteY5" fmla="*/ 64341 h 66739"/>
              <a:gd name="connsiteX6" fmla="*/ 0 w 954491"/>
              <a:gd name="connsiteY6" fmla="*/ 47556 h 66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4491" h="66739">
                <a:moveTo>
                  <a:pt x="0" y="47556"/>
                </a:moveTo>
                <a:lnTo>
                  <a:pt x="304170" y="0"/>
                </a:lnTo>
                <a:lnTo>
                  <a:pt x="954491" y="0"/>
                </a:lnTo>
                <a:lnTo>
                  <a:pt x="727827" y="47556"/>
                </a:lnTo>
                <a:lnTo>
                  <a:pt x="725809" y="66739"/>
                </a:lnTo>
                <a:lnTo>
                  <a:pt x="20782" y="64341"/>
                </a:lnTo>
                <a:lnTo>
                  <a:pt x="0" y="4755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2">
            <a:extLst>
              <a:ext uri="{FF2B5EF4-FFF2-40B4-BE49-F238E27FC236}">
                <a16:creationId xmlns:a16="http://schemas.microsoft.com/office/drawing/2014/main" id="{F946281F-CA58-C0BC-910A-14A8FB93DEB1}"/>
              </a:ext>
            </a:extLst>
          </p:cNvPr>
          <p:cNvSpPr/>
          <p:nvPr/>
        </p:nvSpPr>
        <p:spPr>
          <a:xfrm>
            <a:off x="838128" y="3565400"/>
            <a:ext cx="10515600" cy="2106696"/>
          </a:xfrm>
          <a:custGeom>
            <a:avLst/>
            <a:gdLst>
              <a:gd name="connsiteX0" fmla="*/ 5079142 w 5846434"/>
              <a:gd name="connsiteY0" fmla="*/ 0 h 1171275"/>
              <a:gd name="connsiteX1" fmla="*/ 4449438 w 5846434"/>
              <a:gd name="connsiteY1" fmla="*/ 534544 h 1171275"/>
              <a:gd name="connsiteX2" fmla="*/ 3728416 w 5846434"/>
              <a:gd name="connsiteY2" fmla="*/ 534544 h 1171275"/>
              <a:gd name="connsiteX3" fmla="*/ 3182341 w 5846434"/>
              <a:gd name="connsiteY3" fmla="*/ 1115624 h 1171275"/>
              <a:gd name="connsiteX4" fmla="*/ 2523103 w 5846434"/>
              <a:gd name="connsiteY4" fmla="*/ 1115624 h 1171275"/>
              <a:gd name="connsiteX5" fmla="*/ 1998804 w 5846434"/>
              <a:gd name="connsiteY5" fmla="*/ 815185 h 1171275"/>
              <a:gd name="connsiteX6" fmla="*/ 1296834 w 5846434"/>
              <a:gd name="connsiteY6" fmla="*/ 815185 h 1171275"/>
              <a:gd name="connsiteX7" fmla="*/ 727827 w 5846434"/>
              <a:gd name="connsiteY7" fmla="*/ 530871 h 1171275"/>
              <a:gd name="connsiteX8" fmla="*/ 0 w 5846434"/>
              <a:gd name="connsiteY8" fmla="*/ 530871 h 1171275"/>
              <a:gd name="connsiteX9" fmla="*/ 15855 w 5846434"/>
              <a:gd name="connsiteY9" fmla="*/ 592781 h 1171275"/>
              <a:gd name="connsiteX10" fmla="*/ 723132 w 5846434"/>
              <a:gd name="connsiteY10" fmla="*/ 592781 h 1171275"/>
              <a:gd name="connsiteX11" fmla="*/ 1289145 w 5846434"/>
              <a:gd name="connsiteY11" fmla="*/ 873967 h 1171275"/>
              <a:gd name="connsiteX12" fmla="*/ 1985740 w 5846434"/>
              <a:gd name="connsiteY12" fmla="*/ 873967 h 1171275"/>
              <a:gd name="connsiteX13" fmla="*/ 2507656 w 5846434"/>
              <a:gd name="connsiteY13" fmla="*/ 1171276 h 1171275"/>
              <a:gd name="connsiteX14" fmla="*/ 3208334 w 5846434"/>
              <a:gd name="connsiteY14" fmla="*/ 1171276 h 1171275"/>
              <a:gd name="connsiteX15" fmla="*/ 3752843 w 5846434"/>
              <a:gd name="connsiteY15" fmla="*/ 596455 h 1171275"/>
              <a:gd name="connsiteX16" fmla="*/ 4466380 w 5846434"/>
              <a:gd name="connsiteY16" fmla="*/ 596455 h 1171275"/>
              <a:gd name="connsiteX17" fmla="*/ 5093226 w 5846434"/>
              <a:gd name="connsiteY17" fmla="*/ 67898 h 1171275"/>
              <a:gd name="connsiteX18" fmla="*/ 5829014 w 5846434"/>
              <a:gd name="connsiteY18" fmla="*/ 67898 h 1171275"/>
              <a:gd name="connsiteX19" fmla="*/ 5846434 w 5846434"/>
              <a:gd name="connsiteY19" fmla="*/ 0 h 1171275"/>
              <a:gd name="connsiteX20" fmla="*/ 5079142 w 5846434"/>
              <a:gd name="connsiteY20" fmla="*/ 0 h 1171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46434" h="1171275">
                <a:moveTo>
                  <a:pt x="5079142" y="0"/>
                </a:moveTo>
                <a:lnTo>
                  <a:pt x="4449438" y="534544"/>
                </a:lnTo>
                <a:lnTo>
                  <a:pt x="3728416" y="534544"/>
                </a:lnTo>
                <a:lnTo>
                  <a:pt x="3182341" y="1115624"/>
                </a:lnTo>
                <a:lnTo>
                  <a:pt x="2523103" y="1115624"/>
                </a:lnTo>
                <a:lnTo>
                  <a:pt x="1998804" y="815185"/>
                </a:lnTo>
                <a:lnTo>
                  <a:pt x="1296834" y="815185"/>
                </a:lnTo>
                <a:lnTo>
                  <a:pt x="727827" y="530871"/>
                </a:lnTo>
                <a:lnTo>
                  <a:pt x="0" y="530871"/>
                </a:lnTo>
                <a:lnTo>
                  <a:pt x="15855" y="592781"/>
                </a:lnTo>
                <a:lnTo>
                  <a:pt x="723132" y="592781"/>
                </a:lnTo>
                <a:lnTo>
                  <a:pt x="1289145" y="873967"/>
                </a:lnTo>
                <a:lnTo>
                  <a:pt x="1985740" y="873967"/>
                </a:lnTo>
                <a:lnTo>
                  <a:pt x="2507656" y="1171276"/>
                </a:lnTo>
                <a:lnTo>
                  <a:pt x="3208334" y="1171276"/>
                </a:lnTo>
                <a:lnTo>
                  <a:pt x="3752843" y="596455"/>
                </a:lnTo>
                <a:lnTo>
                  <a:pt x="4466380" y="596455"/>
                </a:lnTo>
                <a:lnTo>
                  <a:pt x="5093226" y="67898"/>
                </a:lnTo>
                <a:lnTo>
                  <a:pt x="5829014" y="67898"/>
                </a:lnTo>
                <a:lnTo>
                  <a:pt x="5846434" y="0"/>
                </a:lnTo>
                <a:lnTo>
                  <a:pt x="507914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3">
            <a:extLst>
              <a:ext uri="{FF2B5EF4-FFF2-40B4-BE49-F238E27FC236}">
                <a16:creationId xmlns:a16="http://schemas.microsoft.com/office/drawing/2014/main" id="{F1946A07-2430-E6D0-E99C-35A85E7BE25F}"/>
              </a:ext>
            </a:extLst>
          </p:cNvPr>
          <p:cNvSpPr/>
          <p:nvPr/>
        </p:nvSpPr>
        <p:spPr>
          <a:xfrm>
            <a:off x="7468619" y="1769029"/>
            <a:ext cx="61440" cy="2588340"/>
          </a:xfrm>
          <a:custGeom>
            <a:avLst/>
            <a:gdLst>
              <a:gd name="connsiteX0" fmla="*/ 11363 w 34159"/>
              <a:gd name="connsiteY0" fmla="*/ 0 h 1439058"/>
              <a:gd name="connsiteX1" fmla="*/ 11363 w 34159"/>
              <a:gd name="connsiteY1" fmla="*/ 1405993 h 1439058"/>
              <a:gd name="connsiteX2" fmla="*/ 0 w 34159"/>
              <a:gd name="connsiteY2" fmla="*/ 1421982 h 1439058"/>
              <a:gd name="connsiteX3" fmla="*/ 17078 w 34159"/>
              <a:gd name="connsiteY3" fmla="*/ 1439058 h 1439058"/>
              <a:gd name="connsiteX4" fmla="*/ 34160 w 34159"/>
              <a:gd name="connsiteY4" fmla="*/ 1421982 h 1439058"/>
              <a:gd name="connsiteX5" fmla="*/ 22796 w 34159"/>
              <a:gd name="connsiteY5" fmla="*/ 1405993 h 1439058"/>
              <a:gd name="connsiteX6" fmla="*/ 22796 w 34159"/>
              <a:gd name="connsiteY6" fmla="*/ 0 h 1439058"/>
              <a:gd name="connsiteX7" fmla="*/ 11363 w 34159"/>
              <a:gd name="connsiteY7" fmla="*/ 0 h 14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8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78" y="1439058"/>
                </a:cubicBezTo>
                <a:cubicBezTo>
                  <a:pt x="26538" y="1439058"/>
                  <a:pt x="34160" y="1431438"/>
                  <a:pt x="34160" y="1421982"/>
                </a:cubicBezTo>
                <a:cubicBezTo>
                  <a:pt x="34160" y="1414566"/>
                  <a:pt x="29395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4">
            <a:extLst>
              <a:ext uri="{FF2B5EF4-FFF2-40B4-BE49-F238E27FC236}">
                <a16:creationId xmlns:a16="http://schemas.microsoft.com/office/drawing/2014/main" id="{599B66F7-419E-230F-3256-4E63D3A4321F}"/>
              </a:ext>
            </a:extLst>
          </p:cNvPr>
          <p:cNvSpPr/>
          <p:nvPr/>
        </p:nvSpPr>
        <p:spPr>
          <a:xfrm>
            <a:off x="5413548" y="2704537"/>
            <a:ext cx="61440" cy="2588338"/>
          </a:xfrm>
          <a:custGeom>
            <a:avLst/>
            <a:gdLst>
              <a:gd name="connsiteX0" fmla="*/ 11363 w 34159"/>
              <a:gd name="connsiteY0" fmla="*/ 0 h 1439057"/>
              <a:gd name="connsiteX1" fmla="*/ 11363 w 34159"/>
              <a:gd name="connsiteY1" fmla="*/ 1405993 h 1439057"/>
              <a:gd name="connsiteX2" fmla="*/ 0 w 34159"/>
              <a:gd name="connsiteY2" fmla="*/ 1421982 h 1439057"/>
              <a:gd name="connsiteX3" fmla="*/ 17081 w 34159"/>
              <a:gd name="connsiteY3" fmla="*/ 1439058 h 1439057"/>
              <a:gd name="connsiteX4" fmla="*/ 34160 w 34159"/>
              <a:gd name="connsiteY4" fmla="*/ 1421982 h 1439057"/>
              <a:gd name="connsiteX5" fmla="*/ 22796 w 34159"/>
              <a:gd name="connsiteY5" fmla="*/ 1405993 h 1439057"/>
              <a:gd name="connsiteX6" fmla="*/ 22796 w 34159"/>
              <a:gd name="connsiteY6" fmla="*/ 0 h 1439057"/>
              <a:gd name="connsiteX7" fmla="*/ 11363 w 34159"/>
              <a:gd name="connsiteY7" fmla="*/ 0 h 143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7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81" y="1439058"/>
                </a:cubicBezTo>
                <a:cubicBezTo>
                  <a:pt x="26538" y="1439058"/>
                  <a:pt x="34160" y="1431438"/>
                  <a:pt x="34160" y="1421982"/>
                </a:cubicBezTo>
                <a:cubicBezTo>
                  <a:pt x="34160" y="1414566"/>
                  <a:pt x="29398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 15">
            <a:extLst>
              <a:ext uri="{FF2B5EF4-FFF2-40B4-BE49-F238E27FC236}">
                <a16:creationId xmlns:a16="http://schemas.microsoft.com/office/drawing/2014/main" id="{8676AC7E-3F35-72E7-5D21-7336C4D58D99}"/>
              </a:ext>
            </a:extLst>
          </p:cNvPr>
          <p:cNvSpPr/>
          <p:nvPr/>
        </p:nvSpPr>
        <p:spPr>
          <a:xfrm>
            <a:off x="3399724" y="2204294"/>
            <a:ext cx="61440" cy="2588340"/>
          </a:xfrm>
          <a:custGeom>
            <a:avLst/>
            <a:gdLst>
              <a:gd name="connsiteX0" fmla="*/ 11363 w 34159"/>
              <a:gd name="connsiteY0" fmla="*/ 0 h 1439058"/>
              <a:gd name="connsiteX1" fmla="*/ 11363 w 34159"/>
              <a:gd name="connsiteY1" fmla="*/ 1405993 h 1439058"/>
              <a:gd name="connsiteX2" fmla="*/ 0 w 34159"/>
              <a:gd name="connsiteY2" fmla="*/ 1421982 h 1439058"/>
              <a:gd name="connsiteX3" fmla="*/ 17081 w 34159"/>
              <a:gd name="connsiteY3" fmla="*/ 1439058 h 1439058"/>
              <a:gd name="connsiteX4" fmla="*/ 34160 w 34159"/>
              <a:gd name="connsiteY4" fmla="*/ 1421982 h 1439058"/>
              <a:gd name="connsiteX5" fmla="*/ 22796 w 34159"/>
              <a:gd name="connsiteY5" fmla="*/ 1405993 h 1439058"/>
              <a:gd name="connsiteX6" fmla="*/ 22796 w 34159"/>
              <a:gd name="connsiteY6" fmla="*/ 0 h 1439058"/>
              <a:gd name="connsiteX7" fmla="*/ 11363 w 34159"/>
              <a:gd name="connsiteY7" fmla="*/ 0 h 14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8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81" y="1439058"/>
                </a:cubicBezTo>
                <a:cubicBezTo>
                  <a:pt x="26541" y="1439058"/>
                  <a:pt x="34160" y="1431438"/>
                  <a:pt x="34160" y="1421982"/>
                </a:cubicBezTo>
                <a:cubicBezTo>
                  <a:pt x="34160" y="1414566"/>
                  <a:pt x="29398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6">
            <a:extLst>
              <a:ext uri="{FF2B5EF4-FFF2-40B4-BE49-F238E27FC236}">
                <a16:creationId xmlns:a16="http://schemas.microsoft.com/office/drawing/2014/main" id="{61537B76-0F0C-FCBF-E02E-753FBA9BF1F8}"/>
              </a:ext>
            </a:extLst>
          </p:cNvPr>
          <p:cNvSpPr/>
          <p:nvPr/>
        </p:nvSpPr>
        <p:spPr>
          <a:xfrm>
            <a:off x="1255311" y="1750797"/>
            <a:ext cx="61440" cy="2588340"/>
          </a:xfrm>
          <a:custGeom>
            <a:avLst/>
            <a:gdLst>
              <a:gd name="connsiteX0" fmla="*/ 11363 w 34159"/>
              <a:gd name="connsiteY0" fmla="*/ 0 h 1439058"/>
              <a:gd name="connsiteX1" fmla="*/ 11363 w 34159"/>
              <a:gd name="connsiteY1" fmla="*/ 1405993 h 1439058"/>
              <a:gd name="connsiteX2" fmla="*/ 0 w 34159"/>
              <a:gd name="connsiteY2" fmla="*/ 1421982 h 1439058"/>
              <a:gd name="connsiteX3" fmla="*/ 17081 w 34159"/>
              <a:gd name="connsiteY3" fmla="*/ 1439058 h 1439058"/>
              <a:gd name="connsiteX4" fmla="*/ 34160 w 34159"/>
              <a:gd name="connsiteY4" fmla="*/ 1421982 h 1439058"/>
              <a:gd name="connsiteX5" fmla="*/ 22796 w 34159"/>
              <a:gd name="connsiteY5" fmla="*/ 1405993 h 1439058"/>
              <a:gd name="connsiteX6" fmla="*/ 22796 w 34159"/>
              <a:gd name="connsiteY6" fmla="*/ 0 h 1439058"/>
              <a:gd name="connsiteX7" fmla="*/ 11363 w 34159"/>
              <a:gd name="connsiteY7" fmla="*/ 0 h 14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8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81" y="1439058"/>
                </a:cubicBezTo>
                <a:cubicBezTo>
                  <a:pt x="26538" y="1439058"/>
                  <a:pt x="34160" y="1431438"/>
                  <a:pt x="34160" y="1421982"/>
                </a:cubicBezTo>
                <a:cubicBezTo>
                  <a:pt x="34160" y="1414566"/>
                  <a:pt x="29398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ZoneTexte 2">
            <a:extLst>
              <a:ext uri="{FF2B5EF4-FFF2-40B4-BE49-F238E27FC236}">
                <a16:creationId xmlns:a16="http://schemas.microsoft.com/office/drawing/2014/main" id="{3061AC8D-6F96-2E39-FA6A-74261F49F080}"/>
              </a:ext>
            </a:extLst>
          </p:cNvPr>
          <p:cNvSpPr txBox="1"/>
          <p:nvPr/>
        </p:nvSpPr>
        <p:spPr>
          <a:xfrm>
            <a:off x="1324581" y="1750797"/>
            <a:ext cx="101822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3200" b="1" dirty="0">
                <a:solidFill>
                  <a:schemeClr val="accent5"/>
                </a:solidFill>
              </a:rPr>
              <a:t>2020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AAA768B-41E2-6C89-4594-FC61007399B0}"/>
              </a:ext>
            </a:extLst>
          </p:cNvPr>
          <p:cNvSpPr txBox="1"/>
          <p:nvPr/>
        </p:nvSpPr>
        <p:spPr>
          <a:xfrm>
            <a:off x="3468994" y="2204294"/>
            <a:ext cx="101822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3200" b="1" dirty="0">
                <a:solidFill>
                  <a:schemeClr val="accent2"/>
                </a:solidFill>
              </a:rPr>
              <a:t>2022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A3EFDDC-4D83-38FD-5B2C-EC57488142D1}"/>
              </a:ext>
            </a:extLst>
          </p:cNvPr>
          <p:cNvSpPr txBox="1"/>
          <p:nvPr/>
        </p:nvSpPr>
        <p:spPr>
          <a:xfrm>
            <a:off x="5482818" y="2704537"/>
            <a:ext cx="101822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3200" b="1" dirty="0">
                <a:solidFill>
                  <a:schemeClr val="accent4"/>
                </a:solidFill>
              </a:rPr>
              <a:t>2024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EDE21EC-B636-4ACD-E1DD-25EFCC226AEA}"/>
              </a:ext>
            </a:extLst>
          </p:cNvPr>
          <p:cNvSpPr txBox="1"/>
          <p:nvPr/>
        </p:nvSpPr>
        <p:spPr>
          <a:xfrm>
            <a:off x="7537889" y="1769029"/>
            <a:ext cx="101822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3200" b="1" dirty="0">
                <a:solidFill>
                  <a:schemeClr val="accent1"/>
                </a:solidFill>
              </a:rPr>
              <a:t>2026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8DBE6CC-E26C-F238-7BEB-FB9DE5B479DE}"/>
              </a:ext>
            </a:extLst>
          </p:cNvPr>
          <p:cNvSpPr txBox="1"/>
          <p:nvPr/>
        </p:nvSpPr>
        <p:spPr>
          <a:xfrm>
            <a:off x="9767977" y="902537"/>
            <a:ext cx="101822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3200" b="1" dirty="0">
                <a:solidFill>
                  <a:schemeClr val="accent6"/>
                </a:solidFill>
              </a:rPr>
              <a:t>2028</a:t>
            </a:r>
          </a:p>
        </p:txBody>
      </p:sp>
      <p:grpSp>
        <p:nvGrpSpPr>
          <p:cNvPr id="22" name="Group 35">
            <a:extLst>
              <a:ext uri="{FF2B5EF4-FFF2-40B4-BE49-F238E27FC236}">
                <a16:creationId xmlns:a16="http://schemas.microsoft.com/office/drawing/2014/main" id="{CD3F1B4B-4F5B-E9F2-7E44-8FEEC6E22B04}"/>
              </a:ext>
            </a:extLst>
          </p:cNvPr>
          <p:cNvGrpSpPr/>
          <p:nvPr/>
        </p:nvGrpSpPr>
        <p:grpSpPr>
          <a:xfrm>
            <a:off x="1406500" y="2270529"/>
            <a:ext cx="1541957" cy="1013154"/>
            <a:chOff x="332936" y="2720099"/>
            <a:chExt cx="2975111" cy="1013154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33AB2A15-4511-6DEE-6A9B-71F88AFDEE4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C86EDF12-4D87-512E-EDF4-26BF96C6D2A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35">
            <a:extLst>
              <a:ext uri="{FF2B5EF4-FFF2-40B4-BE49-F238E27FC236}">
                <a16:creationId xmlns:a16="http://schemas.microsoft.com/office/drawing/2014/main" id="{ECD9FFDF-16B0-76AF-1288-7014F3079684}"/>
              </a:ext>
            </a:extLst>
          </p:cNvPr>
          <p:cNvGrpSpPr/>
          <p:nvPr/>
        </p:nvGrpSpPr>
        <p:grpSpPr>
          <a:xfrm>
            <a:off x="3568514" y="2724026"/>
            <a:ext cx="1541957" cy="1013154"/>
            <a:chOff x="332936" y="2720099"/>
            <a:chExt cx="2975111" cy="1013154"/>
          </a:xfrm>
        </p:grpSpPr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F1E2085B-7F1B-EF25-8C28-7D7235563A4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E045CB56-3CC1-CDD2-5DF5-CACDC1A9761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oup 35">
            <a:extLst>
              <a:ext uri="{FF2B5EF4-FFF2-40B4-BE49-F238E27FC236}">
                <a16:creationId xmlns:a16="http://schemas.microsoft.com/office/drawing/2014/main" id="{9CBFFBAE-6E3B-F8AB-5DF6-2812D2F8D993}"/>
              </a:ext>
            </a:extLst>
          </p:cNvPr>
          <p:cNvGrpSpPr/>
          <p:nvPr/>
        </p:nvGrpSpPr>
        <p:grpSpPr>
          <a:xfrm>
            <a:off x="5575546" y="3224269"/>
            <a:ext cx="1541957" cy="1013154"/>
            <a:chOff x="332936" y="2720099"/>
            <a:chExt cx="2975111" cy="1013154"/>
          </a:xfrm>
        </p:grpSpPr>
        <p:sp>
          <p:nvSpPr>
            <p:cNvPr id="29" name="TextBox 36">
              <a:extLst>
                <a:ext uri="{FF2B5EF4-FFF2-40B4-BE49-F238E27FC236}">
                  <a16:creationId xmlns:a16="http://schemas.microsoft.com/office/drawing/2014/main" id="{33CD501E-619C-BCBF-072C-9DCFFD2D83C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0" name="TextBox 37">
              <a:extLst>
                <a:ext uri="{FF2B5EF4-FFF2-40B4-BE49-F238E27FC236}">
                  <a16:creationId xmlns:a16="http://schemas.microsoft.com/office/drawing/2014/main" id="{018D106B-BD79-3650-CA86-F02DA940AB3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1" name="Group 35">
            <a:extLst>
              <a:ext uri="{FF2B5EF4-FFF2-40B4-BE49-F238E27FC236}">
                <a16:creationId xmlns:a16="http://schemas.microsoft.com/office/drawing/2014/main" id="{5C5C70C8-0B28-3C54-CB14-E3BC30D0C3BF}"/>
              </a:ext>
            </a:extLst>
          </p:cNvPr>
          <p:cNvGrpSpPr/>
          <p:nvPr/>
        </p:nvGrpSpPr>
        <p:grpSpPr>
          <a:xfrm>
            <a:off x="7629072" y="2288761"/>
            <a:ext cx="1541957" cy="1013154"/>
            <a:chOff x="332936" y="2720099"/>
            <a:chExt cx="2975111" cy="1013154"/>
          </a:xfrm>
        </p:grpSpPr>
        <p:sp>
          <p:nvSpPr>
            <p:cNvPr id="32" name="TextBox 36">
              <a:extLst>
                <a:ext uri="{FF2B5EF4-FFF2-40B4-BE49-F238E27FC236}">
                  <a16:creationId xmlns:a16="http://schemas.microsoft.com/office/drawing/2014/main" id="{49E8723C-A383-52DB-E2E9-0156F54A6F9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id="{8FAC280A-260E-C525-559D-B1AA23629E7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4" name="Group 35">
            <a:extLst>
              <a:ext uri="{FF2B5EF4-FFF2-40B4-BE49-F238E27FC236}">
                <a16:creationId xmlns:a16="http://schemas.microsoft.com/office/drawing/2014/main" id="{C9012044-50E3-75CB-AAE1-C723D368DBA2}"/>
              </a:ext>
            </a:extLst>
          </p:cNvPr>
          <p:cNvGrpSpPr/>
          <p:nvPr/>
        </p:nvGrpSpPr>
        <p:grpSpPr>
          <a:xfrm>
            <a:off x="9876327" y="1422269"/>
            <a:ext cx="1541957" cy="1013154"/>
            <a:chOff x="332936" y="2720099"/>
            <a:chExt cx="2975111" cy="1013154"/>
          </a:xfrm>
        </p:grpSpPr>
        <p:sp>
          <p:nvSpPr>
            <p:cNvPr id="35" name="TextBox 36">
              <a:extLst>
                <a:ext uri="{FF2B5EF4-FFF2-40B4-BE49-F238E27FC236}">
                  <a16:creationId xmlns:a16="http://schemas.microsoft.com/office/drawing/2014/main" id="{090A3EEA-3FBE-F37D-00A4-ECD8437C782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6" name="TextBox 37">
              <a:extLst>
                <a:ext uri="{FF2B5EF4-FFF2-40B4-BE49-F238E27FC236}">
                  <a16:creationId xmlns:a16="http://schemas.microsoft.com/office/drawing/2014/main" id="{E82B1E08-0DAD-3E31-ECDA-F58B619CA1D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37" name="Graphic 12" descr="Brainstorm with solid fill">
            <a:extLst>
              <a:ext uri="{FF2B5EF4-FFF2-40B4-BE49-F238E27FC236}">
                <a16:creationId xmlns:a16="http://schemas.microsoft.com/office/drawing/2014/main" id="{71C70E3C-FACB-80B8-58DF-6B121BE3B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4949" y="3321482"/>
            <a:ext cx="487835" cy="487835"/>
          </a:xfrm>
          <a:prstGeom prst="rect">
            <a:avLst/>
          </a:prstGeom>
        </p:spPr>
      </p:pic>
      <p:pic>
        <p:nvPicPr>
          <p:cNvPr id="38" name="Graphic 15" descr="Gears with solid fill">
            <a:extLst>
              <a:ext uri="{FF2B5EF4-FFF2-40B4-BE49-F238E27FC236}">
                <a16:creationId xmlns:a16="http://schemas.microsoft.com/office/drawing/2014/main" id="{314C211B-1A67-3D77-34E0-CC10668C07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3186" y="4275222"/>
            <a:ext cx="487835" cy="487835"/>
          </a:xfrm>
          <a:prstGeom prst="rect">
            <a:avLst/>
          </a:prstGeom>
        </p:spPr>
      </p:pic>
      <p:pic>
        <p:nvPicPr>
          <p:cNvPr id="39" name="Graphic 16" descr="Hourglass 30% with solid fill">
            <a:extLst>
              <a:ext uri="{FF2B5EF4-FFF2-40B4-BE49-F238E27FC236}">
                <a16:creationId xmlns:a16="http://schemas.microsoft.com/office/drawing/2014/main" id="{7D9ED476-B3EE-67FA-7C7C-F0452B514E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49362" y="3774979"/>
            <a:ext cx="487835" cy="487835"/>
          </a:xfrm>
          <a:prstGeom prst="rect">
            <a:avLst/>
          </a:prstGeom>
        </p:spPr>
      </p:pic>
      <p:pic>
        <p:nvPicPr>
          <p:cNvPr id="40" name="Graphic 17" descr="Lightbulb with solid fill">
            <a:extLst>
              <a:ext uri="{FF2B5EF4-FFF2-40B4-BE49-F238E27FC236}">
                <a16:creationId xmlns:a16="http://schemas.microsoft.com/office/drawing/2014/main" id="{89ABF81B-5293-1FA9-5DAB-19F8A0DE37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48345" y="2473222"/>
            <a:ext cx="487835" cy="487835"/>
          </a:xfrm>
          <a:prstGeom prst="rect">
            <a:avLst/>
          </a:prstGeom>
        </p:spPr>
      </p:pic>
      <p:pic>
        <p:nvPicPr>
          <p:cNvPr id="41" name="Graphic 19" descr="Eye with solid fill">
            <a:extLst>
              <a:ext uri="{FF2B5EF4-FFF2-40B4-BE49-F238E27FC236}">
                <a16:creationId xmlns:a16="http://schemas.microsoft.com/office/drawing/2014/main" id="{E0D95522-D33F-8ED2-BD39-70F39F6887D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18257" y="3339714"/>
            <a:ext cx="605172" cy="6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47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3F02A-E3A1-2A96-B021-E76A4D832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e libre 11">
            <a:extLst>
              <a:ext uri="{FF2B5EF4-FFF2-40B4-BE49-F238E27FC236}">
                <a16:creationId xmlns:a16="http://schemas.microsoft.com/office/drawing/2014/main" id="{374A5810-C6D8-FA1C-72E8-39D5C70F7895}"/>
              </a:ext>
            </a:extLst>
          </p:cNvPr>
          <p:cNvSpPr/>
          <p:nvPr/>
        </p:nvSpPr>
        <p:spPr>
          <a:xfrm>
            <a:off x="8535746" y="3565400"/>
            <a:ext cx="1437976" cy="995955"/>
          </a:xfrm>
          <a:custGeom>
            <a:avLst/>
            <a:gdLst>
              <a:gd name="connsiteX0" fmla="*/ 169778 w 799481"/>
              <a:gd name="connsiteY0" fmla="*/ 534544 h 534544"/>
              <a:gd name="connsiteX1" fmla="*/ 0 w 799481"/>
              <a:gd name="connsiteY1" fmla="*/ 486648 h 534544"/>
              <a:gd name="connsiteX2" fmla="*/ 552540 w 799481"/>
              <a:gd name="connsiteY2" fmla="*/ 9389 h 534544"/>
              <a:gd name="connsiteX3" fmla="*/ 799482 w 799481"/>
              <a:gd name="connsiteY3" fmla="*/ 0 h 534544"/>
              <a:gd name="connsiteX4" fmla="*/ 169778 w 799481"/>
              <a:gd name="connsiteY4" fmla="*/ 534544 h 534544"/>
              <a:gd name="connsiteX0" fmla="*/ 174574 w 799482"/>
              <a:gd name="connsiteY0" fmla="*/ 553728 h 553728"/>
              <a:gd name="connsiteX1" fmla="*/ 0 w 799482"/>
              <a:gd name="connsiteY1" fmla="*/ 486648 h 553728"/>
              <a:gd name="connsiteX2" fmla="*/ 552540 w 799482"/>
              <a:gd name="connsiteY2" fmla="*/ 9389 h 553728"/>
              <a:gd name="connsiteX3" fmla="*/ 799482 w 799482"/>
              <a:gd name="connsiteY3" fmla="*/ 0 h 553728"/>
              <a:gd name="connsiteX4" fmla="*/ 174574 w 799482"/>
              <a:gd name="connsiteY4" fmla="*/ 553728 h 553728"/>
              <a:gd name="connsiteX0" fmla="*/ 174574 w 799482"/>
              <a:gd name="connsiteY0" fmla="*/ 553728 h 553728"/>
              <a:gd name="connsiteX1" fmla="*/ 0 w 799482"/>
              <a:gd name="connsiteY1" fmla="*/ 486648 h 553728"/>
              <a:gd name="connsiteX2" fmla="*/ 552540 w 799482"/>
              <a:gd name="connsiteY2" fmla="*/ 9389 h 553728"/>
              <a:gd name="connsiteX3" fmla="*/ 799482 w 799482"/>
              <a:gd name="connsiteY3" fmla="*/ 0 h 553728"/>
              <a:gd name="connsiteX4" fmla="*/ 786610 w 799482"/>
              <a:gd name="connsiteY4" fmla="*/ 12893 h 553728"/>
              <a:gd name="connsiteX5" fmla="*/ 174574 w 799482"/>
              <a:gd name="connsiteY5" fmla="*/ 553728 h 553728"/>
              <a:gd name="connsiteX0" fmla="*/ 174574 w 799482"/>
              <a:gd name="connsiteY0" fmla="*/ 553728 h 553728"/>
              <a:gd name="connsiteX1" fmla="*/ 0 w 799482"/>
              <a:gd name="connsiteY1" fmla="*/ 486648 h 553728"/>
              <a:gd name="connsiteX2" fmla="*/ 552540 w 799482"/>
              <a:gd name="connsiteY2" fmla="*/ 9389 h 553728"/>
              <a:gd name="connsiteX3" fmla="*/ 799482 w 799482"/>
              <a:gd name="connsiteY3" fmla="*/ 0 h 553728"/>
              <a:gd name="connsiteX4" fmla="*/ 798600 w 799482"/>
              <a:gd name="connsiteY4" fmla="*/ 22485 h 553728"/>
              <a:gd name="connsiteX5" fmla="*/ 174574 w 799482"/>
              <a:gd name="connsiteY5" fmla="*/ 553728 h 55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9482" h="553728">
                <a:moveTo>
                  <a:pt x="174574" y="553728"/>
                </a:moveTo>
                <a:lnTo>
                  <a:pt x="0" y="486648"/>
                </a:lnTo>
                <a:lnTo>
                  <a:pt x="552540" y="9389"/>
                </a:lnTo>
                <a:lnTo>
                  <a:pt x="799482" y="0"/>
                </a:lnTo>
                <a:lnTo>
                  <a:pt x="798600" y="22485"/>
                </a:lnTo>
                <a:lnTo>
                  <a:pt x="174574" y="55372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7">
            <a:extLst>
              <a:ext uri="{FF2B5EF4-FFF2-40B4-BE49-F238E27FC236}">
                <a16:creationId xmlns:a16="http://schemas.microsoft.com/office/drawing/2014/main" id="{3187D576-2A63-3519-8C7A-29EFB5C79928}"/>
              </a:ext>
            </a:extLst>
          </p:cNvPr>
          <p:cNvSpPr/>
          <p:nvPr/>
        </p:nvSpPr>
        <p:spPr>
          <a:xfrm>
            <a:off x="6502340" y="4440702"/>
            <a:ext cx="1108776" cy="1183055"/>
          </a:xfrm>
          <a:custGeom>
            <a:avLst/>
            <a:gdLst>
              <a:gd name="connsiteX0" fmla="*/ 33209 w 579283"/>
              <a:gd name="connsiteY0" fmla="*/ 628976 h 628975"/>
              <a:gd name="connsiteX1" fmla="*/ 0 w 579283"/>
              <a:gd name="connsiteY1" fmla="*/ 524339 h 628975"/>
              <a:gd name="connsiteX2" fmla="*/ 486331 w 579283"/>
              <a:gd name="connsiteY2" fmla="*/ 0 h 628975"/>
              <a:gd name="connsiteX3" fmla="*/ 579284 w 579283"/>
              <a:gd name="connsiteY3" fmla="*/ 47896 h 628975"/>
              <a:gd name="connsiteX4" fmla="*/ 33209 w 579283"/>
              <a:gd name="connsiteY4" fmla="*/ 628976 h 628975"/>
              <a:gd name="connsiteX0" fmla="*/ 27214 w 579284"/>
              <a:gd name="connsiteY0" fmla="*/ 657752 h 657752"/>
              <a:gd name="connsiteX1" fmla="*/ 0 w 579284"/>
              <a:gd name="connsiteY1" fmla="*/ 524339 h 657752"/>
              <a:gd name="connsiteX2" fmla="*/ 486331 w 579284"/>
              <a:gd name="connsiteY2" fmla="*/ 0 h 657752"/>
              <a:gd name="connsiteX3" fmla="*/ 579284 w 579284"/>
              <a:gd name="connsiteY3" fmla="*/ 47896 h 657752"/>
              <a:gd name="connsiteX4" fmla="*/ 27214 w 579284"/>
              <a:gd name="connsiteY4" fmla="*/ 657752 h 657752"/>
              <a:gd name="connsiteX0" fmla="*/ 27214 w 616454"/>
              <a:gd name="connsiteY0" fmla="*/ 657752 h 657752"/>
              <a:gd name="connsiteX1" fmla="*/ 0 w 616454"/>
              <a:gd name="connsiteY1" fmla="*/ 524339 h 657752"/>
              <a:gd name="connsiteX2" fmla="*/ 486331 w 616454"/>
              <a:gd name="connsiteY2" fmla="*/ 0 h 657752"/>
              <a:gd name="connsiteX3" fmla="*/ 616454 w 616454"/>
              <a:gd name="connsiteY3" fmla="*/ 51492 h 657752"/>
              <a:gd name="connsiteX4" fmla="*/ 27214 w 616454"/>
              <a:gd name="connsiteY4" fmla="*/ 657752 h 65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454" h="657752">
                <a:moveTo>
                  <a:pt x="27214" y="657752"/>
                </a:moveTo>
                <a:lnTo>
                  <a:pt x="0" y="524339"/>
                </a:lnTo>
                <a:lnTo>
                  <a:pt x="486331" y="0"/>
                </a:lnTo>
                <a:lnTo>
                  <a:pt x="616454" y="51492"/>
                </a:lnTo>
                <a:lnTo>
                  <a:pt x="27214" y="65775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6">
            <a:extLst>
              <a:ext uri="{FF2B5EF4-FFF2-40B4-BE49-F238E27FC236}">
                <a16:creationId xmlns:a16="http://schemas.microsoft.com/office/drawing/2014/main" id="{C3B42C7E-D81F-3AF3-AC79-3DD87AFD28E5}"/>
              </a:ext>
            </a:extLst>
          </p:cNvPr>
          <p:cNvSpPr/>
          <p:nvPr/>
        </p:nvSpPr>
        <p:spPr>
          <a:xfrm>
            <a:off x="4431161" y="4894812"/>
            <a:ext cx="1040143" cy="692284"/>
          </a:xfrm>
          <a:custGeom>
            <a:avLst/>
            <a:gdLst>
              <a:gd name="connsiteX0" fmla="*/ 0 w 558049"/>
              <a:gd name="connsiteY0" fmla="*/ 76062 h 376501"/>
              <a:gd name="connsiteX1" fmla="*/ 89142 w 558049"/>
              <a:gd name="connsiteY1" fmla="*/ 0 h 376501"/>
              <a:gd name="connsiteX2" fmla="*/ 558049 w 558049"/>
              <a:gd name="connsiteY2" fmla="*/ 271865 h 376501"/>
              <a:gd name="connsiteX3" fmla="*/ 524298 w 558049"/>
              <a:gd name="connsiteY3" fmla="*/ 376501 h 376501"/>
              <a:gd name="connsiteX4" fmla="*/ 0 w 558049"/>
              <a:gd name="connsiteY4" fmla="*/ 76062 h 376501"/>
              <a:gd name="connsiteX0" fmla="*/ 0 w 558049"/>
              <a:gd name="connsiteY0" fmla="*/ 76062 h 376501"/>
              <a:gd name="connsiteX1" fmla="*/ 75904 w 558049"/>
              <a:gd name="connsiteY1" fmla="*/ 12368 h 376501"/>
              <a:gd name="connsiteX2" fmla="*/ 89142 w 558049"/>
              <a:gd name="connsiteY2" fmla="*/ 0 h 376501"/>
              <a:gd name="connsiteX3" fmla="*/ 558049 w 558049"/>
              <a:gd name="connsiteY3" fmla="*/ 271865 h 376501"/>
              <a:gd name="connsiteX4" fmla="*/ 524298 w 558049"/>
              <a:gd name="connsiteY4" fmla="*/ 376501 h 376501"/>
              <a:gd name="connsiteX5" fmla="*/ 0 w 558049"/>
              <a:gd name="connsiteY5" fmla="*/ 76062 h 376501"/>
              <a:gd name="connsiteX0" fmla="*/ 0 w 558049"/>
              <a:gd name="connsiteY0" fmla="*/ 76062 h 376501"/>
              <a:gd name="connsiteX1" fmla="*/ 65113 w 558049"/>
              <a:gd name="connsiteY1" fmla="*/ 9970 h 376501"/>
              <a:gd name="connsiteX2" fmla="*/ 89142 w 558049"/>
              <a:gd name="connsiteY2" fmla="*/ 0 h 376501"/>
              <a:gd name="connsiteX3" fmla="*/ 558049 w 558049"/>
              <a:gd name="connsiteY3" fmla="*/ 271865 h 376501"/>
              <a:gd name="connsiteX4" fmla="*/ 524298 w 558049"/>
              <a:gd name="connsiteY4" fmla="*/ 376501 h 376501"/>
              <a:gd name="connsiteX5" fmla="*/ 0 w 558049"/>
              <a:gd name="connsiteY5" fmla="*/ 76062 h 376501"/>
              <a:gd name="connsiteX0" fmla="*/ 0 w 558049"/>
              <a:gd name="connsiteY0" fmla="*/ 76062 h 376501"/>
              <a:gd name="connsiteX1" fmla="*/ 53123 w 558049"/>
              <a:gd name="connsiteY1" fmla="*/ 7571 h 376501"/>
              <a:gd name="connsiteX2" fmla="*/ 89142 w 558049"/>
              <a:gd name="connsiteY2" fmla="*/ 0 h 376501"/>
              <a:gd name="connsiteX3" fmla="*/ 558049 w 558049"/>
              <a:gd name="connsiteY3" fmla="*/ 271865 h 376501"/>
              <a:gd name="connsiteX4" fmla="*/ 524298 w 558049"/>
              <a:gd name="connsiteY4" fmla="*/ 376501 h 376501"/>
              <a:gd name="connsiteX5" fmla="*/ 0 w 558049"/>
              <a:gd name="connsiteY5" fmla="*/ 76062 h 376501"/>
              <a:gd name="connsiteX0" fmla="*/ 0 w 558049"/>
              <a:gd name="connsiteY0" fmla="*/ 76062 h 376501"/>
              <a:gd name="connsiteX1" fmla="*/ 15953 w 558049"/>
              <a:gd name="connsiteY1" fmla="*/ 54333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24298 w 558049"/>
              <a:gd name="connsiteY5" fmla="*/ 376501 h 376501"/>
              <a:gd name="connsiteX6" fmla="*/ 0 w 558049"/>
              <a:gd name="connsiteY6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24298 w 558049"/>
              <a:gd name="connsiteY5" fmla="*/ 376501 h 376501"/>
              <a:gd name="connsiteX6" fmla="*/ 0 w 558049"/>
              <a:gd name="connsiteY6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30334 w 558049"/>
              <a:gd name="connsiteY5" fmla="*/ 360084 h 376501"/>
              <a:gd name="connsiteX6" fmla="*/ 524298 w 558049"/>
              <a:gd name="connsiteY6" fmla="*/ 376501 h 376501"/>
              <a:gd name="connsiteX7" fmla="*/ 0 w 558049"/>
              <a:gd name="connsiteY7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47120 w 558049"/>
              <a:gd name="connsiteY5" fmla="*/ 364881 h 376501"/>
              <a:gd name="connsiteX6" fmla="*/ 524298 w 558049"/>
              <a:gd name="connsiteY6" fmla="*/ 376501 h 376501"/>
              <a:gd name="connsiteX7" fmla="*/ 0 w 558049"/>
              <a:gd name="connsiteY7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56713 w 558049"/>
              <a:gd name="connsiteY5" fmla="*/ 290541 h 376501"/>
              <a:gd name="connsiteX6" fmla="*/ 547120 w 558049"/>
              <a:gd name="connsiteY6" fmla="*/ 364881 h 376501"/>
              <a:gd name="connsiteX7" fmla="*/ 524298 w 558049"/>
              <a:gd name="connsiteY7" fmla="*/ 376501 h 376501"/>
              <a:gd name="connsiteX8" fmla="*/ 0 w 558049"/>
              <a:gd name="connsiteY8" fmla="*/ 76062 h 376501"/>
              <a:gd name="connsiteX0" fmla="*/ 0 w 577097"/>
              <a:gd name="connsiteY0" fmla="*/ 76062 h 376501"/>
              <a:gd name="connsiteX1" fmla="*/ 7560 w 577097"/>
              <a:gd name="connsiteY1" fmla="*/ 51935 h 376501"/>
              <a:gd name="connsiteX2" fmla="*/ 53123 w 577097"/>
              <a:gd name="connsiteY2" fmla="*/ 7571 h 376501"/>
              <a:gd name="connsiteX3" fmla="*/ 89142 w 577097"/>
              <a:gd name="connsiteY3" fmla="*/ 0 h 376501"/>
              <a:gd name="connsiteX4" fmla="*/ 558049 w 577097"/>
              <a:gd name="connsiteY4" fmla="*/ 271865 h 376501"/>
              <a:gd name="connsiteX5" fmla="*/ 577097 w 577097"/>
              <a:gd name="connsiteY5" fmla="*/ 289342 h 376501"/>
              <a:gd name="connsiteX6" fmla="*/ 547120 w 577097"/>
              <a:gd name="connsiteY6" fmla="*/ 364881 h 376501"/>
              <a:gd name="connsiteX7" fmla="*/ 524298 w 577097"/>
              <a:gd name="connsiteY7" fmla="*/ 376501 h 376501"/>
              <a:gd name="connsiteX8" fmla="*/ 0 w 577097"/>
              <a:gd name="connsiteY8" fmla="*/ 76062 h 376501"/>
              <a:gd name="connsiteX0" fmla="*/ 0 w 577097"/>
              <a:gd name="connsiteY0" fmla="*/ 76062 h 384894"/>
              <a:gd name="connsiteX1" fmla="*/ 7560 w 577097"/>
              <a:gd name="connsiteY1" fmla="*/ 51935 h 384894"/>
              <a:gd name="connsiteX2" fmla="*/ 53123 w 577097"/>
              <a:gd name="connsiteY2" fmla="*/ 7571 h 384894"/>
              <a:gd name="connsiteX3" fmla="*/ 89142 w 577097"/>
              <a:gd name="connsiteY3" fmla="*/ 0 h 384894"/>
              <a:gd name="connsiteX4" fmla="*/ 558049 w 577097"/>
              <a:gd name="connsiteY4" fmla="*/ 271865 h 384894"/>
              <a:gd name="connsiteX5" fmla="*/ 577097 w 577097"/>
              <a:gd name="connsiteY5" fmla="*/ 289342 h 384894"/>
              <a:gd name="connsiteX6" fmla="*/ 547120 w 577097"/>
              <a:gd name="connsiteY6" fmla="*/ 364881 h 384894"/>
              <a:gd name="connsiteX7" fmla="*/ 513507 w 577097"/>
              <a:gd name="connsiteY7" fmla="*/ 384894 h 384894"/>
              <a:gd name="connsiteX8" fmla="*/ 0 w 577097"/>
              <a:gd name="connsiteY8" fmla="*/ 76062 h 384894"/>
              <a:gd name="connsiteX0" fmla="*/ 0 w 578296"/>
              <a:gd name="connsiteY0" fmla="*/ 90450 h 384894"/>
              <a:gd name="connsiteX1" fmla="*/ 8759 w 578296"/>
              <a:gd name="connsiteY1" fmla="*/ 51935 h 384894"/>
              <a:gd name="connsiteX2" fmla="*/ 54322 w 578296"/>
              <a:gd name="connsiteY2" fmla="*/ 7571 h 384894"/>
              <a:gd name="connsiteX3" fmla="*/ 90341 w 578296"/>
              <a:gd name="connsiteY3" fmla="*/ 0 h 384894"/>
              <a:gd name="connsiteX4" fmla="*/ 559248 w 578296"/>
              <a:gd name="connsiteY4" fmla="*/ 271865 h 384894"/>
              <a:gd name="connsiteX5" fmla="*/ 578296 w 578296"/>
              <a:gd name="connsiteY5" fmla="*/ 289342 h 384894"/>
              <a:gd name="connsiteX6" fmla="*/ 548319 w 578296"/>
              <a:gd name="connsiteY6" fmla="*/ 364881 h 384894"/>
              <a:gd name="connsiteX7" fmla="*/ 514706 w 578296"/>
              <a:gd name="connsiteY7" fmla="*/ 384894 h 384894"/>
              <a:gd name="connsiteX8" fmla="*/ 0 w 578296"/>
              <a:gd name="connsiteY8" fmla="*/ 90450 h 384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296" h="384894">
                <a:moveTo>
                  <a:pt x="0" y="90450"/>
                </a:moveTo>
                <a:lnTo>
                  <a:pt x="8759" y="51935"/>
                </a:lnTo>
                <a:lnTo>
                  <a:pt x="54322" y="7571"/>
                </a:lnTo>
                <a:lnTo>
                  <a:pt x="90341" y="0"/>
                </a:lnTo>
                <a:lnTo>
                  <a:pt x="559248" y="271865"/>
                </a:lnTo>
                <a:lnTo>
                  <a:pt x="578296" y="289342"/>
                </a:lnTo>
                <a:lnTo>
                  <a:pt x="548319" y="364881"/>
                </a:lnTo>
                <a:lnTo>
                  <a:pt x="514706" y="384894"/>
                </a:lnTo>
                <a:lnTo>
                  <a:pt x="0" y="904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10">
            <a:extLst>
              <a:ext uri="{FF2B5EF4-FFF2-40B4-BE49-F238E27FC236}">
                <a16:creationId xmlns:a16="http://schemas.microsoft.com/office/drawing/2014/main" id="{E4146E8E-2F4D-1481-4723-87C739B36550}"/>
              </a:ext>
            </a:extLst>
          </p:cNvPr>
          <p:cNvSpPr/>
          <p:nvPr/>
        </p:nvSpPr>
        <p:spPr>
          <a:xfrm>
            <a:off x="2134356" y="4434707"/>
            <a:ext cx="1370126" cy="627107"/>
          </a:xfrm>
          <a:custGeom>
            <a:avLst/>
            <a:gdLst>
              <a:gd name="connsiteX0" fmla="*/ 0 w 731232"/>
              <a:gd name="connsiteY0" fmla="*/ 47556 h 331870"/>
              <a:gd name="connsiteX1" fmla="*/ 226664 w 731232"/>
              <a:gd name="connsiteY1" fmla="*/ 0 h 331870"/>
              <a:gd name="connsiteX2" fmla="*/ 731233 w 731232"/>
              <a:gd name="connsiteY2" fmla="*/ 255808 h 331870"/>
              <a:gd name="connsiteX3" fmla="*/ 569007 w 731232"/>
              <a:gd name="connsiteY3" fmla="*/ 331870 h 331870"/>
              <a:gd name="connsiteX4" fmla="*/ 0 w 731232"/>
              <a:gd name="connsiteY4" fmla="*/ 47556 h 331870"/>
              <a:gd name="connsiteX0" fmla="*/ 0 w 731233"/>
              <a:gd name="connsiteY0" fmla="*/ 47556 h 331870"/>
              <a:gd name="connsiteX1" fmla="*/ 102297 w 731233"/>
              <a:gd name="connsiteY1" fmla="*/ 24774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569007 w 731233"/>
              <a:gd name="connsiteY4" fmla="*/ 331870 h 331870"/>
              <a:gd name="connsiteX5" fmla="*/ 0 w 731233"/>
              <a:gd name="connsiteY5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569007 w 731233"/>
              <a:gd name="connsiteY4" fmla="*/ 331870 h 331870"/>
              <a:gd name="connsiteX5" fmla="*/ 0 w 731233"/>
              <a:gd name="connsiteY5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643056 w 731233"/>
              <a:gd name="connsiteY4" fmla="*/ 295753 h 331870"/>
              <a:gd name="connsiteX5" fmla="*/ 569007 w 731233"/>
              <a:gd name="connsiteY5" fmla="*/ 331870 h 331870"/>
              <a:gd name="connsiteX6" fmla="*/ 0 w 731233"/>
              <a:gd name="connsiteY6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676629 w 731233"/>
              <a:gd name="connsiteY4" fmla="*/ 324530 h 331870"/>
              <a:gd name="connsiteX5" fmla="*/ 569007 w 731233"/>
              <a:gd name="connsiteY5" fmla="*/ 331870 h 331870"/>
              <a:gd name="connsiteX6" fmla="*/ 0 w 731233"/>
              <a:gd name="connsiteY6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720992 w 731233"/>
              <a:gd name="connsiteY4" fmla="*/ 270574 h 331870"/>
              <a:gd name="connsiteX5" fmla="*/ 676629 w 731233"/>
              <a:gd name="connsiteY5" fmla="*/ 324530 h 331870"/>
              <a:gd name="connsiteX6" fmla="*/ 569007 w 731233"/>
              <a:gd name="connsiteY6" fmla="*/ 331870 h 331870"/>
              <a:gd name="connsiteX7" fmla="*/ 0 w 731233"/>
              <a:gd name="connsiteY7" fmla="*/ 47556 h 331870"/>
              <a:gd name="connsiteX0" fmla="*/ 0 w 754565"/>
              <a:gd name="connsiteY0" fmla="*/ 47556 h 331870"/>
              <a:gd name="connsiteX1" fmla="*/ 20764 w 754565"/>
              <a:gd name="connsiteY1" fmla="*/ 6788 h 331870"/>
              <a:gd name="connsiteX2" fmla="*/ 226664 w 754565"/>
              <a:gd name="connsiteY2" fmla="*/ 0 h 331870"/>
              <a:gd name="connsiteX3" fmla="*/ 731233 w 754565"/>
              <a:gd name="connsiteY3" fmla="*/ 255808 h 331870"/>
              <a:gd name="connsiteX4" fmla="*/ 754565 w 754565"/>
              <a:gd name="connsiteY4" fmla="*/ 265778 h 331870"/>
              <a:gd name="connsiteX5" fmla="*/ 676629 w 754565"/>
              <a:gd name="connsiteY5" fmla="*/ 324530 h 331870"/>
              <a:gd name="connsiteX6" fmla="*/ 569007 w 754565"/>
              <a:gd name="connsiteY6" fmla="*/ 331870 h 331870"/>
              <a:gd name="connsiteX7" fmla="*/ 0 w 754565"/>
              <a:gd name="connsiteY7" fmla="*/ 47556 h 331870"/>
              <a:gd name="connsiteX0" fmla="*/ 0 w 761759"/>
              <a:gd name="connsiteY0" fmla="*/ 63143 h 331870"/>
              <a:gd name="connsiteX1" fmla="*/ 27958 w 761759"/>
              <a:gd name="connsiteY1" fmla="*/ 6788 h 331870"/>
              <a:gd name="connsiteX2" fmla="*/ 233858 w 761759"/>
              <a:gd name="connsiteY2" fmla="*/ 0 h 331870"/>
              <a:gd name="connsiteX3" fmla="*/ 738427 w 761759"/>
              <a:gd name="connsiteY3" fmla="*/ 255808 h 331870"/>
              <a:gd name="connsiteX4" fmla="*/ 761759 w 761759"/>
              <a:gd name="connsiteY4" fmla="*/ 265778 h 331870"/>
              <a:gd name="connsiteX5" fmla="*/ 683823 w 761759"/>
              <a:gd name="connsiteY5" fmla="*/ 324530 h 331870"/>
              <a:gd name="connsiteX6" fmla="*/ 576201 w 761759"/>
              <a:gd name="connsiteY6" fmla="*/ 331870 h 331870"/>
              <a:gd name="connsiteX7" fmla="*/ 0 w 761759"/>
              <a:gd name="connsiteY7" fmla="*/ 63143 h 331870"/>
              <a:gd name="connsiteX0" fmla="*/ 0 w 761759"/>
              <a:gd name="connsiteY0" fmla="*/ 63143 h 348657"/>
              <a:gd name="connsiteX1" fmla="*/ 27958 w 761759"/>
              <a:gd name="connsiteY1" fmla="*/ 6788 h 348657"/>
              <a:gd name="connsiteX2" fmla="*/ 233858 w 761759"/>
              <a:gd name="connsiteY2" fmla="*/ 0 h 348657"/>
              <a:gd name="connsiteX3" fmla="*/ 738427 w 761759"/>
              <a:gd name="connsiteY3" fmla="*/ 255808 h 348657"/>
              <a:gd name="connsiteX4" fmla="*/ 761759 w 761759"/>
              <a:gd name="connsiteY4" fmla="*/ 265778 h 348657"/>
              <a:gd name="connsiteX5" fmla="*/ 683823 w 761759"/>
              <a:gd name="connsiteY5" fmla="*/ 324530 h 348657"/>
              <a:gd name="connsiteX6" fmla="*/ 570206 w 761759"/>
              <a:gd name="connsiteY6" fmla="*/ 348657 h 348657"/>
              <a:gd name="connsiteX7" fmla="*/ 0 w 761759"/>
              <a:gd name="connsiteY7" fmla="*/ 63143 h 348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1759" h="348657">
                <a:moveTo>
                  <a:pt x="0" y="63143"/>
                </a:moveTo>
                <a:lnTo>
                  <a:pt x="27958" y="6788"/>
                </a:lnTo>
                <a:lnTo>
                  <a:pt x="233858" y="0"/>
                </a:lnTo>
                <a:lnTo>
                  <a:pt x="738427" y="255808"/>
                </a:lnTo>
                <a:lnTo>
                  <a:pt x="761759" y="265778"/>
                </a:lnTo>
                <a:lnTo>
                  <a:pt x="683823" y="324530"/>
                </a:lnTo>
                <a:lnTo>
                  <a:pt x="570206" y="348657"/>
                </a:lnTo>
                <a:lnTo>
                  <a:pt x="0" y="6314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B490C-2089-DD98-4A33-CB57E5D4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Ascending Path Timeline </a:t>
            </a:r>
            <a:r>
              <a:rPr lang="en-US" dirty="0"/>
              <a:t>– Slide Template</a:t>
            </a:r>
          </a:p>
        </p:txBody>
      </p:sp>
      <p:sp>
        <p:nvSpPr>
          <p:cNvPr id="3" name="Forme libre 3">
            <a:extLst>
              <a:ext uri="{FF2B5EF4-FFF2-40B4-BE49-F238E27FC236}">
                <a16:creationId xmlns:a16="http://schemas.microsoft.com/office/drawing/2014/main" id="{1C1A1368-3336-16C0-3F5E-056D161C41D5}"/>
              </a:ext>
            </a:extLst>
          </p:cNvPr>
          <p:cNvSpPr/>
          <p:nvPr/>
        </p:nvSpPr>
        <p:spPr>
          <a:xfrm>
            <a:off x="9698707" y="902537"/>
            <a:ext cx="61440" cy="2584547"/>
          </a:xfrm>
          <a:custGeom>
            <a:avLst/>
            <a:gdLst>
              <a:gd name="connsiteX0" fmla="*/ 22796 w 34159"/>
              <a:gd name="connsiteY0" fmla="*/ 1403884 h 1436949"/>
              <a:gd name="connsiteX1" fmla="*/ 22796 w 34159"/>
              <a:gd name="connsiteY1" fmla="*/ 0 h 1436949"/>
              <a:gd name="connsiteX2" fmla="*/ 11363 w 34159"/>
              <a:gd name="connsiteY2" fmla="*/ 0 h 1436949"/>
              <a:gd name="connsiteX3" fmla="*/ 11363 w 34159"/>
              <a:gd name="connsiteY3" fmla="*/ 1403884 h 1436949"/>
              <a:gd name="connsiteX4" fmla="*/ 0 w 34159"/>
              <a:gd name="connsiteY4" fmla="*/ 1419872 h 1436949"/>
              <a:gd name="connsiteX5" fmla="*/ 17078 w 34159"/>
              <a:gd name="connsiteY5" fmla="*/ 1436949 h 1436949"/>
              <a:gd name="connsiteX6" fmla="*/ 34160 w 34159"/>
              <a:gd name="connsiteY6" fmla="*/ 1419872 h 1436949"/>
              <a:gd name="connsiteX7" fmla="*/ 22796 w 34159"/>
              <a:gd name="connsiteY7" fmla="*/ 1403884 h 1436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6949">
                <a:moveTo>
                  <a:pt x="22796" y="1403884"/>
                </a:moveTo>
                <a:lnTo>
                  <a:pt x="22796" y="0"/>
                </a:lnTo>
                <a:lnTo>
                  <a:pt x="11363" y="0"/>
                </a:lnTo>
                <a:lnTo>
                  <a:pt x="11363" y="1403884"/>
                </a:lnTo>
                <a:cubicBezTo>
                  <a:pt x="4765" y="1406266"/>
                  <a:pt x="0" y="1412457"/>
                  <a:pt x="0" y="1419872"/>
                </a:cubicBezTo>
                <a:cubicBezTo>
                  <a:pt x="0" y="1429261"/>
                  <a:pt x="7622" y="1436949"/>
                  <a:pt x="17078" y="1436949"/>
                </a:cubicBezTo>
                <a:cubicBezTo>
                  <a:pt x="26538" y="1436949"/>
                  <a:pt x="34160" y="1429329"/>
                  <a:pt x="34160" y="1419872"/>
                </a:cubicBezTo>
                <a:cubicBezTo>
                  <a:pt x="34160" y="1412457"/>
                  <a:pt x="29395" y="1406266"/>
                  <a:pt x="22796" y="1403884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Forme libre 4">
            <a:extLst>
              <a:ext uri="{FF2B5EF4-FFF2-40B4-BE49-F238E27FC236}">
                <a16:creationId xmlns:a16="http://schemas.microsoft.com/office/drawing/2014/main" id="{C227DC09-DD40-B35D-510D-1CD5ADBE6118}"/>
              </a:ext>
            </a:extLst>
          </p:cNvPr>
          <p:cNvSpPr/>
          <p:nvPr/>
        </p:nvSpPr>
        <p:spPr>
          <a:xfrm>
            <a:off x="5376341" y="5383797"/>
            <a:ext cx="1185730" cy="223116"/>
          </a:xfrm>
          <a:custGeom>
            <a:avLst/>
            <a:gdLst>
              <a:gd name="connsiteX0" fmla="*/ 0 w 659238"/>
              <a:gd name="connsiteY0" fmla="*/ 104637 h 104636"/>
              <a:gd name="connsiteX1" fmla="*/ 33751 w 659238"/>
              <a:gd name="connsiteY1" fmla="*/ 0 h 104636"/>
              <a:gd name="connsiteX2" fmla="*/ 626029 w 659238"/>
              <a:gd name="connsiteY2" fmla="*/ 0 h 104636"/>
              <a:gd name="connsiteX3" fmla="*/ 659239 w 659238"/>
              <a:gd name="connsiteY3" fmla="*/ 104637 h 104636"/>
              <a:gd name="connsiteX4" fmla="*/ 0 w 659238"/>
              <a:gd name="connsiteY4" fmla="*/ 104637 h 104636"/>
              <a:gd name="connsiteX0" fmla="*/ 0 w 659239"/>
              <a:gd name="connsiteY0" fmla="*/ 104637 h 105006"/>
              <a:gd name="connsiteX1" fmla="*/ 33751 w 659239"/>
              <a:gd name="connsiteY1" fmla="*/ 0 h 105006"/>
              <a:gd name="connsiteX2" fmla="*/ 626029 w 659239"/>
              <a:gd name="connsiteY2" fmla="*/ 0 h 105006"/>
              <a:gd name="connsiteX3" fmla="*/ 659239 w 659239"/>
              <a:gd name="connsiteY3" fmla="*/ 104637 h 105006"/>
              <a:gd name="connsiteX4" fmla="*/ 22822 w 659239"/>
              <a:gd name="connsiteY4" fmla="*/ 105006 h 105006"/>
              <a:gd name="connsiteX5" fmla="*/ 0 w 659239"/>
              <a:gd name="connsiteY5" fmla="*/ 104637 h 105006"/>
              <a:gd name="connsiteX0" fmla="*/ 0 w 659239"/>
              <a:gd name="connsiteY0" fmla="*/ 104637 h 113399"/>
              <a:gd name="connsiteX1" fmla="*/ 33751 w 659239"/>
              <a:gd name="connsiteY1" fmla="*/ 0 h 113399"/>
              <a:gd name="connsiteX2" fmla="*/ 626029 w 659239"/>
              <a:gd name="connsiteY2" fmla="*/ 0 h 113399"/>
              <a:gd name="connsiteX3" fmla="*/ 659239 w 659239"/>
              <a:gd name="connsiteY3" fmla="*/ 104637 h 113399"/>
              <a:gd name="connsiteX4" fmla="*/ 19225 w 659239"/>
              <a:gd name="connsiteY4" fmla="*/ 113399 h 113399"/>
              <a:gd name="connsiteX5" fmla="*/ 0 w 659239"/>
              <a:gd name="connsiteY5" fmla="*/ 104637 h 113399"/>
              <a:gd name="connsiteX0" fmla="*/ 0 w 659239"/>
              <a:gd name="connsiteY0" fmla="*/ 104637 h 113399"/>
              <a:gd name="connsiteX1" fmla="*/ 33751 w 659239"/>
              <a:gd name="connsiteY1" fmla="*/ 0 h 113399"/>
              <a:gd name="connsiteX2" fmla="*/ 626029 w 659239"/>
              <a:gd name="connsiteY2" fmla="*/ 0 h 113399"/>
              <a:gd name="connsiteX3" fmla="*/ 659239 w 659239"/>
              <a:gd name="connsiteY3" fmla="*/ 104637 h 113399"/>
              <a:gd name="connsiteX4" fmla="*/ 622333 w 659239"/>
              <a:gd name="connsiteY4" fmla="*/ 107404 h 113399"/>
              <a:gd name="connsiteX5" fmla="*/ 19225 w 659239"/>
              <a:gd name="connsiteY5" fmla="*/ 113399 h 113399"/>
              <a:gd name="connsiteX6" fmla="*/ 0 w 659239"/>
              <a:gd name="connsiteY6" fmla="*/ 104637 h 113399"/>
              <a:gd name="connsiteX0" fmla="*/ 0 w 659239"/>
              <a:gd name="connsiteY0" fmla="*/ 104637 h 113979"/>
              <a:gd name="connsiteX1" fmla="*/ 33751 w 659239"/>
              <a:gd name="connsiteY1" fmla="*/ 0 h 113979"/>
              <a:gd name="connsiteX2" fmla="*/ 626029 w 659239"/>
              <a:gd name="connsiteY2" fmla="*/ 0 h 113979"/>
              <a:gd name="connsiteX3" fmla="*/ 659239 w 659239"/>
              <a:gd name="connsiteY3" fmla="*/ 104637 h 113979"/>
              <a:gd name="connsiteX4" fmla="*/ 622333 w 659239"/>
              <a:gd name="connsiteY4" fmla="*/ 107404 h 113979"/>
              <a:gd name="connsiteX5" fmla="*/ 19225 w 659239"/>
              <a:gd name="connsiteY5" fmla="*/ 113399 h 113979"/>
              <a:gd name="connsiteX6" fmla="*/ 0 w 659239"/>
              <a:gd name="connsiteY6" fmla="*/ 104637 h 113979"/>
              <a:gd name="connsiteX0" fmla="*/ 0 w 659239"/>
              <a:gd name="connsiteY0" fmla="*/ 104637 h 124048"/>
              <a:gd name="connsiteX1" fmla="*/ 33751 w 659239"/>
              <a:gd name="connsiteY1" fmla="*/ 0 h 124048"/>
              <a:gd name="connsiteX2" fmla="*/ 626029 w 659239"/>
              <a:gd name="connsiteY2" fmla="*/ 0 h 124048"/>
              <a:gd name="connsiteX3" fmla="*/ 659239 w 659239"/>
              <a:gd name="connsiteY3" fmla="*/ 104637 h 124048"/>
              <a:gd name="connsiteX4" fmla="*/ 625930 w 659239"/>
              <a:gd name="connsiteY4" fmla="*/ 119394 h 124048"/>
              <a:gd name="connsiteX5" fmla="*/ 19225 w 659239"/>
              <a:gd name="connsiteY5" fmla="*/ 113399 h 124048"/>
              <a:gd name="connsiteX6" fmla="*/ 0 w 659239"/>
              <a:gd name="connsiteY6" fmla="*/ 104637 h 124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239" h="124048">
                <a:moveTo>
                  <a:pt x="0" y="104637"/>
                </a:moveTo>
                <a:lnTo>
                  <a:pt x="33751" y="0"/>
                </a:lnTo>
                <a:lnTo>
                  <a:pt x="626029" y="0"/>
                </a:lnTo>
                <a:lnTo>
                  <a:pt x="659239" y="104637"/>
                </a:lnTo>
                <a:cubicBezTo>
                  <a:pt x="646937" y="105559"/>
                  <a:pt x="655018" y="135258"/>
                  <a:pt x="625930" y="119394"/>
                </a:cubicBezTo>
                <a:lnTo>
                  <a:pt x="19225" y="113399"/>
                </a:lnTo>
                <a:lnTo>
                  <a:pt x="0" y="10463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5">
            <a:extLst>
              <a:ext uri="{FF2B5EF4-FFF2-40B4-BE49-F238E27FC236}">
                <a16:creationId xmlns:a16="http://schemas.microsoft.com/office/drawing/2014/main" id="{04A03E00-51B4-7DB5-E9B0-55F02D15AA84}"/>
              </a:ext>
            </a:extLst>
          </p:cNvPr>
          <p:cNvSpPr/>
          <p:nvPr/>
        </p:nvSpPr>
        <p:spPr>
          <a:xfrm>
            <a:off x="3170731" y="4894812"/>
            <a:ext cx="1422922" cy="172718"/>
          </a:xfrm>
          <a:custGeom>
            <a:avLst/>
            <a:gdLst>
              <a:gd name="connsiteX0" fmla="*/ 0 w 791112"/>
              <a:gd name="connsiteY0" fmla="*/ 76062 h 76062"/>
              <a:gd name="connsiteX1" fmla="*/ 162226 w 791112"/>
              <a:gd name="connsiteY1" fmla="*/ 0 h 76062"/>
              <a:gd name="connsiteX2" fmla="*/ 791112 w 791112"/>
              <a:gd name="connsiteY2" fmla="*/ 0 h 76062"/>
              <a:gd name="connsiteX3" fmla="*/ 701970 w 791112"/>
              <a:gd name="connsiteY3" fmla="*/ 76062 h 76062"/>
              <a:gd name="connsiteX4" fmla="*/ 0 w 791112"/>
              <a:gd name="connsiteY4" fmla="*/ 76062 h 76062"/>
              <a:gd name="connsiteX0" fmla="*/ 0 w 791112"/>
              <a:gd name="connsiteY0" fmla="*/ 76062 h 76062"/>
              <a:gd name="connsiteX1" fmla="*/ 162226 w 791112"/>
              <a:gd name="connsiteY1" fmla="*/ 0 h 76062"/>
              <a:gd name="connsiteX2" fmla="*/ 791112 w 791112"/>
              <a:gd name="connsiteY2" fmla="*/ 0 h 76062"/>
              <a:gd name="connsiteX3" fmla="*/ 701970 w 791112"/>
              <a:gd name="connsiteY3" fmla="*/ 76062 h 76062"/>
              <a:gd name="connsiteX4" fmla="*/ 27286 w 791112"/>
              <a:gd name="connsiteY4" fmla="*/ 74717 h 76062"/>
              <a:gd name="connsiteX5" fmla="*/ 0 w 791112"/>
              <a:gd name="connsiteY5" fmla="*/ 76062 h 76062"/>
              <a:gd name="connsiteX0" fmla="*/ 0 w 791112"/>
              <a:gd name="connsiteY0" fmla="*/ 76062 h 90304"/>
              <a:gd name="connsiteX1" fmla="*/ 162226 w 791112"/>
              <a:gd name="connsiteY1" fmla="*/ 0 h 90304"/>
              <a:gd name="connsiteX2" fmla="*/ 791112 w 791112"/>
              <a:gd name="connsiteY2" fmla="*/ 0 h 90304"/>
              <a:gd name="connsiteX3" fmla="*/ 701970 w 791112"/>
              <a:gd name="connsiteY3" fmla="*/ 76062 h 90304"/>
              <a:gd name="connsiteX4" fmla="*/ 10500 w 791112"/>
              <a:gd name="connsiteY4" fmla="*/ 90304 h 90304"/>
              <a:gd name="connsiteX5" fmla="*/ 0 w 791112"/>
              <a:gd name="connsiteY5" fmla="*/ 76062 h 90304"/>
              <a:gd name="connsiteX0" fmla="*/ 0 w 791112"/>
              <a:gd name="connsiteY0" fmla="*/ 76062 h 90304"/>
              <a:gd name="connsiteX1" fmla="*/ 162226 w 791112"/>
              <a:gd name="connsiteY1" fmla="*/ 0 h 90304"/>
              <a:gd name="connsiteX2" fmla="*/ 791112 w 791112"/>
              <a:gd name="connsiteY2" fmla="*/ 0 h 90304"/>
              <a:gd name="connsiteX3" fmla="*/ 701970 w 791112"/>
              <a:gd name="connsiteY3" fmla="*/ 76062 h 90304"/>
              <a:gd name="connsiteX4" fmla="*/ 657972 w 791112"/>
              <a:gd name="connsiteY4" fmla="*/ 78314 h 90304"/>
              <a:gd name="connsiteX5" fmla="*/ 10500 w 791112"/>
              <a:gd name="connsiteY5" fmla="*/ 90304 h 90304"/>
              <a:gd name="connsiteX6" fmla="*/ 0 w 791112"/>
              <a:gd name="connsiteY6" fmla="*/ 76062 h 90304"/>
              <a:gd name="connsiteX0" fmla="*/ 0 w 791112"/>
              <a:gd name="connsiteY0" fmla="*/ 76062 h 90304"/>
              <a:gd name="connsiteX1" fmla="*/ 162226 w 791112"/>
              <a:gd name="connsiteY1" fmla="*/ 0 h 90304"/>
              <a:gd name="connsiteX2" fmla="*/ 791112 w 791112"/>
              <a:gd name="connsiteY2" fmla="*/ 0 h 90304"/>
              <a:gd name="connsiteX3" fmla="*/ 701970 w 791112"/>
              <a:gd name="connsiteY3" fmla="*/ 76062 h 90304"/>
              <a:gd name="connsiteX4" fmla="*/ 657972 w 791112"/>
              <a:gd name="connsiteY4" fmla="*/ 78314 h 90304"/>
              <a:gd name="connsiteX5" fmla="*/ 10500 w 791112"/>
              <a:gd name="connsiteY5" fmla="*/ 90304 h 90304"/>
              <a:gd name="connsiteX6" fmla="*/ 0 w 791112"/>
              <a:gd name="connsiteY6" fmla="*/ 76062 h 90304"/>
              <a:gd name="connsiteX0" fmla="*/ 0 w 791112"/>
              <a:gd name="connsiteY0" fmla="*/ 76062 h 96027"/>
              <a:gd name="connsiteX1" fmla="*/ 162226 w 791112"/>
              <a:gd name="connsiteY1" fmla="*/ 0 h 96027"/>
              <a:gd name="connsiteX2" fmla="*/ 791112 w 791112"/>
              <a:gd name="connsiteY2" fmla="*/ 0 h 96027"/>
              <a:gd name="connsiteX3" fmla="*/ 701970 w 791112"/>
              <a:gd name="connsiteY3" fmla="*/ 76062 h 96027"/>
              <a:gd name="connsiteX4" fmla="*/ 660370 w 791112"/>
              <a:gd name="connsiteY4" fmla="*/ 90304 h 96027"/>
              <a:gd name="connsiteX5" fmla="*/ 10500 w 791112"/>
              <a:gd name="connsiteY5" fmla="*/ 90304 h 96027"/>
              <a:gd name="connsiteX6" fmla="*/ 0 w 791112"/>
              <a:gd name="connsiteY6" fmla="*/ 76062 h 96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112" h="96027">
                <a:moveTo>
                  <a:pt x="0" y="76062"/>
                </a:moveTo>
                <a:lnTo>
                  <a:pt x="162226" y="0"/>
                </a:lnTo>
                <a:lnTo>
                  <a:pt x="791112" y="0"/>
                </a:lnTo>
                <a:lnTo>
                  <a:pt x="701970" y="76062"/>
                </a:lnTo>
                <a:cubicBezTo>
                  <a:pt x="687304" y="76813"/>
                  <a:pt x="705012" y="108737"/>
                  <a:pt x="660370" y="90304"/>
                </a:cubicBezTo>
                <a:lnTo>
                  <a:pt x="10500" y="90304"/>
                </a:lnTo>
                <a:lnTo>
                  <a:pt x="0" y="7606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8">
            <a:extLst>
              <a:ext uri="{FF2B5EF4-FFF2-40B4-BE49-F238E27FC236}">
                <a16:creationId xmlns:a16="http://schemas.microsoft.com/office/drawing/2014/main" id="{2838090A-C47B-A01C-E20C-46F45A02B1BC}"/>
              </a:ext>
            </a:extLst>
          </p:cNvPr>
          <p:cNvSpPr/>
          <p:nvPr/>
        </p:nvSpPr>
        <p:spPr>
          <a:xfrm>
            <a:off x="7377070" y="4440702"/>
            <a:ext cx="1464044" cy="114045"/>
          </a:xfrm>
          <a:custGeom>
            <a:avLst/>
            <a:gdLst>
              <a:gd name="connsiteX0" fmla="*/ 92953 w 813974"/>
              <a:gd name="connsiteY0" fmla="*/ 47896 h 47895"/>
              <a:gd name="connsiteX1" fmla="*/ 0 w 813974"/>
              <a:gd name="connsiteY1" fmla="*/ 0 h 47895"/>
              <a:gd name="connsiteX2" fmla="*/ 644197 w 813974"/>
              <a:gd name="connsiteY2" fmla="*/ 0 h 47895"/>
              <a:gd name="connsiteX3" fmla="*/ 813975 w 813974"/>
              <a:gd name="connsiteY3" fmla="*/ 47896 h 47895"/>
              <a:gd name="connsiteX4" fmla="*/ 92953 w 813974"/>
              <a:gd name="connsiteY4" fmla="*/ 47896 h 47895"/>
              <a:gd name="connsiteX0" fmla="*/ 92953 w 813975"/>
              <a:gd name="connsiteY0" fmla="*/ 47896 h 47896"/>
              <a:gd name="connsiteX1" fmla="*/ 0 w 813975"/>
              <a:gd name="connsiteY1" fmla="*/ 0 h 47896"/>
              <a:gd name="connsiteX2" fmla="*/ 644197 w 813975"/>
              <a:gd name="connsiteY2" fmla="*/ 0 h 47896"/>
              <a:gd name="connsiteX3" fmla="*/ 813975 w 813975"/>
              <a:gd name="connsiteY3" fmla="*/ 47896 h 47896"/>
              <a:gd name="connsiteX4" fmla="*/ 115479 w 813975"/>
              <a:gd name="connsiteY4" fmla="*/ 46620 h 47896"/>
              <a:gd name="connsiteX5" fmla="*/ 92953 w 813975"/>
              <a:gd name="connsiteY5" fmla="*/ 47896 h 47896"/>
              <a:gd name="connsiteX0" fmla="*/ 92953 w 813975"/>
              <a:gd name="connsiteY0" fmla="*/ 47896 h 62207"/>
              <a:gd name="connsiteX1" fmla="*/ 0 w 813975"/>
              <a:gd name="connsiteY1" fmla="*/ 0 h 62207"/>
              <a:gd name="connsiteX2" fmla="*/ 644197 w 813975"/>
              <a:gd name="connsiteY2" fmla="*/ 0 h 62207"/>
              <a:gd name="connsiteX3" fmla="*/ 813975 w 813975"/>
              <a:gd name="connsiteY3" fmla="*/ 47896 h 62207"/>
              <a:gd name="connsiteX4" fmla="*/ 117877 w 813975"/>
              <a:gd name="connsiteY4" fmla="*/ 62207 h 62207"/>
              <a:gd name="connsiteX5" fmla="*/ 92953 w 813975"/>
              <a:gd name="connsiteY5" fmla="*/ 47896 h 62207"/>
              <a:gd name="connsiteX0" fmla="*/ 92953 w 813975"/>
              <a:gd name="connsiteY0" fmla="*/ 47896 h 62207"/>
              <a:gd name="connsiteX1" fmla="*/ 0 w 813975"/>
              <a:gd name="connsiteY1" fmla="*/ 0 h 62207"/>
              <a:gd name="connsiteX2" fmla="*/ 644197 w 813975"/>
              <a:gd name="connsiteY2" fmla="*/ 0 h 62207"/>
              <a:gd name="connsiteX3" fmla="*/ 813975 w 813975"/>
              <a:gd name="connsiteY3" fmla="*/ 47896 h 62207"/>
              <a:gd name="connsiteX4" fmla="*/ 782136 w 813975"/>
              <a:gd name="connsiteY4" fmla="*/ 47819 h 62207"/>
              <a:gd name="connsiteX5" fmla="*/ 117877 w 813975"/>
              <a:gd name="connsiteY5" fmla="*/ 62207 h 62207"/>
              <a:gd name="connsiteX6" fmla="*/ 92953 w 813975"/>
              <a:gd name="connsiteY6" fmla="*/ 47896 h 62207"/>
              <a:gd name="connsiteX0" fmla="*/ 92953 w 813975"/>
              <a:gd name="connsiteY0" fmla="*/ 47896 h 63406"/>
              <a:gd name="connsiteX1" fmla="*/ 0 w 813975"/>
              <a:gd name="connsiteY1" fmla="*/ 0 h 63406"/>
              <a:gd name="connsiteX2" fmla="*/ 644197 w 813975"/>
              <a:gd name="connsiteY2" fmla="*/ 0 h 63406"/>
              <a:gd name="connsiteX3" fmla="*/ 813975 w 813975"/>
              <a:gd name="connsiteY3" fmla="*/ 47896 h 63406"/>
              <a:gd name="connsiteX4" fmla="*/ 801320 w 813975"/>
              <a:gd name="connsiteY4" fmla="*/ 63406 h 63406"/>
              <a:gd name="connsiteX5" fmla="*/ 117877 w 813975"/>
              <a:gd name="connsiteY5" fmla="*/ 62207 h 63406"/>
              <a:gd name="connsiteX6" fmla="*/ 92953 w 813975"/>
              <a:gd name="connsiteY6" fmla="*/ 47896 h 63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3975" h="63406">
                <a:moveTo>
                  <a:pt x="92953" y="47896"/>
                </a:moveTo>
                <a:lnTo>
                  <a:pt x="0" y="0"/>
                </a:lnTo>
                <a:lnTo>
                  <a:pt x="644197" y="0"/>
                </a:lnTo>
                <a:lnTo>
                  <a:pt x="813975" y="47896"/>
                </a:lnTo>
                <a:lnTo>
                  <a:pt x="801320" y="63406"/>
                </a:lnTo>
                <a:lnTo>
                  <a:pt x="117877" y="62207"/>
                </a:lnTo>
                <a:lnTo>
                  <a:pt x="92953" y="4789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9">
            <a:extLst>
              <a:ext uri="{FF2B5EF4-FFF2-40B4-BE49-F238E27FC236}">
                <a16:creationId xmlns:a16="http://schemas.microsoft.com/office/drawing/2014/main" id="{4D2746F3-76DA-3A28-E353-246BC5292663}"/>
              </a:ext>
            </a:extLst>
          </p:cNvPr>
          <p:cNvSpPr/>
          <p:nvPr/>
        </p:nvSpPr>
        <p:spPr>
          <a:xfrm>
            <a:off x="838200" y="4434707"/>
            <a:ext cx="1716781" cy="120039"/>
          </a:xfrm>
          <a:custGeom>
            <a:avLst/>
            <a:gdLst>
              <a:gd name="connsiteX0" fmla="*/ 0 w 954490"/>
              <a:gd name="connsiteY0" fmla="*/ 47556 h 47555"/>
              <a:gd name="connsiteX1" fmla="*/ 304170 w 954490"/>
              <a:gd name="connsiteY1" fmla="*/ 0 h 47555"/>
              <a:gd name="connsiteX2" fmla="*/ 954491 w 954490"/>
              <a:gd name="connsiteY2" fmla="*/ 0 h 47555"/>
              <a:gd name="connsiteX3" fmla="*/ 727827 w 954490"/>
              <a:gd name="connsiteY3" fmla="*/ 47556 h 47555"/>
              <a:gd name="connsiteX4" fmla="*/ 0 w 954490"/>
              <a:gd name="connsiteY4" fmla="*/ 47556 h 47555"/>
              <a:gd name="connsiteX0" fmla="*/ 0 w 954491"/>
              <a:gd name="connsiteY0" fmla="*/ 47556 h 47556"/>
              <a:gd name="connsiteX1" fmla="*/ 304170 w 954491"/>
              <a:gd name="connsiteY1" fmla="*/ 0 h 47556"/>
              <a:gd name="connsiteX2" fmla="*/ 954491 w 954491"/>
              <a:gd name="connsiteY2" fmla="*/ 0 h 47556"/>
              <a:gd name="connsiteX3" fmla="*/ 727827 w 954491"/>
              <a:gd name="connsiteY3" fmla="*/ 47556 h 47556"/>
              <a:gd name="connsiteX4" fmla="*/ 44763 w 954491"/>
              <a:gd name="connsiteY4" fmla="*/ 46356 h 47556"/>
              <a:gd name="connsiteX5" fmla="*/ 0 w 954491"/>
              <a:gd name="connsiteY5" fmla="*/ 47556 h 47556"/>
              <a:gd name="connsiteX0" fmla="*/ 0 w 954491"/>
              <a:gd name="connsiteY0" fmla="*/ 47556 h 64341"/>
              <a:gd name="connsiteX1" fmla="*/ 304170 w 954491"/>
              <a:gd name="connsiteY1" fmla="*/ 0 h 64341"/>
              <a:gd name="connsiteX2" fmla="*/ 954491 w 954491"/>
              <a:gd name="connsiteY2" fmla="*/ 0 h 64341"/>
              <a:gd name="connsiteX3" fmla="*/ 727827 w 954491"/>
              <a:gd name="connsiteY3" fmla="*/ 47556 h 64341"/>
              <a:gd name="connsiteX4" fmla="*/ 20782 w 954491"/>
              <a:gd name="connsiteY4" fmla="*/ 64341 h 64341"/>
              <a:gd name="connsiteX5" fmla="*/ 0 w 954491"/>
              <a:gd name="connsiteY5" fmla="*/ 47556 h 64341"/>
              <a:gd name="connsiteX0" fmla="*/ 0 w 954491"/>
              <a:gd name="connsiteY0" fmla="*/ 47556 h 64341"/>
              <a:gd name="connsiteX1" fmla="*/ 304170 w 954491"/>
              <a:gd name="connsiteY1" fmla="*/ 0 h 64341"/>
              <a:gd name="connsiteX2" fmla="*/ 954491 w 954491"/>
              <a:gd name="connsiteY2" fmla="*/ 0 h 64341"/>
              <a:gd name="connsiteX3" fmla="*/ 727827 w 954491"/>
              <a:gd name="connsiteY3" fmla="*/ 47556 h 64341"/>
              <a:gd name="connsiteX4" fmla="*/ 704226 w 954491"/>
              <a:gd name="connsiteY4" fmla="*/ 46356 h 64341"/>
              <a:gd name="connsiteX5" fmla="*/ 20782 w 954491"/>
              <a:gd name="connsiteY5" fmla="*/ 64341 h 64341"/>
              <a:gd name="connsiteX6" fmla="*/ 0 w 954491"/>
              <a:gd name="connsiteY6" fmla="*/ 47556 h 64341"/>
              <a:gd name="connsiteX0" fmla="*/ 0 w 954491"/>
              <a:gd name="connsiteY0" fmla="*/ 47556 h 66739"/>
              <a:gd name="connsiteX1" fmla="*/ 304170 w 954491"/>
              <a:gd name="connsiteY1" fmla="*/ 0 h 66739"/>
              <a:gd name="connsiteX2" fmla="*/ 954491 w 954491"/>
              <a:gd name="connsiteY2" fmla="*/ 0 h 66739"/>
              <a:gd name="connsiteX3" fmla="*/ 727827 w 954491"/>
              <a:gd name="connsiteY3" fmla="*/ 47556 h 66739"/>
              <a:gd name="connsiteX4" fmla="*/ 725809 w 954491"/>
              <a:gd name="connsiteY4" fmla="*/ 66739 h 66739"/>
              <a:gd name="connsiteX5" fmla="*/ 20782 w 954491"/>
              <a:gd name="connsiteY5" fmla="*/ 64341 h 66739"/>
              <a:gd name="connsiteX6" fmla="*/ 0 w 954491"/>
              <a:gd name="connsiteY6" fmla="*/ 47556 h 66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4491" h="66739">
                <a:moveTo>
                  <a:pt x="0" y="47556"/>
                </a:moveTo>
                <a:lnTo>
                  <a:pt x="304170" y="0"/>
                </a:lnTo>
                <a:lnTo>
                  <a:pt x="954491" y="0"/>
                </a:lnTo>
                <a:lnTo>
                  <a:pt x="727827" y="47556"/>
                </a:lnTo>
                <a:lnTo>
                  <a:pt x="725809" y="66739"/>
                </a:lnTo>
                <a:lnTo>
                  <a:pt x="20782" y="64341"/>
                </a:lnTo>
                <a:lnTo>
                  <a:pt x="0" y="4755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2">
            <a:extLst>
              <a:ext uri="{FF2B5EF4-FFF2-40B4-BE49-F238E27FC236}">
                <a16:creationId xmlns:a16="http://schemas.microsoft.com/office/drawing/2014/main" id="{DA1731D8-FA7F-845C-DC9D-2E11DDECAAED}"/>
              </a:ext>
            </a:extLst>
          </p:cNvPr>
          <p:cNvSpPr/>
          <p:nvPr/>
        </p:nvSpPr>
        <p:spPr>
          <a:xfrm>
            <a:off x="838128" y="3565400"/>
            <a:ext cx="10515600" cy="2106696"/>
          </a:xfrm>
          <a:custGeom>
            <a:avLst/>
            <a:gdLst>
              <a:gd name="connsiteX0" fmla="*/ 5079142 w 5846434"/>
              <a:gd name="connsiteY0" fmla="*/ 0 h 1171275"/>
              <a:gd name="connsiteX1" fmla="*/ 4449438 w 5846434"/>
              <a:gd name="connsiteY1" fmla="*/ 534544 h 1171275"/>
              <a:gd name="connsiteX2" fmla="*/ 3728416 w 5846434"/>
              <a:gd name="connsiteY2" fmla="*/ 534544 h 1171275"/>
              <a:gd name="connsiteX3" fmla="*/ 3182341 w 5846434"/>
              <a:gd name="connsiteY3" fmla="*/ 1115624 h 1171275"/>
              <a:gd name="connsiteX4" fmla="*/ 2523103 w 5846434"/>
              <a:gd name="connsiteY4" fmla="*/ 1115624 h 1171275"/>
              <a:gd name="connsiteX5" fmla="*/ 1998804 w 5846434"/>
              <a:gd name="connsiteY5" fmla="*/ 815185 h 1171275"/>
              <a:gd name="connsiteX6" fmla="*/ 1296834 w 5846434"/>
              <a:gd name="connsiteY6" fmla="*/ 815185 h 1171275"/>
              <a:gd name="connsiteX7" fmla="*/ 727827 w 5846434"/>
              <a:gd name="connsiteY7" fmla="*/ 530871 h 1171275"/>
              <a:gd name="connsiteX8" fmla="*/ 0 w 5846434"/>
              <a:gd name="connsiteY8" fmla="*/ 530871 h 1171275"/>
              <a:gd name="connsiteX9" fmla="*/ 15855 w 5846434"/>
              <a:gd name="connsiteY9" fmla="*/ 592781 h 1171275"/>
              <a:gd name="connsiteX10" fmla="*/ 723132 w 5846434"/>
              <a:gd name="connsiteY10" fmla="*/ 592781 h 1171275"/>
              <a:gd name="connsiteX11" fmla="*/ 1289145 w 5846434"/>
              <a:gd name="connsiteY11" fmla="*/ 873967 h 1171275"/>
              <a:gd name="connsiteX12" fmla="*/ 1985740 w 5846434"/>
              <a:gd name="connsiteY12" fmla="*/ 873967 h 1171275"/>
              <a:gd name="connsiteX13" fmla="*/ 2507656 w 5846434"/>
              <a:gd name="connsiteY13" fmla="*/ 1171276 h 1171275"/>
              <a:gd name="connsiteX14" fmla="*/ 3208334 w 5846434"/>
              <a:gd name="connsiteY14" fmla="*/ 1171276 h 1171275"/>
              <a:gd name="connsiteX15" fmla="*/ 3752843 w 5846434"/>
              <a:gd name="connsiteY15" fmla="*/ 596455 h 1171275"/>
              <a:gd name="connsiteX16" fmla="*/ 4466380 w 5846434"/>
              <a:gd name="connsiteY16" fmla="*/ 596455 h 1171275"/>
              <a:gd name="connsiteX17" fmla="*/ 5093226 w 5846434"/>
              <a:gd name="connsiteY17" fmla="*/ 67898 h 1171275"/>
              <a:gd name="connsiteX18" fmla="*/ 5829014 w 5846434"/>
              <a:gd name="connsiteY18" fmla="*/ 67898 h 1171275"/>
              <a:gd name="connsiteX19" fmla="*/ 5846434 w 5846434"/>
              <a:gd name="connsiteY19" fmla="*/ 0 h 1171275"/>
              <a:gd name="connsiteX20" fmla="*/ 5079142 w 5846434"/>
              <a:gd name="connsiteY20" fmla="*/ 0 h 1171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46434" h="1171275">
                <a:moveTo>
                  <a:pt x="5079142" y="0"/>
                </a:moveTo>
                <a:lnTo>
                  <a:pt x="4449438" y="534544"/>
                </a:lnTo>
                <a:lnTo>
                  <a:pt x="3728416" y="534544"/>
                </a:lnTo>
                <a:lnTo>
                  <a:pt x="3182341" y="1115624"/>
                </a:lnTo>
                <a:lnTo>
                  <a:pt x="2523103" y="1115624"/>
                </a:lnTo>
                <a:lnTo>
                  <a:pt x="1998804" y="815185"/>
                </a:lnTo>
                <a:lnTo>
                  <a:pt x="1296834" y="815185"/>
                </a:lnTo>
                <a:lnTo>
                  <a:pt x="727827" y="530871"/>
                </a:lnTo>
                <a:lnTo>
                  <a:pt x="0" y="530871"/>
                </a:lnTo>
                <a:lnTo>
                  <a:pt x="15855" y="592781"/>
                </a:lnTo>
                <a:lnTo>
                  <a:pt x="723132" y="592781"/>
                </a:lnTo>
                <a:lnTo>
                  <a:pt x="1289145" y="873967"/>
                </a:lnTo>
                <a:lnTo>
                  <a:pt x="1985740" y="873967"/>
                </a:lnTo>
                <a:lnTo>
                  <a:pt x="2507656" y="1171276"/>
                </a:lnTo>
                <a:lnTo>
                  <a:pt x="3208334" y="1171276"/>
                </a:lnTo>
                <a:lnTo>
                  <a:pt x="3752843" y="596455"/>
                </a:lnTo>
                <a:lnTo>
                  <a:pt x="4466380" y="596455"/>
                </a:lnTo>
                <a:lnTo>
                  <a:pt x="5093226" y="67898"/>
                </a:lnTo>
                <a:lnTo>
                  <a:pt x="5829014" y="67898"/>
                </a:lnTo>
                <a:lnTo>
                  <a:pt x="5846434" y="0"/>
                </a:lnTo>
                <a:lnTo>
                  <a:pt x="507914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3">
            <a:extLst>
              <a:ext uri="{FF2B5EF4-FFF2-40B4-BE49-F238E27FC236}">
                <a16:creationId xmlns:a16="http://schemas.microsoft.com/office/drawing/2014/main" id="{148F7B2D-6760-6755-AD29-14EEBDAC99E1}"/>
              </a:ext>
            </a:extLst>
          </p:cNvPr>
          <p:cNvSpPr/>
          <p:nvPr/>
        </p:nvSpPr>
        <p:spPr>
          <a:xfrm>
            <a:off x="7468619" y="1769029"/>
            <a:ext cx="61440" cy="2588340"/>
          </a:xfrm>
          <a:custGeom>
            <a:avLst/>
            <a:gdLst>
              <a:gd name="connsiteX0" fmla="*/ 11363 w 34159"/>
              <a:gd name="connsiteY0" fmla="*/ 0 h 1439058"/>
              <a:gd name="connsiteX1" fmla="*/ 11363 w 34159"/>
              <a:gd name="connsiteY1" fmla="*/ 1405993 h 1439058"/>
              <a:gd name="connsiteX2" fmla="*/ 0 w 34159"/>
              <a:gd name="connsiteY2" fmla="*/ 1421982 h 1439058"/>
              <a:gd name="connsiteX3" fmla="*/ 17078 w 34159"/>
              <a:gd name="connsiteY3" fmla="*/ 1439058 h 1439058"/>
              <a:gd name="connsiteX4" fmla="*/ 34160 w 34159"/>
              <a:gd name="connsiteY4" fmla="*/ 1421982 h 1439058"/>
              <a:gd name="connsiteX5" fmla="*/ 22796 w 34159"/>
              <a:gd name="connsiteY5" fmla="*/ 1405993 h 1439058"/>
              <a:gd name="connsiteX6" fmla="*/ 22796 w 34159"/>
              <a:gd name="connsiteY6" fmla="*/ 0 h 1439058"/>
              <a:gd name="connsiteX7" fmla="*/ 11363 w 34159"/>
              <a:gd name="connsiteY7" fmla="*/ 0 h 14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8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78" y="1439058"/>
                </a:cubicBezTo>
                <a:cubicBezTo>
                  <a:pt x="26538" y="1439058"/>
                  <a:pt x="34160" y="1431438"/>
                  <a:pt x="34160" y="1421982"/>
                </a:cubicBezTo>
                <a:cubicBezTo>
                  <a:pt x="34160" y="1414566"/>
                  <a:pt x="29395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4">
            <a:extLst>
              <a:ext uri="{FF2B5EF4-FFF2-40B4-BE49-F238E27FC236}">
                <a16:creationId xmlns:a16="http://schemas.microsoft.com/office/drawing/2014/main" id="{C2783F7F-7107-E98D-58D0-E48B74EED924}"/>
              </a:ext>
            </a:extLst>
          </p:cNvPr>
          <p:cNvSpPr/>
          <p:nvPr/>
        </p:nvSpPr>
        <p:spPr>
          <a:xfrm>
            <a:off x="5413548" y="2704537"/>
            <a:ext cx="61440" cy="2588338"/>
          </a:xfrm>
          <a:custGeom>
            <a:avLst/>
            <a:gdLst>
              <a:gd name="connsiteX0" fmla="*/ 11363 w 34159"/>
              <a:gd name="connsiteY0" fmla="*/ 0 h 1439057"/>
              <a:gd name="connsiteX1" fmla="*/ 11363 w 34159"/>
              <a:gd name="connsiteY1" fmla="*/ 1405993 h 1439057"/>
              <a:gd name="connsiteX2" fmla="*/ 0 w 34159"/>
              <a:gd name="connsiteY2" fmla="*/ 1421982 h 1439057"/>
              <a:gd name="connsiteX3" fmla="*/ 17081 w 34159"/>
              <a:gd name="connsiteY3" fmla="*/ 1439058 h 1439057"/>
              <a:gd name="connsiteX4" fmla="*/ 34160 w 34159"/>
              <a:gd name="connsiteY4" fmla="*/ 1421982 h 1439057"/>
              <a:gd name="connsiteX5" fmla="*/ 22796 w 34159"/>
              <a:gd name="connsiteY5" fmla="*/ 1405993 h 1439057"/>
              <a:gd name="connsiteX6" fmla="*/ 22796 w 34159"/>
              <a:gd name="connsiteY6" fmla="*/ 0 h 1439057"/>
              <a:gd name="connsiteX7" fmla="*/ 11363 w 34159"/>
              <a:gd name="connsiteY7" fmla="*/ 0 h 143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7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81" y="1439058"/>
                </a:cubicBezTo>
                <a:cubicBezTo>
                  <a:pt x="26538" y="1439058"/>
                  <a:pt x="34160" y="1431438"/>
                  <a:pt x="34160" y="1421982"/>
                </a:cubicBezTo>
                <a:cubicBezTo>
                  <a:pt x="34160" y="1414566"/>
                  <a:pt x="29398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 15">
            <a:extLst>
              <a:ext uri="{FF2B5EF4-FFF2-40B4-BE49-F238E27FC236}">
                <a16:creationId xmlns:a16="http://schemas.microsoft.com/office/drawing/2014/main" id="{FD56402A-FB4F-4BC5-D5B9-71E897F93D86}"/>
              </a:ext>
            </a:extLst>
          </p:cNvPr>
          <p:cNvSpPr/>
          <p:nvPr/>
        </p:nvSpPr>
        <p:spPr>
          <a:xfrm>
            <a:off x="3399724" y="2204294"/>
            <a:ext cx="61440" cy="2588340"/>
          </a:xfrm>
          <a:custGeom>
            <a:avLst/>
            <a:gdLst>
              <a:gd name="connsiteX0" fmla="*/ 11363 w 34159"/>
              <a:gd name="connsiteY0" fmla="*/ 0 h 1439058"/>
              <a:gd name="connsiteX1" fmla="*/ 11363 w 34159"/>
              <a:gd name="connsiteY1" fmla="*/ 1405993 h 1439058"/>
              <a:gd name="connsiteX2" fmla="*/ 0 w 34159"/>
              <a:gd name="connsiteY2" fmla="*/ 1421982 h 1439058"/>
              <a:gd name="connsiteX3" fmla="*/ 17081 w 34159"/>
              <a:gd name="connsiteY3" fmla="*/ 1439058 h 1439058"/>
              <a:gd name="connsiteX4" fmla="*/ 34160 w 34159"/>
              <a:gd name="connsiteY4" fmla="*/ 1421982 h 1439058"/>
              <a:gd name="connsiteX5" fmla="*/ 22796 w 34159"/>
              <a:gd name="connsiteY5" fmla="*/ 1405993 h 1439058"/>
              <a:gd name="connsiteX6" fmla="*/ 22796 w 34159"/>
              <a:gd name="connsiteY6" fmla="*/ 0 h 1439058"/>
              <a:gd name="connsiteX7" fmla="*/ 11363 w 34159"/>
              <a:gd name="connsiteY7" fmla="*/ 0 h 14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8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81" y="1439058"/>
                </a:cubicBezTo>
                <a:cubicBezTo>
                  <a:pt x="26541" y="1439058"/>
                  <a:pt x="34160" y="1431438"/>
                  <a:pt x="34160" y="1421982"/>
                </a:cubicBezTo>
                <a:cubicBezTo>
                  <a:pt x="34160" y="1414566"/>
                  <a:pt x="29398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6">
            <a:extLst>
              <a:ext uri="{FF2B5EF4-FFF2-40B4-BE49-F238E27FC236}">
                <a16:creationId xmlns:a16="http://schemas.microsoft.com/office/drawing/2014/main" id="{9A5A6667-A3B3-9565-EC82-A370411DB9AC}"/>
              </a:ext>
            </a:extLst>
          </p:cNvPr>
          <p:cNvSpPr/>
          <p:nvPr/>
        </p:nvSpPr>
        <p:spPr>
          <a:xfrm>
            <a:off x="1255311" y="1750797"/>
            <a:ext cx="61440" cy="2588340"/>
          </a:xfrm>
          <a:custGeom>
            <a:avLst/>
            <a:gdLst>
              <a:gd name="connsiteX0" fmla="*/ 11363 w 34159"/>
              <a:gd name="connsiteY0" fmla="*/ 0 h 1439058"/>
              <a:gd name="connsiteX1" fmla="*/ 11363 w 34159"/>
              <a:gd name="connsiteY1" fmla="*/ 1405993 h 1439058"/>
              <a:gd name="connsiteX2" fmla="*/ 0 w 34159"/>
              <a:gd name="connsiteY2" fmla="*/ 1421982 h 1439058"/>
              <a:gd name="connsiteX3" fmla="*/ 17081 w 34159"/>
              <a:gd name="connsiteY3" fmla="*/ 1439058 h 1439058"/>
              <a:gd name="connsiteX4" fmla="*/ 34160 w 34159"/>
              <a:gd name="connsiteY4" fmla="*/ 1421982 h 1439058"/>
              <a:gd name="connsiteX5" fmla="*/ 22796 w 34159"/>
              <a:gd name="connsiteY5" fmla="*/ 1405993 h 1439058"/>
              <a:gd name="connsiteX6" fmla="*/ 22796 w 34159"/>
              <a:gd name="connsiteY6" fmla="*/ 0 h 1439058"/>
              <a:gd name="connsiteX7" fmla="*/ 11363 w 34159"/>
              <a:gd name="connsiteY7" fmla="*/ 0 h 14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8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81" y="1439058"/>
                </a:cubicBezTo>
                <a:cubicBezTo>
                  <a:pt x="26538" y="1439058"/>
                  <a:pt x="34160" y="1431438"/>
                  <a:pt x="34160" y="1421982"/>
                </a:cubicBezTo>
                <a:cubicBezTo>
                  <a:pt x="34160" y="1414566"/>
                  <a:pt x="29398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ZoneTexte 2">
            <a:extLst>
              <a:ext uri="{FF2B5EF4-FFF2-40B4-BE49-F238E27FC236}">
                <a16:creationId xmlns:a16="http://schemas.microsoft.com/office/drawing/2014/main" id="{DFA61183-622A-0732-8B21-A55D4D1D74DF}"/>
              </a:ext>
            </a:extLst>
          </p:cNvPr>
          <p:cNvSpPr txBox="1"/>
          <p:nvPr/>
        </p:nvSpPr>
        <p:spPr>
          <a:xfrm>
            <a:off x="1324581" y="1750797"/>
            <a:ext cx="101822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3200" b="1" dirty="0">
                <a:solidFill>
                  <a:schemeClr val="accent5"/>
                </a:solidFill>
              </a:rPr>
              <a:t>2020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00CB50E-5964-C681-43FF-4DBC399710EA}"/>
              </a:ext>
            </a:extLst>
          </p:cNvPr>
          <p:cNvSpPr txBox="1"/>
          <p:nvPr/>
        </p:nvSpPr>
        <p:spPr>
          <a:xfrm>
            <a:off x="3468994" y="2204294"/>
            <a:ext cx="101822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3200" b="1" dirty="0">
                <a:solidFill>
                  <a:schemeClr val="accent2"/>
                </a:solidFill>
              </a:rPr>
              <a:t>2022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52935F-3FA3-0BF4-4880-96F107761D50}"/>
              </a:ext>
            </a:extLst>
          </p:cNvPr>
          <p:cNvSpPr txBox="1"/>
          <p:nvPr/>
        </p:nvSpPr>
        <p:spPr>
          <a:xfrm>
            <a:off x="5482818" y="2704537"/>
            <a:ext cx="101822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3200" b="1" dirty="0">
                <a:solidFill>
                  <a:schemeClr val="accent4"/>
                </a:solidFill>
              </a:rPr>
              <a:t>2024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1523416-D84F-82E9-0536-2A92C8E52F05}"/>
              </a:ext>
            </a:extLst>
          </p:cNvPr>
          <p:cNvSpPr txBox="1"/>
          <p:nvPr/>
        </p:nvSpPr>
        <p:spPr>
          <a:xfrm>
            <a:off x="7537889" y="1769029"/>
            <a:ext cx="101822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3200" b="1" dirty="0">
                <a:solidFill>
                  <a:schemeClr val="accent1"/>
                </a:solidFill>
              </a:rPr>
              <a:t>2026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5EF7977-281E-878A-0E6C-342726AB375D}"/>
              </a:ext>
            </a:extLst>
          </p:cNvPr>
          <p:cNvSpPr txBox="1"/>
          <p:nvPr/>
        </p:nvSpPr>
        <p:spPr>
          <a:xfrm>
            <a:off x="9767977" y="902537"/>
            <a:ext cx="101822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3200" b="1" dirty="0">
                <a:solidFill>
                  <a:schemeClr val="accent3"/>
                </a:solidFill>
              </a:rPr>
              <a:t>2028</a:t>
            </a:r>
          </a:p>
        </p:txBody>
      </p:sp>
      <p:grpSp>
        <p:nvGrpSpPr>
          <p:cNvPr id="22" name="Group 35">
            <a:extLst>
              <a:ext uri="{FF2B5EF4-FFF2-40B4-BE49-F238E27FC236}">
                <a16:creationId xmlns:a16="http://schemas.microsoft.com/office/drawing/2014/main" id="{04AA3686-262F-476D-7F59-86A7FE88378A}"/>
              </a:ext>
            </a:extLst>
          </p:cNvPr>
          <p:cNvGrpSpPr/>
          <p:nvPr/>
        </p:nvGrpSpPr>
        <p:grpSpPr>
          <a:xfrm>
            <a:off x="1406500" y="2270529"/>
            <a:ext cx="1541957" cy="1013154"/>
            <a:chOff x="332936" y="2720099"/>
            <a:chExt cx="2975111" cy="1013154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EFA91980-1E9E-F165-8674-028A42B12BF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9A0FB5CA-4CB9-D530-8155-BA44809718B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35">
            <a:extLst>
              <a:ext uri="{FF2B5EF4-FFF2-40B4-BE49-F238E27FC236}">
                <a16:creationId xmlns:a16="http://schemas.microsoft.com/office/drawing/2014/main" id="{99926FCE-B43C-63AB-B228-D55E8855E851}"/>
              </a:ext>
            </a:extLst>
          </p:cNvPr>
          <p:cNvGrpSpPr/>
          <p:nvPr/>
        </p:nvGrpSpPr>
        <p:grpSpPr>
          <a:xfrm>
            <a:off x="3568514" y="2724026"/>
            <a:ext cx="1541957" cy="1013154"/>
            <a:chOff x="332936" y="2720099"/>
            <a:chExt cx="2975111" cy="1013154"/>
          </a:xfrm>
        </p:grpSpPr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10D792A0-81A2-3B75-6E74-CDA70DF00D6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ED3DD555-CD1D-6D57-67F9-C42990A20A0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oup 35">
            <a:extLst>
              <a:ext uri="{FF2B5EF4-FFF2-40B4-BE49-F238E27FC236}">
                <a16:creationId xmlns:a16="http://schemas.microsoft.com/office/drawing/2014/main" id="{20DC6B6B-3A35-40A5-4430-E5C7BBBFCC70}"/>
              </a:ext>
            </a:extLst>
          </p:cNvPr>
          <p:cNvGrpSpPr/>
          <p:nvPr/>
        </p:nvGrpSpPr>
        <p:grpSpPr>
          <a:xfrm>
            <a:off x="5575546" y="3224269"/>
            <a:ext cx="1541957" cy="1013154"/>
            <a:chOff x="332936" y="2720099"/>
            <a:chExt cx="2975111" cy="1013154"/>
          </a:xfrm>
        </p:grpSpPr>
        <p:sp>
          <p:nvSpPr>
            <p:cNvPr id="29" name="TextBox 36">
              <a:extLst>
                <a:ext uri="{FF2B5EF4-FFF2-40B4-BE49-F238E27FC236}">
                  <a16:creationId xmlns:a16="http://schemas.microsoft.com/office/drawing/2014/main" id="{50A7D1AB-781F-DC3B-990E-567911443B5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37">
              <a:extLst>
                <a:ext uri="{FF2B5EF4-FFF2-40B4-BE49-F238E27FC236}">
                  <a16:creationId xmlns:a16="http://schemas.microsoft.com/office/drawing/2014/main" id="{D481993D-2C65-1C5B-7003-5FA421F4AB4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1" name="Group 35">
            <a:extLst>
              <a:ext uri="{FF2B5EF4-FFF2-40B4-BE49-F238E27FC236}">
                <a16:creationId xmlns:a16="http://schemas.microsoft.com/office/drawing/2014/main" id="{16559827-D339-4E0D-05AE-E2961559CAF4}"/>
              </a:ext>
            </a:extLst>
          </p:cNvPr>
          <p:cNvGrpSpPr/>
          <p:nvPr/>
        </p:nvGrpSpPr>
        <p:grpSpPr>
          <a:xfrm>
            <a:off x="7629072" y="2288761"/>
            <a:ext cx="1541957" cy="1013154"/>
            <a:chOff x="332936" y="2720099"/>
            <a:chExt cx="2975111" cy="1013154"/>
          </a:xfrm>
        </p:grpSpPr>
        <p:sp>
          <p:nvSpPr>
            <p:cNvPr id="32" name="TextBox 36">
              <a:extLst>
                <a:ext uri="{FF2B5EF4-FFF2-40B4-BE49-F238E27FC236}">
                  <a16:creationId xmlns:a16="http://schemas.microsoft.com/office/drawing/2014/main" id="{D30729F1-9BB4-99EE-2288-3AD4E4CDF01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id="{92682545-F4BB-EEFE-A6C6-542ACF10F9E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4" name="Group 35">
            <a:extLst>
              <a:ext uri="{FF2B5EF4-FFF2-40B4-BE49-F238E27FC236}">
                <a16:creationId xmlns:a16="http://schemas.microsoft.com/office/drawing/2014/main" id="{F01A4443-5F86-BEA0-9B95-92241FE5E767}"/>
              </a:ext>
            </a:extLst>
          </p:cNvPr>
          <p:cNvGrpSpPr/>
          <p:nvPr/>
        </p:nvGrpSpPr>
        <p:grpSpPr>
          <a:xfrm>
            <a:off x="9876327" y="1422269"/>
            <a:ext cx="1541957" cy="1013154"/>
            <a:chOff x="332936" y="2720099"/>
            <a:chExt cx="2975111" cy="1013154"/>
          </a:xfrm>
        </p:grpSpPr>
        <p:sp>
          <p:nvSpPr>
            <p:cNvPr id="35" name="TextBox 36">
              <a:extLst>
                <a:ext uri="{FF2B5EF4-FFF2-40B4-BE49-F238E27FC236}">
                  <a16:creationId xmlns:a16="http://schemas.microsoft.com/office/drawing/2014/main" id="{FA661C4F-3C0C-4361-BF65-3AB84BB15DB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7">
              <a:extLst>
                <a:ext uri="{FF2B5EF4-FFF2-40B4-BE49-F238E27FC236}">
                  <a16:creationId xmlns:a16="http://schemas.microsoft.com/office/drawing/2014/main" id="{42455C45-50FB-51EA-16CF-C25BD6F725A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37" name="Graphic 12" descr="Brainstorm with solid fill">
            <a:extLst>
              <a:ext uri="{FF2B5EF4-FFF2-40B4-BE49-F238E27FC236}">
                <a16:creationId xmlns:a16="http://schemas.microsoft.com/office/drawing/2014/main" id="{D02654FF-FF13-2215-D780-32604389C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4949" y="3321482"/>
            <a:ext cx="487835" cy="487835"/>
          </a:xfrm>
          <a:prstGeom prst="rect">
            <a:avLst/>
          </a:prstGeom>
        </p:spPr>
      </p:pic>
      <p:pic>
        <p:nvPicPr>
          <p:cNvPr id="38" name="Graphic 15" descr="Gears with solid fill">
            <a:extLst>
              <a:ext uri="{FF2B5EF4-FFF2-40B4-BE49-F238E27FC236}">
                <a16:creationId xmlns:a16="http://schemas.microsoft.com/office/drawing/2014/main" id="{1AE04837-DECE-CE52-35D2-6AFC19F9B8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3186" y="4275222"/>
            <a:ext cx="487835" cy="487835"/>
          </a:xfrm>
          <a:prstGeom prst="rect">
            <a:avLst/>
          </a:prstGeom>
        </p:spPr>
      </p:pic>
      <p:pic>
        <p:nvPicPr>
          <p:cNvPr id="39" name="Graphic 16" descr="Hourglass 30% with solid fill">
            <a:extLst>
              <a:ext uri="{FF2B5EF4-FFF2-40B4-BE49-F238E27FC236}">
                <a16:creationId xmlns:a16="http://schemas.microsoft.com/office/drawing/2014/main" id="{249F1643-A47A-6B4D-FD22-AA00535A9A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49362" y="3774979"/>
            <a:ext cx="487835" cy="487835"/>
          </a:xfrm>
          <a:prstGeom prst="rect">
            <a:avLst/>
          </a:prstGeom>
        </p:spPr>
      </p:pic>
      <p:pic>
        <p:nvPicPr>
          <p:cNvPr id="40" name="Graphic 17" descr="Lightbulb with solid fill">
            <a:extLst>
              <a:ext uri="{FF2B5EF4-FFF2-40B4-BE49-F238E27FC236}">
                <a16:creationId xmlns:a16="http://schemas.microsoft.com/office/drawing/2014/main" id="{89618DC1-00A6-A9BF-1949-6E435D704D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48345" y="2473222"/>
            <a:ext cx="487835" cy="487835"/>
          </a:xfrm>
          <a:prstGeom prst="rect">
            <a:avLst/>
          </a:prstGeom>
        </p:spPr>
      </p:pic>
      <p:pic>
        <p:nvPicPr>
          <p:cNvPr id="41" name="Graphic 19" descr="Eye with solid fill">
            <a:extLst>
              <a:ext uri="{FF2B5EF4-FFF2-40B4-BE49-F238E27FC236}">
                <a16:creationId xmlns:a16="http://schemas.microsoft.com/office/drawing/2014/main" id="{F15EF938-0D9F-B1AD-82E6-F0C1F33061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18257" y="3339714"/>
            <a:ext cx="605172" cy="6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75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9486</TotalTime>
  <Words>252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Ascending Path Timeline – Slide Template</vt:lpstr>
      <vt:lpstr>Ascending Path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Ascending Path Timeline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2025-09-08T16:11:55Z</dcterms:modified>
  <cp:category>Timelines &amp; Planning</cp:category>
</cp:coreProperties>
</file>