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4" r:id="rId4"/>
    <p:sldId id="36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D6677-551B-631B-83C6-02EE7BB4F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8312CC-E04A-9FC7-530C-A2851CCEFD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35D94A-252A-C54C-F3A6-B670EC347A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C9CF42-1805-305D-B05F-2542712B1D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107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58D6D-052F-6713-0E5A-008AF23F7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79B841-CE0E-2676-14A6-D382CB6045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F492CA-93F6-8600-A9E7-643C2D1E90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2D7F63-9FA4-8C64-345F-6EE8651DE5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012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C9EBA-6F9C-E5D3-9A3E-9F928CF96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C2CAE-9C99-84E2-B2A9-D2D42350A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Number Outline List – Slide Template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C0C65C4-EEB6-7007-2CF7-90C8D494DA9E}"/>
              </a:ext>
            </a:extLst>
          </p:cNvPr>
          <p:cNvGrpSpPr/>
          <p:nvPr/>
        </p:nvGrpSpPr>
        <p:grpSpPr>
          <a:xfrm>
            <a:off x="6291715" y="1139537"/>
            <a:ext cx="2433659" cy="1480482"/>
            <a:chOff x="6291715" y="1139537"/>
            <a:chExt cx="2433659" cy="1480482"/>
          </a:xfrm>
        </p:grpSpPr>
        <p:sp>
          <p:nvSpPr>
            <p:cNvPr id="11" name="Forme libre 5">
              <a:extLst>
                <a:ext uri="{FF2B5EF4-FFF2-40B4-BE49-F238E27FC236}">
                  <a16:creationId xmlns:a16="http://schemas.microsoft.com/office/drawing/2014/main" id="{B43F2EA1-960C-27AC-1755-969C2F00E987}"/>
                </a:ext>
              </a:extLst>
            </p:cNvPr>
            <p:cNvSpPr/>
            <p:nvPr/>
          </p:nvSpPr>
          <p:spPr>
            <a:xfrm>
              <a:off x="6291715" y="1139537"/>
              <a:ext cx="2433659" cy="1480482"/>
            </a:xfrm>
            <a:custGeom>
              <a:avLst/>
              <a:gdLst>
                <a:gd name="connsiteX0" fmla="*/ 1169327 w 1738802"/>
                <a:gd name="connsiteY0" fmla="*/ 1057776 h 1057776"/>
                <a:gd name="connsiteX1" fmla="*/ 1573718 w 1738802"/>
                <a:gd name="connsiteY1" fmla="*/ 734215 h 1057776"/>
                <a:gd name="connsiteX2" fmla="*/ 1738803 w 1738802"/>
                <a:gd name="connsiteY2" fmla="*/ 0 h 1057776"/>
                <a:gd name="connsiteX3" fmla="*/ 569476 w 1738802"/>
                <a:gd name="connsiteY3" fmla="*/ 0 h 1057776"/>
                <a:gd name="connsiteX4" fmla="*/ 165085 w 1738802"/>
                <a:gd name="connsiteY4" fmla="*/ 323561 h 1057776"/>
                <a:gd name="connsiteX5" fmla="*/ 0 w 1738802"/>
                <a:gd name="connsiteY5" fmla="*/ 1057776 h 1057776"/>
                <a:gd name="connsiteX6" fmla="*/ 1169327 w 1738802"/>
                <a:gd name="connsiteY6" fmla="*/ 1057776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1169327" y="1057776"/>
                  </a:moveTo>
                  <a:cubicBezTo>
                    <a:pt x="1363203" y="1057776"/>
                    <a:pt x="1531457" y="923442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2" name="Forme libre 13">
              <a:extLst>
                <a:ext uri="{FF2B5EF4-FFF2-40B4-BE49-F238E27FC236}">
                  <a16:creationId xmlns:a16="http://schemas.microsoft.com/office/drawing/2014/main" id="{07A439B1-8F82-4EF4-26DC-7051728F5907}"/>
                </a:ext>
              </a:extLst>
            </p:cNvPr>
            <p:cNvSpPr/>
            <p:nvPr/>
          </p:nvSpPr>
          <p:spPr>
            <a:xfrm>
              <a:off x="6621848" y="1368923"/>
              <a:ext cx="933463" cy="1021709"/>
            </a:xfrm>
            <a:custGeom>
              <a:avLst/>
              <a:gdLst>
                <a:gd name="connsiteX0" fmla="*/ 386166 w 666941"/>
                <a:gd name="connsiteY0" fmla="*/ 0 h 729991"/>
                <a:gd name="connsiteX1" fmla="*/ 69732 w 666941"/>
                <a:gd name="connsiteY1" fmla="*/ 206910 h 729991"/>
                <a:gd name="connsiteX2" fmla="*/ 67355 w 666941"/>
                <a:gd name="connsiteY2" fmla="*/ 217467 h 729991"/>
                <a:gd name="connsiteX3" fmla="*/ 284474 w 666941"/>
                <a:gd name="connsiteY3" fmla="*/ 217467 h 729991"/>
                <a:gd name="connsiteX4" fmla="*/ 286587 w 666941"/>
                <a:gd name="connsiteY4" fmla="*/ 212189 h 729991"/>
                <a:gd name="connsiteX5" fmla="*/ 372695 w 666941"/>
                <a:gd name="connsiteY5" fmla="*/ 158085 h 729991"/>
                <a:gd name="connsiteX6" fmla="*/ 436352 w 666941"/>
                <a:gd name="connsiteY6" fmla="*/ 207702 h 729991"/>
                <a:gd name="connsiteX7" fmla="*/ 338357 w 666941"/>
                <a:gd name="connsiteY7" fmla="*/ 267083 h 729991"/>
                <a:gd name="connsiteX8" fmla="*/ 279719 w 666941"/>
                <a:gd name="connsiteY8" fmla="*/ 267083 h 729991"/>
                <a:gd name="connsiteX9" fmla="*/ 245382 w 666941"/>
                <a:gd name="connsiteY9" fmla="*/ 431239 h 729991"/>
                <a:gd name="connsiteX10" fmla="*/ 315642 w 666941"/>
                <a:gd name="connsiteY10" fmla="*/ 431239 h 729991"/>
                <a:gd name="connsiteX11" fmla="*/ 399372 w 666941"/>
                <a:gd name="connsiteY11" fmla="*/ 492203 h 729991"/>
                <a:gd name="connsiteX12" fmla="*/ 310359 w 666941"/>
                <a:gd name="connsiteY12" fmla="*/ 567947 h 729991"/>
                <a:gd name="connsiteX13" fmla="*/ 222402 w 666941"/>
                <a:gd name="connsiteY13" fmla="*/ 496426 h 729991"/>
                <a:gd name="connsiteX14" fmla="*/ 221346 w 666941"/>
                <a:gd name="connsiteY14" fmla="*/ 489036 h 729991"/>
                <a:gd name="connsiteX15" fmla="*/ 0 w 666941"/>
                <a:gd name="connsiteY15" fmla="*/ 489036 h 729991"/>
                <a:gd name="connsiteX16" fmla="*/ 0 w 666941"/>
                <a:gd name="connsiteY16" fmla="*/ 498010 h 729991"/>
                <a:gd name="connsiteX17" fmla="*/ 307190 w 666941"/>
                <a:gd name="connsiteY17" fmla="*/ 729992 h 729991"/>
                <a:gd name="connsiteX18" fmla="*/ 409410 w 666941"/>
                <a:gd name="connsiteY18" fmla="*/ 721019 h 729991"/>
                <a:gd name="connsiteX19" fmla="*/ 406240 w 666941"/>
                <a:gd name="connsiteY19" fmla="*/ 704128 h 729991"/>
                <a:gd name="connsiteX20" fmla="*/ 307190 w 666941"/>
                <a:gd name="connsiteY20" fmla="*/ 712838 h 729991"/>
                <a:gd name="connsiteX21" fmla="*/ 18225 w 666941"/>
                <a:gd name="connsiteY21" fmla="*/ 506191 h 729991"/>
                <a:gd name="connsiteX22" fmla="*/ 207082 w 666941"/>
                <a:gd name="connsiteY22" fmla="*/ 506191 h 729991"/>
                <a:gd name="connsiteX23" fmla="*/ 310623 w 666941"/>
                <a:gd name="connsiteY23" fmla="*/ 585102 h 729991"/>
                <a:gd name="connsiteX24" fmla="*/ 416806 w 666941"/>
                <a:gd name="connsiteY24" fmla="*/ 492203 h 729991"/>
                <a:gd name="connsiteX25" fmla="*/ 315906 w 666941"/>
                <a:gd name="connsiteY25" fmla="*/ 414084 h 729991"/>
                <a:gd name="connsiteX26" fmla="*/ 266777 w 666941"/>
                <a:gd name="connsiteY26" fmla="*/ 414084 h 729991"/>
                <a:gd name="connsiteX27" fmla="*/ 293983 w 666941"/>
                <a:gd name="connsiteY27" fmla="*/ 284502 h 729991"/>
                <a:gd name="connsiteX28" fmla="*/ 338622 w 666941"/>
                <a:gd name="connsiteY28" fmla="*/ 284502 h 729991"/>
                <a:gd name="connsiteX29" fmla="*/ 453785 w 666941"/>
                <a:gd name="connsiteY29" fmla="*/ 207966 h 729991"/>
                <a:gd name="connsiteX30" fmla="*/ 372959 w 666941"/>
                <a:gd name="connsiteY30" fmla="*/ 141195 h 729991"/>
                <a:gd name="connsiteX31" fmla="*/ 273380 w 666941"/>
                <a:gd name="connsiteY31" fmla="*/ 200576 h 729991"/>
                <a:gd name="connsiteX32" fmla="*/ 89542 w 666941"/>
                <a:gd name="connsiteY32" fmla="*/ 200576 h 729991"/>
                <a:gd name="connsiteX33" fmla="*/ 386430 w 666941"/>
                <a:gd name="connsiteY33" fmla="*/ 17419 h 729991"/>
                <a:gd name="connsiteX34" fmla="*/ 649773 w 666941"/>
                <a:gd name="connsiteY34" fmla="*/ 187644 h 729991"/>
                <a:gd name="connsiteX35" fmla="*/ 666942 w 666941"/>
                <a:gd name="connsiteY35" fmla="*/ 187116 h 729991"/>
                <a:gd name="connsiteX36" fmla="*/ 386430 w 666941"/>
                <a:gd name="connsiteY36" fmla="*/ 0 h 72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66941" h="729991">
                  <a:moveTo>
                    <a:pt x="386166" y="0"/>
                  </a:moveTo>
                  <a:cubicBezTo>
                    <a:pt x="210780" y="0"/>
                    <a:pt x="101428" y="71521"/>
                    <a:pt x="69732" y="206910"/>
                  </a:cubicBezTo>
                  <a:lnTo>
                    <a:pt x="67355" y="217467"/>
                  </a:lnTo>
                  <a:lnTo>
                    <a:pt x="284474" y="217467"/>
                  </a:lnTo>
                  <a:lnTo>
                    <a:pt x="286587" y="212189"/>
                  </a:lnTo>
                  <a:cubicBezTo>
                    <a:pt x="298209" y="184213"/>
                    <a:pt x="316434" y="158085"/>
                    <a:pt x="372695" y="158085"/>
                  </a:cubicBezTo>
                  <a:cubicBezTo>
                    <a:pt x="414957" y="158085"/>
                    <a:pt x="436352" y="174712"/>
                    <a:pt x="436352" y="207702"/>
                  </a:cubicBezTo>
                  <a:cubicBezTo>
                    <a:pt x="436352" y="249929"/>
                    <a:pt x="407825" y="267083"/>
                    <a:pt x="338357" y="267083"/>
                  </a:cubicBezTo>
                  <a:lnTo>
                    <a:pt x="279719" y="267083"/>
                  </a:lnTo>
                  <a:lnTo>
                    <a:pt x="245382" y="431239"/>
                  </a:lnTo>
                  <a:lnTo>
                    <a:pt x="315642" y="431239"/>
                  </a:lnTo>
                  <a:cubicBezTo>
                    <a:pt x="389336" y="431239"/>
                    <a:pt x="399372" y="462117"/>
                    <a:pt x="399372" y="492203"/>
                  </a:cubicBezTo>
                  <a:cubicBezTo>
                    <a:pt x="399372" y="540500"/>
                    <a:pt x="366884" y="567947"/>
                    <a:pt x="310359" y="567947"/>
                  </a:cubicBezTo>
                  <a:cubicBezTo>
                    <a:pt x="259117" y="567947"/>
                    <a:pt x="229798" y="543931"/>
                    <a:pt x="222402" y="496426"/>
                  </a:cubicBezTo>
                  <a:lnTo>
                    <a:pt x="221346" y="489036"/>
                  </a:lnTo>
                  <a:lnTo>
                    <a:pt x="0" y="489036"/>
                  </a:lnTo>
                  <a:lnTo>
                    <a:pt x="0" y="498010"/>
                  </a:lnTo>
                  <a:cubicBezTo>
                    <a:pt x="3962" y="584574"/>
                    <a:pt x="48865" y="729992"/>
                    <a:pt x="307190" y="729992"/>
                  </a:cubicBezTo>
                  <a:cubicBezTo>
                    <a:pt x="342848" y="729992"/>
                    <a:pt x="377185" y="727089"/>
                    <a:pt x="409410" y="721019"/>
                  </a:cubicBezTo>
                  <a:lnTo>
                    <a:pt x="406240" y="704128"/>
                  </a:lnTo>
                  <a:cubicBezTo>
                    <a:pt x="375072" y="709934"/>
                    <a:pt x="341791" y="712838"/>
                    <a:pt x="307190" y="712838"/>
                  </a:cubicBezTo>
                  <a:cubicBezTo>
                    <a:pt x="130219" y="712838"/>
                    <a:pt x="27998" y="639468"/>
                    <a:pt x="18225" y="506191"/>
                  </a:cubicBezTo>
                  <a:lnTo>
                    <a:pt x="207082" y="506191"/>
                  </a:lnTo>
                  <a:cubicBezTo>
                    <a:pt x="214742" y="543667"/>
                    <a:pt x="239307" y="585102"/>
                    <a:pt x="310623" y="585102"/>
                  </a:cubicBezTo>
                  <a:cubicBezTo>
                    <a:pt x="376129" y="585102"/>
                    <a:pt x="416806" y="549474"/>
                    <a:pt x="416806" y="492203"/>
                  </a:cubicBezTo>
                  <a:cubicBezTo>
                    <a:pt x="416806" y="439684"/>
                    <a:pt x="383789" y="414084"/>
                    <a:pt x="315906" y="414084"/>
                  </a:cubicBezTo>
                  <a:lnTo>
                    <a:pt x="266777" y="414084"/>
                  </a:lnTo>
                  <a:lnTo>
                    <a:pt x="293983" y="284502"/>
                  </a:lnTo>
                  <a:lnTo>
                    <a:pt x="338622" y="284502"/>
                  </a:lnTo>
                  <a:cubicBezTo>
                    <a:pt x="392241" y="284502"/>
                    <a:pt x="453785" y="275792"/>
                    <a:pt x="453785" y="207966"/>
                  </a:cubicBezTo>
                  <a:cubicBezTo>
                    <a:pt x="453785" y="165475"/>
                    <a:pt x="424201" y="141195"/>
                    <a:pt x="372959" y="141195"/>
                  </a:cubicBezTo>
                  <a:cubicBezTo>
                    <a:pt x="310095" y="141195"/>
                    <a:pt x="286059" y="171810"/>
                    <a:pt x="273380" y="200576"/>
                  </a:cubicBezTo>
                  <a:lnTo>
                    <a:pt x="89542" y="200576"/>
                  </a:lnTo>
                  <a:cubicBezTo>
                    <a:pt x="122295" y="80758"/>
                    <a:pt x="224779" y="17419"/>
                    <a:pt x="386430" y="17419"/>
                  </a:cubicBezTo>
                  <a:cubicBezTo>
                    <a:pt x="548081" y="17419"/>
                    <a:pt x="646868" y="85773"/>
                    <a:pt x="649773" y="187644"/>
                  </a:cubicBezTo>
                  <a:lnTo>
                    <a:pt x="666942" y="187116"/>
                  </a:lnTo>
                  <a:cubicBezTo>
                    <a:pt x="663772" y="75216"/>
                    <a:pt x="550987" y="0"/>
                    <a:pt x="386430" y="0"/>
                  </a:cubicBez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4" name="TextBox 36">
              <a:extLst>
                <a:ext uri="{FF2B5EF4-FFF2-40B4-BE49-F238E27FC236}">
                  <a16:creationId xmlns:a16="http://schemas.microsoft.com/office/drawing/2014/main" id="{5FF7D1ED-1617-0F0A-4772-99D8F8678C03}"/>
                </a:ext>
              </a:extLst>
            </p:cNvPr>
            <p:cNvSpPr txBox="1"/>
            <p:nvPr/>
          </p:nvSpPr>
          <p:spPr>
            <a:xfrm>
              <a:off x="7463430" y="1192705"/>
              <a:ext cx="1169518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5" name="TextBox 37">
              <a:extLst>
                <a:ext uri="{FF2B5EF4-FFF2-40B4-BE49-F238E27FC236}">
                  <a16:creationId xmlns:a16="http://schemas.microsoft.com/office/drawing/2014/main" id="{BD981E90-EB83-A4F8-2B42-DA15802228AE}"/>
                </a:ext>
              </a:extLst>
            </p:cNvPr>
            <p:cNvSpPr txBox="1"/>
            <p:nvPr/>
          </p:nvSpPr>
          <p:spPr>
            <a:xfrm>
              <a:off x="7389709" y="1837395"/>
              <a:ext cx="1051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E6D4B68-9185-788C-93C2-CCC03456416B}"/>
              </a:ext>
            </a:extLst>
          </p:cNvPr>
          <p:cNvGrpSpPr/>
          <p:nvPr/>
        </p:nvGrpSpPr>
        <p:grpSpPr>
          <a:xfrm>
            <a:off x="418627" y="2806525"/>
            <a:ext cx="2433659" cy="1480482"/>
            <a:chOff x="418627" y="2806525"/>
            <a:chExt cx="2433659" cy="1480482"/>
          </a:xfrm>
        </p:grpSpPr>
        <p:sp>
          <p:nvSpPr>
            <p:cNvPr id="16" name="Forme libre 6">
              <a:extLst>
                <a:ext uri="{FF2B5EF4-FFF2-40B4-BE49-F238E27FC236}">
                  <a16:creationId xmlns:a16="http://schemas.microsoft.com/office/drawing/2014/main" id="{4A0117AD-53FE-AFAF-F7A1-FCA6FBB82068}"/>
                </a:ext>
              </a:extLst>
            </p:cNvPr>
            <p:cNvSpPr/>
            <p:nvPr/>
          </p:nvSpPr>
          <p:spPr>
            <a:xfrm>
              <a:off x="418627" y="2806525"/>
              <a:ext cx="2433659" cy="1480482"/>
            </a:xfrm>
            <a:custGeom>
              <a:avLst/>
              <a:gdLst>
                <a:gd name="connsiteX0" fmla="*/ 1169327 w 1738802"/>
                <a:gd name="connsiteY0" fmla="*/ 1057776 h 1057776"/>
                <a:gd name="connsiteX1" fmla="*/ 1573718 w 1738802"/>
                <a:gd name="connsiteY1" fmla="*/ 734215 h 1057776"/>
                <a:gd name="connsiteX2" fmla="*/ 1738803 w 1738802"/>
                <a:gd name="connsiteY2" fmla="*/ 0 h 1057776"/>
                <a:gd name="connsiteX3" fmla="*/ 569476 w 1738802"/>
                <a:gd name="connsiteY3" fmla="*/ 0 h 1057776"/>
                <a:gd name="connsiteX4" fmla="*/ 165085 w 1738802"/>
                <a:gd name="connsiteY4" fmla="*/ 323561 h 1057776"/>
                <a:gd name="connsiteX5" fmla="*/ 0 w 1738802"/>
                <a:gd name="connsiteY5" fmla="*/ 1057776 h 1057776"/>
                <a:gd name="connsiteX6" fmla="*/ 1169327 w 1738802"/>
                <a:gd name="connsiteY6" fmla="*/ 1057776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1169327" y="1057776"/>
                  </a:moveTo>
                  <a:cubicBezTo>
                    <a:pt x="1363202" y="1057776"/>
                    <a:pt x="1531456" y="923442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7" name="Forme libre 14">
              <a:extLst>
                <a:ext uri="{FF2B5EF4-FFF2-40B4-BE49-F238E27FC236}">
                  <a16:creationId xmlns:a16="http://schemas.microsoft.com/office/drawing/2014/main" id="{4F222021-2BCA-576D-2A89-D4D6F1601E53}"/>
                </a:ext>
              </a:extLst>
            </p:cNvPr>
            <p:cNvSpPr/>
            <p:nvPr/>
          </p:nvSpPr>
          <p:spPr>
            <a:xfrm>
              <a:off x="728425" y="3056412"/>
              <a:ext cx="961189" cy="980708"/>
            </a:xfrm>
            <a:custGeom>
              <a:avLst/>
              <a:gdLst>
                <a:gd name="connsiteX0" fmla="*/ 229534 w 686751"/>
                <a:gd name="connsiteY0" fmla="*/ 400624 h 700697"/>
                <a:gd name="connsiteX1" fmla="*/ 399901 w 686751"/>
                <a:gd name="connsiteY1" fmla="*/ 400624 h 700697"/>
                <a:gd name="connsiteX2" fmla="*/ 416013 w 686751"/>
                <a:gd name="connsiteY2" fmla="*/ 323034 h 700697"/>
                <a:gd name="connsiteX3" fmla="*/ 452464 w 686751"/>
                <a:gd name="connsiteY3" fmla="*/ 175768 h 700697"/>
                <a:gd name="connsiteX4" fmla="*/ 437409 w 686751"/>
                <a:gd name="connsiteY4" fmla="*/ 168114 h 700697"/>
                <a:gd name="connsiteX5" fmla="*/ 243005 w 686751"/>
                <a:gd name="connsiteY5" fmla="*/ 386109 h 700697"/>
                <a:gd name="connsiteX6" fmla="*/ 229534 w 686751"/>
                <a:gd name="connsiteY6" fmla="*/ 400624 h 700697"/>
                <a:gd name="connsiteX7" fmla="*/ 425787 w 686751"/>
                <a:gd name="connsiteY7" fmla="*/ 209022 h 700697"/>
                <a:gd name="connsiteX8" fmla="*/ 399109 w 686751"/>
                <a:gd name="connsiteY8" fmla="*/ 319603 h 700697"/>
                <a:gd name="connsiteX9" fmla="*/ 385902 w 686751"/>
                <a:gd name="connsiteY9" fmla="*/ 383470 h 700697"/>
                <a:gd name="connsiteX10" fmla="*/ 269154 w 686751"/>
                <a:gd name="connsiteY10" fmla="*/ 383470 h 700697"/>
                <a:gd name="connsiteX11" fmla="*/ 425787 w 686751"/>
                <a:gd name="connsiteY11" fmla="*/ 209022 h 700697"/>
                <a:gd name="connsiteX12" fmla="*/ 686488 w 686751"/>
                <a:gd name="connsiteY12" fmla="*/ 264 h 700697"/>
                <a:gd name="connsiteX13" fmla="*/ 648981 w 686751"/>
                <a:gd name="connsiteY13" fmla="*/ 175241 h 700697"/>
                <a:gd name="connsiteX14" fmla="*/ 632076 w 686751"/>
                <a:gd name="connsiteY14" fmla="*/ 171545 h 700697"/>
                <a:gd name="connsiteX15" fmla="*/ 665357 w 686751"/>
                <a:gd name="connsiteY15" fmla="*/ 17154 h 700697"/>
                <a:gd name="connsiteX16" fmla="*/ 417599 w 686751"/>
                <a:gd name="connsiteY16" fmla="*/ 17154 h 700697"/>
                <a:gd name="connsiteX17" fmla="*/ 51507 w 686751"/>
                <a:gd name="connsiteY17" fmla="*/ 397986 h 700697"/>
                <a:gd name="connsiteX18" fmla="*/ 21131 w 686751"/>
                <a:gd name="connsiteY18" fmla="*/ 539709 h 700697"/>
                <a:gd name="connsiteX19" fmla="*/ 370054 w 686751"/>
                <a:gd name="connsiteY19" fmla="*/ 539709 h 700697"/>
                <a:gd name="connsiteX20" fmla="*/ 340206 w 686751"/>
                <a:gd name="connsiteY20" fmla="*/ 683543 h 700697"/>
                <a:gd name="connsiteX21" fmla="*/ 454049 w 686751"/>
                <a:gd name="connsiteY21" fmla="*/ 683543 h 700697"/>
                <a:gd name="connsiteX22" fmla="*/ 454049 w 686751"/>
                <a:gd name="connsiteY22" fmla="*/ 700698 h 700697"/>
                <a:gd name="connsiteX23" fmla="*/ 319076 w 686751"/>
                <a:gd name="connsiteY23" fmla="*/ 700698 h 700697"/>
                <a:gd name="connsiteX24" fmla="*/ 348923 w 686751"/>
                <a:gd name="connsiteY24" fmla="*/ 556863 h 700697"/>
                <a:gd name="connsiteX25" fmla="*/ 0 w 686751"/>
                <a:gd name="connsiteY25" fmla="*/ 556863 h 700697"/>
                <a:gd name="connsiteX26" fmla="*/ 35923 w 686751"/>
                <a:gd name="connsiteY26" fmla="*/ 389540 h 700697"/>
                <a:gd name="connsiteX27" fmla="*/ 410467 w 686751"/>
                <a:gd name="connsiteY27" fmla="*/ 0 h 700697"/>
                <a:gd name="connsiteX28" fmla="*/ 686752 w 686751"/>
                <a:gd name="connsiteY28" fmla="*/ 0 h 70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86751" h="700697">
                  <a:moveTo>
                    <a:pt x="229534" y="400624"/>
                  </a:moveTo>
                  <a:lnTo>
                    <a:pt x="399901" y="400624"/>
                  </a:lnTo>
                  <a:lnTo>
                    <a:pt x="416013" y="323034"/>
                  </a:lnTo>
                  <a:cubicBezTo>
                    <a:pt x="423938" y="285822"/>
                    <a:pt x="442691" y="211133"/>
                    <a:pt x="452464" y="175768"/>
                  </a:cubicBezTo>
                  <a:lnTo>
                    <a:pt x="437409" y="168114"/>
                  </a:lnTo>
                  <a:cubicBezTo>
                    <a:pt x="408617" y="203479"/>
                    <a:pt x="351565" y="270251"/>
                    <a:pt x="243005" y="386109"/>
                  </a:cubicBezTo>
                  <a:lnTo>
                    <a:pt x="229534" y="400624"/>
                  </a:lnTo>
                  <a:close/>
                  <a:moveTo>
                    <a:pt x="425787" y="209022"/>
                  </a:moveTo>
                  <a:cubicBezTo>
                    <a:pt x="416278" y="246234"/>
                    <a:pt x="404920" y="292683"/>
                    <a:pt x="399109" y="319603"/>
                  </a:cubicBezTo>
                  <a:lnTo>
                    <a:pt x="385902" y="383470"/>
                  </a:lnTo>
                  <a:lnTo>
                    <a:pt x="269154" y="383470"/>
                  </a:lnTo>
                  <a:cubicBezTo>
                    <a:pt x="344961" y="301920"/>
                    <a:pt x="394355" y="246234"/>
                    <a:pt x="425787" y="209022"/>
                  </a:cubicBezTo>
                  <a:close/>
                  <a:moveTo>
                    <a:pt x="686488" y="264"/>
                  </a:moveTo>
                  <a:lnTo>
                    <a:pt x="648981" y="175241"/>
                  </a:lnTo>
                  <a:lnTo>
                    <a:pt x="632076" y="171545"/>
                  </a:lnTo>
                  <a:lnTo>
                    <a:pt x="665357" y="17154"/>
                  </a:lnTo>
                  <a:lnTo>
                    <a:pt x="417599" y="17154"/>
                  </a:lnTo>
                  <a:lnTo>
                    <a:pt x="51507" y="397986"/>
                  </a:lnTo>
                  <a:lnTo>
                    <a:pt x="21131" y="539709"/>
                  </a:lnTo>
                  <a:lnTo>
                    <a:pt x="370054" y="539709"/>
                  </a:lnTo>
                  <a:lnTo>
                    <a:pt x="340206" y="683543"/>
                  </a:lnTo>
                  <a:lnTo>
                    <a:pt x="454049" y="683543"/>
                  </a:lnTo>
                  <a:lnTo>
                    <a:pt x="454049" y="700698"/>
                  </a:lnTo>
                  <a:lnTo>
                    <a:pt x="319076" y="700698"/>
                  </a:lnTo>
                  <a:lnTo>
                    <a:pt x="348923" y="556863"/>
                  </a:lnTo>
                  <a:lnTo>
                    <a:pt x="0" y="556863"/>
                  </a:lnTo>
                  <a:lnTo>
                    <a:pt x="35923" y="389540"/>
                  </a:lnTo>
                  <a:lnTo>
                    <a:pt x="410467" y="0"/>
                  </a:lnTo>
                  <a:lnTo>
                    <a:pt x="686752" y="0"/>
                  </a:ln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9" name="TextBox 36">
              <a:extLst>
                <a:ext uri="{FF2B5EF4-FFF2-40B4-BE49-F238E27FC236}">
                  <a16:creationId xmlns:a16="http://schemas.microsoft.com/office/drawing/2014/main" id="{AFFAD537-0281-36F1-DF32-F116B16AACDF}"/>
                </a:ext>
              </a:extLst>
            </p:cNvPr>
            <p:cNvSpPr txBox="1"/>
            <p:nvPr/>
          </p:nvSpPr>
          <p:spPr>
            <a:xfrm>
              <a:off x="1528095" y="2859693"/>
              <a:ext cx="1169518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0" name="TextBox 37">
              <a:extLst>
                <a:ext uri="{FF2B5EF4-FFF2-40B4-BE49-F238E27FC236}">
                  <a16:creationId xmlns:a16="http://schemas.microsoft.com/office/drawing/2014/main" id="{929599C3-BB8B-EFE1-202F-0607A2BB50C9}"/>
                </a:ext>
              </a:extLst>
            </p:cNvPr>
            <p:cNvSpPr txBox="1"/>
            <p:nvPr/>
          </p:nvSpPr>
          <p:spPr>
            <a:xfrm>
              <a:off x="1516621" y="3504383"/>
              <a:ext cx="1051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8D1263E-8A05-C447-7693-6609B071119E}"/>
              </a:ext>
            </a:extLst>
          </p:cNvPr>
          <p:cNvGrpSpPr/>
          <p:nvPr/>
        </p:nvGrpSpPr>
        <p:grpSpPr>
          <a:xfrm>
            <a:off x="3355170" y="2806523"/>
            <a:ext cx="2433660" cy="1480482"/>
            <a:chOff x="3355170" y="2806523"/>
            <a:chExt cx="2433660" cy="1480482"/>
          </a:xfrm>
        </p:grpSpPr>
        <p:sp>
          <p:nvSpPr>
            <p:cNvPr id="21" name="Forme libre 7">
              <a:extLst>
                <a:ext uri="{FF2B5EF4-FFF2-40B4-BE49-F238E27FC236}">
                  <a16:creationId xmlns:a16="http://schemas.microsoft.com/office/drawing/2014/main" id="{DEF00E88-0CD7-C5E5-712D-48914185716E}"/>
                </a:ext>
              </a:extLst>
            </p:cNvPr>
            <p:cNvSpPr/>
            <p:nvPr/>
          </p:nvSpPr>
          <p:spPr>
            <a:xfrm>
              <a:off x="3355170" y="2806523"/>
              <a:ext cx="2433660" cy="1480482"/>
            </a:xfrm>
            <a:custGeom>
              <a:avLst/>
              <a:gdLst>
                <a:gd name="connsiteX0" fmla="*/ 569476 w 1738803"/>
                <a:gd name="connsiteY0" fmla="*/ 0 h 1057775"/>
                <a:gd name="connsiteX1" fmla="*/ 165085 w 1738803"/>
                <a:gd name="connsiteY1" fmla="*/ 323561 h 1057775"/>
                <a:gd name="connsiteX2" fmla="*/ 0 w 1738803"/>
                <a:gd name="connsiteY2" fmla="*/ 1057775 h 1057775"/>
                <a:gd name="connsiteX3" fmla="*/ 1169328 w 1738803"/>
                <a:gd name="connsiteY3" fmla="*/ 1057775 h 1057775"/>
                <a:gd name="connsiteX4" fmla="*/ 1573719 w 1738803"/>
                <a:gd name="connsiteY4" fmla="*/ 734215 h 1057775"/>
                <a:gd name="connsiteX5" fmla="*/ 1738803 w 1738803"/>
                <a:gd name="connsiteY5" fmla="*/ 0 h 1057775"/>
                <a:gd name="connsiteX6" fmla="*/ 569476 w 1738803"/>
                <a:gd name="connsiteY6" fmla="*/ 0 h 105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3" h="1057775">
                  <a:moveTo>
                    <a:pt x="569476" y="0"/>
                  </a:move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5"/>
                  </a:lnTo>
                  <a:lnTo>
                    <a:pt x="1169328" y="1057775"/>
                  </a:lnTo>
                  <a:cubicBezTo>
                    <a:pt x="1363203" y="1057775"/>
                    <a:pt x="1531457" y="923442"/>
                    <a:pt x="1573719" y="734215"/>
                  </a:cubicBezTo>
                  <a:lnTo>
                    <a:pt x="1738803" y="0"/>
                  </a:lnTo>
                  <a:lnTo>
                    <a:pt x="569476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2" name="Forme libre 15">
              <a:extLst>
                <a:ext uri="{FF2B5EF4-FFF2-40B4-BE49-F238E27FC236}">
                  <a16:creationId xmlns:a16="http://schemas.microsoft.com/office/drawing/2014/main" id="{921348E4-866C-D3E1-BFDD-A61DF86CBD2C}"/>
                </a:ext>
              </a:extLst>
            </p:cNvPr>
            <p:cNvSpPr/>
            <p:nvPr/>
          </p:nvSpPr>
          <p:spPr>
            <a:xfrm>
              <a:off x="3640199" y="3045883"/>
              <a:ext cx="963038" cy="1001763"/>
            </a:xfrm>
            <a:custGeom>
              <a:avLst/>
              <a:gdLst>
                <a:gd name="connsiteX0" fmla="*/ 312208 w 688072"/>
                <a:gd name="connsiteY0" fmla="*/ 177087 h 715740"/>
                <a:gd name="connsiteX1" fmla="*/ 625209 w 688072"/>
                <a:gd name="connsiteY1" fmla="*/ 177087 h 715740"/>
                <a:gd name="connsiteX2" fmla="*/ 688073 w 688072"/>
                <a:gd name="connsiteY2" fmla="*/ 0 h 715740"/>
                <a:gd name="connsiteX3" fmla="*/ 151878 w 688072"/>
                <a:gd name="connsiteY3" fmla="*/ 0 h 715740"/>
                <a:gd name="connsiteX4" fmla="*/ 150293 w 688072"/>
                <a:gd name="connsiteY4" fmla="*/ 6334 h 715740"/>
                <a:gd name="connsiteX5" fmla="*/ 30640 w 688072"/>
                <a:gd name="connsiteY5" fmla="*/ 403528 h 715740"/>
                <a:gd name="connsiteX6" fmla="*/ 26942 w 688072"/>
                <a:gd name="connsiteY6" fmla="*/ 413820 h 715740"/>
                <a:gd name="connsiteX7" fmla="*/ 225044 w 688072"/>
                <a:gd name="connsiteY7" fmla="*/ 434141 h 715740"/>
                <a:gd name="connsiteX8" fmla="*/ 227949 w 688072"/>
                <a:gd name="connsiteY8" fmla="*/ 429920 h 715740"/>
                <a:gd name="connsiteX9" fmla="*/ 319340 w 688072"/>
                <a:gd name="connsiteY9" fmla="*/ 384262 h 715740"/>
                <a:gd name="connsiteX10" fmla="*/ 394355 w 688072"/>
                <a:gd name="connsiteY10" fmla="*/ 456839 h 715740"/>
                <a:gd name="connsiteX11" fmla="*/ 304284 w 688072"/>
                <a:gd name="connsiteY11" fmla="*/ 555016 h 715740"/>
                <a:gd name="connsiteX12" fmla="*/ 225836 w 688072"/>
                <a:gd name="connsiteY12" fmla="*/ 490356 h 715740"/>
                <a:gd name="connsiteX13" fmla="*/ 224779 w 688072"/>
                <a:gd name="connsiteY13" fmla="*/ 482966 h 715740"/>
                <a:gd name="connsiteX14" fmla="*/ 0 w 688072"/>
                <a:gd name="connsiteY14" fmla="*/ 482966 h 715740"/>
                <a:gd name="connsiteX15" fmla="*/ 0 w 688072"/>
                <a:gd name="connsiteY15" fmla="*/ 491676 h 715740"/>
                <a:gd name="connsiteX16" fmla="*/ 299266 w 688072"/>
                <a:gd name="connsiteY16" fmla="*/ 715740 h 715740"/>
                <a:gd name="connsiteX17" fmla="*/ 418655 w 688072"/>
                <a:gd name="connsiteY17" fmla="*/ 702280 h 715740"/>
                <a:gd name="connsiteX18" fmla="*/ 414693 w 688072"/>
                <a:gd name="connsiteY18" fmla="*/ 685654 h 715740"/>
                <a:gd name="connsiteX19" fmla="*/ 299530 w 688072"/>
                <a:gd name="connsiteY19" fmla="*/ 698586 h 715740"/>
                <a:gd name="connsiteX20" fmla="*/ 17697 w 688072"/>
                <a:gd name="connsiteY20" fmla="*/ 500121 h 715740"/>
                <a:gd name="connsiteX21" fmla="*/ 209724 w 688072"/>
                <a:gd name="connsiteY21" fmla="*/ 500121 h 715740"/>
                <a:gd name="connsiteX22" fmla="*/ 304020 w 688072"/>
                <a:gd name="connsiteY22" fmla="*/ 572434 h 715740"/>
                <a:gd name="connsiteX23" fmla="*/ 411259 w 688072"/>
                <a:gd name="connsiteY23" fmla="*/ 457103 h 715740"/>
                <a:gd name="connsiteX24" fmla="*/ 319076 w 688072"/>
                <a:gd name="connsiteY24" fmla="*/ 367371 h 715740"/>
                <a:gd name="connsiteX25" fmla="*/ 216327 w 688072"/>
                <a:gd name="connsiteY25" fmla="*/ 416460 h 715740"/>
                <a:gd name="connsiteX26" fmla="*/ 50186 w 688072"/>
                <a:gd name="connsiteY26" fmla="*/ 399569 h 715740"/>
                <a:gd name="connsiteX27" fmla="*/ 164821 w 688072"/>
                <a:gd name="connsiteY27" fmla="*/ 17682 h 715740"/>
                <a:gd name="connsiteX28" fmla="*/ 663509 w 688072"/>
                <a:gd name="connsiteY28" fmla="*/ 17682 h 715740"/>
                <a:gd name="connsiteX29" fmla="*/ 612794 w 688072"/>
                <a:gd name="connsiteY29" fmla="*/ 160461 h 715740"/>
                <a:gd name="connsiteX30" fmla="*/ 299266 w 688072"/>
                <a:gd name="connsiteY30" fmla="*/ 160461 h 715740"/>
                <a:gd name="connsiteX31" fmla="*/ 297417 w 688072"/>
                <a:gd name="connsiteY31" fmla="*/ 166531 h 715740"/>
                <a:gd name="connsiteX32" fmla="*/ 288964 w 688072"/>
                <a:gd name="connsiteY32" fmla="*/ 196089 h 715740"/>
                <a:gd name="connsiteX33" fmla="*/ 269683 w 688072"/>
                <a:gd name="connsiteY33" fmla="*/ 260485 h 715740"/>
                <a:gd name="connsiteX34" fmla="*/ 261230 w 688072"/>
                <a:gd name="connsiteY34" fmla="*/ 282126 h 715740"/>
                <a:gd name="connsiteX35" fmla="*/ 281833 w 688072"/>
                <a:gd name="connsiteY35" fmla="*/ 271042 h 715740"/>
                <a:gd name="connsiteX36" fmla="*/ 414693 w 688072"/>
                <a:gd name="connsiteY36" fmla="*/ 242539 h 715740"/>
                <a:gd name="connsiteX37" fmla="*/ 512423 w 688072"/>
                <a:gd name="connsiteY37" fmla="*/ 261013 h 715740"/>
                <a:gd name="connsiteX38" fmla="*/ 519027 w 688072"/>
                <a:gd name="connsiteY38" fmla="*/ 245178 h 715740"/>
                <a:gd name="connsiteX39" fmla="*/ 414693 w 688072"/>
                <a:gd name="connsiteY39" fmla="*/ 225385 h 715740"/>
                <a:gd name="connsiteX40" fmla="*/ 292134 w 688072"/>
                <a:gd name="connsiteY40" fmla="*/ 247025 h 715740"/>
                <a:gd name="connsiteX41" fmla="*/ 305341 w 688072"/>
                <a:gd name="connsiteY41" fmla="*/ 200576 h 715740"/>
                <a:gd name="connsiteX42" fmla="*/ 311945 w 688072"/>
                <a:gd name="connsiteY42" fmla="*/ 177616 h 71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88072" h="715740">
                  <a:moveTo>
                    <a:pt x="312208" y="177087"/>
                  </a:moveTo>
                  <a:lnTo>
                    <a:pt x="625209" y="177087"/>
                  </a:lnTo>
                  <a:lnTo>
                    <a:pt x="688073" y="0"/>
                  </a:lnTo>
                  <a:lnTo>
                    <a:pt x="151878" y="0"/>
                  </a:lnTo>
                  <a:lnTo>
                    <a:pt x="150293" y="6334"/>
                  </a:lnTo>
                  <a:cubicBezTo>
                    <a:pt x="117276" y="129846"/>
                    <a:pt x="60223" y="319339"/>
                    <a:pt x="30640" y="403528"/>
                  </a:cubicBezTo>
                  <a:lnTo>
                    <a:pt x="26942" y="413820"/>
                  </a:lnTo>
                  <a:lnTo>
                    <a:pt x="225044" y="434141"/>
                  </a:lnTo>
                  <a:lnTo>
                    <a:pt x="227949" y="429920"/>
                  </a:lnTo>
                  <a:cubicBezTo>
                    <a:pt x="247495" y="400097"/>
                    <a:pt x="279191" y="384262"/>
                    <a:pt x="319340" y="384262"/>
                  </a:cubicBezTo>
                  <a:cubicBezTo>
                    <a:pt x="369261" y="384262"/>
                    <a:pt x="394355" y="408542"/>
                    <a:pt x="394355" y="456839"/>
                  </a:cubicBezTo>
                  <a:cubicBezTo>
                    <a:pt x="394355" y="505135"/>
                    <a:pt x="370582" y="555016"/>
                    <a:pt x="304284" y="555016"/>
                  </a:cubicBezTo>
                  <a:cubicBezTo>
                    <a:pt x="256476" y="555016"/>
                    <a:pt x="231647" y="534430"/>
                    <a:pt x="225836" y="490356"/>
                  </a:cubicBezTo>
                  <a:lnTo>
                    <a:pt x="224779" y="482966"/>
                  </a:lnTo>
                  <a:lnTo>
                    <a:pt x="0" y="482966"/>
                  </a:lnTo>
                  <a:lnTo>
                    <a:pt x="0" y="491676"/>
                  </a:lnTo>
                  <a:cubicBezTo>
                    <a:pt x="2378" y="633926"/>
                    <a:pt x="111465" y="715740"/>
                    <a:pt x="299266" y="715740"/>
                  </a:cubicBezTo>
                  <a:cubicBezTo>
                    <a:pt x="342056" y="715740"/>
                    <a:pt x="382204" y="711253"/>
                    <a:pt x="418655" y="702280"/>
                  </a:cubicBezTo>
                  <a:lnTo>
                    <a:pt x="414693" y="685654"/>
                  </a:lnTo>
                  <a:cubicBezTo>
                    <a:pt x="379563" y="694099"/>
                    <a:pt x="340735" y="698586"/>
                    <a:pt x="299530" y="698586"/>
                  </a:cubicBezTo>
                  <a:cubicBezTo>
                    <a:pt x="126257" y="698586"/>
                    <a:pt x="24301" y="626537"/>
                    <a:pt x="17697" y="500121"/>
                  </a:cubicBezTo>
                  <a:lnTo>
                    <a:pt x="209724" y="500121"/>
                  </a:lnTo>
                  <a:cubicBezTo>
                    <a:pt x="218440" y="548153"/>
                    <a:pt x="250136" y="572434"/>
                    <a:pt x="304020" y="572434"/>
                  </a:cubicBezTo>
                  <a:cubicBezTo>
                    <a:pt x="369261" y="572434"/>
                    <a:pt x="411259" y="527040"/>
                    <a:pt x="411259" y="457103"/>
                  </a:cubicBezTo>
                  <a:cubicBezTo>
                    <a:pt x="411259" y="400097"/>
                    <a:pt x="377714" y="367371"/>
                    <a:pt x="319076" y="367371"/>
                  </a:cubicBezTo>
                  <a:cubicBezTo>
                    <a:pt x="274965" y="367371"/>
                    <a:pt x="239307" y="384262"/>
                    <a:pt x="216327" y="416460"/>
                  </a:cubicBezTo>
                  <a:lnTo>
                    <a:pt x="50186" y="399569"/>
                  </a:lnTo>
                  <a:cubicBezTo>
                    <a:pt x="80033" y="312212"/>
                    <a:pt x="132860" y="136973"/>
                    <a:pt x="164821" y="17682"/>
                  </a:cubicBezTo>
                  <a:lnTo>
                    <a:pt x="663509" y="17682"/>
                  </a:lnTo>
                  <a:lnTo>
                    <a:pt x="612794" y="160461"/>
                  </a:lnTo>
                  <a:lnTo>
                    <a:pt x="299266" y="160461"/>
                  </a:lnTo>
                  <a:lnTo>
                    <a:pt x="297417" y="166531"/>
                  </a:lnTo>
                  <a:cubicBezTo>
                    <a:pt x="295568" y="172337"/>
                    <a:pt x="292398" y="183421"/>
                    <a:pt x="288964" y="196089"/>
                  </a:cubicBezTo>
                  <a:cubicBezTo>
                    <a:pt x="282361" y="219842"/>
                    <a:pt x="274173" y="249664"/>
                    <a:pt x="269683" y="260485"/>
                  </a:cubicBezTo>
                  <a:lnTo>
                    <a:pt x="261230" y="282126"/>
                  </a:lnTo>
                  <a:lnTo>
                    <a:pt x="281833" y="271042"/>
                  </a:lnTo>
                  <a:cubicBezTo>
                    <a:pt x="318548" y="250984"/>
                    <a:pt x="358432" y="242539"/>
                    <a:pt x="414693" y="242539"/>
                  </a:cubicBezTo>
                  <a:cubicBezTo>
                    <a:pt x="450616" y="242539"/>
                    <a:pt x="483368" y="248609"/>
                    <a:pt x="512423" y="261013"/>
                  </a:cubicBezTo>
                  <a:lnTo>
                    <a:pt x="519027" y="245178"/>
                  </a:lnTo>
                  <a:cubicBezTo>
                    <a:pt x="487858" y="231982"/>
                    <a:pt x="452728" y="225385"/>
                    <a:pt x="414693" y="225385"/>
                  </a:cubicBezTo>
                  <a:cubicBezTo>
                    <a:pt x="365300" y="225385"/>
                    <a:pt x="326472" y="231982"/>
                    <a:pt x="292134" y="247025"/>
                  </a:cubicBezTo>
                  <a:cubicBezTo>
                    <a:pt x="296360" y="233302"/>
                    <a:pt x="301115" y="215619"/>
                    <a:pt x="305341" y="200576"/>
                  </a:cubicBezTo>
                  <a:cubicBezTo>
                    <a:pt x="307718" y="191603"/>
                    <a:pt x="310095" y="183421"/>
                    <a:pt x="311945" y="177616"/>
                  </a:cubicBez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0" name="TextBox 36">
              <a:extLst>
                <a:ext uri="{FF2B5EF4-FFF2-40B4-BE49-F238E27FC236}">
                  <a16:creationId xmlns:a16="http://schemas.microsoft.com/office/drawing/2014/main" id="{2BE73AF7-97BC-1047-E17A-C4856F5630BF}"/>
                </a:ext>
              </a:extLst>
            </p:cNvPr>
            <p:cNvSpPr txBox="1"/>
            <p:nvPr/>
          </p:nvSpPr>
          <p:spPr>
            <a:xfrm>
              <a:off x="4402392" y="2859691"/>
              <a:ext cx="1169516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1" name="TextBox 37">
              <a:extLst>
                <a:ext uri="{FF2B5EF4-FFF2-40B4-BE49-F238E27FC236}">
                  <a16:creationId xmlns:a16="http://schemas.microsoft.com/office/drawing/2014/main" id="{96886D10-5593-537D-84EA-6457991FE3A2}"/>
                </a:ext>
              </a:extLst>
            </p:cNvPr>
            <p:cNvSpPr txBox="1"/>
            <p:nvPr/>
          </p:nvSpPr>
          <p:spPr>
            <a:xfrm>
              <a:off x="4453165" y="3504382"/>
              <a:ext cx="1051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520D698-1880-F970-3757-003C31297DD4}"/>
              </a:ext>
            </a:extLst>
          </p:cNvPr>
          <p:cNvGrpSpPr/>
          <p:nvPr/>
        </p:nvGrpSpPr>
        <p:grpSpPr>
          <a:xfrm>
            <a:off x="3355171" y="1139537"/>
            <a:ext cx="2433659" cy="1480482"/>
            <a:chOff x="3355171" y="1139537"/>
            <a:chExt cx="2433659" cy="1480482"/>
          </a:xfrm>
        </p:grpSpPr>
        <p:sp>
          <p:nvSpPr>
            <p:cNvPr id="34" name="Forme libre 4">
              <a:extLst>
                <a:ext uri="{FF2B5EF4-FFF2-40B4-BE49-F238E27FC236}">
                  <a16:creationId xmlns:a16="http://schemas.microsoft.com/office/drawing/2014/main" id="{65F7FBE9-4D7E-F00F-37C6-656B23E67A02}"/>
                </a:ext>
              </a:extLst>
            </p:cNvPr>
            <p:cNvSpPr/>
            <p:nvPr/>
          </p:nvSpPr>
          <p:spPr>
            <a:xfrm>
              <a:off x="3355171" y="1139537"/>
              <a:ext cx="2433659" cy="1480482"/>
            </a:xfrm>
            <a:custGeom>
              <a:avLst/>
              <a:gdLst>
                <a:gd name="connsiteX0" fmla="*/ 1169327 w 1738802"/>
                <a:gd name="connsiteY0" fmla="*/ 1057776 h 1057776"/>
                <a:gd name="connsiteX1" fmla="*/ 1573718 w 1738802"/>
                <a:gd name="connsiteY1" fmla="*/ 734215 h 1057776"/>
                <a:gd name="connsiteX2" fmla="*/ 1738803 w 1738802"/>
                <a:gd name="connsiteY2" fmla="*/ 0 h 1057776"/>
                <a:gd name="connsiteX3" fmla="*/ 569476 w 1738802"/>
                <a:gd name="connsiteY3" fmla="*/ 0 h 1057776"/>
                <a:gd name="connsiteX4" fmla="*/ 165085 w 1738802"/>
                <a:gd name="connsiteY4" fmla="*/ 323561 h 1057776"/>
                <a:gd name="connsiteX5" fmla="*/ 0 w 1738802"/>
                <a:gd name="connsiteY5" fmla="*/ 1057776 h 1057776"/>
                <a:gd name="connsiteX6" fmla="*/ 1169327 w 1738802"/>
                <a:gd name="connsiteY6" fmla="*/ 1057776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1169327" y="1057776"/>
                  </a:moveTo>
                  <a:cubicBezTo>
                    <a:pt x="1363202" y="1057776"/>
                    <a:pt x="1531457" y="923442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5" name="Forme libre 20">
              <a:extLst>
                <a:ext uri="{FF2B5EF4-FFF2-40B4-BE49-F238E27FC236}">
                  <a16:creationId xmlns:a16="http://schemas.microsoft.com/office/drawing/2014/main" id="{F63AD405-0C52-5828-36E7-89129B248428}"/>
                </a:ext>
              </a:extLst>
            </p:cNvPr>
            <p:cNvSpPr/>
            <p:nvPr/>
          </p:nvSpPr>
          <p:spPr>
            <a:xfrm>
              <a:off x="3662383" y="1379081"/>
              <a:ext cx="976347" cy="1001393"/>
            </a:xfrm>
            <a:custGeom>
              <a:avLst/>
              <a:gdLst>
                <a:gd name="connsiteX0" fmla="*/ 483368 w 697581"/>
                <a:gd name="connsiteY0" fmla="*/ 455784 h 715476"/>
                <a:gd name="connsiteX1" fmla="*/ 334659 w 697581"/>
                <a:gd name="connsiteY1" fmla="*/ 543931 h 715476"/>
                <a:gd name="connsiteX2" fmla="*/ 455897 w 697581"/>
                <a:gd name="connsiteY2" fmla="*/ 543931 h 715476"/>
                <a:gd name="connsiteX3" fmla="*/ 455897 w 697581"/>
                <a:gd name="connsiteY3" fmla="*/ 561086 h 715476"/>
                <a:gd name="connsiteX4" fmla="*/ 298473 w 697581"/>
                <a:gd name="connsiteY4" fmla="*/ 561086 h 715476"/>
                <a:gd name="connsiteX5" fmla="*/ 308774 w 697581"/>
                <a:gd name="connsiteY5" fmla="*/ 547362 h 715476"/>
                <a:gd name="connsiteX6" fmla="*/ 475708 w 697581"/>
                <a:gd name="connsiteY6" fmla="*/ 440476 h 715476"/>
                <a:gd name="connsiteX7" fmla="*/ 483368 w 697581"/>
                <a:gd name="connsiteY7" fmla="*/ 455784 h 715476"/>
                <a:gd name="connsiteX8" fmla="*/ 415221 w 697581"/>
                <a:gd name="connsiteY8" fmla="*/ 0 h 715476"/>
                <a:gd name="connsiteX9" fmla="*/ 78712 w 697581"/>
                <a:gd name="connsiteY9" fmla="*/ 249137 h 715476"/>
                <a:gd name="connsiteX10" fmla="*/ 76863 w 697581"/>
                <a:gd name="connsiteY10" fmla="*/ 259430 h 715476"/>
                <a:gd name="connsiteX11" fmla="*/ 299001 w 697581"/>
                <a:gd name="connsiteY11" fmla="*/ 259430 h 715476"/>
                <a:gd name="connsiteX12" fmla="*/ 300586 w 697581"/>
                <a:gd name="connsiteY12" fmla="*/ 253095 h 715476"/>
                <a:gd name="connsiteX13" fmla="*/ 395939 w 697581"/>
                <a:gd name="connsiteY13" fmla="*/ 163628 h 715476"/>
                <a:gd name="connsiteX14" fmla="*/ 461180 w 697581"/>
                <a:gd name="connsiteY14" fmla="*/ 219314 h 715476"/>
                <a:gd name="connsiteX15" fmla="*/ 317755 w 697581"/>
                <a:gd name="connsiteY15" fmla="*/ 335965 h 715476"/>
                <a:gd name="connsiteX16" fmla="*/ 292398 w 697581"/>
                <a:gd name="connsiteY16" fmla="*/ 349161 h 715476"/>
                <a:gd name="connsiteX17" fmla="*/ 6075 w 697581"/>
                <a:gd name="connsiteY17" fmla="*/ 688294 h 715476"/>
                <a:gd name="connsiteX18" fmla="*/ 0 w 697581"/>
                <a:gd name="connsiteY18" fmla="*/ 715477 h 715476"/>
                <a:gd name="connsiteX19" fmla="*/ 421560 w 697581"/>
                <a:gd name="connsiteY19" fmla="*/ 715477 h 715476"/>
                <a:gd name="connsiteX20" fmla="*/ 421560 w 697581"/>
                <a:gd name="connsiteY20" fmla="*/ 698322 h 715476"/>
                <a:gd name="connsiteX21" fmla="*/ 21395 w 697581"/>
                <a:gd name="connsiteY21" fmla="*/ 698322 h 715476"/>
                <a:gd name="connsiteX22" fmla="*/ 22716 w 697581"/>
                <a:gd name="connsiteY22" fmla="*/ 691988 h 715476"/>
                <a:gd name="connsiteX23" fmla="*/ 300322 w 697581"/>
                <a:gd name="connsiteY23" fmla="*/ 364468 h 715476"/>
                <a:gd name="connsiteX24" fmla="*/ 325679 w 697581"/>
                <a:gd name="connsiteY24" fmla="*/ 351272 h 715476"/>
                <a:gd name="connsiteX25" fmla="*/ 478349 w 697581"/>
                <a:gd name="connsiteY25" fmla="*/ 219314 h 715476"/>
                <a:gd name="connsiteX26" fmla="*/ 395939 w 697581"/>
                <a:gd name="connsiteY26" fmla="*/ 146474 h 715476"/>
                <a:gd name="connsiteX27" fmla="*/ 285795 w 697581"/>
                <a:gd name="connsiteY27" fmla="*/ 242539 h 715476"/>
                <a:gd name="connsiteX28" fmla="*/ 97994 w 697581"/>
                <a:gd name="connsiteY28" fmla="*/ 242539 h 715476"/>
                <a:gd name="connsiteX29" fmla="*/ 415485 w 697581"/>
                <a:gd name="connsiteY29" fmla="*/ 17419 h 715476"/>
                <a:gd name="connsiteX30" fmla="*/ 680677 w 697581"/>
                <a:gd name="connsiteY30" fmla="*/ 189228 h 715476"/>
                <a:gd name="connsiteX31" fmla="*/ 697582 w 697581"/>
                <a:gd name="connsiteY31" fmla="*/ 186589 h 715476"/>
                <a:gd name="connsiteX32" fmla="*/ 415485 w 697581"/>
                <a:gd name="connsiteY32" fmla="*/ 264 h 71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97581" h="715476">
                  <a:moveTo>
                    <a:pt x="483368" y="455784"/>
                  </a:moveTo>
                  <a:cubicBezTo>
                    <a:pt x="400165" y="496690"/>
                    <a:pt x="357903" y="521498"/>
                    <a:pt x="334659" y="543931"/>
                  </a:cubicBezTo>
                  <a:lnTo>
                    <a:pt x="455897" y="543931"/>
                  </a:lnTo>
                  <a:lnTo>
                    <a:pt x="455897" y="561086"/>
                  </a:lnTo>
                  <a:lnTo>
                    <a:pt x="298473" y="561086"/>
                  </a:lnTo>
                  <a:lnTo>
                    <a:pt x="308774" y="547362"/>
                  </a:lnTo>
                  <a:cubicBezTo>
                    <a:pt x="330698" y="517803"/>
                    <a:pt x="371374" y="491940"/>
                    <a:pt x="475708" y="440476"/>
                  </a:cubicBezTo>
                  <a:lnTo>
                    <a:pt x="483368" y="455784"/>
                  </a:lnTo>
                  <a:close/>
                  <a:moveTo>
                    <a:pt x="415221" y="0"/>
                  </a:moveTo>
                  <a:cubicBezTo>
                    <a:pt x="226892" y="0"/>
                    <a:pt x="110409" y="86301"/>
                    <a:pt x="78712" y="249137"/>
                  </a:cubicBezTo>
                  <a:lnTo>
                    <a:pt x="76863" y="259430"/>
                  </a:lnTo>
                  <a:lnTo>
                    <a:pt x="299001" y="259430"/>
                  </a:lnTo>
                  <a:lnTo>
                    <a:pt x="300586" y="253095"/>
                  </a:lnTo>
                  <a:cubicBezTo>
                    <a:pt x="316698" y="190283"/>
                    <a:pt x="345225" y="163628"/>
                    <a:pt x="395939" y="163628"/>
                  </a:cubicBezTo>
                  <a:cubicBezTo>
                    <a:pt x="420239" y="163628"/>
                    <a:pt x="461180" y="170754"/>
                    <a:pt x="461180" y="219314"/>
                  </a:cubicBezTo>
                  <a:cubicBezTo>
                    <a:pt x="461180" y="261277"/>
                    <a:pt x="424994" y="280015"/>
                    <a:pt x="317755" y="335965"/>
                  </a:cubicBezTo>
                  <a:lnTo>
                    <a:pt x="292398" y="349161"/>
                  </a:lnTo>
                  <a:cubicBezTo>
                    <a:pt x="90863" y="454199"/>
                    <a:pt x="38036" y="545778"/>
                    <a:pt x="6075" y="688294"/>
                  </a:cubicBezTo>
                  <a:lnTo>
                    <a:pt x="0" y="715477"/>
                  </a:lnTo>
                  <a:lnTo>
                    <a:pt x="421560" y="715477"/>
                  </a:lnTo>
                  <a:lnTo>
                    <a:pt x="421560" y="698322"/>
                  </a:lnTo>
                  <a:lnTo>
                    <a:pt x="21395" y="698322"/>
                  </a:lnTo>
                  <a:lnTo>
                    <a:pt x="22716" y="691988"/>
                  </a:lnTo>
                  <a:cubicBezTo>
                    <a:pt x="53619" y="554752"/>
                    <a:pt x="104862" y="466340"/>
                    <a:pt x="300322" y="364468"/>
                  </a:cubicBezTo>
                  <a:lnTo>
                    <a:pt x="325679" y="351272"/>
                  </a:lnTo>
                  <a:cubicBezTo>
                    <a:pt x="436880" y="293475"/>
                    <a:pt x="478349" y="271834"/>
                    <a:pt x="478349" y="219314"/>
                  </a:cubicBezTo>
                  <a:cubicBezTo>
                    <a:pt x="478349" y="173657"/>
                    <a:pt x="447445" y="146474"/>
                    <a:pt x="395939" y="146474"/>
                  </a:cubicBezTo>
                  <a:cubicBezTo>
                    <a:pt x="323302" y="146474"/>
                    <a:pt x="298473" y="196354"/>
                    <a:pt x="285795" y="242539"/>
                  </a:cubicBezTo>
                  <a:lnTo>
                    <a:pt x="97994" y="242539"/>
                  </a:lnTo>
                  <a:cubicBezTo>
                    <a:pt x="130747" y="95274"/>
                    <a:pt x="240363" y="17419"/>
                    <a:pt x="415485" y="17419"/>
                  </a:cubicBezTo>
                  <a:cubicBezTo>
                    <a:pt x="562344" y="17419"/>
                    <a:pt x="664036" y="83133"/>
                    <a:pt x="680677" y="189228"/>
                  </a:cubicBezTo>
                  <a:lnTo>
                    <a:pt x="697582" y="186589"/>
                  </a:lnTo>
                  <a:cubicBezTo>
                    <a:pt x="679620" y="71785"/>
                    <a:pt x="571325" y="264"/>
                    <a:pt x="415485" y="264"/>
                  </a:cubicBez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491319F-6FF1-5025-9EF8-7D27194D8599}"/>
                </a:ext>
              </a:extLst>
            </p:cNvPr>
            <p:cNvSpPr txBox="1"/>
            <p:nvPr/>
          </p:nvSpPr>
          <p:spPr>
            <a:xfrm>
              <a:off x="4513828" y="1192706"/>
              <a:ext cx="1169518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0B8F82A-0AB3-6D7F-4188-952529149306}"/>
                </a:ext>
              </a:extLst>
            </p:cNvPr>
            <p:cNvSpPr txBox="1"/>
            <p:nvPr/>
          </p:nvSpPr>
          <p:spPr>
            <a:xfrm>
              <a:off x="4453165" y="1837396"/>
              <a:ext cx="1051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4B6A001-23FA-0FC5-CA82-91E34BB6B1B7}"/>
              </a:ext>
            </a:extLst>
          </p:cNvPr>
          <p:cNvGrpSpPr/>
          <p:nvPr/>
        </p:nvGrpSpPr>
        <p:grpSpPr>
          <a:xfrm>
            <a:off x="418627" y="1139537"/>
            <a:ext cx="2433659" cy="1480482"/>
            <a:chOff x="418627" y="1139537"/>
            <a:chExt cx="2433659" cy="1480482"/>
          </a:xfrm>
        </p:grpSpPr>
        <p:sp>
          <p:nvSpPr>
            <p:cNvPr id="39" name="Forme libre 3">
              <a:extLst>
                <a:ext uri="{FF2B5EF4-FFF2-40B4-BE49-F238E27FC236}">
                  <a16:creationId xmlns:a16="http://schemas.microsoft.com/office/drawing/2014/main" id="{C5BD05E9-A4AF-D07A-5FC0-22B1227B345A}"/>
                </a:ext>
              </a:extLst>
            </p:cNvPr>
            <p:cNvSpPr/>
            <p:nvPr/>
          </p:nvSpPr>
          <p:spPr>
            <a:xfrm>
              <a:off x="418627" y="1139537"/>
              <a:ext cx="2433659" cy="1480482"/>
            </a:xfrm>
            <a:custGeom>
              <a:avLst/>
              <a:gdLst>
                <a:gd name="connsiteX0" fmla="*/ 1573718 w 1738802"/>
                <a:gd name="connsiteY0" fmla="*/ 734215 h 1057776"/>
                <a:gd name="connsiteX1" fmla="*/ 1738803 w 1738802"/>
                <a:gd name="connsiteY1" fmla="*/ 0 h 1057776"/>
                <a:gd name="connsiteX2" fmla="*/ 569476 w 1738802"/>
                <a:gd name="connsiteY2" fmla="*/ 0 h 1057776"/>
                <a:gd name="connsiteX3" fmla="*/ 165085 w 1738802"/>
                <a:gd name="connsiteY3" fmla="*/ 323561 h 1057776"/>
                <a:gd name="connsiteX4" fmla="*/ 0 w 1738802"/>
                <a:gd name="connsiteY4" fmla="*/ 1057776 h 1057776"/>
                <a:gd name="connsiteX5" fmla="*/ 1169327 w 1738802"/>
                <a:gd name="connsiteY5" fmla="*/ 1057776 h 1057776"/>
                <a:gd name="connsiteX6" fmla="*/ 1573718 w 1738802"/>
                <a:gd name="connsiteY6" fmla="*/ 734215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1573718" y="734215"/>
                  </a:moveTo>
                  <a:lnTo>
                    <a:pt x="1738803" y="0"/>
                  </a:lnTo>
                  <a:lnTo>
                    <a:pt x="569476" y="0"/>
                  </a:ln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ubicBezTo>
                    <a:pt x="1363202" y="1057776"/>
                    <a:pt x="1531457" y="923442"/>
                    <a:pt x="1573718" y="734215"/>
                  </a:cubicBez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0" name="Forme libre 12">
              <a:extLst>
                <a:ext uri="{FF2B5EF4-FFF2-40B4-BE49-F238E27FC236}">
                  <a16:creationId xmlns:a16="http://schemas.microsoft.com/office/drawing/2014/main" id="{C5DF8A4A-48CA-5B0A-2AD7-5E75DF73C673}"/>
                </a:ext>
              </a:extLst>
            </p:cNvPr>
            <p:cNvSpPr/>
            <p:nvPr/>
          </p:nvSpPr>
          <p:spPr>
            <a:xfrm>
              <a:off x="816782" y="1389424"/>
              <a:ext cx="551943" cy="980707"/>
            </a:xfrm>
            <a:custGeom>
              <a:avLst/>
              <a:gdLst>
                <a:gd name="connsiteX0" fmla="*/ 226100 w 394353"/>
                <a:gd name="connsiteY0" fmla="*/ 0 h 700696"/>
                <a:gd name="connsiteX1" fmla="*/ 223722 w 394353"/>
                <a:gd name="connsiteY1" fmla="*/ 2111 h 700696"/>
                <a:gd name="connsiteX2" fmla="*/ 38564 w 394353"/>
                <a:gd name="connsiteY2" fmla="*/ 77327 h 700696"/>
                <a:gd name="connsiteX3" fmla="*/ 32489 w 394353"/>
                <a:gd name="connsiteY3" fmla="*/ 77855 h 700696"/>
                <a:gd name="connsiteX4" fmla="*/ 0 w 394353"/>
                <a:gd name="connsiteY4" fmla="*/ 226176 h 700696"/>
                <a:gd name="connsiteX5" fmla="*/ 9244 w 394353"/>
                <a:gd name="connsiteY5" fmla="*/ 227231 h 700696"/>
                <a:gd name="connsiteX6" fmla="*/ 114106 w 394353"/>
                <a:gd name="connsiteY6" fmla="*/ 222481 h 700696"/>
                <a:gd name="connsiteX7" fmla="*/ 12150 w 394353"/>
                <a:gd name="connsiteY7" fmla="*/ 700697 h 700696"/>
                <a:gd name="connsiteX8" fmla="*/ 156368 w 394353"/>
                <a:gd name="connsiteY8" fmla="*/ 700697 h 700696"/>
                <a:gd name="connsiteX9" fmla="*/ 156368 w 394353"/>
                <a:gd name="connsiteY9" fmla="*/ 683543 h 700696"/>
                <a:gd name="connsiteX10" fmla="*/ 33281 w 394353"/>
                <a:gd name="connsiteY10" fmla="*/ 683543 h 700696"/>
                <a:gd name="connsiteX11" fmla="*/ 136294 w 394353"/>
                <a:gd name="connsiteY11" fmla="*/ 199785 h 700696"/>
                <a:gd name="connsiteX12" fmla="*/ 123087 w 394353"/>
                <a:gd name="connsiteY12" fmla="*/ 203215 h 700696"/>
                <a:gd name="connsiteX13" fmla="*/ 20867 w 394353"/>
                <a:gd name="connsiteY13" fmla="*/ 211133 h 700696"/>
                <a:gd name="connsiteX14" fmla="*/ 46488 w 394353"/>
                <a:gd name="connsiteY14" fmla="*/ 93690 h 700696"/>
                <a:gd name="connsiteX15" fmla="*/ 232439 w 394353"/>
                <a:gd name="connsiteY15" fmla="*/ 17154 h 700696"/>
                <a:gd name="connsiteX16" fmla="*/ 372959 w 394353"/>
                <a:gd name="connsiteY16" fmla="*/ 17154 h 700696"/>
                <a:gd name="connsiteX17" fmla="*/ 340206 w 394353"/>
                <a:gd name="connsiteY17" fmla="*/ 171545 h 700696"/>
                <a:gd name="connsiteX18" fmla="*/ 357111 w 394353"/>
                <a:gd name="connsiteY18" fmla="*/ 174976 h 700696"/>
                <a:gd name="connsiteX19" fmla="*/ 394354 w 394353"/>
                <a:gd name="connsiteY19" fmla="*/ 0 h 700696"/>
                <a:gd name="connsiteX20" fmla="*/ 226364 w 394353"/>
                <a:gd name="connsiteY20" fmla="*/ 0 h 70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4353" h="700696">
                  <a:moveTo>
                    <a:pt x="226100" y="0"/>
                  </a:moveTo>
                  <a:lnTo>
                    <a:pt x="223722" y="2111"/>
                  </a:lnTo>
                  <a:cubicBezTo>
                    <a:pt x="174593" y="43810"/>
                    <a:pt x="110672" y="69938"/>
                    <a:pt x="38564" y="77327"/>
                  </a:cubicBezTo>
                  <a:lnTo>
                    <a:pt x="32489" y="77855"/>
                  </a:lnTo>
                  <a:lnTo>
                    <a:pt x="0" y="226176"/>
                  </a:lnTo>
                  <a:lnTo>
                    <a:pt x="9244" y="227231"/>
                  </a:lnTo>
                  <a:cubicBezTo>
                    <a:pt x="29583" y="229871"/>
                    <a:pt x="79241" y="228551"/>
                    <a:pt x="114106" y="222481"/>
                  </a:cubicBezTo>
                  <a:lnTo>
                    <a:pt x="12150" y="700697"/>
                  </a:lnTo>
                  <a:lnTo>
                    <a:pt x="156368" y="700697"/>
                  </a:lnTo>
                  <a:lnTo>
                    <a:pt x="156368" y="683543"/>
                  </a:lnTo>
                  <a:lnTo>
                    <a:pt x="33281" y="683543"/>
                  </a:lnTo>
                  <a:lnTo>
                    <a:pt x="136294" y="199785"/>
                  </a:lnTo>
                  <a:lnTo>
                    <a:pt x="123087" y="203215"/>
                  </a:lnTo>
                  <a:cubicBezTo>
                    <a:pt x="95617" y="210077"/>
                    <a:pt x="47016" y="212452"/>
                    <a:pt x="20867" y="211133"/>
                  </a:cubicBezTo>
                  <a:lnTo>
                    <a:pt x="46488" y="93690"/>
                  </a:lnTo>
                  <a:cubicBezTo>
                    <a:pt x="118333" y="84981"/>
                    <a:pt x="182253" y="58854"/>
                    <a:pt x="232439" y="17154"/>
                  </a:cubicBezTo>
                  <a:lnTo>
                    <a:pt x="372959" y="17154"/>
                  </a:lnTo>
                  <a:lnTo>
                    <a:pt x="340206" y="171545"/>
                  </a:lnTo>
                  <a:lnTo>
                    <a:pt x="357111" y="174976"/>
                  </a:lnTo>
                  <a:lnTo>
                    <a:pt x="394354" y="0"/>
                  </a:lnTo>
                  <a:lnTo>
                    <a:pt x="226364" y="0"/>
                  </a:ln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8" name="TextBox 36">
              <a:extLst>
                <a:ext uri="{FF2B5EF4-FFF2-40B4-BE49-F238E27FC236}">
                  <a16:creationId xmlns:a16="http://schemas.microsoft.com/office/drawing/2014/main" id="{945183F7-429F-82FE-3835-359E0B9E16E7}"/>
                </a:ext>
              </a:extLst>
            </p:cNvPr>
            <p:cNvSpPr txBox="1"/>
            <p:nvPr/>
          </p:nvSpPr>
          <p:spPr>
            <a:xfrm>
              <a:off x="1542711" y="1192705"/>
              <a:ext cx="1169518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2" name="TextBox 37">
              <a:extLst>
                <a:ext uri="{FF2B5EF4-FFF2-40B4-BE49-F238E27FC236}">
                  <a16:creationId xmlns:a16="http://schemas.microsoft.com/office/drawing/2014/main" id="{22F84235-F9FA-3919-D95D-C0F8F95CABEE}"/>
                </a:ext>
              </a:extLst>
            </p:cNvPr>
            <p:cNvSpPr txBox="1"/>
            <p:nvPr/>
          </p:nvSpPr>
          <p:spPr>
            <a:xfrm>
              <a:off x="1516621" y="1837395"/>
              <a:ext cx="1051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7C21CD2-038A-4A40-A4C4-36785B0CD7A3}"/>
              </a:ext>
            </a:extLst>
          </p:cNvPr>
          <p:cNvGrpSpPr/>
          <p:nvPr/>
        </p:nvGrpSpPr>
        <p:grpSpPr>
          <a:xfrm>
            <a:off x="3355170" y="4473509"/>
            <a:ext cx="2433660" cy="1480482"/>
            <a:chOff x="3355170" y="4473509"/>
            <a:chExt cx="2433660" cy="1480482"/>
          </a:xfrm>
        </p:grpSpPr>
        <p:sp>
          <p:nvSpPr>
            <p:cNvPr id="54" name="Forme libre 10">
              <a:extLst>
                <a:ext uri="{FF2B5EF4-FFF2-40B4-BE49-F238E27FC236}">
                  <a16:creationId xmlns:a16="http://schemas.microsoft.com/office/drawing/2014/main" id="{9EA34890-FD9E-2EAA-BE96-62BB186FBA53}"/>
                </a:ext>
              </a:extLst>
            </p:cNvPr>
            <p:cNvSpPr/>
            <p:nvPr/>
          </p:nvSpPr>
          <p:spPr>
            <a:xfrm>
              <a:off x="3355170" y="4473509"/>
              <a:ext cx="2433660" cy="1480482"/>
            </a:xfrm>
            <a:custGeom>
              <a:avLst/>
              <a:gdLst>
                <a:gd name="connsiteX0" fmla="*/ 569476 w 1738803"/>
                <a:gd name="connsiteY0" fmla="*/ 0 h 1057776"/>
                <a:gd name="connsiteX1" fmla="*/ 165085 w 1738803"/>
                <a:gd name="connsiteY1" fmla="*/ 323561 h 1057776"/>
                <a:gd name="connsiteX2" fmla="*/ 0 w 1738803"/>
                <a:gd name="connsiteY2" fmla="*/ 1057776 h 1057776"/>
                <a:gd name="connsiteX3" fmla="*/ 1169328 w 1738803"/>
                <a:gd name="connsiteY3" fmla="*/ 1057776 h 1057776"/>
                <a:gd name="connsiteX4" fmla="*/ 1573719 w 1738803"/>
                <a:gd name="connsiteY4" fmla="*/ 734215 h 1057776"/>
                <a:gd name="connsiteX5" fmla="*/ 1738803 w 1738803"/>
                <a:gd name="connsiteY5" fmla="*/ 0 h 1057776"/>
                <a:gd name="connsiteX6" fmla="*/ 569476 w 1738803"/>
                <a:gd name="connsiteY6" fmla="*/ 0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3" h="1057776">
                  <a:moveTo>
                    <a:pt x="569476" y="0"/>
                  </a:move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8" y="1057776"/>
                  </a:lnTo>
                  <a:cubicBezTo>
                    <a:pt x="1363203" y="1057776"/>
                    <a:pt x="1531457" y="923442"/>
                    <a:pt x="1573719" y="734215"/>
                  </a:cubicBezTo>
                  <a:lnTo>
                    <a:pt x="1738803" y="0"/>
                  </a:lnTo>
                  <a:lnTo>
                    <a:pt x="569476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5" name="Forme libre 18">
              <a:extLst>
                <a:ext uri="{FF2B5EF4-FFF2-40B4-BE49-F238E27FC236}">
                  <a16:creationId xmlns:a16="http://schemas.microsoft.com/office/drawing/2014/main" id="{3D4C2C6D-D2C9-C892-A495-1F2070590DE5}"/>
                </a:ext>
              </a:extLst>
            </p:cNvPr>
            <p:cNvSpPr/>
            <p:nvPr/>
          </p:nvSpPr>
          <p:spPr>
            <a:xfrm>
              <a:off x="3620607" y="4702895"/>
              <a:ext cx="957123" cy="1021709"/>
            </a:xfrm>
            <a:custGeom>
              <a:avLst/>
              <a:gdLst>
                <a:gd name="connsiteX0" fmla="*/ 386430 w 683846"/>
                <a:gd name="connsiteY0" fmla="*/ 137236 h 729991"/>
                <a:gd name="connsiteX1" fmla="*/ 286059 w 683846"/>
                <a:gd name="connsiteY1" fmla="*/ 224329 h 729991"/>
                <a:gd name="connsiteX2" fmla="*/ 371639 w 683846"/>
                <a:gd name="connsiteY2" fmla="*/ 292155 h 729991"/>
                <a:gd name="connsiteX3" fmla="*/ 474651 w 683846"/>
                <a:gd name="connsiteY3" fmla="*/ 209549 h 729991"/>
                <a:gd name="connsiteX4" fmla="*/ 386430 w 683846"/>
                <a:gd name="connsiteY4" fmla="*/ 137236 h 729991"/>
                <a:gd name="connsiteX5" fmla="*/ 371375 w 683846"/>
                <a:gd name="connsiteY5" fmla="*/ 275000 h 729991"/>
                <a:gd name="connsiteX6" fmla="*/ 302963 w 683846"/>
                <a:gd name="connsiteY6" fmla="*/ 224329 h 729991"/>
                <a:gd name="connsiteX7" fmla="*/ 386167 w 683846"/>
                <a:gd name="connsiteY7" fmla="*/ 154390 h 729991"/>
                <a:gd name="connsiteX8" fmla="*/ 457219 w 683846"/>
                <a:gd name="connsiteY8" fmla="*/ 209549 h 729991"/>
                <a:gd name="connsiteX9" fmla="*/ 371375 w 683846"/>
                <a:gd name="connsiteY9" fmla="*/ 275000 h 729991"/>
                <a:gd name="connsiteX10" fmla="*/ 333075 w 683846"/>
                <a:gd name="connsiteY10" fmla="*/ 411708 h 729991"/>
                <a:gd name="connsiteX11" fmla="*/ 217119 w 683846"/>
                <a:gd name="connsiteY11" fmla="*/ 508830 h 729991"/>
                <a:gd name="connsiteX12" fmla="*/ 318812 w 683846"/>
                <a:gd name="connsiteY12" fmla="*/ 591699 h 729991"/>
                <a:gd name="connsiteX13" fmla="*/ 441899 w 683846"/>
                <a:gd name="connsiteY13" fmla="*/ 495106 h 729991"/>
                <a:gd name="connsiteX14" fmla="*/ 333075 w 683846"/>
                <a:gd name="connsiteY14" fmla="*/ 411973 h 729991"/>
                <a:gd name="connsiteX15" fmla="*/ 318812 w 683846"/>
                <a:gd name="connsiteY15" fmla="*/ 574281 h 729991"/>
                <a:gd name="connsiteX16" fmla="*/ 234289 w 683846"/>
                <a:gd name="connsiteY16" fmla="*/ 508566 h 729991"/>
                <a:gd name="connsiteX17" fmla="*/ 333075 w 683846"/>
                <a:gd name="connsiteY17" fmla="*/ 428599 h 729991"/>
                <a:gd name="connsiteX18" fmla="*/ 424730 w 683846"/>
                <a:gd name="connsiteY18" fmla="*/ 494578 h 729991"/>
                <a:gd name="connsiteX19" fmla="*/ 318812 w 683846"/>
                <a:gd name="connsiteY19" fmla="*/ 574018 h 729991"/>
                <a:gd name="connsiteX20" fmla="*/ 683847 w 683846"/>
                <a:gd name="connsiteY20" fmla="*/ 190811 h 729991"/>
                <a:gd name="connsiteX21" fmla="*/ 682790 w 683846"/>
                <a:gd name="connsiteY21" fmla="*/ 204271 h 729991"/>
                <a:gd name="connsiteX22" fmla="*/ 682262 w 683846"/>
                <a:gd name="connsiteY22" fmla="*/ 208494 h 729991"/>
                <a:gd name="connsiteX23" fmla="*/ 665093 w 683846"/>
                <a:gd name="connsiteY23" fmla="*/ 206910 h 729991"/>
                <a:gd name="connsiteX24" fmla="*/ 665621 w 683846"/>
                <a:gd name="connsiteY24" fmla="*/ 202423 h 729991"/>
                <a:gd name="connsiteX25" fmla="*/ 666414 w 683846"/>
                <a:gd name="connsiteY25" fmla="*/ 190811 h 729991"/>
                <a:gd name="connsiteX26" fmla="*/ 397260 w 683846"/>
                <a:gd name="connsiteY26" fmla="*/ 16890 h 729991"/>
                <a:gd name="connsiteX27" fmla="*/ 99051 w 683846"/>
                <a:gd name="connsiteY27" fmla="*/ 218786 h 729991"/>
                <a:gd name="connsiteX28" fmla="*/ 171952 w 683846"/>
                <a:gd name="connsiteY28" fmla="*/ 336756 h 729991"/>
                <a:gd name="connsiteX29" fmla="*/ 189121 w 683846"/>
                <a:gd name="connsiteY29" fmla="*/ 346522 h 729991"/>
                <a:gd name="connsiteX30" fmla="*/ 170368 w 683846"/>
                <a:gd name="connsiteY30" fmla="*/ 352592 h 729991"/>
                <a:gd name="connsiteX31" fmla="*/ 17169 w 683846"/>
                <a:gd name="connsiteY31" fmla="*/ 523873 h 729991"/>
                <a:gd name="connsiteX32" fmla="*/ 305605 w 683846"/>
                <a:gd name="connsiteY32" fmla="*/ 713101 h 729991"/>
                <a:gd name="connsiteX33" fmla="*/ 414957 w 683846"/>
                <a:gd name="connsiteY33" fmla="*/ 704392 h 729991"/>
                <a:gd name="connsiteX34" fmla="*/ 417862 w 683846"/>
                <a:gd name="connsiteY34" fmla="*/ 721282 h 729991"/>
                <a:gd name="connsiteX35" fmla="*/ 305605 w 683846"/>
                <a:gd name="connsiteY35" fmla="*/ 729992 h 729991"/>
                <a:gd name="connsiteX36" fmla="*/ 0 w 683846"/>
                <a:gd name="connsiteY36" fmla="*/ 523609 h 729991"/>
                <a:gd name="connsiteX37" fmla="*/ 147916 w 683846"/>
                <a:gd name="connsiteY37" fmla="*/ 342035 h 729991"/>
                <a:gd name="connsiteX38" fmla="*/ 81882 w 683846"/>
                <a:gd name="connsiteY38" fmla="*/ 219050 h 729991"/>
                <a:gd name="connsiteX39" fmla="*/ 397260 w 683846"/>
                <a:gd name="connsiteY39" fmla="*/ 0 h 729991"/>
                <a:gd name="connsiteX40" fmla="*/ 683582 w 683846"/>
                <a:gd name="connsiteY40" fmla="*/ 191075 h 72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83846" h="729991">
                  <a:moveTo>
                    <a:pt x="386430" y="137236"/>
                  </a:moveTo>
                  <a:cubicBezTo>
                    <a:pt x="324359" y="137236"/>
                    <a:pt x="286059" y="170490"/>
                    <a:pt x="286059" y="224329"/>
                  </a:cubicBezTo>
                  <a:cubicBezTo>
                    <a:pt x="286059" y="257054"/>
                    <a:pt x="308511" y="292155"/>
                    <a:pt x="371639" y="292155"/>
                  </a:cubicBezTo>
                  <a:cubicBezTo>
                    <a:pt x="434767" y="292155"/>
                    <a:pt x="474651" y="262068"/>
                    <a:pt x="474651" y="209549"/>
                  </a:cubicBezTo>
                  <a:cubicBezTo>
                    <a:pt x="474651" y="166267"/>
                    <a:pt x="439257" y="137236"/>
                    <a:pt x="386430" y="137236"/>
                  </a:cubicBezTo>
                  <a:close/>
                  <a:moveTo>
                    <a:pt x="371375" y="275000"/>
                  </a:moveTo>
                  <a:cubicBezTo>
                    <a:pt x="328584" y="275000"/>
                    <a:pt x="302963" y="255998"/>
                    <a:pt x="302963" y="224329"/>
                  </a:cubicBezTo>
                  <a:cubicBezTo>
                    <a:pt x="302963" y="180519"/>
                    <a:pt x="334132" y="154390"/>
                    <a:pt x="386167" y="154390"/>
                  </a:cubicBezTo>
                  <a:cubicBezTo>
                    <a:pt x="429220" y="154390"/>
                    <a:pt x="457219" y="176032"/>
                    <a:pt x="457219" y="209549"/>
                  </a:cubicBezTo>
                  <a:cubicBezTo>
                    <a:pt x="457219" y="263652"/>
                    <a:pt x="410467" y="275000"/>
                    <a:pt x="371375" y="275000"/>
                  </a:cubicBezTo>
                  <a:close/>
                  <a:moveTo>
                    <a:pt x="333075" y="411708"/>
                  </a:moveTo>
                  <a:cubicBezTo>
                    <a:pt x="263607" y="411708"/>
                    <a:pt x="217119" y="450768"/>
                    <a:pt x="217119" y="508830"/>
                  </a:cubicBezTo>
                  <a:cubicBezTo>
                    <a:pt x="217119" y="558447"/>
                    <a:pt x="258061" y="591699"/>
                    <a:pt x="318812" y="591699"/>
                  </a:cubicBezTo>
                  <a:cubicBezTo>
                    <a:pt x="396996" y="591699"/>
                    <a:pt x="441899" y="556599"/>
                    <a:pt x="441899" y="495106"/>
                  </a:cubicBezTo>
                  <a:cubicBezTo>
                    <a:pt x="441899" y="475577"/>
                    <a:pt x="433975" y="411973"/>
                    <a:pt x="333075" y="411973"/>
                  </a:cubicBezTo>
                  <a:close/>
                  <a:moveTo>
                    <a:pt x="318812" y="574281"/>
                  </a:moveTo>
                  <a:cubicBezTo>
                    <a:pt x="276814" y="574281"/>
                    <a:pt x="234289" y="553960"/>
                    <a:pt x="234289" y="508566"/>
                  </a:cubicBezTo>
                  <a:cubicBezTo>
                    <a:pt x="234289" y="449712"/>
                    <a:pt x="287379" y="428599"/>
                    <a:pt x="333075" y="428599"/>
                  </a:cubicBezTo>
                  <a:cubicBezTo>
                    <a:pt x="391185" y="428599"/>
                    <a:pt x="424730" y="452616"/>
                    <a:pt x="424730" y="494578"/>
                  </a:cubicBezTo>
                  <a:cubicBezTo>
                    <a:pt x="424730" y="563724"/>
                    <a:pt x="358432" y="574018"/>
                    <a:pt x="318812" y="574018"/>
                  </a:cubicBezTo>
                  <a:close/>
                  <a:moveTo>
                    <a:pt x="683847" y="190811"/>
                  </a:moveTo>
                  <a:cubicBezTo>
                    <a:pt x="683847" y="195562"/>
                    <a:pt x="683319" y="200048"/>
                    <a:pt x="682790" y="204271"/>
                  </a:cubicBezTo>
                  <a:lnTo>
                    <a:pt x="682262" y="208494"/>
                  </a:lnTo>
                  <a:lnTo>
                    <a:pt x="665093" y="206910"/>
                  </a:lnTo>
                  <a:lnTo>
                    <a:pt x="665621" y="202423"/>
                  </a:lnTo>
                  <a:cubicBezTo>
                    <a:pt x="666149" y="198729"/>
                    <a:pt x="666414" y="194770"/>
                    <a:pt x="666414" y="190811"/>
                  </a:cubicBezTo>
                  <a:cubicBezTo>
                    <a:pt x="666414" y="85244"/>
                    <a:pt x="560760" y="16890"/>
                    <a:pt x="397260" y="16890"/>
                  </a:cubicBezTo>
                  <a:cubicBezTo>
                    <a:pt x="213422" y="16890"/>
                    <a:pt x="99051" y="94217"/>
                    <a:pt x="99051" y="218786"/>
                  </a:cubicBezTo>
                  <a:cubicBezTo>
                    <a:pt x="99051" y="267611"/>
                    <a:pt x="125729" y="310629"/>
                    <a:pt x="171952" y="336756"/>
                  </a:cubicBezTo>
                  <a:lnTo>
                    <a:pt x="189121" y="346522"/>
                  </a:lnTo>
                  <a:lnTo>
                    <a:pt x="170368" y="352592"/>
                  </a:lnTo>
                  <a:cubicBezTo>
                    <a:pt x="67355" y="385581"/>
                    <a:pt x="17169" y="441795"/>
                    <a:pt x="17169" y="523873"/>
                  </a:cubicBezTo>
                  <a:cubicBezTo>
                    <a:pt x="17169" y="640524"/>
                    <a:pt x="127578" y="713101"/>
                    <a:pt x="305605" y="713101"/>
                  </a:cubicBezTo>
                  <a:cubicBezTo>
                    <a:pt x="344169" y="713101"/>
                    <a:pt x="381148" y="710198"/>
                    <a:pt x="414957" y="704392"/>
                  </a:cubicBezTo>
                  <a:lnTo>
                    <a:pt x="417862" y="721282"/>
                  </a:lnTo>
                  <a:cubicBezTo>
                    <a:pt x="382996" y="727089"/>
                    <a:pt x="344961" y="729992"/>
                    <a:pt x="305605" y="729992"/>
                  </a:cubicBezTo>
                  <a:cubicBezTo>
                    <a:pt x="117013" y="729992"/>
                    <a:pt x="0" y="650817"/>
                    <a:pt x="0" y="523609"/>
                  </a:cubicBezTo>
                  <a:cubicBezTo>
                    <a:pt x="0" y="437837"/>
                    <a:pt x="48337" y="378191"/>
                    <a:pt x="147916" y="342035"/>
                  </a:cubicBezTo>
                  <a:cubicBezTo>
                    <a:pt x="105654" y="312477"/>
                    <a:pt x="81882" y="268402"/>
                    <a:pt x="81882" y="219050"/>
                  </a:cubicBezTo>
                  <a:cubicBezTo>
                    <a:pt x="81882" y="83925"/>
                    <a:pt x="202592" y="0"/>
                    <a:pt x="397260" y="0"/>
                  </a:cubicBezTo>
                  <a:cubicBezTo>
                    <a:pt x="571325" y="0"/>
                    <a:pt x="683582" y="74952"/>
                    <a:pt x="683582" y="191075"/>
                  </a:cubicBezTo>
                  <a:close/>
                </a:path>
              </a:pathLst>
            </a:custGeom>
            <a:solidFill>
              <a:srgbClr val="F595A6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6025D57-CBEA-8D09-B540-457AE9DFFA90}"/>
                </a:ext>
              </a:extLst>
            </p:cNvPr>
            <p:cNvSpPr txBox="1"/>
            <p:nvPr/>
          </p:nvSpPr>
          <p:spPr>
            <a:xfrm>
              <a:off x="4549719" y="4526677"/>
              <a:ext cx="1169516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3ED7A1D-4FCA-9B42-4750-99475D955471}"/>
                </a:ext>
              </a:extLst>
            </p:cNvPr>
            <p:cNvSpPr txBox="1"/>
            <p:nvPr/>
          </p:nvSpPr>
          <p:spPr>
            <a:xfrm>
              <a:off x="4453165" y="5171367"/>
              <a:ext cx="1051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66B0E31-7BA3-62F4-8017-120A0EE34D01}"/>
              </a:ext>
            </a:extLst>
          </p:cNvPr>
          <p:cNvGrpSpPr/>
          <p:nvPr/>
        </p:nvGrpSpPr>
        <p:grpSpPr>
          <a:xfrm>
            <a:off x="6291715" y="4473509"/>
            <a:ext cx="2433659" cy="1480482"/>
            <a:chOff x="6291715" y="4473509"/>
            <a:chExt cx="2433659" cy="1480482"/>
          </a:xfrm>
        </p:grpSpPr>
        <p:sp>
          <p:nvSpPr>
            <p:cNvPr id="60" name="Forme libre 11">
              <a:extLst>
                <a:ext uri="{FF2B5EF4-FFF2-40B4-BE49-F238E27FC236}">
                  <a16:creationId xmlns:a16="http://schemas.microsoft.com/office/drawing/2014/main" id="{D1BD90F8-FEFA-5684-EE43-BFD771B27784}"/>
                </a:ext>
              </a:extLst>
            </p:cNvPr>
            <p:cNvSpPr/>
            <p:nvPr/>
          </p:nvSpPr>
          <p:spPr>
            <a:xfrm>
              <a:off x="6291715" y="4473509"/>
              <a:ext cx="2433659" cy="1480482"/>
            </a:xfrm>
            <a:custGeom>
              <a:avLst/>
              <a:gdLst>
                <a:gd name="connsiteX0" fmla="*/ 165085 w 1738802"/>
                <a:gd name="connsiteY0" fmla="*/ 323561 h 1057776"/>
                <a:gd name="connsiteX1" fmla="*/ 0 w 1738802"/>
                <a:gd name="connsiteY1" fmla="*/ 1057776 h 1057776"/>
                <a:gd name="connsiteX2" fmla="*/ 1169327 w 1738802"/>
                <a:gd name="connsiteY2" fmla="*/ 1057776 h 1057776"/>
                <a:gd name="connsiteX3" fmla="*/ 1573718 w 1738802"/>
                <a:gd name="connsiteY3" fmla="*/ 734215 h 1057776"/>
                <a:gd name="connsiteX4" fmla="*/ 1738803 w 1738802"/>
                <a:gd name="connsiteY4" fmla="*/ 0 h 1057776"/>
                <a:gd name="connsiteX5" fmla="*/ 569476 w 1738802"/>
                <a:gd name="connsiteY5" fmla="*/ 0 h 1057776"/>
                <a:gd name="connsiteX6" fmla="*/ 165085 w 1738802"/>
                <a:gd name="connsiteY6" fmla="*/ 323561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165085" y="323561"/>
                  </a:moveTo>
                  <a:lnTo>
                    <a:pt x="0" y="1057776"/>
                  </a:lnTo>
                  <a:lnTo>
                    <a:pt x="1169327" y="1057776"/>
                  </a:lnTo>
                  <a:cubicBezTo>
                    <a:pt x="1363202" y="1057776"/>
                    <a:pt x="1531456" y="923443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ubicBezTo>
                    <a:pt x="375600" y="0"/>
                    <a:pt x="207346" y="134334"/>
                    <a:pt x="165085" y="323561"/>
                  </a:cubicBez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1" name="Forme libre 19">
              <a:extLst>
                <a:ext uri="{FF2B5EF4-FFF2-40B4-BE49-F238E27FC236}">
                  <a16:creationId xmlns:a16="http://schemas.microsoft.com/office/drawing/2014/main" id="{18BC4946-78CA-FE23-64F6-AD665CA65464}"/>
                </a:ext>
              </a:extLst>
            </p:cNvPr>
            <p:cNvSpPr/>
            <p:nvPr/>
          </p:nvSpPr>
          <p:spPr>
            <a:xfrm>
              <a:off x="6595229" y="4703449"/>
              <a:ext cx="931244" cy="1020602"/>
            </a:xfrm>
            <a:custGeom>
              <a:avLst/>
              <a:gdLst>
                <a:gd name="connsiteX0" fmla="*/ 665357 w 665356"/>
                <a:gd name="connsiteY0" fmla="*/ 204799 h 729200"/>
                <a:gd name="connsiteX1" fmla="*/ 648716 w 665356"/>
                <a:gd name="connsiteY1" fmla="*/ 208758 h 729200"/>
                <a:gd name="connsiteX2" fmla="*/ 368469 w 665356"/>
                <a:gd name="connsiteY2" fmla="*/ 17155 h 729200"/>
                <a:gd name="connsiteX3" fmla="*/ 59430 w 665356"/>
                <a:gd name="connsiteY3" fmla="*/ 275528 h 729200"/>
                <a:gd name="connsiteX4" fmla="*/ 276814 w 665356"/>
                <a:gd name="connsiteY4" fmla="*/ 470034 h 729200"/>
                <a:gd name="connsiteX5" fmla="*/ 428692 w 665356"/>
                <a:gd name="connsiteY5" fmla="*/ 428336 h 729200"/>
                <a:gd name="connsiteX6" fmla="*/ 447710 w 665356"/>
                <a:gd name="connsiteY6" fmla="*/ 414084 h 729200"/>
                <a:gd name="connsiteX7" fmla="*/ 442162 w 665356"/>
                <a:gd name="connsiteY7" fmla="*/ 437045 h 729200"/>
                <a:gd name="connsiteX8" fmla="*/ 299529 w 665356"/>
                <a:gd name="connsiteY8" fmla="*/ 588005 h 729200"/>
                <a:gd name="connsiteX9" fmla="*/ 212101 w 665356"/>
                <a:gd name="connsiteY9" fmla="*/ 533903 h 729200"/>
                <a:gd name="connsiteX10" fmla="*/ 19282 w 665356"/>
                <a:gd name="connsiteY10" fmla="*/ 533903 h 729200"/>
                <a:gd name="connsiteX11" fmla="*/ 292662 w 665356"/>
                <a:gd name="connsiteY11" fmla="*/ 712046 h 729200"/>
                <a:gd name="connsiteX12" fmla="*/ 394090 w 665356"/>
                <a:gd name="connsiteY12" fmla="*/ 700169 h 729200"/>
                <a:gd name="connsiteX13" fmla="*/ 398317 w 665356"/>
                <a:gd name="connsiteY13" fmla="*/ 716796 h 729200"/>
                <a:gd name="connsiteX14" fmla="*/ 292926 w 665356"/>
                <a:gd name="connsiteY14" fmla="*/ 729200 h 729200"/>
                <a:gd name="connsiteX15" fmla="*/ 1057 w 665356"/>
                <a:gd name="connsiteY15" fmla="*/ 526249 h 729200"/>
                <a:gd name="connsiteX16" fmla="*/ 0 w 665356"/>
                <a:gd name="connsiteY16" fmla="*/ 516748 h 729200"/>
                <a:gd name="connsiteX17" fmla="*/ 225572 w 665356"/>
                <a:gd name="connsiteY17" fmla="*/ 516748 h 729200"/>
                <a:gd name="connsiteX18" fmla="*/ 227157 w 665356"/>
                <a:gd name="connsiteY18" fmla="*/ 523346 h 729200"/>
                <a:gd name="connsiteX19" fmla="*/ 299529 w 665356"/>
                <a:gd name="connsiteY19" fmla="*/ 570851 h 729200"/>
                <a:gd name="connsiteX20" fmla="*/ 419447 w 665356"/>
                <a:gd name="connsiteY20" fmla="*/ 454992 h 729200"/>
                <a:gd name="connsiteX21" fmla="*/ 276814 w 665356"/>
                <a:gd name="connsiteY21" fmla="*/ 487190 h 729200"/>
                <a:gd name="connsiteX22" fmla="*/ 41997 w 665356"/>
                <a:gd name="connsiteY22" fmla="*/ 275528 h 729200"/>
                <a:gd name="connsiteX23" fmla="*/ 368205 w 665356"/>
                <a:gd name="connsiteY23" fmla="*/ 0 h 729200"/>
                <a:gd name="connsiteX24" fmla="*/ 665093 w 665356"/>
                <a:gd name="connsiteY24" fmla="*/ 204799 h 729200"/>
                <a:gd name="connsiteX25" fmla="*/ 367940 w 665356"/>
                <a:gd name="connsiteY25" fmla="*/ 141459 h 729200"/>
                <a:gd name="connsiteX26" fmla="*/ 435559 w 665356"/>
                <a:gd name="connsiteY26" fmla="*/ 165212 h 729200"/>
                <a:gd name="connsiteX27" fmla="*/ 459595 w 665356"/>
                <a:gd name="connsiteY27" fmla="*/ 237524 h 729200"/>
                <a:gd name="connsiteX28" fmla="*/ 348923 w 665356"/>
                <a:gd name="connsiteY28" fmla="*/ 344411 h 729200"/>
                <a:gd name="connsiteX29" fmla="*/ 258324 w 665356"/>
                <a:gd name="connsiteY29" fmla="*/ 256526 h 729200"/>
                <a:gd name="connsiteX30" fmla="*/ 368205 w 665356"/>
                <a:gd name="connsiteY30" fmla="*/ 141459 h 729200"/>
                <a:gd name="connsiteX31" fmla="*/ 423145 w 665356"/>
                <a:gd name="connsiteY31" fmla="*/ 177616 h 729200"/>
                <a:gd name="connsiteX32" fmla="*/ 367940 w 665356"/>
                <a:gd name="connsiteY32" fmla="*/ 158878 h 729200"/>
                <a:gd name="connsiteX33" fmla="*/ 275229 w 665356"/>
                <a:gd name="connsiteY33" fmla="*/ 256791 h 729200"/>
                <a:gd name="connsiteX34" fmla="*/ 348659 w 665356"/>
                <a:gd name="connsiteY34" fmla="*/ 327520 h 729200"/>
                <a:gd name="connsiteX35" fmla="*/ 442162 w 665356"/>
                <a:gd name="connsiteY35" fmla="*/ 237789 h 729200"/>
                <a:gd name="connsiteX36" fmla="*/ 423145 w 665356"/>
                <a:gd name="connsiteY36" fmla="*/ 177616 h 72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65356" h="729200">
                  <a:moveTo>
                    <a:pt x="665357" y="204799"/>
                  </a:moveTo>
                  <a:lnTo>
                    <a:pt x="648716" y="208758"/>
                  </a:lnTo>
                  <a:cubicBezTo>
                    <a:pt x="618341" y="83398"/>
                    <a:pt x="521667" y="17155"/>
                    <a:pt x="368469" y="17155"/>
                  </a:cubicBezTo>
                  <a:cubicBezTo>
                    <a:pt x="156104" y="17155"/>
                    <a:pt x="59430" y="150960"/>
                    <a:pt x="59430" y="275528"/>
                  </a:cubicBezTo>
                  <a:cubicBezTo>
                    <a:pt x="59430" y="365261"/>
                    <a:pt x="116484" y="470034"/>
                    <a:pt x="276814" y="470034"/>
                  </a:cubicBezTo>
                  <a:cubicBezTo>
                    <a:pt x="343640" y="470034"/>
                    <a:pt x="389072" y="457631"/>
                    <a:pt x="428692" y="428336"/>
                  </a:cubicBezTo>
                  <a:lnTo>
                    <a:pt x="447710" y="414084"/>
                  </a:lnTo>
                  <a:lnTo>
                    <a:pt x="442162" y="437045"/>
                  </a:lnTo>
                  <a:cubicBezTo>
                    <a:pt x="418919" y="532847"/>
                    <a:pt x="366884" y="588005"/>
                    <a:pt x="299529" y="588005"/>
                  </a:cubicBezTo>
                  <a:cubicBezTo>
                    <a:pt x="253306" y="588005"/>
                    <a:pt x="223195" y="569267"/>
                    <a:pt x="212101" y="533903"/>
                  </a:cubicBezTo>
                  <a:lnTo>
                    <a:pt x="19282" y="533903"/>
                  </a:lnTo>
                  <a:cubicBezTo>
                    <a:pt x="28791" y="594340"/>
                    <a:pt x="75543" y="712046"/>
                    <a:pt x="292662" y="712046"/>
                  </a:cubicBezTo>
                  <a:cubicBezTo>
                    <a:pt x="328584" y="712046"/>
                    <a:pt x="362658" y="708087"/>
                    <a:pt x="394090" y="700169"/>
                  </a:cubicBezTo>
                  <a:lnTo>
                    <a:pt x="398317" y="716796"/>
                  </a:lnTo>
                  <a:cubicBezTo>
                    <a:pt x="365563" y="724978"/>
                    <a:pt x="330169" y="729200"/>
                    <a:pt x="292926" y="729200"/>
                  </a:cubicBezTo>
                  <a:cubicBezTo>
                    <a:pt x="49658" y="729200"/>
                    <a:pt x="7924" y="587213"/>
                    <a:pt x="1057" y="526249"/>
                  </a:cubicBezTo>
                  <a:lnTo>
                    <a:pt x="0" y="516748"/>
                  </a:lnTo>
                  <a:lnTo>
                    <a:pt x="225572" y="516748"/>
                  </a:lnTo>
                  <a:lnTo>
                    <a:pt x="227157" y="523346"/>
                  </a:lnTo>
                  <a:cubicBezTo>
                    <a:pt x="234552" y="555280"/>
                    <a:pt x="258324" y="570851"/>
                    <a:pt x="299529" y="570851"/>
                  </a:cubicBezTo>
                  <a:cubicBezTo>
                    <a:pt x="369525" y="570851"/>
                    <a:pt x="403599" y="505663"/>
                    <a:pt x="419447" y="454992"/>
                  </a:cubicBezTo>
                  <a:cubicBezTo>
                    <a:pt x="381411" y="477425"/>
                    <a:pt x="337301" y="487190"/>
                    <a:pt x="276814" y="487190"/>
                  </a:cubicBezTo>
                  <a:cubicBezTo>
                    <a:pt x="114635" y="487190"/>
                    <a:pt x="41997" y="380832"/>
                    <a:pt x="41997" y="275528"/>
                  </a:cubicBezTo>
                  <a:cubicBezTo>
                    <a:pt x="41997" y="94747"/>
                    <a:pt x="206025" y="0"/>
                    <a:pt x="368205" y="0"/>
                  </a:cubicBezTo>
                  <a:cubicBezTo>
                    <a:pt x="530384" y="0"/>
                    <a:pt x="633132" y="72841"/>
                    <a:pt x="665093" y="204799"/>
                  </a:cubicBezTo>
                  <a:close/>
                  <a:moveTo>
                    <a:pt x="367940" y="141459"/>
                  </a:moveTo>
                  <a:cubicBezTo>
                    <a:pt x="397260" y="141459"/>
                    <a:pt x="419975" y="149377"/>
                    <a:pt x="435559" y="165212"/>
                  </a:cubicBezTo>
                  <a:cubicBezTo>
                    <a:pt x="451936" y="181839"/>
                    <a:pt x="459860" y="206118"/>
                    <a:pt x="459595" y="237524"/>
                  </a:cubicBezTo>
                  <a:cubicBezTo>
                    <a:pt x="458803" y="305351"/>
                    <a:pt x="418390" y="344411"/>
                    <a:pt x="348923" y="344411"/>
                  </a:cubicBezTo>
                  <a:cubicBezTo>
                    <a:pt x="293190" y="344411"/>
                    <a:pt x="258324" y="310630"/>
                    <a:pt x="258324" y="256526"/>
                  </a:cubicBezTo>
                  <a:cubicBezTo>
                    <a:pt x="258324" y="188701"/>
                    <a:pt x="303491" y="141459"/>
                    <a:pt x="368205" y="141459"/>
                  </a:cubicBezTo>
                  <a:close/>
                  <a:moveTo>
                    <a:pt x="423145" y="177616"/>
                  </a:moveTo>
                  <a:cubicBezTo>
                    <a:pt x="410995" y="165212"/>
                    <a:pt x="392241" y="158878"/>
                    <a:pt x="367940" y="158878"/>
                  </a:cubicBezTo>
                  <a:cubicBezTo>
                    <a:pt x="313529" y="158878"/>
                    <a:pt x="275229" y="199257"/>
                    <a:pt x="275229" y="256791"/>
                  </a:cubicBezTo>
                  <a:cubicBezTo>
                    <a:pt x="275229" y="301657"/>
                    <a:pt x="301906" y="327520"/>
                    <a:pt x="348659" y="327520"/>
                  </a:cubicBezTo>
                  <a:cubicBezTo>
                    <a:pt x="408353" y="327520"/>
                    <a:pt x="441634" y="295586"/>
                    <a:pt x="442162" y="237789"/>
                  </a:cubicBezTo>
                  <a:cubicBezTo>
                    <a:pt x="442691" y="211133"/>
                    <a:pt x="436088" y="190812"/>
                    <a:pt x="423145" y="177616"/>
                  </a:cubicBez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3" name="TextBox 36">
              <a:extLst>
                <a:ext uri="{FF2B5EF4-FFF2-40B4-BE49-F238E27FC236}">
                  <a16:creationId xmlns:a16="http://schemas.microsoft.com/office/drawing/2014/main" id="{ED262718-FE56-7799-5FAA-AAC8CE7A09CB}"/>
                </a:ext>
              </a:extLst>
            </p:cNvPr>
            <p:cNvSpPr txBox="1"/>
            <p:nvPr/>
          </p:nvSpPr>
          <p:spPr>
            <a:xfrm>
              <a:off x="7424016" y="4526677"/>
              <a:ext cx="1169518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4" name="TextBox 37">
              <a:extLst>
                <a:ext uri="{FF2B5EF4-FFF2-40B4-BE49-F238E27FC236}">
                  <a16:creationId xmlns:a16="http://schemas.microsoft.com/office/drawing/2014/main" id="{C1B4CBE7-A98F-88E3-5B6D-618C0CBF7892}"/>
                </a:ext>
              </a:extLst>
            </p:cNvPr>
            <p:cNvSpPr txBox="1"/>
            <p:nvPr/>
          </p:nvSpPr>
          <p:spPr>
            <a:xfrm>
              <a:off x="7389709" y="5171367"/>
              <a:ext cx="1051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6B60A9C-D137-D5AB-26F4-8C79E23BDD2E}"/>
              </a:ext>
            </a:extLst>
          </p:cNvPr>
          <p:cNvGrpSpPr/>
          <p:nvPr/>
        </p:nvGrpSpPr>
        <p:grpSpPr>
          <a:xfrm>
            <a:off x="418627" y="4473509"/>
            <a:ext cx="2433659" cy="1480482"/>
            <a:chOff x="418627" y="4473509"/>
            <a:chExt cx="2433659" cy="1480482"/>
          </a:xfrm>
        </p:grpSpPr>
        <p:sp>
          <p:nvSpPr>
            <p:cNvPr id="65" name="Forme libre 9">
              <a:extLst>
                <a:ext uri="{FF2B5EF4-FFF2-40B4-BE49-F238E27FC236}">
                  <a16:creationId xmlns:a16="http://schemas.microsoft.com/office/drawing/2014/main" id="{BA5EB765-82A8-707C-413B-10B0AF2C3354}"/>
                </a:ext>
              </a:extLst>
            </p:cNvPr>
            <p:cNvSpPr/>
            <p:nvPr/>
          </p:nvSpPr>
          <p:spPr>
            <a:xfrm>
              <a:off x="418627" y="4473509"/>
              <a:ext cx="2433659" cy="1480482"/>
            </a:xfrm>
            <a:custGeom>
              <a:avLst/>
              <a:gdLst>
                <a:gd name="connsiteX0" fmla="*/ 569476 w 1738802"/>
                <a:gd name="connsiteY0" fmla="*/ 0 h 1057776"/>
                <a:gd name="connsiteX1" fmla="*/ 165085 w 1738802"/>
                <a:gd name="connsiteY1" fmla="*/ 323561 h 1057776"/>
                <a:gd name="connsiteX2" fmla="*/ 0 w 1738802"/>
                <a:gd name="connsiteY2" fmla="*/ 1057776 h 1057776"/>
                <a:gd name="connsiteX3" fmla="*/ 1169327 w 1738802"/>
                <a:gd name="connsiteY3" fmla="*/ 1057776 h 1057776"/>
                <a:gd name="connsiteX4" fmla="*/ 1573718 w 1738802"/>
                <a:gd name="connsiteY4" fmla="*/ 734215 h 1057776"/>
                <a:gd name="connsiteX5" fmla="*/ 1738803 w 1738802"/>
                <a:gd name="connsiteY5" fmla="*/ 0 h 1057776"/>
                <a:gd name="connsiteX6" fmla="*/ 569476 w 1738802"/>
                <a:gd name="connsiteY6" fmla="*/ 0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569476" y="0"/>
                  </a:move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ubicBezTo>
                    <a:pt x="1363202" y="1057776"/>
                    <a:pt x="1531457" y="923442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6" name="Forme libre 17">
              <a:extLst>
                <a:ext uri="{FF2B5EF4-FFF2-40B4-BE49-F238E27FC236}">
                  <a16:creationId xmlns:a16="http://schemas.microsoft.com/office/drawing/2014/main" id="{DEBC193E-81E0-2DF6-BDAE-2E7D08BBA99E}"/>
                </a:ext>
              </a:extLst>
            </p:cNvPr>
            <p:cNvSpPr/>
            <p:nvPr/>
          </p:nvSpPr>
          <p:spPr>
            <a:xfrm>
              <a:off x="789055" y="4723211"/>
              <a:ext cx="933094" cy="981077"/>
            </a:xfrm>
            <a:custGeom>
              <a:avLst/>
              <a:gdLst>
                <a:gd name="connsiteX0" fmla="*/ 66826 w 666677"/>
                <a:gd name="connsiteY0" fmla="*/ 0 h 700961"/>
                <a:gd name="connsiteX1" fmla="*/ 28791 w 666677"/>
                <a:gd name="connsiteY1" fmla="*/ 173129 h 700961"/>
                <a:gd name="connsiteX2" fmla="*/ 361865 w 666677"/>
                <a:gd name="connsiteY2" fmla="*/ 173129 h 700961"/>
                <a:gd name="connsiteX3" fmla="*/ 4490 w 666677"/>
                <a:gd name="connsiteY3" fmla="*/ 689349 h 700961"/>
                <a:gd name="connsiteX4" fmla="*/ 0 w 666677"/>
                <a:gd name="connsiteY4" fmla="*/ 700961 h 700961"/>
                <a:gd name="connsiteX5" fmla="*/ 247495 w 666677"/>
                <a:gd name="connsiteY5" fmla="*/ 700961 h 700961"/>
                <a:gd name="connsiteX6" fmla="*/ 247495 w 666677"/>
                <a:gd name="connsiteY6" fmla="*/ 683807 h 700961"/>
                <a:gd name="connsiteX7" fmla="*/ 25093 w 666677"/>
                <a:gd name="connsiteY7" fmla="*/ 683807 h 700961"/>
                <a:gd name="connsiteX8" fmla="*/ 389864 w 666677"/>
                <a:gd name="connsiteY8" fmla="*/ 171018 h 700961"/>
                <a:gd name="connsiteX9" fmla="*/ 407297 w 666677"/>
                <a:gd name="connsiteY9" fmla="*/ 155975 h 700961"/>
                <a:gd name="connsiteX10" fmla="*/ 49922 w 666677"/>
                <a:gd name="connsiteY10" fmla="*/ 155975 h 700961"/>
                <a:gd name="connsiteX11" fmla="*/ 80297 w 666677"/>
                <a:gd name="connsiteY11" fmla="*/ 17419 h 700961"/>
                <a:gd name="connsiteX12" fmla="*/ 645283 w 666677"/>
                <a:gd name="connsiteY12" fmla="*/ 17419 h 700961"/>
                <a:gd name="connsiteX13" fmla="*/ 616491 w 666677"/>
                <a:gd name="connsiteY13" fmla="*/ 146210 h 700961"/>
                <a:gd name="connsiteX14" fmla="*/ 576607 w 666677"/>
                <a:gd name="connsiteY14" fmla="*/ 187645 h 700961"/>
                <a:gd name="connsiteX15" fmla="*/ 589285 w 666677"/>
                <a:gd name="connsiteY15" fmla="*/ 199256 h 700961"/>
                <a:gd name="connsiteX16" fmla="*/ 630227 w 666677"/>
                <a:gd name="connsiteY16" fmla="*/ 156766 h 700961"/>
                <a:gd name="connsiteX17" fmla="*/ 632076 w 666677"/>
                <a:gd name="connsiteY17" fmla="*/ 154919 h 700961"/>
                <a:gd name="connsiteX18" fmla="*/ 666678 w 666677"/>
                <a:gd name="connsiteY18" fmla="*/ 264 h 700961"/>
                <a:gd name="connsiteX19" fmla="*/ 66298 w 666677"/>
                <a:gd name="connsiteY19" fmla="*/ 264 h 70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66677" h="700961">
                  <a:moveTo>
                    <a:pt x="66826" y="0"/>
                  </a:moveTo>
                  <a:lnTo>
                    <a:pt x="28791" y="173129"/>
                  </a:lnTo>
                  <a:lnTo>
                    <a:pt x="361865" y="173129"/>
                  </a:lnTo>
                  <a:cubicBezTo>
                    <a:pt x="237457" y="287141"/>
                    <a:pt x="79241" y="494843"/>
                    <a:pt x="4490" y="689349"/>
                  </a:cubicBezTo>
                  <a:lnTo>
                    <a:pt x="0" y="700961"/>
                  </a:lnTo>
                  <a:lnTo>
                    <a:pt x="247495" y="700961"/>
                  </a:lnTo>
                  <a:lnTo>
                    <a:pt x="247495" y="683807"/>
                  </a:lnTo>
                  <a:lnTo>
                    <a:pt x="25093" y="683807"/>
                  </a:lnTo>
                  <a:cubicBezTo>
                    <a:pt x="104069" y="486397"/>
                    <a:pt x="267305" y="277376"/>
                    <a:pt x="389864" y="171018"/>
                  </a:cubicBezTo>
                  <a:lnTo>
                    <a:pt x="407297" y="155975"/>
                  </a:lnTo>
                  <a:lnTo>
                    <a:pt x="49922" y="155975"/>
                  </a:lnTo>
                  <a:lnTo>
                    <a:pt x="80297" y="17419"/>
                  </a:lnTo>
                  <a:lnTo>
                    <a:pt x="645283" y="17419"/>
                  </a:lnTo>
                  <a:lnTo>
                    <a:pt x="616491" y="146210"/>
                  </a:lnTo>
                  <a:cubicBezTo>
                    <a:pt x="604341" y="158350"/>
                    <a:pt x="591399" y="171810"/>
                    <a:pt x="576607" y="187645"/>
                  </a:cubicBezTo>
                  <a:lnTo>
                    <a:pt x="589285" y="199256"/>
                  </a:lnTo>
                  <a:cubicBezTo>
                    <a:pt x="604341" y="182894"/>
                    <a:pt x="617813" y="168906"/>
                    <a:pt x="630227" y="156766"/>
                  </a:cubicBezTo>
                  <a:lnTo>
                    <a:pt x="632076" y="154919"/>
                  </a:lnTo>
                  <a:lnTo>
                    <a:pt x="666678" y="264"/>
                  </a:lnTo>
                  <a:lnTo>
                    <a:pt x="66298" y="264"/>
                  </a:lnTo>
                  <a:close/>
                </a:path>
              </a:pathLst>
            </a:custGeom>
            <a:solidFill>
              <a:schemeClr val="accent6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8" name="TextBox 36">
              <a:extLst>
                <a:ext uri="{FF2B5EF4-FFF2-40B4-BE49-F238E27FC236}">
                  <a16:creationId xmlns:a16="http://schemas.microsoft.com/office/drawing/2014/main" id="{1FA16016-829F-E85D-A8C7-80396DE1AD7D}"/>
                </a:ext>
              </a:extLst>
            </p:cNvPr>
            <p:cNvSpPr txBox="1"/>
            <p:nvPr/>
          </p:nvSpPr>
          <p:spPr>
            <a:xfrm>
              <a:off x="1600486" y="4526677"/>
              <a:ext cx="1169518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9" name="TextBox 37">
              <a:extLst>
                <a:ext uri="{FF2B5EF4-FFF2-40B4-BE49-F238E27FC236}">
                  <a16:creationId xmlns:a16="http://schemas.microsoft.com/office/drawing/2014/main" id="{08A10FE0-FF22-2ADF-5FF0-84DC62D07ED2}"/>
                </a:ext>
              </a:extLst>
            </p:cNvPr>
            <p:cNvSpPr txBox="1"/>
            <p:nvPr/>
          </p:nvSpPr>
          <p:spPr>
            <a:xfrm>
              <a:off x="1516621" y="5171367"/>
              <a:ext cx="1051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99FFF16-2606-DE2E-5981-33C0D17D4043}"/>
              </a:ext>
            </a:extLst>
          </p:cNvPr>
          <p:cNvGrpSpPr/>
          <p:nvPr/>
        </p:nvGrpSpPr>
        <p:grpSpPr>
          <a:xfrm>
            <a:off x="6291715" y="2806525"/>
            <a:ext cx="2433659" cy="1480482"/>
            <a:chOff x="6291715" y="2806525"/>
            <a:chExt cx="2433659" cy="1480482"/>
          </a:xfrm>
        </p:grpSpPr>
        <p:sp>
          <p:nvSpPr>
            <p:cNvPr id="70" name="Forme libre 8">
              <a:extLst>
                <a:ext uri="{FF2B5EF4-FFF2-40B4-BE49-F238E27FC236}">
                  <a16:creationId xmlns:a16="http://schemas.microsoft.com/office/drawing/2014/main" id="{1120BBBE-2FCC-38FC-9D16-6AB3709B9F24}"/>
                </a:ext>
              </a:extLst>
            </p:cNvPr>
            <p:cNvSpPr/>
            <p:nvPr/>
          </p:nvSpPr>
          <p:spPr>
            <a:xfrm>
              <a:off x="6291715" y="2806525"/>
              <a:ext cx="2433659" cy="1480482"/>
            </a:xfrm>
            <a:custGeom>
              <a:avLst/>
              <a:gdLst>
                <a:gd name="connsiteX0" fmla="*/ 569476 w 1738802"/>
                <a:gd name="connsiteY0" fmla="*/ 0 h 1057776"/>
                <a:gd name="connsiteX1" fmla="*/ 165085 w 1738802"/>
                <a:gd name="connsiteY1" fmla="*/ 323561 h 1057776"/>
                <a:gd name="connsiteX2" fmla="*/ 0 w 1738802"/>
                <a:gd name="connsiteY2" fmla="*/ 1057776 h 1057776"/>
                <a:gd name="connsiteX3" fmla="*/ 1169327 w 1738802"/>
                <a:gd name="connsiteY3" fmla="*/ 1057776 h 1057776"/>
                <a:gd name="connsiteX4" fmla="*/ 1573718 w 1738802"/>
                <a:gd name="connsiteY4" fmla="*/ 734215 h 1057776"/>
                <a:gd name="connsiteX5" fmla="*/ 1738803 w 1738802"/>
                <a:gd name="connsiteY5" fmla="*/ 0 h 1057776"/>
                <a:gd name="connsiteX6" fmla="*/ 569476 w 1738802"/>
                <a:gd name="connsiteY6" fmla="*/ 0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569476" y="0"/>
                  </a:move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ubicBezTo>
                    <a:pt x="1363202" y="1057776"/>
                    <a:pt x="1531457" y="923442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71" name="Forme libre 16">
              <a:extLst>
                <a:ext uri="{FF2B5EF4-FFF2-40B4-BE49-F238E27FC236}">
                  <a16:creationId xmlns:a16="http://schemas.microsoft.com/office/drawing/2014/main" id="{F2681DBF-1550-0751-D40E-FE7811B4CC86}"/>
                </a:ext>
              </a:extLst>
            </p:cNvPr>
            <p:cNvSpPr/>
            <p:nvPr/>
          </p:nvSpPr>
          <p:spPr>
            <a:xfrm>
              <a:off x="6662142" y="3035726"/>
              <a:ext cx="935312" cy="1022080"/>
            </a:xfrm>
            <a:custGeom>
              <a:avLst/>
              <a:gdLst>
                <a:gd name="connsiteX0" fmla="*/ 325415 w 668262"/>
                <a:gd name="connsiteY0" fmla="*/ 373969 h 730256"/>
                <a:gd name="connsiteX1" fmla="*/ 214214 w 668262"/>
                <a:gd name="connsiteY1" fmla="*/ 489564 h 730256"/>
                <a:gd name="connsiteX2" fmla="*/ 307189 w 668262"/>
                <a:gd name="connsiteY2" fmla="*/ 590644 h 730256"/>
                <a:gd name="connsiteX3" fmla="*/ 421296 w 668262"/>
                <a:gd name="connsiteY3" fmla="*/ 467659 h 730256"/>
                <a:gd name="connsiteX4" fmla="*/ 325151 w 668262"/>
                <a:gd name="connsiteY4" fmla="*/ 373969 h 730256"/>
                <a:gd name="connsiteX5" fmla="*/ 307189 w 668262"/>
                <a:gd name="connsiteY5" fmla="*/ 573753 h 730256"/>
                <a:gd name="connsiteX6" fmla="*/ 231382 w 668262"/>
                <a:gd name="connsiteY6" fmla="*/ 489828 h 730256"/>
                <a:gd name="connsiteX7" fmla="*/ 325151 w 668262"/>
                <a:gd name="connsiteY7" fmla="*/ 391387 h 730256"/>
                <a:gd name="connsiteX8" fmla="*/ 404127 w 668262"/>
                <a:gd name="connsiteY8" fmla="*/ 467924 h 730256"/>
                <a:gd name="connsiteX9" fmla="*/ 307189 w 668262"/>
                <a:gd name="connsiteY9" fmla="*/ 573753 h 730256"/>
                <a:gd name="connsiteX10" fmla="*/ 420239 w 668262"/>
                <a:gd name="connsiteY10" fmla="*/ 232774 h 730256"/>
                <a:gd name="connsiteX11" fmla="*/ 518233 w 668262"/>
                <a:gd name="connsiteY11" fmla="*/ 250193 h 730256"/>
                <a:gd name="connsiteX12" fmla="*/ 511894 w 668262"/>
                <a:gd name="connsiteY12" fmla="*/ 266291 h 730256"/>
                <a:gd name="connsiteX13" fmla="*/ 420239 w 668262"/>
                <a:gd name="connsiteY13" fmla="*/ 249929 h 730256"/>
                <a:gd name="connsiteX14" fmla="*/ 253306 w 668262"/>
                <a:gd name="connsiteY14" fmla="*/ 300337 h 730256"/>
                <a:gd name="connsiteX15" fmla="*/ 234816 w 668262"/>
                <a:gd name="connsiteY15" fmla="*/ 314060 h 730256"/>
                <a:gd name="connsiteX16" fmla="*/ 239571 w 668262"/>
                <a:gd name="connsiteY16" fmla="*/ 291627 h 730256"/>
                <a:gd name="connsiteX17" fmla="*/ 378242 w 668262"/>
                <a:gd name="connsiteY17" fmla="*/ 144890 h 730256"/>
                <a:gd name="connsiteX18" fmla="*/ 459331 w 668262"/>
                <a:gd name="connsiteY18" fmla="*/ 194770 h 730256"/>
                <a:gd name="connsiteX19" fmla="*/ 649509 w 668262"/>
                <a:gd name="connsiteY19" fmla="*/ 194770 h 730256"/>
                <a:gd name="connsiteX20" fmla="*/ 382732 w 668262"/>
                <a:gd name="connsiteY20" fmla="*/ 17154 h 730256"/>
                <a:gd name="connsiteX21" fmla="*/ 17169 w 668262"/>
                <a:gd name="connsiteY21" fmla="*/ 435726 h 730256"/>
                <a:gd name="connsiteX22" fmla="*/ 301906 w 668262"/>
                <a:gd name="connsiteY22" fmla="*/ 713101 h 730256"/>
                <a:gd name="connsiteX23" fmla="*/ 412051 w 668262"/>
                <a:gd name="connsiteY23" fmla="*/ 699905 h 730256"/>
                <a:gd name="connsiteX24" fmla="*/ 416277 w 668262"/>
                <a:gd name="connsiteY24" fmla="*/ 716532 h 730256"/>
                <a:gd name="connsiteX25" fmla="*/ 301906 w 668262"/>
                <a:gd name="connsiteY25" fmla="*/ 730256 h 730256"/>
                <a:gd name="connsiteX26" fmla="*/ 0 w 668262"/>
                <a:gd name="connsiteY26" fmla="*/ 435726 h 730256"/>
                <a:gd name="connsiteX27" fmla="*/ 86372 w 668262"/>
                <a:gd name="connsiteY27" fmla="*/ 146210 h 730256"/>
                <a:gd name="connsiteX28" fmla="*/ 382996 w 668262"/>
                <a:gd name="connsiteY28" fmla="*/ 0 h 730256"/>
                <a:gd name="connsiteX29" fmla="*/ 667734 w 668262"/>
                <a:gd name="connsiteY29" fmla="*/ 202687 h 730256"/>
                <a:gd name="connsiteX30" fmla="*/ 668262 w 668262"/>
                <a:gd name="connsiteY30" fmla="*/ 211925 h 730256"/>
                <a:gd name="connsiteX31" fmla="*/ 446125 w 668262"/>
                <a:gd name="connsiteY31" fmla="*/ 211925 h 730256"/>
                <a:gd name="connsiteX32" fmla="*/ 444804 w 668262"/>
                <a:gd name="connsiteY32" fmla="*/ 205063 h 730256"/>
                <a:gd name="connsiteX33" fmla="*/ 378770 w 668262"/>
                <a:gd name="connsiteY33" fmla="*/ 162045 h 730256"/>
                <a:gd name="connsiteX34" fmla="*/ 262286 w 668262"/>
                <a:gd name="connsiteY34" fmla="*/ 273417 h 730256"/>
                <a:gd name="connsiteX35" fmla="*/ 420767 w 668262"/>
                <a:gd name="connsiteY35" fmla="*/ 232774 h 73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68262" h="730256">
                  <a:moveTo>
                    <a:pt x="325415" y="373969"/>
                  </a:moveTo>
                  <a:cubicBezTo>
                    <a:pt x="258852" y="373969"/>
                    <a:pt x="214214" y="420418"/>
                    <a:pt x="214214" y="489564"/>
                  </a:cubicBezTo>
                  <a:cubicBezTo>
                    <a:pt x="214214" y="551057"/>
                    <a:pt x="250664" y="590644"/>
                    <a:pt x="307189" y="590644"/>
                  </a:cubicBezTo>
                  <a:cubicBezTo>
                    <a:pt x="391448" y="590644"/>
                    <a:pt x="421296" y="527040"/>
                    <a:pt x="421296" y="467659"/>
                  </a:cubicBezTo>
                  <a:cubicBezTo>
                    <a:pt x="421296" y="408278"/>
                    <a:pt x="386166" y="373969"/>
                    <a:pt x="325151" y="373969"/>
                  </a:cubicBezTo>
                  <a:close/>
                  <a:moveTo>
                    <a:pt x="307189" y="573753"/>
                  </a:moveTo>
                  <a:cubicBezTo>
                    <a:pt x="236929" y="573753"/>
                    <a:pt x="231382" y="509358"/>
                    <a:pt x="231382" y="489828"/>
                  </a:cubicBezTo>
                  <a:cubicBezTo>
                    <a:pt x="231382" y="429920"/>
                    <a:pt x="268361" y="391387"/>
                    <a:pt x="325151" y="391387"/>
                  </a:cubicBezTo>
                  <a:cubicBezTo>
                    <a:pt x="390392" y="391387"/>
                    <a:pt x="404127" y="433086"/>
                    <a:pt x="404127" y="467924"/>
                  </a:cubicBezTo>
                  <a:cubicBezTo>
                    <a:pt x="404127" y="499857"/>
                    <a:pt x="394618" y="573753"/>
                    <a:pt x="307189" y="573753"/>
                  </a:cubicBezTo>
                  <a:close/>
                  <a:moveTo>
                    <a:pt x="420239" y="232774"/>
                  </a:moveTo>
                  <a:cubicBezTo>
                    <a:pt x="455369" y="232774"/>
                    <a:pt x="488122" y="238580"/>
                    <a:pt x="518233" y="250193"/>
                  </a:cubicBezTo>
                  <a:lnTo>
                    <a:pt x="511894" y="266291"/>
                  </a:lnTo>
                  <a:cubicBezTo>
                    <a:pt x="483896" y="255471"/>
                    <a:pt x="452992" y="249929"/>
                    <a:pt x="420239" y="249929"/>
                  </a:cubicBezTo>
                  <a:cubicBezTo>
                    <a:pt x="331490" y="249929"/>
                    <a:pt x="284209" y="276848"/>
                    <a:pt x="253306" y="300337"/>
                  </a:cubicBezTo>
                  <a:lnTo>
                    <a:pt x="234816" y="314060"/>
                  </a:lnTo>
                  <a:lnTo>
                    <a:pt x="239571" y="291627"/>
                  </a:lnTo>
                  <a:cubicBezTo>
                    <a:pt x="259645" y="198465"/>
                    <a:pt x="310095" y="144890"/>
                    <a:pt x="378242" y="144890"/>
                  </a:cubicBezTo>
                  <a:cubicBezTo>
                    <a:pt x="422881" y="144890"/>
                    <a:pt x="449558" y="161252"/>
                    <a:pt x="459331" y="194770"/>
                  </a:cubicBezTo>
                  <a:lnTo>
                    <a:pt x="649509" y="194770"/>
                  </a:lnTo>
                  <a:cubicBezTo>
                    <a:pt x="643434" y="143043"/>
                    <a:pt x="605926" y="17154"/>
                    <a:pt x="382732" y="17154"/>
                  </a:cubicBezTo>
                  <a:cubicBezTo>
                    <a:pt x="246966" y="17154"/>
                    <a:pt x="17169" y="105302"/>
                    <a:pt x="17169" y="435726"/>
                  </a:cubicBezTo>
                  <a:cubicBezTo>
                    <a:pt x="17169" y="617300"/>
                    <a:pt x="115691" y="713101"/>
                    <a:pt x="301906" y="713101"/>
                  </a:cubicBezTo>
                  <a:cubicBezTo>
                    <a:pt x="339942" y="713101"/>
                    <a:pt x="376921" y="708615"/>
                    <a:pt x="412051" y="699905"/>
                  </a:cubicBezTo>
                  <a:lnTo>
                    <a:pt x="416277" y="716532"/>
                  </a:lnTo>
                  <a:cubicBezTo>
                    <a:pt x="379826" y="725505"/>
                    <a:pt x="341263" y="730256"/>
                    <a:pt x="301906" y="730256"/>
                  </a:cubicBezTo>
                  <a:cubicBezTo>
                    <a:pt x="107239" y="730256"/>
                    <a:pt x="0" y="625745"/>
                    <a:pt x="0" y="435726"/>
                  </a:cubicBezTo>
                  <a:cubicBezTo>
                    <a:pt x="0" y="328576"/>
                    <a:pt x="31432" y="223009"/>
                    <a:pt x="86372" y="146210"/>
                  </a:cubicBezTo>
                  <a:cubicBezTo>
                    <a:pt x="154783" y="50672"/>
                    <a:pt x="257268" y="0"/>
                    <a:pt x="382996" y="0"/>
                  </a:cubicBezTo>
                  <a:cubicBezTo>
                    <a:pt x="635774" y="0"/>
                    <a:pt x="664829" y="155183"/>
                    <a:pt x="667734" y="202687"/>
                  </a:cubicBezTo>
                  <a:lnTo>
                    <a:pt x="668262" y="211925"/>
                  </a:lnTo>
                  <a:lnTo>
                    <a:pt x="446125" y="211925"/>
                  </a:lnTo>
                  <a:lnTo>
                    <a:pt x="444804" y="205063"/>
                  </a:lnTo>
                  <a:cubicBezTo>
                    <a:pt x="440578" y="185005"/>
                    <a:pt x="429220" y="162045"/>
                    <a:pt x="378770" y="162045"/>
                  </a:cubicBezTo>
                  <a:cubicBezTo>
                    <a:pt x="324622" y="162045"/>
                    <a:pt x="282889" y="202160"/>
                    <a:pt x="262286" y="273417"/>
                  </a:cubicBezTo>
                  <a:cubicBezTo>
                    <a:pt x="306925" y="245442"/>
                    <a:pt x="356583" y="232774"/>
                    <a:pt x="420767" y="232774"/>
                  </a:cubicBezTo>
                  <a:close/>
                </a:path>
              </a:pathLst>
            </a:custGeom>
            <a:solidFill>
              <a:srgbClr val="D0BA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73" name="TextBox 36">
              <a:extLst>
                <a:ext uri="{FF2B5EF4-FFF2-40B4-BE49-F238E27FC236}">
                  <a16:creationId xmlns:a16="http://schemas.microsoft.com/office/drawing/2014/main" id="{4076E52A-D0BF-6EA0-999C-876247B70164}"/>
                </a:ext>
              </a:extLst>
            </p:cNvPr>
            <p:cNvSpPr txBox="1"/>
            <p:nvPr/>
          </p:nvSpPr>
          <p:spPr>
            <a:xfrm>
              <a:off x="7439000" y="2859693"/>
              <a:ext cx="1169518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4" name="TextBox 37">
              <a:extLst>
                <a:ext uri="{FF2B5EF4-FFF2-40B4-BE49-F238E27FC236}">
                  <a16:creationId xmlns:a16="http://schemas.microsoft.com/office/drawing/2014/main" id="{BE0587FB-B77E-6D92-15C2-0794E1D8562B}"/>
                </a:ext>
              </a:extLst>
            </p:cNvPr>
            <p:cNvSpPr txBox="1"/>
            <p:nvPr/>
          </p:nvSpPr>
          <p:spPr>
            <a:xfrm>
              <a:off x="7389709" y="3504383"/>
              <a:ext cx="1051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2641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256FA-4446-D085-2A9E-BE6BB3DBC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A902B-EF3F-E802-B14E-A2B2E5ED4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Outline List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D4A757E-6507-CEE6-82CA-83D7E65252B0}"/>
              </a:ext>
            </a:extLst>
          </p:cNvPr>
          <p:cNvGrpSpPr/>
          <p:nvPr/>
        </p:nvGrpSpPr>
        <p:grpSpPr>
          <a:xfrm>
            <a:off x="6291715" y="1139537"/>
            <a:ext cx="2433659" cy="1480482"/>
            <a:chOff x="6291715" y="1139537"/>
            <a:chExt cx="2433659" cy="1480482"/>
          </a:xfrm>
        </p:grpSpPr>
        <p:sp>
          <p:nvSpPr>
            <p:cNvPr id="11" name="Forme libre 5">
              <a:extLst>
                <a:ext uri="{FF2B5EF4-FFF2-40B4-BE49-F238E27FC236}">
                  <a16:creationId xmlns:a16="http://schemas.microsoft.com/office/drawing/2014/main" id="{47B097C3-EAA5-7263-A1CD-B76F6EC079D8}"/>
                </a:ext>
              </a:extLst>
            </p:cNvPr>
            <p:cNvSpPr/>
            <p:nvPr/>
          </p:nvSpPr>
          <p:spPr>
            <a:xfrm>
              <a:off x="6291715" y="1139537"/>
              <a:ext cx="2433659" cy="1480482"/>
            </a:xfrm>
            <a:custGeom>
              <a:avLst/>
              <a:gdLst>
                <a:gd name="connsiteX0" fmla="*/ 1169327 w 1738802"/>
                <a:gd name="connsiteY0" fmla="*/ 1057776 h 1057776"/>
                <a:gd name="connsiteX1" fmla="*/ 1573718 w 1738802"/>
                <a:gd name="connsiteY1" fmla="*/ 734215 h 1057776"/>
                <a:gd name="connsiteX2" fmla="*/ 1738803 w 1738802"/>
                <a:gd name="connsiteY2" fmla="*/ 0 h 1057776"/>
                <a:gd name="connsiteX3" fmla="*/ 569476 w 1738802"/>
                <a:gd name="connsiteY3" fmla="*/ 0 h 1057776"/>
                <a:gd name="connsiteX4" fmla="*/ 165085 w 1738802"/>
                <a:gd name="connsiteY4" fmla="*/ 323561 h 1057776"/>
                <a:gd name="connsiteX5" fmla="*/ 0 w 1738802"/>
                <a:gd name="connsiteY5" fmla="*/ 1057776 h 1057776"/>
                <a:gd name="connsiteX6" fmla="*/ 1169327 w 1738802"/>
                <a:gd name="connsiteY6" fmla="*/ 1057776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1169327" y="1057776"/>
                  </a:moveTo>
                  <a:cubicBezTo>
                    <a:pt x="1363203" y="1057776"/>
                    <a:pt x="1531457" y="923442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2" name="Forme libre 13">
              <a:extLst>
                <a:ext uri="{FF2B5EF4-FFF2-40B4-BE49-F238E27FC236}">
                  <a16:creationId xmlns:a16="http://schemas.microsoft.com/office/drawing/2014/main" id="{F31E48A8-2527-57B3-A13D-8AFBB41CA75E}"/>
                </a:ext>
              </a:extLst>
            </p:cNvPr>
            <p:cNvSpPr/>
            <p:nvPr/>
          </p:nvSpPr>
          <p:spPr>
            <a:xfrm>
              <a:off x="6621848" y="1368923"/>
              <a:ext cx="933463" cy="1021709"/>
            </a:xfrm>
            <a:custGeom>
              <a:avLst/>
              <a:gdLst>
                <a:gd name="connsiteX0" fmla="*/ 386166 w 666941"/>
                <a:gd name="connsiteY0" fmla="*/ 0 h 729991"/>
                <a:gd name="connsiteX1" fmla="*/ 69732 w 666941"/>
                <a:gd name="connsiteY1" fmla="*/ 206910 h 729991"/>
                <a:gd name="connsiteX2" fmla="*/ 67355 w 666941"/>
                <a:gd name="connsiteY2" fmla="*/ 217467 h 729991"/>
                <a:gd name="connsiteX3" fmla="*/ 284474 w 666941"/>
                <a:gd name="connsiteY3" fmla="*/ 217467 h 729991"/>
                <a:gd name="connsiteX4" fmla="*/ 286587 w 666941"/>
                <a:gd name="connsiteY4" fmla="*/ 212189 h 729991"/>
                <a:gd name="connsiteX5" fmla="*/ 372695 w 666941"/>
                <a:gd name="connsiteY5" fmla="*/ 158085 h 729991"/>
                <a:gd name="connsiteX6" fmla="*/ 436352 w 666941"/>
                <a:gd name="connsiteY6" fmla="*/ 207702 h 729991"/>
                <a:gd name="connsiteX7" fmla="*/ 338357 w 666941"/>
                <a:gd name="connsiteY7" fmla="*/ 267083 h 729991"/>
                <a:gd name="connsiteX8" fmla="*/ 279719 w 666941"/>
                <a:gd name="connsiteY8" fmla="*/ 267083 h 729991"/>
                <a:gd name="connsiteX9" fmla="*/ 245382 w 666941"/>
                <a:gd name="connsiteY9" fmla="*/ 431239 h 729991"/>
                <a:gd name="connsiteX10" fmla="*/ 315642 w 666941"/>
                <a:gd name="connsiteY10" fmla="*/ 431239 h 729991"/>
                <a:gd name="connsiteX11" fmla="*/ 399372 w 666941"/>
                <a:gd name="connsiteY11" fmla="*/ 492203 h 729991"/>
                <a:gd name="connsiteX12" fmla="*/ 310359 w 666941"/>
                <a:gd name="connsiteY12" fmla="*/ 567947 h 729991"/>
                <a:gd name="connsiteX13" fmla="*/ 222402 w 666941"/>
                <a:gd name="connsiteY13" fmla="*/ 496426 h 729991"/>
                <a:gd name="connsiteX14" fmla="*/ 221346 w 666941"/>
                <a:gd name="connsiteY14" fmla="*/ 489036 h 729991"/>
                <a:gd name="connsiteX15" fmla="*/ 0 w 666941"/>
                <a:gd name="connsiteY15" fmla="*/ 489036 h 729991"/>
                <a:gd name="connsiteX16" fmla="*/ 0 w 666941"/>
                <a:gd name="connsiteY16" fmla="*/ 498010 h 729991"/>
                <a:gd name="connsiteX17" fmla="*/ 307190 w 666941"/>
                <a:gd name="connsiteY17" fmla="*/ 729992 h 729991"/>
                <a:gd name="connsiteX18" fmla="*/ 409410 w 666941"/>
                <a:gd name="connsiteY18" fmla="*/ 721019 h 729991"/>
                <a:gd name="connsiteX19" fmla="*/ 406240 w 666941"/>
                <a:gd name="connsiteY19" fmla="*/ 704128 h 729991"/>
                <a:gd name="connsiteX20" fmla="*/ 307190 w 666941"/>
                <a:gd name="connsiteY20" fmla="*/ 712838 h 729991"/>
                <a:gd name="connsiteX21" fmla="*/ 18225 w 666941"/>
                <a:gd name="connsiteY21" fmla="*/ 506191 h 729991"/>
                <a:gd name="connsiteX22" fmla="*/ 207082 w 666941"/>
                <a:gd name="connsiteY22" fmla="*/ 506191 h 729991"/>
                <a:gd name="connsiteX23" fmla="*/ 310623 w 666941"/>
                <a:gd name="connsiteY23" fmla="*/ 585102 h 729991"/>
                <a:gd name="connsiteX24" fmla="*/ 416806 w 666941"/>
                <a:gd name="connsiteY24" fmla="*/ 492203 h 729991"/>
                <a:gd name="connsiteX25" fmla="*/ 315906 w 666941"/>
                <a:gd name="connsiteY25" fmla="*/ 414084 h 729991"/>
                <a:gd name="connsiteX26" fmla="*/ 266777 w 666941"/>
                <a:gd name="connsiteY26" fmla="*/ 414084 h 729991"/>
                <a:gd name="connsiteX27" fmla="*/ 293983 w 666941"/>
                <a:gd name="connsiteY27" fmla="*/ 284502 h 729991"/>
                <a:gd name="connsiteX28" fmla="*/ 338622 w 666941"/>
                <a:gd name="connsiteY28" fmla="*/ 284502 h 729991"/>
                <a:gd name="connsiteX29" fmla="*/ 453785 w 666941"/>
                <a:gd name="connsiteY29" fmla="*/ 207966 h 729991"/>
                <a:gd name="connsiteX30" fmla="*/ 372959 w 666941"/>
                <a:gd name="connsiteY30" fmla="*/ 141195 h 729991"/>
                <a:gd name="connsiteX31" fmla="*/ 273380 w 666941"/>
                <a:gd name="connsiteY31" fmla="*/ 200576 h 729991"/>
                <a:gd name="connsiteX32" fmla="*/ 89542 w 666941"/>
                <a:gd name="connsiteY32" fmla="*/ 200576 h 729991"/>
                <a:gd name="connsiteX33" fmla="*/ 386430 w 666941"/>
                <a:gd name="connsiteY33" fmla="*/ 17419 h 729991"/>
                <a:gd name="connsiteX34" fmla="*/ 649773 w 666941"/>
                <a:gd name="connsiteY34" fmla="*/ 187644 h 729991"/>
                <a:gd name="connsiteX35" fmla="*/ 666942 w 666941"/>
                <a:gd name="connsiteY35" fmla="*/ 187116 h 729991"/>
                <a:gd name="connsiteX36" fmla="*/ 386430 w 666941"/>
                <a:gd name="connsiteY36" fmla="*/ 0 h 72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66941" h="729991">
                  <a:moveTo>
                    <a:pt x="386166" y="0"/>
                  </a:moveTo>
                  <a:cubicBezTo>
                    <a:pt x="210780" y="0"/>
                    <a:pt x="101428" y="71521"/>
                    <a:pt x="69732" y="206910"/>
                  </a:cubicBezTo>
                  <a:lnTo>
                    <a:pt x="67355" y="217467"/>
                  </a:lnTo>
                  <a:lnTo>
                    <a:pt x="284474" y="217467"/>
                  </a:lnTo>
                  <a:lnTo>
                    <a:pt x="286587" y="212189"/>
                  </a:lnTo>
                  <a:cubicBezTo>
                    <a:pt x="298209" y="184213"/>
                    <a:pt x="316434" y="158085"/>
                    <a:pt x="372695" y="158085"/>
                  </a:cubicBezTo>
                  <a:cubicBezTo>
                    <a:pt x="414957" y="158085"/>
                    <a:pt x="436352" y="174712"/>
                    <a:pt x="436352" y="207702"/>
                  </a:cubicBezTo>
                  <a:cubicBezTo>
                    <a:pt x="436352" y="249929"/>
                    <a:pt x="407825" y="267083"/>
                    <a:pt x="338357" y="267083"/>
                  </a:cubicBezTo>
                  <a:lnTo>
                    <a:pt x="279719" y="267083"/>
                  </a:lnTo>
                  <a:lnTo>
                    <a:pt x="245382" y="431239"/>
                  </a:lnTo>
                  <a:lnTo>
                    <a:pt x="315642" y="431239"/>
                  </a:lnTo>
                  <a:cubicBezTo>
                    <a:pt x="389336" y="431239"/>
                    <a:pt x="399372" y="462117"/>
                    <a:pt x="399372" y="492203"/>
                  </a:cubicBezTo>
                  <a:cubicBezTo>
                    <a:pt x="399372" y="540500"/>
                    <a:pt x="366884" y="567947"/>
                    <a:pt x="310359" y="567947"/>
                  </a:cubicBezTo>
                  <a:cubicBezTo>
                    <a:pt x="259117" y="567947"/>
                    <a:pt x="229798" y="543931"/>
                    <a:pt x="222402" y="496426"/>
                  </a:cubicBezTo>
                  <a:lnTo>
                    <a:pt x="221346" y="489036"/>
                  </a:lnTo>
                  <a:lnTo>
                    <a:pt x="0" y="489036"/>
                  </a:lnTo>
                  <a:lnTo>
                    <a:pt x="0" y="498010"/>
                  </a:lnTo>
                  <a:cubicBezTo>
                    <a:pt x="3962" y="584574"/>
                    <a:pt x="48865" y="729992"/>
                    <a:pt x="307190" y="729992"/>
                  </a:cubicBezTo>
                  <a:cubicBezTo>
                    <a:pt x="342848" y="729992"/>
                    <a:pt x="377185" y="727089"/>
                    <a:pt x="409410" y="721019"/>
                  </a:cubicBezTo>
                  <a:lnTo>
                    <a:pt x="406240" y="704128"/>
                  </a:lnTo>
                  <a:cubicBezTo>
                    <a:pt x="375072" y="709934"/>
                    <a:pt x="341791" y="712838"/>
                    <a:pt x="307190" y="712838"/>
                  </a:cubicBezTo>
                  <a:cubicBezTo>
                    <a:pt x="130219" y="712838"/>
                    <a:pt x="27998" y="639468"/>
                    <a:pt x="18225" y="506191"/>
                  </a:cubicBezTo>
                  <a:lnTo>
                    <a:pt x="207082" y="506191"/>
                  </a:lnTo>
                  <a:cubicBezTo>
                    <a:pt x="214742" y="543667"/>
                    <a:pt x="239307" y="585102"/>
                    <a:pt x="310623" y="585102"/>
                  </a:cubicBezTo>
                  <a:cubicBezTo>
                    <a:pt x="376129" y="585102"/>
                    <a:pt x="416806" y="549474"/>
                    <a:pt x="416806" y="492203"/>
                  </a:cubicBezTo>
                  <a:cubicBezTo>
                    <a:pt x="416806" y="439684"/>
                    <a:pt x="383789" y="414084"/>
                    <a:pt x="315906" y="414084"/>
                  </a:cubicBezTo>
                  <a:lnTo>
                    <a:pt x="266777" y="414084"/>
                  </a:lnTo>
                  <a:lnTo>
                    <a:pt x="293983" y="284502"/>
                  </a:lnTo>
                  <a:lnTo>
                    <a:pt x="338622" y="284502"/>
                  </a:lnTo>
                  <a:cubicBezTo>
                    <a:pt x="392241" y="284502"/>
                    <a:pt x="453785" y="275792"/>
                    <a:pt x="453785" y="207966"/>
                  </a:cubicBezTo>
                  <a:cubicBezTo>
                    <a:pt x="453785" y="165475"/>
                    <a:pt x="424201" y="141195"/>
                    <a:pt x="372959" y="141195"/>
                  </a:cubicBezTo>
                  <a:cubicBezTo>
                    <a:pt x="310095" y="141195"/>
                    <a:pt x="286059" y="171810"/>
                    <a:pt x="273380" y="200576"/>
                  </a:cubicBezTo>
                  <a:lnTo>
                    <a:pt x="89542" y="200576"/>
                  </a:lnTo>
                  <a:cubicBezTo>
                    <a:pt x="122295" y="80758"/>
                    <a:pt x="224779" y="17419"/>
                    <a:pt x="386430" y="17419"/>
                  </a:cubicBezTo>
                  <a:cubicBezTo>
                    <a:pt x="548081" y="17419"/>
                    <a:pt x="646868" y="85773"/>
                    <a:pt x="649773" y="187644"/>
                  </a:cubicBezTo>
                  <a:lnTo>
                    <a:pt x="666942" y="187116"/>
                  </a:lnTo>
                  <a:cubicBezTo>
                    <a:pt x="663772" y="75216"/>
                    <a:pt x="550987" y="0"/>
                    <a:pt x="386430" y="0"/>
                  </a:cubicBez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4" name="TextBox 36">
              <a:extLst>
                <a:ext uri="{FF2B5EF4-FFF2-40B4-BE49-F238E27FC236}">
                  <a16:creationId xmlns:a16="http://schemas.microsoft.com/office/drawing/2014/main" id="{DD9D31CB-5AAE-29BE-9144-29CCF4D2F46F}"/>
                </a:ext>
              </a:extLst>
            </p:cNvPr>
            <p:cNvSpPr txBox="1"/>
            <p:nvPr/>
          </p:nvSpPr>
          <p:spPr>
            <a:xfrm>
              <a:off x="7463430" y="1192705"/>
              <a:ext cx="1169518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5" name="TextBox 37">
              <a:extLst>
                <a:ext uri="{FF2B5EF4-FFF2-40B4-BE49-F238E27FC236}">
                  <a16:creationId xmlns:a16="http://schemas.microsoft.com/office/drawing/2014/main" id="{CC4646F7-13DE-77FF-CE3E-758BBC0A851E}"/>
                </a:ext>
              </a:extLst>
            </p:cNvPr>
            <p:cNvSpPr txBox="1"/>
            <p:nvPr/>
          </p:nvSpPr>
          <p:spPr>
            <a:xfrm>
              <a:off x="7389709" y="1837395"/>
              <a:ext cx="1051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24D4451-39C9-5036-4B5F-AC8B82F5FC17}"/>
              </a:ext>
            </a:extLst>
          </p:cNvPr>
          <p:cNvGrpSpPr/>
          <p:nvPr/>
        </p:nvGrpSpPr>
        <p:grpSpPr>
          <a:xfrm>
            <a:off x="418627" y="2806525"/>
            <a:ext cx="2433659" cy="1480482"/>
            <a:chOff x="418627" y="2806525"/>
            <a:chExt cx="2433659" cy="1480482"/>
          </a:xfrm>
        </p:grpSpPr>
        <p:sp>
          <p:nvSpPr>
            <p:cNvPr id="16" name="Forme libre 6">
              <a:extLst>
                <a:ext uri="{FF2B5EF4-FFF2-40B4-BE49-F238E27FC236}">
                  <a16:creationId xmlns:a16="http://schemas.microsoft.com/office/drawing/2014/main" id="{DBFD70A6-2694-F129-C8D5-87A15FB8AF77}"/>
                </a:ext>
              </a:extLst>
            </p:cNvPr>
            <p:cNvSpPr/>
            <p:nvPr/>
          </p:nvSpPr>
          <p:spPr>
            <a:xfrm>
              <a:off x="418627" y="2806525"/>
              <a:ext cx="2433659" cy="1480482"/>
            </a:xfrm>
            <a:custGeom>
              <a:avLst/>
              <a:gdLst>
                <a:gd name="connsiteX0" fmla="*/ 1169327 w 1738802"/>
                <a:gd name="connsiteY0" fmla="*/ 1057776 h 1057776"/>
                <a:gd name="connsiteX1" fmla="*/ 1573718 w 1738802"/>
                <a:gd name="connsiteY1" fmla="*/ 734215 h 1057776"/>
                <a:gd name="connsiteX2" fmla="*/ 1738803 w 1738802"/>
                <a:gd name="connsiteY2" fmla="*/ 0 h 1057776"/>
                <a:gd name="connsiteX3" fmla="*/ 569476 w 1738802"/>
                <a:gd name="connsiteY3" fmla="*/ 0 h 1057776"/>
                <a:gd name="connsiteX4" fmla="*/ 165085 w 1738802"/>
                <a:gd name="connsiteY4" fmla="*/ 323561 h 1057776"/>
                <a:gd name="connsiteX5" fmla="*/ 0 w 1738802"/>
                <a:gd name="connsiteY5" fmla="*/ 1057776 h 1057776"/>
                <a:gd name="connsiteX6" fmla="*/ 1169327 w 1738802"/>
                <a:gd name="connsiteY6" fmla="*/ 1057776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1169327" y="1057776"/>
                  </a:moveTo>
                  <a:cubicBezTo>
                    <a:pt x="1363202" y="1057776"/>
                    <a:pt x="1531456" y="923442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7" name="Forme libre 14">
              <a:extLst>
                <a:ext uri="{FF2B5EF4-FFF2-40B4-BE49-F238E27FC236}">
                  <a16:creationId xmlns:a16="http://schemas.microsoft.com/office/drawing/2014/main" id="{4A7A8B90-D658-CFE5-D85F-A5AC2C1A72F0}"/>
                </a:ext>
              </a:extLst>
            </p:cNvPr>
            <p:cNvSpPr/>
            <p:nvPr/>
          </p:nvSpPr>
          <p:spPr>
            <a:xfrm>
              <a:off x="728425" y="3056412"/>
              <a:ext cx="961189" cy="980708"/>
            </a:xfrm>
            <a:custGeom>
              <a:avLst/>
              <a:gdLst>
                <a:gd name="connsiteX0" fmla="*/ 229534 w 686751"/>
                <a:gd name="connsiteY0" fmla="*/ 400624 h 700697"/>
                <a:gd name="connsiteX1" fmla="*/ 399901 w 686751"/>
                <a:gd name="connsiteY1" fmla="*/ 400624 h 700697"/>
                <a:gd name="connsiteX2" fmla="*/ 416013 w 686751"/>
                <a:gd name="connsiteY2" fmla="*/ 323034 h 700697"/>
                <a:gd name="connsiteX3" fmla="*/ 452464 w 686751"/>
                <a:gd name="connsiteY3" fmla="*/ 175768 h 700697"/>
                <a:gd name="connsiteX4" fmla="*/ 437409 w 686751"/>
                <a:gd name="connsiteY4" fmla="*/ 168114 h 700697"/>
                <a:gd name="connsiteX5" fmla="*/ 243005 w 686751"/>
                <a:gd name="connsiteY5" fmla="*/ 386109 h 700697"/>
                <a:gd name="connsiteX6" fmla="*/ 229534 w 686751"/>
                <a:gd name="connsiteY6" fmla="*/ 400624 h 700697"/>
                <a:gd name="connsiteX7" fmla="*/ 425787 w 686751"/>
                <a:gd name="connsiteY7" fmla="*/ 209022 h 700697"/>
                <a:gd name="connsiteX8" fmla="*/ 399109 w 686751"/>
                <a:gd name="connsiteY8" fmla="*/ 319603 h 700697"/>
                <a:gd name="connsiteX9" fmla="*/ 385902 w 686751"/>
                <a:gd name="connsiteY9" fmla="*/ 383470 h 700697"/>
                <a:gd name="connsiteX10" fmla="*/ 269154 w 686751"/>
                <a:gd name="connsiteY10" fmla="*/ 383470 h 700697"/>
                <a:gd name="connsiteX11" fmla="*/ 425787 w 686751"/>
                <a:gd name="connsiteY11" fmla="*/ 209022 h 700697"/>
                <a:gd name="connsiteX12" fmla="*/ 686488 w 686751"/>
                <a:gd name="connsiteY12" fmla="*/ 264 h 700697"/>
                <a:gd name="connsiteX13" fmla="*/ 648981 w 686751"/>
                <a:gd name="connsiteY13" fmla="*/ 175241 h 700697"/>
                <a:gd name="connsiteX14" fmla="*/ 632076 w 686751"/>
                <a:gd name="connsiteY14" fmla="*/ 171545 h 700697"/>
                <a:gd name="connsiteX15" fmla="*/ 665357 w 686751"/>
                <a:gd name="connsiteY15" fmla="*/ 17154 h 700697"/>
                <a:gd name="connsiteX16" fmla="*/ 417599 w 686751"/>
                <a:gd name="connsiteY16" fmla="*/ 17154 h 700697"/>
                <a:gd name="connsiteX17" fmla="*/ 51507 w 686751"/>
                <a:gd name="connsiteY17" fmla="*/ 397986 h 700697"/>
                <a:gd name="connsiteX18" fmla="*/ 21131 w 686751"/>
                <a:gd name="connsiteY18" fmla="*/ 539709 h 700697"/>
                <a:gd name="connsiteX19" fmla="*/ 370054 w 686751"/>
                <a:gd name="connsiteY19" fmla="*/ 539709 h 700697"/>
                <a:gd name="connsiteX20" fmla="*/ 340206 w 686751"/>
                <a:gd name="connsiteY20" fmla="*/ 683543 h 700697"/>
                <a:gd name="connsiteX21" fmla="*/ 454049 w 686751"/>
                <a:gd name="connsiteY21" fmla="*/ 683543 h 700697"/>
                <a:gd name="connsiteX22" fmla="*/ 454049 w 686751"/>
                <a:gd name="connsiteY22" fmla="*/ 700698 h 700697"/>
                <a:gd name="connsiteX23" fmla="*/ 319076 w 686751"/>
                <a:gd name="connsiteY23" fmla="*/ 700698 h 700697"/>
                <a:gd name="connsiteX24" fmla="*/ 348923 w 686751"/>
                <a:gd name="connsiteY24" fmla="*/ 556863 h 700697"/>
                <a:gd name="connsiteX25" fmla="*/ 0 w 686751"/>
                <a:gd name="connsiteY25" fmla="*/ 556863 h 700697"/>
                <a:gd name="connsiteX26" fmla="*/ 35923 w 686751"/>
                <a:gd name="connsiteY26" fmla="*/ 389540 h 700697"/>
                <a:gd name="connsiteX27" fmla="*/ 410467 w 686751"/>
                <a:gd name="connsiteY27" fmla="*/ 0 h 700697"/>
                <a:gd name="connsiteX28" fmla="*/ 686752 w 686751"/>
                <a:gd name="connsiteY28" fmla="*/ 0 h 70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86751" h="700697">
                  <a:moveTo>
                    <a:pt x="229534" y="400624"/>
                  </a:moveTo>
                  <a:lnTo>
                    <a:pt x="399901" y="400624"/>
                  </a:lnTo>
                  <a:lnTo>
                    <a:pt x="416013" y="323034"/>
                  </a:lnTo>
                  <a:cubicBezTo>
                    <a:pt x="423938" y="285822"/>
                    <a:pt x="442691" y="211133"/>
                    <a:pt x="452464" y="175768"/>
                  </a:cubicBezTo>
                  <a:lnTo>
                    <a:pt x="437409" y="168114"/>
                  </a:lnTo>
                  <a:cubicBezTo>
                    <a:pt x="408617" y="203479"/>
                    <a:pt x="351565" y="270251"/>
                    <a:pt x="243005" y="386109"/>
                  </a:cubicBezTo>
                  <a:lnTo>
                    <a:pt x="229534" y="400624"/>
                  </a:lnTo>
                  <a:close/>
                  <a:moveTo>
                    <a:pt x="425787" y="209022"/>
                  </a:moveTo>
                  <a:cubicBezTo>
                    <a:pt x="416278" y="246234"/>
                    <a:pt x="404920" y="292683"/>
                    <a:pt x="399109" y="319603"/>
                  </a:cubicBezTo>
                  <a:lnTo>
                    <a:pt x="385902" y="383470"/>
                  </a:lnTo>
                  <a:lnTo>
                    <a:pt x="269154" y="383470"/>
                  </a:lnTo>
                  <a:cubicBezTo>
                    <a:pt x="344961" y="301920"/>
                    <a:pt x="394355" y="246234"/>
                    <a:pt x="425787" y="209022"/>
                  </a:cubicBezTo>
                  <a:close/>
                  <a:moveTo>
                    <a:pt x="686488" y="264"/>
                  </a:moveTo>
                  <a:lnTo>
                    <a:pt x="648981" y="175241"/>
                  </a:lnTo>
                  <a:lnTo>
                    <a:pt x="632076" y="171545"/>
                  </a:lnTo>
                  <a:lnTo>
                    <a:pt x="665357" y="17154"/>
                  </a:lnTo>
                  <a:lnTo>
                    <a:pt x="417599" y="17154"/>
                  </a:lnTo>
                  <a:lnTo>
                    <a:pt x="51507" y="397986"/>
                  </a:lnTo>
                  <a:lnTo>
                    <a:pt x="21131" y="539709"/>
                  </a:lnTo>
                  <a:lnTo>
                    <a:pt x="370054" y="539709"/>
                  </a:lnTo>
                  <a:lnTo>
                    <a:pt x="340206" y="683543"/>
                  </a:lnTo>
                  <a:lnTo>
                    <a:pt x="454049" y="683543"/>
                  </a:lnTo>
                  <a:lnTo>
                    <a:pt x="454049" y="700698"/>
                  </a:lnTo>
                  <a:lnTo>
                    <a:pt x="319076" y="700698"/>
                  </a:lnTo>
                  <a:lnTo>
                    <a:pt x="348923" y="556863"/>
                  </a:lnTo>
                  <a:lnTo>
                    <a:pt x="0" y="556863"/>
                  </a:lnTo>
                  <a:lnTo>
                    <a:pt x="35923" y="389540"/>
                  </a:lnTo>
                  <a:lnTo>
                    <a:pt x="410467" y="0"/>
                  </a:lnTo>
                  <a:lnTo>
                    <a:pt x="686752" y="0"/>
                  </a:ln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9" name="TextBox 36">
              <a:extLst>
                <a:ext uri="{FF2B5EF4-FFF2-40B4-BE49-F238E27FC236}">
                  <a16:creationId xmlns:a16="http://schemas.microsoft.com/office/drawing/2014/main" id="{78C3682E-AB9E-829C-CD2F-3D53F0A3F78A}"/>
                </a:ext>
              </a:extLst>
            </p:cNvPr>
            <p:cNvSpPr txBox="1"/>
            <p:nvPr/>
          </p:nvSpPr>
          <p:spPr>
            <a:xfrm>
              <a:off x="1528095" y="2859693"/>
              <a:ext cx="1169518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0" name="TextBox 37">
              <a:extLst>
                <a:ext uri="{FF2B5EF4-FFF2-40B4-BE49-F238E27FC236}">
                  <a16:creationId xmlns:a16="http://schemas.microsoft.com/office/drawing/2014/main" id="{BCFA451B-0BD3-434D-9B2C-D5C035EB2E13}"/>
                </a:ext>
              </a:extLst>
            </p:cNvPr>
            <p:cNvSpPr txBox="1"/>
            <p:nvPr/>
          </p:nvSpPr>
          <p:spPr>
            <a:xfrm>
              <a:off x="1516621" y="3504383"/>
              <a:ext cx="1051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6E958C2-8CF5-60D7-D3D8-D6F69762844A}"/>
              </a:ext>
            </a:extLst>
          </p:cNvPr>
          <p:cNvGrpSpPr/>
          <p:nvPr/>
        </p:nvGrpSpPr>
        <p:grpSpPr>
          <a:xfrm>
            <a:off x="3355170" y="2806523"/>
            <a:ext cx="2433660" cy="1480482"/>
            <a:chOff x="3355170" y="2806523"/>
            <a:chExt cx="2433660" cy="1480482"/>
          </a:xfrm>
        </p:grpSpPr>
        <p:sp>
          <p:nvSpPr>
            <p:cNvPr id="21" name="Forme libre 7">
              <a:extLst>
                <a:ext uri="{FF2B5EF4-FFF2-40B4-BE49-F238E27FC236}">
                  <a16:creationId xmlns:a16="http://schemas.microsoft.com/office/drawing/2014/main" id="{E37F7260-0299-5938-A728-86ADC8BBD507}"/>
                </a:ext>
              </a:extLst>
            </p:cNvPr>
            <p:cNvSpPr/>
            <p:nvPr/>
          </p:nvSpPr>
          <p:spPr>
            <a:xfrm>
              <a:off x="3355170" y="2806523"/>
              <a:ext cx="2433660" cy="1480482"/>
            </a:xfrm>
            <a:custGeom>
              <a:avLst/>
              <a:gdLst>
                <a:gd name="connsiteX0" fmla="*/ 569476 w 1738803"/>
                <a:gd name="connsiteY0" fmla="*/ 0 h 1057775"/>
                <a:gd name="connsiteX1" fmla="*/ 165085 w 1738803"/>
                <a:gd name="connsiteY1" fmla="*/ 323561 h 1057775"/>
                <a:gd name="connsiteX2" fmla="*/ 0 w 1738803"/>
                <a:gd name="connsiteY2" fmla="*/ 1057775 h 1057775"/>
                <a:gd name="connsiteX3" fmla="*/ 1169328 w 1738803"/>
                <a:gd name="connsiteY3" fmla="*/ 1057775 h 1057775"/>
                <a:gd name="connsiteX4" fmla="*/ 1573719 w 1738803"/>
                <a:gd name="connsiteY4" fmla="*/ 734215 h 1057775"/>
                <a:gd name="connsiteX5" fmla="*/ 1738803 w 1738803"/>
                <a:gd name="connsiteY5" fmla="*/ 0 h 1057775"/>
                <a:gd name="connsiteX6" fmla="*/ 569476 w 1738803"/>
                <a:gd name="connsiteY6" fmla="*/ 0 h 105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3" h="1057775">
                  <a:moveTo>
                    <a:pt x="569476" y="0"/>
                  </a:move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5"/>
                  </a:lnTo>
                  <a:lnTo>
                    <a:pt x="1169328" y="1057775"/>
                  </a:lnTo>
                  <a:cubicBezTo>
                    <a:pt x="1363203" y="1057775"/>
                    <a:pt x="1531457" y="923442"/>
                    <a:pt x="1573719" y="734215"/>
                  </a:cubicBezTo>
                  <a:lnTo>
                    <a:pt x="1738803" y="0"/>
                  </a:lnTo>
                  <a:lnTo>
                    <a:pt x="569476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2" name="Forme libre 15">
              <a:extLst>
                <a:ext uri="{FF2B5EF4-FFF2-40B4-BE49-F238E27FC236}">
                  <a16:creationId xmlns:a16="http://schemas.microsoft.com/office/drawing/2014/main" id="{FB61B0D2-BC12-A6DA-1AC5-CD858F7F125F}"/>
                </a:ext>
              </a:extLst>
            </p:cNvPr>
            <p:cNvSpPr/>
            <p:nvPr/>
          </p:nvSpPr>
          <p:spPr>
            <a:xfrm>
              <a:off x="3640199" y="3045883"/>
              <a:ext cx="963038" cy="1001763"/>
            </a:xfrm>
            <a:custGeom>
              <a:avLst/>
              <a:gdLst>
                <a:gd name="connsiteX0" fmla="*/ 312208 w 688072"/>
                <a:gd name="connsiteY0" fmla="*/ 177087 h 715740"/>
                <a:gd name="connsiteX1" fmla="*/ 625209 w 688072"/>
                <a:gd name="connsiteY1" fmla="*/ 177087 h 715740"/>
                <a:gd name="connsiteX2" fmla="*/ 688073 w 688072"/>
                <a:gd name="connsiteY2" fmla="*/ 0 h 715740"/>
                <a:gd name="connsiteX3" fmla="*/ 151878 w 688072"/>
                <a:gd name="connsiteY3" fmla="*/ 0 h 715740"/>
                <a:gd name="connsiteX4" fmla="*/ 150293 w 688072"/>
                <a:gd name="connsiteY4" fmla="*/ 6334 h 715740"/>
                <a:gd name="connsiteX5" fmla="*/ 30640 w 688072"/>
                <a:gd name="connsiteY5" fmla="*/ 403528 h 715740"/>
                <a:gd name="connsiteX6" fmla="*/ 26942 w 688072"/>
                <a:gd name="connsiteY6" fmla="*/ 413820 h 715740"/>
                <a:gd name="connsiteX7" fmla="*/ 225044 w 688072"/>
                <a:gd name="connsiteY7" fmla="*/ 434141 h 715740"/>
                <a:gd name="connsiteX8" fmla="*/ 227949 w 688072"/>
                <a:gd name="connsiteY8" fmla="*/ 429920 h 715740"/>
                <a:gd name="connsiteX9" fmla="*/ 319340 w 688072"/>
                <a:gd name="connsiteY9" fmla="*/ 384262 h 715740"/>
                <a:gd name="connsiteX10" fmla="*/ 394355 w 688072"/>
                <a:gd name="connsiteY10" fmla="*/ 456839 h 715740"/>
                <a:gd name="connsiteX11" fmla="*/ 304284 w 688072"/>
                <a:gd name="connsiteY11" fmla="*/ 555016 h 715740"/>
                <a:gd name="connsiteX12" fmla="*/ 225836 w 688072"/>
                <a:gd name="connsiteY12" fmla="*/ 490356 h 715740"/>
                <a:gd name="connsiteX13" fmla="*/ 224779 w 688072"/>
                <a:gd name="connsiteY13" fmla="*/ 482966 h 715740"/>
                <a:gd name="connsiteX14" fmla="*/ 0 w 688072"/>
                <a:gd name="connsiteY14" fmla="*/ 482966 h 715740"/>
                <a:gd name="connsiteX15" fmla="*/ 0 w 688072"/>
                <a:gd name="connsiteY15" fmla="*/ 491676 h 715740"/>
                <a:gd name="connsiteX16" fmla="*/ 299266 w 688072"/>
                <a:gd name="connsiteY16" fmla="*/ 715740 h 715740"/>
                <a:gd name="connsiteX17" fmla="*/ 418655 w 688072"/>
                <a:gd name="connsiteY17" fmla="*/ 702280 h 715740"/>
                <a:gd name="connsiteX18" fmla="*/ 414693 w 688072"/>
                <a:gd name="connsiteY18" fmla="*/ 685654 h 715740"/>
                <a:gd name="connsiteX19" fmla="*/ 299530 w 688072"/>
                <a:gd name="connsiteY19" fmla="*/ 698586 h 715740"/>
                <a:gd name="connsiteX20" fmla="*/ 17697 w 688072"/>
                <a:gd name="connsiteY20" fmla="*/ 500121 h 715740"/>
                <a:gd name="connsiteX21" fmla="*/ 209724 w 688072"/>
                <a:gd name="connsiteY21" fmla="*/ 500121 h 715740"/>
                <a:gd name="connsiteX22" fmla="*/ 304020 w 688072"/>
                <a:gd name="connsiteY22" fmla="*/ 572434 h 715740"/>
                <a:gd name="connsiteX23" fmla="*/ 411259 w 688072"/>
                <a:gd name="connsiteY23" fmla="*/ 457103 h 715740"/>
                <a:gd name="connsiteX24" fmla="*/ 319076 w 688072"/>
                <a:gd name="connsiteY24" fmla="*/ 367371 h 715740"/>
                <a:gd name="connsiteX25" fmla="*/ 216327 w 688072"/>
                <a:gd name="connsiteY25" fmla="*/ 416460 h 715740"/>
                <a:gd name="connsiteX26" fmla="*/ 50186 w 688072"/>
                <a:gd name="connsiteY26" fmla="*/ 399569 h 715740"/>
                <a:gd name="connsiteX27" fmla="*/ 164821 w 688072"/>
                <a:gd name="connsiteY27" fmla="*/ 17682 h 715740"/>
                <a:gd name="connsiteX28" fmla="*/ 663509 w 688072"/>
                <a:gd name="connsiteY28" fmla="*/ 17682 h 715740"/>
                <a:gd name="connsiteX29" fmla="*/ 612794 w 688072"/>
                <a:gd name="connsiteY29" fmla="*/ 160461 h 715740"/>
                <a:gd name="connsiteX30" fmla="*/ 299266 w 688072"/>
                <a:gd name="connsiteY30" fmla="*/ 160461 h 715740"/>
                <a:gd name="connsiteX31" fmla="*/ 297417 w 688072"/>
                <a:gd name="connsiteY31" fmla="*/ 166531 h 715740"/>
                <a:gd name="connsiteX32" fmla="*/ 288964 w 688072"/>
                <a:gd name="connsiteY32" fmla="*/ 196089 h 715740"/>
                <a:gd name="connsiteX33" fmla="*/ 269683 w 688072"/>
                <a:gd name="connsiteY33" fmla="*/ 260485 h 715740"/>
                <a:gd name="connsiteX34" fmla="*/ 261230 w 688072"/>
                <a:gd name="connsiteY34" fmla="*/ 282126 h 715740"/>
                <a:gd name="connsiteX35" fmla="*/ 281833 w 688072"/>
                <a:gd name="connsiteY35" fmla="*/ 271042 h 715740"/>
                <a:gd name="connsiteX36" fmla="*/ 414693 w 688072"/>
                <a:gd name="connsiteY36" fmla="*/ 242539 h 715740"/>
                <a:gd name="connsiteX37" fmla="*/ 512423 w 688072"/>
                <a:gd name="connsiteY37" fmla="*/ 261013 h 715740"/>
                <a:gd name="connsiteX38" fmla="*/ 519027 w 688072"/>
                <a:gd name="connsiteY38" fmla="*/ 245178 h 715740"/>
                <a:gd name="connsiteX39" fmla="*/ 414693 w 688072"/>
                <a:gd name="connsiteY39" fmla="*/ 225385 h 715740"/>
                <a:gd name="connsiteX40" fmla="*/ 292134 w 688072"/>
                <a:gd name="connsiteY40" fmla="*/ 247025 h 715740"/>
                <a:gd name="connsiteX41" fmla="*/ 305341 w 688072"/>
                <a:gd name="connsiteY41" fmla="*/ 200576 h 715740"/>
                <a:gd name="connsiteX42" fmla="*/ 311945 w 688072"/>
                <a:gd name="connsiteY42" fmla="*/ 177616 h 71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88072" h="715740">
                  <a:moveTo>
                    <a:pt x="312208" y="177087"/>
                  </a:moveTo>
                  <a:lnTo>
                    <a:pt x="625209" y="177087"/>
                  </a:lnTo>
                  <a:lnTo>
                    <a:pt x="688073" y="0"/>
                  </a:lnTo>
                  <a:lnTo>
                    <a:pt x="151878" y="0"/>
                  </a:lnTo>
                  <a:lnTo>
                    <a:pt x="150293" y="6334"/>
                  </a:lnTo>
                  <a:cubicBezTo>
                    <a:pt x="117276" y="129846"/>
                    <a:pt x="60223" y="319339"/>
                    <a:pt x="30640" y="403528"/>
                  </a:cubicBezTo>
                  <a:lnTo>
                    <a:pt x="26942" y="413820"/>
                  </a:lnTo>
                  <a:lnTo>
                    <a:pt x="225044" y="434141"/>
                  </a:lnTo>
                  <a:lnTo>
                    <a:pt x="227949" y="429920"/>
                  </a:lnTo>
                  <a:cubicBezTo>
                    <a:pt x="247495" y="400097"/>
                    <a:pt x="279191" y="384262"/>
                    <a:pt x="319340" y="384262"/>
                  </a:cubicBezTo>
                  <a:cubicBezTo>
                    <a:pt x="369261" y="384262"/>
                    <a:pt x="394355" y="408542"/>
                    <a:pt x="394355" y="456839"/>
                  </a:cubicBezTo>
                  <a:cubicBezTo>
                    <a:pt x="394355" y="505135"/>
                    <a:pt x="370582" y="555016"/>
                    <a:pt x="304284" y="555016"/>
                  </a:cubicBezTo>
                  <a:cubicBezTo>
                    <a:pt x="256476" y="555016"/>
                    <a:pt x="231647" y="534430"/>
                    <a:pt x="225836" y="490356"/>
                  </a:cubicBezTo>
                  <a:lnTo>
                    <a:pt x="224779" y="482966"/>
                  </a:lnTo>
                  <a:lnTo>
                    <a:pt x="0" y="482966"/>
                  </a:lnTo>
                  <a:lnTo>
                    <a:pt x="0" y="491676"/>
                  </a:lnTo>
                  <a:cubicBezTo>
                    <a:pt x="2378" y="633926"/>
                    <a:pt x="111465" y="715740"/>
                    <a:pt x="299266" y="715740"/>
                  </a:cubicBezTo>
                  <a:cubicBezTo>
                    <a:pt x="342056" y="715740"/>
                    <a:pt x="382204" y="711253"/>
                    <a:pt x="418655" y="702280"/>
                  </a:cubicBezTo>
                  <a:lnTo>
                    <a:pt x="414693" y="685654"/>
                  </a:lnTo>
                  <a:cubicBezTo>
                    <a:pt x="379563" y="694099"/>
                    <a:pt x="340735" y="698586"/>
                    <a:pt x="299530" y="698586"/>
                  </a:cubicBezTo>
                  <a:cubicBezTo>
                    <a:pt x="126257" y="698586"/>
                    <a:pt x="24301" y="626537"/>
                    <a:pt x="17697" y="500121"/>
                  </a:cubicBezTo>
                  <a:lnTo>
                    <a:pt x="209724" y="500121"/>
                  </a:lnTo>
                  <a:cubicBezTo>
                    <a:pt x="218440" y="548153"/>
                    <a:pt x="250136" y="572434"/>
                    <a:pt x="304020" y="572434"/>
                  </a:cubicBezTo>
                  <a:cubicBezTo>
                    <a:pt x="369261" y="572434"/>
                    <a:pt x="411259" y="527040"/>
                    <a:pt x="411259" y="457103"/>
                  </a:cubicBezTo>
                  <a:cubicBezTo>
                    <a:pt x="411259" y="400097"/>
                    <a:pt x="377714" y="367371"/>
                    <a:pt x="319076" y="367371"/>
                  </a:cubicBezTo>
                  <a:cubicBezTo>
                    <a:pt x="274965" y="367371"/>
                    <a:pt x="239307" y="384262"/>
                    <a:pt x="216327" y="416460"/>
                  </a:cubicBezTo>
                  <a:lnTo>
                    <a:pt x="50186" y="399569"/>
                  </a:lnTo>
                  <a:cubicBezTo>
                    <a:pt x="80033" y="312212"/>
                    <a:pt x="132860" y="136973"/>
                    <a:pt x="164821" y="17682"/>
                  </a:cubicBezTo>
                  <a:lnTo>
                    <a:pt x="663509" y="17682"/>
                  </a:lnTo>
                  <a:lnTo>
                    <a:pt x="612794" y="160461"/>
                  </a:lnTo>
                  <a:lnTo>
                    <a:pt x="299266" y="160461"/>
                  </a:lnTo>
                  <a:lnTo>
                    <a:pt x="297417" y="166531"/>
                  </a:lnTo>
                  <a:cubicBezTo>
                    <a:pt x="295568" y="172337"/>
                    <a:pt x="292398" y="183421"/>
                    <a:pt x="288964" y="196089"/>
                  </a:cubicBezTo>
                  <a:cubicBezTo>
                    <a:pt x="282361" y="219842"/>
                    <a:pt x="274173" y="249664"/>
                    <a:pt x="269683" y="260485"/>
                  </a:cubicBezTo>
                  <a:lnTo>
                    <a:pt x="261230" y="282126"/>
                  </a:lnTo>
                  <a:lnTo>
                    <a:pt x="281833" y="271042"/>
                  </a:lnTo>
                  <a:cubicBezTo>
                    <a:pt x="318548" y="250984"/>
                    <a:pt x="358432" y="242539"/>
                    <a:pt x="414693" y="242539"/>
                  </a:cubicBezTo>
                  <a:cubicBezTo>
                    <a:pt x="450616" y="242539"/>
                    <a:pt x="483368" y="248609"/>
                    <a:pt x="512423" y="261013"/>
                  </a:cubicBezTo>
                  <a:lnTo>
                    <a:pt x="519027" y="245178"/>
                  </a:lnTo>
                  <a:cubicBezTo>
                    <a:pt x="487858" y="231982"/>
                    <a:pt x="452728" y="225385"/>
                    <a:pt x="414693" y="225385"/>
                  </a:cubicBezTo>
                  <a:cubicBezTo>
                    <a:pt x="365300" y="225385"/>
                    <a:pt x="326472" y="231982"/>
                    <a:pt x="292134" y="247025"/>
                  </a:cubicBezTo>
                  <a:cubicBezTo>
                    <a:pt x="296360" y="233302"/>
                    <a:pt x="301115" y="215619"/>
                    <a:pt x="305341" y="200576"/>
                  </a:cubicBezTo>
                  <a:cubicBezTo>
                    <a:pt x="307718" y="191603"/>
                    <a:pt x="310095" y="183421"/>
                    <a:pt x="311945" y="177616"/>
                  </a:cubicBez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0" name="TextBox 36">
              <a:extLst>
                <a:ext uri="{FF2B5EF4-FFF2-40B4-BE49-F238E27FC236}">
                  <a16:creationId xmlns:a16="http://schemas.microsoft.com/office/drawing/2014/main" id="{EC416A69-3110-F9F1-0482-9F7BEBBA1A3B}"/>
                </a:ext>
              </a:extLst>
            </p:cNvPr>
            <p:cNvSpPr txBox="1"/>
            <p:nvPr/>
          </p:nvSpPr>
          <p:spPr>
            <a:xfrm>
              <a:off x="4402392" y="2859691"/>
              <a:ext cx="1169516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1" name="TextBox 37">
              <a:extLst>
                <a:ext uri="{FF2B5EF4-FFF2-40B4-BE49-F238E27FC236}">
                  <a16:creationId xmlns:a16="http://schemas.microsoft.com/office/drawing/2014/main" id="{A0717E12-4425-5FB6-5ADE-FF4602F7B3AA}"/>
                </a:ext>
              </a:extLst>
            </p:cNvPr>
            <p:cNvSpPr txBox="1"/>
            <p:nvPr/>
          </p:nvSpPr>
          <p:spPr>
            <a:xfrm>
              <a:off x="4453165" y="3504382"/>
              <a:ext cx="1051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2C1186A-3E5E-3402-BAC0-0BD266BD991A}"/>
              </a:ext>
            </a:extLst>
          </p:cNvPr>
          <p:cNvGrpSpPr/>
          <p:nvPr/>
        </p:nvGrpSpPr>
        <p:grpSpPr>
          <a:xfrm>
            <a:off x="3355171" y="1139537"/>
            <a:ext cx="2433659" cy="1480482"/>
            <a:chOff x="3355171" y="1139537"/>
            <a:chExt cx="2433659" cy="1480482"/>
          </a:xfrm>
        </p:grpSpPr>
        <p:sp>
          <p:nvSpPr>
            <p:cNvPr id="34" name="Forme libre 4">
              <a:extLst>
                <a:ext uri="{FF2B5EF4-FFF2-40B4-BE49-F238E27FC236}">
                  <a16:creationId xmlns:a16="http://schemas.microsoft.com/office/drawing/2014/main" id="{D19E00DD-ABDD-E06D-96F5-B9AF433BED45}"/>
                </a:ext>
              </a:extLst>
            </p:cNvPr>
            <p:cNvSpPr/>
            <p:nvPr/>
          </p:nvSpPr>
          <p:spPr>
            <a:xfrm>
              <a:off x="3355171" y="1139537"/>
              <a:ext cx="2433659" cy="1480482"/>
            </a:xfrm>
            <a:custGeom>
              <a:avLst/>
              <a:gdLst>
                <a:gd name="connsiteX0" fmla="*/ 1169327 w 1738802"/>
                <a:gd name="connsiteY0" fmla="*/ 1057776 h 1057776"/>
                <a:gd name="connsiteX1" fmla="*/ 1573718 w 1738802"/>
                <a:gd name="connsiteY1" fmla="*/ 734215 h 1057776"/>
                <a:gd name="connsiteX2" fmla="*/ 1738803 w 1738802"/>
                <a:gd name="connsiteY2" fmla="*/ 0 h 1057776"/>
                <a:gd name="connsiteX3" fmla="*/ 569476 w 1738802"/>
                <a:gd name="connsiteY3" fmla="*/ 0 h 1057776"/>
                <a:gd name="connsiteX4" fmla="*/ 165085 w 1738802"/>
                <a:gd name="connsiteY4" fmla="*/ 323561 h 1057776"/>
                <a:gd name="connsiteX5" fmla="*/ 0 w 1738802"/>
                <a:gd name="connsiteY5" fmla="*/ 1057776 h 1057776"/>
                <a:gd name="connsiteX6" fmla="*/ 1169327 w 1738802"/>
                <a:gd name="connsiteY6" fmla="*/ 1057776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1169327" y="1057776"/>
                  </a:moveTo>
                  <a:cubicBezTo>
                    <a:pt x="1363202" y="1057776"/>
                    <a:pt x="1531457" y="923442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5" name="Forme libre 20">
              <a:extLst>
                <a:ext uri="{FF2B5EF4-FFF2-40B4-BE49-F238E27FC236}">
                  <a16:creationId xmlns:a16="http://schemas.microsoft.com/office/drawing/2014/main" id="{5E3C47E9-6EC2-E688-4835-D843A1DD96A3}"/>
                </a:ext>
              </a:extLst>
            </p:cNvPr>
            <p:cNvSpPr/>
            <p:nvPr/>
          </p:nvSpPr>
          <p:spPr>
            <a:xfrm>
              <a:off x="3662383" y="1379081"/>
              <a:ext cx="976347" cy="1001393"/>
            </a:xfrm>
            <a:custGeom>
              <a:avLst/>
              <a:gdLst>
                <a:gd name="connsiteX0" fmla="*/ 483368 w 697581"/>
                <a:gd name="connsiteY0" fmla="*/ 455784 h 715476"/>
                <a:gd name="connsiteX1" fmla="*/ 334659 w 697581"/>
                <a:gd name="connsiteY1" fmla="*/ 543931 h 715476"/>
                <a:gd name="connsiteX2" fmla="*/ 455897 w 697581"/>
                <a:gd name="connsiteY2" fmla="*/ 543931 h 715476"/>
                <a:gd name="connsiteX3" fmla="*/ 455897 w 697581"/>
                <a:gd name="connsiteY3" fmla="*/ 561086 h 715476"/>
                <a:gd name="connsiteX4" fmla="*/ 298473 w 697581"/>
                <a:gd name="connsiteY4" fmla="*/ 561086 h 715476"/>
                <a:gd name="connsiteX5" fmla="*/ 308774 w 697581"/>
                <a:gd name="connsiteY5" fmla="*/ 547362 h 715476"/>
                <a:gd name="connsiteX6" fmla="*/ 475708 w 697581"/>
                <a:gd name="connsiteY6" fmla="*/ 440476 h 715476"/>
                <a:gd name="connsiteX7" fmla="*/ 483368 w 697581"/>
                <a:gd name="connsiteY7" fmla="*/ 455784 h 715476"/>
                <a:gd name="connsiteX8" fmla="*/ 415221 w 697581"/>
                <a:gd name="connsiteY8" fmla="*/ 0 h 715476"/>
                <a:gd name="connsiteX9" fmla="*/ 78712 w 697581"/>
                <a:gd name="connsiteY9" fmla="*/ 249137 h 715476"/>
                <a:gd name="connsiteX10" fmla="*/ 76863 w 697581"/>
                <a:gd name="connsiteY10" fmla="*/ 259430 h 715476"/>
                <a:gd name="connsiteX11" fmla="*/ 299001 w 697581"/>
                <a:gd name="connsiteY11" fmla="*/ 259430 h 715476"/>
                <a:gd name="connsiteX12" fmla="*/ 300586 w 697581"/>
                <a:gd name="connsiteY12" fmla="*/ 253095 h 715476"/>
                <a:gd name="connsiteX13" fmla="*/ 395939 w 697581"/>
                <a:gd name="connsiteY13" fmla="*/ 163628 h 715476"/>
                <a:gd name="connsiteX14" fmla="*/ 461180 w 697581"/>
                <a:gd name="connsiteY14" fmla="*/ 219314 h 715476"/>
                <a:gd name="connsiteX15" fmla="*/ 317755 w 697581"/>
                <a:gd name="connsiteY15" fmla="*/ 335965 h 715476"/>
                <a:gd name="connsiteX16" fmla="*/ 292398 w 697581"/>
                <a:gd name="connsiteY16" fmla="*/ 349161 h 715476"/>
                <a:gd name="connsiteX17" fmla="*/ 6075 w 697581"/>
                <a:gd name="connsiteY17" fmla="*/ 688294 h 715476"/>
                <a:gd name="connsiteX18" fmla="*/ 0 w 697581"/>
                <a:gd name="connsiteY18" fmla="*/ 715477 h 715476"/>
                <a:gd name="connsiteX19" fmla="*/ 421560 w 697581"/>
                <a:gd name="connsiteY19" fmla="*/ 715477 h 715476"/>
                <a:gd name="connsiteX20" fmla="*/ 421560 w 697581"/>
                <a:gd name="connsiteY20" fmla="*/ 698322 h 715476"/>
                <a:gd name="connsiteX21" fmla="*/ 21395 w 697581"/>
                <a:gd name="connsiteY21" fmla="*/ 698322 h 715476"/>
                <a:gd name="connsiteX22" fmla="*/ 22716 w 697581"/>
                <a:gd name="connsiteY22" fmla="*/ 691988 h 715476"/>
                <a:gd name="connsiteX23" fmla="*/ 300322 w 697581"/>
                <a:gd name="connsiteY23" fmla="*/ 364468 h 715476"/>
                <a:gd name="connsiteX24" fmla="*/ 325679 w 697581"/>
                <a:gd name="connsiteY24" fmla="*/ 351272 h 715476"/>
                <a:gd name="connsiteX25" fmla="*/ 478349 w 697581"/>
                <a:gd name="connsiteY25" fmla="*/ 219314 h 715476"/>
                <a:gd name="connsiteX26" fmla="*/ 395939 w 697581"/>
                <a:gd name="connsiteY26" fmla="*/ 146474 h 715476"/>
                <a:gd name="connsiteX27" fmla="*/ 285795 w 697581"/>
                <a:gd name="connsiteY27" fmla="*/ 242539 h 715476"/>
                <a:gd name="connsiteX28" fmla="*/ 97994 w 697581"/>
                <a:gd name="connsiteY28" fmla="*/ 242539 h 715476"/>
                <a:gd name="connsiteX29" fmla="*/ 415485 w 697581"/>
                <a:gd name="connsiteY29" fmla="*/ 17419 h 715476"/>
                <a:gd name="connsiteX30" fmla="*/ 680677 w 697581"/>
                <a:gd name="connsiteY30" fmla="*/ 189228 h 715476"/>
                <a:gd name="connsiteX31" fmla="*/ 697582 w 697581"/>
                <a:gd name="connsiteY31" fmla="*/ 186589 h 715476"/>
                <a:gd name="connsiteX32" fmla="*/ 415485 w 697581"/>
                <a:gd name="connsiteY32" fmla="*/ 264 h 71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97581" h="715476">
                  <a:moveTo>
                    <a:pt x="483368" y="455784"/>
                  </a:moveTo>
                  <a:cubicBezTo>
                    <a:pt x="400165" y="496690"/>
                    <a:pt x="357903" y="521498"/>
                    <a:pt x="334659" y="543931"/>
                  </a:cubicBezTo>
                  <a:lnTo>
                    <a:pt x="455897" y="543931"/>
                  </a:lnTo>
                  <a:lnTo>
                    <a:pt x="455897" y="561086"/>
                  </a:lnTo>
                  <a:lnTo>
                    <a:pt x="298473" y="561086"/>
                  </a:lnTo>
                  <a:lnTo>
                    <a:pt x="308774" y="547362"/>
                  </a:lnTo>
                  <a:cubicBezTo>
                    <a:pt x="330698" y="517803"/>
                    <a:pt x="371374" y="491940"/>
                    <a:pt x="475708" y="440476"/>
                  </a:cubicBezTo>
                  <a:lnTo>
                    <a:pt x="483368" y="455784"/>
                  </a:lnTo>
                  <a:close/>
                  <a:moveTo>
                    <a:pt x="415221" y="0"/>
                  </a:moveTo>
                  <a:cubicBezTo>
                    <a:pt x="226892" y="0"/>
                    <a:pt x="110409" y="86301"/>
                    <a:pt x="78712" y="249137"/>
                  </a:cubicBezTo>
                  <a:lnTo>
                    <a:pt x="76863" y="259430"/>
                  </a:lnTo>
                  <a:lnTo>
                    <a:pt x="299001" y="259430"/>
                  </a:lnTo>
                  <a:lnTo>
                    <a:pt x="300586" y="253095"/>
                  </a:lnTo>
                  <a:cubicBezTo>
                    <a:pt x="316698" y="190283"/>
                    <a:pt x="345225" y="163628"/>
                    <a:pt x="395939" y="163628"/>
                  </a:cubicBezTo>
                  <a:cubicBezTo>
                    <a:pt x="420239" y="163628"/>
                    <a:pt x="461180" y="170754"/>
                    <a:pt x="461180" y="219314"/>
                  </a:cubicBezTo>
                  <a:cubicBezTo>
                    <a:pt x="461180" y="261277"/>
                    <a:pt x="424994" y="280015"/>
                    <a:pt x="317755" y="335965"/>
                  </a:cubicBezTo>
                  <a:lnTo>
                    <a:pt x="292398" y="349161"/>
                  </a:lnTo>
                  <a:cubicBezTo>
                    <a:pt x="90863" y="454199"/>
                    <a:pt x="38036" y="545778"/>
                    <a:pt x="6075" y="688294"/>
                  </a:cubicBezTo>
                  <a:lnTo>
                    <a:pt x="0" y="715477"/>
                  </a:lnTo>
                  <a:lnTo>
                    <a:pt x="421560" y="715477"/>
                  </a:lnTo>
                  <a:lnTo>
                    <a:pt x="421560" y="698322"/>
                  </a:lnTo>
                  <a:lnTo>
                    <a:pt x="21395" y="698322"/>
                  </a:lnTo>
                  <a:lnTo>
                    <a:pt x="22716" y="691988"/>
                  </a:lnTo>
                  <a:cubicBezTo>
                    <a:pt x="53619" y="554752"/>
                    <a:pt x="104862" y="466340"/>
                    <a:pt x="300322" y="364468"/>
                  </a:cubicBezTo>
                  <a:lnTo>
                    <a:pt x="325679" y="351272"/>
                  </a:lnTo>
                  <a:cubicBezTo>
                    <a:pt x="436880" y="293475"/>
                    <a:pt x="478349" y="271834"/>
                    <a:pt x="478349" y="219314"/>
                  </a:cubicBezTo>
                  <a:cubicBezTo>
                    <a:pt x="478349" y="173657"/>
                    <a:pt x="447445" y="146474"/>
                    <a:pt x="395939" y="146474"/>
                  </a:cubicBezTo>
                  <a:cubicBezTo>
                    <a:pt x="323302" y="146474"/>
                    <a:pt x="298473" y="196354"/>
                    <a:pt x="285795" y="242539"/>
                  </a:cubicBezTo>
                  <a:lnTo>
                    <a:pt x="97994" y="242539"/>
                  </a:lnTo>
                  <a:cubicBezTo>
                    <a:pt x="130747" y="95274"/>
                    <a:pt x="240363" y="17419"/>
                    <a:pt x="415485" y="17419"/>
                  </a:cubicBezTo>
                  <a:cubicBezTo>
                    <a:pt x="562344" y="17419"/>
                    <a:pt x="664036" y="83133"/>
                    <a:pt x="680677" y="189228"/>
                  </a:cubicBezTo>
                  <a:lnTo>
                    <a:pt x="697582" y="186589"/>
                  </a:lnTo>
                  <a:cubicBezTo>
                    <a:pt x="679620" y="71785"/>
                    <a:pt x="571325" y="264"/>
                    <a:pt x="415485" y="264"/>
                  </a:cubicBez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BDB52D2-0AE4-5EC0-81B0-B4441601B738}"/>
                </a:ext>
              </a:extLst>
            </p:cNvPr>
            <p:cNvSpPr txBox="1"/>
            <p:nvPr/>
          </p:nvSpPr>
          <p:spPr>
            <a:xfrm>
              <a:off x="4513828" y="1192706"/>
              <a:ext cx="1169518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7396F7C-45FA-4979-7FE1-3DB740714668}"/>
                </a:ext>
              </a:extLst>
            </p:cNvPr>
            <p:cNvSpPr txBox="1"/>
            <p:nvPr/>
          </p:nvSpPr>
          <p:spPr>
            <a:xfrm>
              <a:off x="4453165" y="1837396"/>
              <a:ext cx="1051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97AFA60-8422-C3AB-832B-A2C61D28218A}"/>
              </a:ext>
            </a:extLst>
          </p:cNvPr>
          <p:cNvGrpSpPr/>
          <p:nvPr/>
        </p:nvGrpSpPr>
        <p:grpSpPr>
          <a:xfrm>
            <a:off x="418627" y="1139537"/>
            <a:ext cx="2433659" cy="1480482"/>
            <a:chOff x="418627" y="1139537"/>
            <a:chExt cx="2433659" cy="1480482"/>
          </a:xfrm>
        </p:grpSpPr>
        <p:sp>
          <p:nvSpPr>
            <p:cNvPr id="39" name="Forme libre 3">
              <a:extLst>
                <a:ext uri="{FF2B5EF4-FFF2-40B4-BE49-F238E27FC236}">
                  <a16:creationId xmlns:a16="http://schemas.microsoft.com/office/drawing/2014/main" id="{B52A0B86-65FA-D985-D2FE-83F5FD929551}"/>
                </a:ext>
              </a:extLst>
            </p:cNvPr>
            <p:cNvSpPr/>
            <p:nvPr/>
          </p:nvSpPr>
          <p:spPr>
            <a:xfrm>
              <a:off x="418627" y="1139537"/>
              <a:ext cx="2433659" cy="1480482"/>
            </a:xfrm>
            <a:custGeom>
              <a:avLst/>
              <a:gdLst>
                <a:gd name="connsiteX0" fmla="*/ 1573718 w 1738802"/>
                <a:gd name="connsiteY0" fmla="*/ 734215 h 1057776"/>
                <a:gd name="connsiteX1" fmla="*/ 1738803 w 1738802"/>
                <a:gd name="connsiteY1" fmla="*/ 0 h 1057776"/>
                <a:gd name="connsiteX2" fmla="*/ 569476 w 1738802"/>
                <a:gd name="connsiteY2" fmla="*/ 0 h 1057776"/>
                <a:gd name="connsiteX3" fmla="*/ 165085 w 1738802"/>
                <a:gd name="connsiteY3" fmla="*/ 323561 h 1057776"/>
                <a:gd name="connsiteX4" fmla="*/ 0 w 1738802"/>
                <a:gd name="connsiteY4" fmla="*/ 1057776 h 1057776"/>
                <a:gd name="connsiteX5" fmla="*/ 1169327 w 1738802"/>
                <a:gd name="connsiteY5" fmla="*/ 1057776 h 1057776"/>
                <a:gd name="connsiteX6" fmla="*/ 1573718 w 1738802"/>
                <a:gd name="connsiteY6" fmla="*/ 734215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1573718" y="734215"/>
                  </a:moveTo>
                  <a:lnTo>
                    <a:pt x="1738803" y="0"/>
                  </a:lnTo>
                  <a:lnTo>
                    <a:pt x="569476" y="0"/>
                  </a:ln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ubicBezTo>
                    <a:pt x="1363202" y="1057776"/>
                    <a:pt x="1531457" y="923442"/>
                    <a:pt x="1573718" y="734215"/>
                  </a:cubicBez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0" name="Forme libre 12">
              <a:extLst>
                <a:ext uri="{FF2B5EF4-FFF2-40B4-BE49-F238E27FC236}">
                  <a16:creationId xmlns:a16="http://schemas.microsoft.com/office/drawing/2014/main" id="{FA502B7A-FDC1-3505-0AEE-005E276A9314}"/>
                </a:ext>
              </a:extLst>
            </p:cNvPr>
            <p:cNvSpPr/>
            <p:nvPr/>
          </p:nvSpPr>
          <p:spPr>
            <a:xfrm>
              <a:off x="816782" y="1389424"/>
              <a:ext cx="551943" cy="980707"/>
            </a:xfrm>
            <a:custGeom>
              <a:avLst/>
              <a:gdLst>
                <a:gd name="connsiteX0" fmla="*/ 226100 w 394353"/>
                <a:gd name="connsiteY0" fmla="*/ 0 h 700696"/>
                <a:gd name="connsiteX1" fmla="*/ 223722 w 394353"/>
                <a:gd name="connsiteY1" fmla="*/ 2111 h 700696"/>
                <a:gd name="connsiteX2" fmla="*/ 38564 w 394353"/>
                <a:gd name="connsiteY2" fmla="*/ 77327 h 700696"/>
                <a:gd name="connsiteX3" fmla="*/ 32489 w 394353"/>
                <a:gd name="connsiteY3" fmla="*/ 77855 h 700696"/>
                <a:gd name="connsiteX4" fmla="*/ 0 w 394353"/>
                <a:gd name="connsiteY4" fmla="*/ 226176 h 700696"/>
                <a:gd name="connsiteX5" fmla="*/ 9244 w 394353"/>
                <a:gd name="connsiteY5" fmla="*/ 227231 h 700696"/>
                <a:gd name="connsiteX6" fmla="*/ 114106 w 394353"/>
                <a:gd name="connsiteY6" fmla="*/ 222481 h 700696"/>
                <a:gd name="connsiteX7" fmla="*/ 12150 w 394353"/>
                <a:gd name="connsiteY7" fmla="*/ 700697 h 700696"/>
                <a:gd name="connsiteX8" fmla="*/ 156368 w 394353"/>
                <a:gd name="connsiteY8" fmla="*/ 700697 h 700696"/>
                <a:gd name="connsiteX9" fmla="*/ 156368 w 394353"/>
                <a:gd name="connsiteY9" fmla="*/ 683543 h 700696"/>
                <a:gd name="connsiteX10" fmla="*/ 33281 w 394353"/>
                <a:gd name="connsiteY10" fmla="*/ 683543 h 700696"/>
                <a:gd name="connsiteX11" fmla="*/ 136294 w 394353"/>
                <a:gd name="connsiteY11" fmla="*/ 199785 h 700696"/>
                <a:gd name="connsiteX12" fmla="*/ 123087 w 394353"/>
                <a:gd name="connsiteY12" fmla="*/ 203215 h 700696"/>
                <a:gd name="connsiteX13" fmla="*/ 20867 w 394353"/>
                <a:gd name="connsiteY13" fmla="*/ 211133 h 700696"/>
                <a:gd name="connsiteX14" fmla="*/ 46488 w 394353"/>
                <a:gd name="connsiteY14" fmla="*/ 93690 h 700696"/>
                <a:gd name="connsiteX15" fmla="*/ 232439 w 394353"/>
                <a:gd name="connsiteY15" fmla="*/ 17154 h 700696"/>
                <a:gd name="connsiteX16" fmla="*/ 372959 w 394353"/>
                <a:gd name="connsiteY16" fmla="*/ 17154 h 700696"/>
                <a:gd name="connsiteX17" fmla="*/ 340206 w 394353"/>
                <a:gd name="connsiteY17" fmla="*/ 171545 h 700696"/>
                <a:gd name="connsiteX18" fmla="*/ 357111 w 394353"/>
                <a:gd name="connsiteY18" fmla="*/ 174976 h 700696"/>
                <a:gd name="connsiteX19" fmla="*/ 394354 w 394353"/>
                <a:gd name="connsiteY19" fmla="*/ 0 h 700696"/>
                <a:gd name="connsiteX20" fmla="*/ 226364 w 394353"/>
                <a:gd name="connsiteY20" fmla="*/ 0 h 70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4353" h="700696">
                  <a:moveTo>
                    <a:pt x="226100" y="0"/>
                  </a:moveTo>
                  <a:lnTo>
                    <a:pt x="223722" y="2111"/>
                  </a:lnTo>
                  <a:cubicBezTo>
                    <a:pt x="174593" y="43810"/>
                    <a:pt x="110672" y="69938"/>
                    <a:pt x="38564" y="77327"/>
                  </a:cubicBezTo>
                  <a:lnTo>
                    <a:pt x="32489" y="77855"/>
                  </a:lnTo>
                  <a:lnTo>
                    <a:pt x="0" y="226176"/>
                  </a:lnTo>
                  <a:lnTo>
                    <a:pt x="9244" y="227231"/>
                  </a:lnTo>
                  <a:cubicBezTo>
                    <a:pt x="29583" y="229871"/>
                    <a:pt x="79241" y="228551"/>
                    <a:pt x="114106" y="222481"/>
                  </a:cubicBezTo>
                  <a:lnTo>
                    <a:pt x="12150" y="700697"/>
                  </a:lnTo>
                  <a:lnTo>
                    <a:pt x="156368" y="700697"/>
                  </a:lnTo>
                  <a:lnTo>
                    <a:pt x="156368" y="683543"/>
                  </a:lnTo>
                  <a:lnTo>
                    <a:pt x="33281" y="683543"/>
                  </a:lnTo>
                  <a:lnTo>
                    <a:pt x="136294" y="199785"/>
                  </a:lnTo>
                  <a:lnTo>
                    <a:pt x="123087" y="203215"/>
                  </a:lnTo>
                  <a:cubicBezTo>
                    <a:pt x="95617" y="210077"/>
                    <a:pt x="47016" y="212452"/>
                    <a:pt x="20867" y="211133"/>
                  </a:cubicBezTo>
                  <a:lnTo>
                    <a:pt x="46488" y="93690"/>
                  </a:lnTo>
                  <a:cubicBezTo>
                    <a:pt x="118333" y="84981"/>
                    <a:pt x="182253" y="58854"/>
                    <a:pt x="232439" y="17154"/>
                  </a:cubicBezTo>
                  <a:lnTo>
                    <a:pt x="372959" y="17154"/>
                  </a:lnTo>
                  <a:lnTo>
                    <a:pt x="340206" y="171545"/>
                  </a:lnTo>
                  <a:lnTo>
                    <a:pt x="357111" y="174976"/>
                  </a:lnTo>
                  <a:lnTo>
                    <a:pt x="394354" y="0"/>
                  </a:lnTo>
                  <a:lnTo>
                    <a:pt x="226364" y="0"/>
                  </a:ln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8" name="TextBox 36">
              <a:extLst>
                <a:ext uri="{FF2B5EF4-FFF2-40B4-BE49-F238E27FC236}">
                  <a16:creationId xmlns:a16="http://schemas.microsoft.com/office/drawing/2014/main" id="{92D34650-A652-8EC1-3D80-F27B96BE5DD9}"/>
                </a:ext>
              </a:extLst>
            </p:cNvPr>
            <p:cNvSpPr txBox="1"/>
            <p:nvPr/>
          </p:nvSpPr>
          <p:spPr>
            <a:xfrm>
              <a:off x="1542711" y="1192705"/>
              <a:ext cx="1169518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2" name="TextBox 37">
              <a:extLst>
                <a:ext uri="{FF2B5EF4-FFF2-40B4-BE49-F238E27FC236}">
                  <a16:creationId xmlns:a16="http://schemas.microsoft.com/office/drawing/2014/main" id="{BD1AAE74-D806-D363-ECEC-FFEC5CEBFB91}"/>
                </a:ext>
              </a:extLst>
            </p:cNvPr>
            <p:cNvSpPr txBox="1"/>
            <p:nvPr/>
          </p:nvSpPr>
          <p:spPr>
            <a:xfrm>
              <a:off x="1516621" y="1837395"/>
              <a:ext cx="1051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6AD313A-3538-6931-9499-1F855A715E42}"/>
              </a:ext>
            </a:extLst>
          </p:cNvPr>
          <p:cNvGrpSpPr/>
          <p:nvPr/>
        </p:nvGrpSpPr>
        <p:grpSpPr>
          <a:xfrm>
            <a:off x="3355170" y="4473509"/>
            <a:ext cx="2433660" cy="1480482"/>
            <a:chOff x="3355170" y="4473509"/>
            <a:chExt cx="2433660" cy="1480482"/>
          </a:xfrm>
        </p:grpSpPr>
        <p:sp>
          <p:nvSpPr>
            <p:cNvPr id="54" name="Forme libre 10">
              <a:extLst>
                <a:ext uri="{FF2B5EF4-FFF2-40B4-BE49-F238E27FC236}">
                  <a16:creationId xmlns:a16="http://schemas.microsoft.com/office/drawing/2014/main" id="{E07227CC-4E4D-93E3-6C0D-BB464D005A2D}"/>
                </a:ext>
              </a:extLst>
            </p:cNvPr>
            <p:cNvSpPr/>
            <p:nvPr/>
          </p:nvSpPr>
          <p:spPr>
            <a:xfrm>
              <a:off x="3355170" y="4473509"/>
              <a:ext cx="2433660" cy="1480482"/>
            </a:xfrm>
            <a:custGeom>
              <a:avLst/>
              <a:gdLst>
                <a:gd name="connsiteX0" fmla="*/ 569476 w 1738803"/>
                <a:gd name="connsiteY0" fmla="*/ 0 h 1057776"/>
                <a:gd name="connsiteX1" fmla="*/ 165085 w 1738803"/>
                <a:gd name="connsiteY1" fmla="*/ 323561 h 1057776"/>
                <a:gd name="connsiteX2" fmla="*/ 0 w 1738803"/>
                <a:gd name="connsiteY2" fmla="*/ 1057776 h 1057776"/>
                <a:gd name="connsiteX3" fmla="*/ 1169328 w 1738803"/>
                <a:gd name="connsiteY3" fmla="*/ 1057776 h 1057776"/>
                <a:gd name="connsiteX4" fmla="*/ 1573719 w 1738803"/>
                <a:gd name="connsiteY4" fmla="*/ 734215 h 1057776"/>
                <a:gd name="connsiteX5" fmla="*/ 1738803 w 1738803"/>
                <a:gd name="connsiteY5" fmla="*/ 0 h 1057776"/>
                <a:gd name="connsiteX6" fmla="*/ 569476 w 1738803"/>
                <a:gd name="connsiteY6" fmla="*/ 0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3" h="1057776">
                  <a:moveTo>
                    <a:pt x="569476" y="0"/>
                  </a:move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8" y="1057776"/>
                  </a:lnTo>
                  <a:cubicBezTo>
                    <a:pt x="1363203" y="1057776"/>
                    <a:pt x="1531457" y="923442"/>
                    <a:pt x="1573719" y="734215"/>
                  </a:cubicBezTo>
                  <a:lnTo>
                    <a:pt x="1738803" y="0"/>
                  </a:lnTo>
                  <a:lnTo>
                    <a:pt x="569476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5" name="Forme libre 18">
              <a:extLst>
                <a:ext uri="{FF2B5EF4-FFF2-40B4-BE49-F238E27FC236}">
                  <a16:creationId xmlns:a16="http://schemas.microsoft.com/office/drawing/2014/main" id="{6B9233CB-8AA7-9821-1C07-31153BB7D2EC}"/>
                </a:ext>
              </a:extLst>
            </p:cNvPr>
            <p:cNvSpPr/>
            <p:nvPr/>
          </p:nvSpPr>
          <p:spPr>
            <a:xfrm>
              <a:off x="3620607" y="4702895"/>
              <a:ext cx="957123" cy="1021709"/>
            </a:xfrm>
            <a:custGeom>
              <a:avLst/>
              <a:gdLst>
                <a:gd name="connsiteX0" fmla="*/ 386430 w 683846"/>
                <a:gd name="connsiteY0" fmla="*/ 137236 h 729991"/>
                <a:gd name="connsiteX1" fmla="*/ 286059 w 683846"/>
                <a:gd name="connsiteY1" fmla="*/ 224329 h 729991"/>
                <a:gd name="connsiteX2" fmla="*/ 371639 w 683846"/>
                <a:gd name="connsiteY2" fmla="*/ 292155 h 729991"/>
                <a:gd name="connsiteX3" fmla="*/ 474651 w 683846"/>
                <a:gd name="connsiteY3" fmla="*/ 209549 h 729991"/>
                <a:gd name="connsiteX4" fmla="*/ 386430 w 683846"/>
                <a:gd name="connsiteY4" fmla="*/ 137236 h 729991"/>
                <a:gd name="connsiteX5" fmla="*/ 371375 w 683846"/>
                <a:gd name="connsiteY5" fmla="*/ 275000 h 729991"/>
                <a:gd name="connsiteX6" fmla="*/ 302963 w 683846"/>
                <a:gd name="connsiteY6" fmla="*/ 224329 h 729991"/>
                <a:gd name="connsiteX7" fmla="*/ 386167 w 683846"/>
                <a:gd name="connsiteY7" fmla="*/ 154390 h 729991"/>
                <a:gd name="connsiteX8" fmla="*/ 457219 w 683846"/>
                <a:gd name="connsiteY8" fmla="*/ 209549 h 729991"/>
                <a:gd name="connsiteX9" fmla="*/ 371375 w 683846"/>
                <a:gd name="connsiteY9" fmla="*/ 275000 h 729991"/>
                <a:gd name="connsiteX10" fmla="*/ 333075 w 683846"/>
                <a:gd name="connsiteY10" fmla="*/ 411708 h 729991"/>
                <a:gd name="connsiteX11" fmla="*/ 217119 w 683846"/>
                <a:gd name="connsiteY11" fmla="*/ 508830 h 729991"/>
                <a:gd name="connsiteX12" fmla="*/ 318812 w 683846"/>
                <a:gd name="connsiteY12" fmla="*/ 591699 h 729991"/>
                <a:gd name="connsiteX13" fmla="*/ 441899 w 683846"/>
                <a:gd name="connsiteY13" fmla="*/ 495106 h 729991"/>
                <a:gd name="connsiteX14" fmla="*/ 333075 w 683846"/>
                <a:gd name="connsiteY14" fmla="*/ 411973 h 729991"/>
                <a:gd name="connsiteX15" fmla="*/ 318812 w 683846"/>
                <a:gd name="connsiteY15" fmla="*/ 574281 h 729991"/>
                <a:gd name="connsiteX16" fmla="*/ 234289 w 683846"/>
                <a:gd name="connsiteY16" fmla="*/ 508566 h 729991"/>
                <a:gd name="connsiteX17" fmla="*/ 333075 w 683846"/>
                <a:gd name="connsiteY17" fmla="*/ 428599 h 729991"/>
                <a:gd name="connsiteX18" fmla="*/ 424730 w 683846"/>
                <a:gd name="connsiteY18" fmla="*/ 494578 h 729991"/>
                <a:gd name="connsiteX19" fmla="*/ 318812 w 683846"/>
                <a:gd name="connsiteY19" fmla="*/ 574018 h 729991"/>
                <a:gd name="connsiteX20" fmla="*/ 683847 w 683846"/>
                <a:gd name="connsiteY20" fmla="*/ 190811 h 729991"/>
                <a:gd name="connsiteX21" fmla="*/ 682790 w 683846"/>
                <a:gd name="connsiteY21" fmla="*/ 204271 h 729991"/>
                <a:gd name="connsiteX22" fmla="*/ 682262 w 683846"/>
                <a:gd name="connsiteY22" fmla="*/ 208494 h 729991"/>
                <a:gd name="connsiteX23" fmla="*/ 665093 w 683846"/>
                <a:gd name="connsiteY23" fmla="*/ 206910 h 729991"/>
                <a:gd name="connsiteX24" fmla="*/ 665621 w 683846"/>
                <a:gd name="connsiteY24" fmla="*/ 202423 h 729991"/>
                <a:gd name="connsiteX25" fmla="*/ 666414 w 683846"/>
                <a:gd name="connsiteY25" fmla="*/ 190811 h 729991"/>
                <a:gd name="connsiteX26" fmla="*/ 397260 w 683846"/>
                <a:gd name="connsiteY26" fmla="*/ 16890 h 729991"/>
                <a:gd name="connsiteX27" fmla="*/ 99051 w 683846"/>
                <a:gd name="connsiteY27" fmla="*/ 218786 h 729991"/>
                <a:gd name="connsiteX28" fmla="*/ 171952 w 683846"/>
                <a:gd name="connsiteY28" fmla="*/ 336756 h 729991"/>
                <a:gd name="connsiteX29" fmla="*/ 189121 w 683846"/>
                <a:gd name="connsiteY29" fmla="*/ 346522 h 729991"/>
                <a:gd name="connsiteX30" fmla="*/ 170368 w 683846"/>
                <a:gd name="connsiteY30" fmla="*/ 352592 h 729991"/>
                <a:gd name="connsiteX31" fmla="*/ 17169 w 683846"/>
                <a:gd name="connsiteY31" fmla="*/ 523873 h 729991"/>
                <a:gd name="connsiteX32" fmla="*/ 305605 w 683846"/>
                <a:gd name="connsiteY32" fmla="*/ 713101 h 729991"/>
                <a:gd name="connsiteX33" fmla="*/ 414957 w 683846"/>
                <a:gd name="connsiteY33" fmla="*/ 704392 h 729991"/>
                <a:gd name="connsiteX34" fmla="*/ 417862 w 683846"/>
                <a:gd name="connsiteY34" fmla="*/ 721282 h 729991"/>
                <a:gd name="connsiteX35" fmla="*/ 305605 w 683846"/>
                <a:gd name="connsiteY35" fmla="*/ 729992 h 729991"/>
                <a:gd name="connsiteX36" fmla="*/ 0 w 683846"/>
                <a:gd name="connsiteY36" fmla="*/ 523609 h 729991"/>
                <a:gd name="connsiteX37" fmla="*/ 147916 w 683846"/>
                <a:gd name="connsiteY37" fmla="*/ 342035 h 729991"/>
                <a:gd name="connsiteX38" fmla="*/ 81882 w 683846"/>
                <a:gd name="connsiteY38" fmla="*/ 219050 h 729991"/>
                <a:gd name="connsiteX39" fmla="*/ 397260 w 683846"/>
                <a:gd name="connsiteY39" fmla="*/ 0 h 729991"/>
                <a:gd name="connsiteX40" fmla="*/ 683582 w 683846"/>
                <a:gd name="connsiteY40" fmla="*/ 191075 h 72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83846" h="729991">
                  <a:moveTo>
                    <a:pt x="386430" y="137236"/>
                  </a:moveTo>
                  <a:cubicBezTo>
                    <a:pt x="324359" y="137236"/>
                    <a:pt x="286059" y="170490"/>
                    <a:pt x="286059" y="224329"/>
                  </a:cubicBezTo>
                  <a:cubicBezTo>
                    <a:pt x="286059" y="257054"/>
                    <a:pt x="308511" y="292155"/>
                    <a:pt x="371639" y="292155"/>
                  </a:cubicBezTo>
                  <a:cubicBezTo>
                    <a:pt x="434767" y="292155"/>
                    <a:pt x="474651" y="262068"/>
                    <a:pt x="474651" y="209549"/>
                  </a:cubicBezTo>
                  <a:cubicBezTo>
                    <a:pt x="474651" y="166267"/>
                    <a:pt x="439257" y="137236"/>
                    <a:pt x="386430" y="137236"/>
                  </a:cubicBezTo>
                  <a:close/>
                  <a:moveTo>
                    <a:pt x="371375" y="275000"/>
                  </a:moveTo>
                  <a:cubicBezTo>
                    <a:pt x="328584" y="275000"/>
                    <a:pt x="302963" y="255998"/>
                    <a:pt x="302963" y="224329"/>
                  </a:cubicBezTo>
                  <a:cubicBezTo>
                    <a:pt x="302963" y="180519"/>
                    <a:pt x="334132" y="154390"/>
                    <a:pt x="386167" y="154390"/>
                  </a:cubicBezTo>
                  <a:cubicBezTo>
                    <a:pt x="429220" y="154390"/>
                    <a:pt x="457219" y="176032"/>
                    <a:pt x="457219" y="209549"/>
                  </a:cubicBezTo>
                  <a:cubicBezTo>
                    <a:pt x="457219" y="263652"/>
                    <a:pt x="410467" y="275000"/>
                    <a:pt x="371375" y="275000"/>
                  </a:cubicBezTo>
                  <a:close/>
                  <a:moveTo>
                    <a:pt x="333075" y="411708"/>
                  </a:moveTo>
                  <a:cubicBezTo>
                    <a:pt x="263607" y="411708"/>
                    <a:pt x="217119" y="450768"/>
                    <a:pt x="217119" y="508830"/>
                  </a:cubicBezTo>
                  <a:cubicBezTo>
                    <a:pt x="217119" y="558447"/>
                    <a:pt x="258061" y="591699"/>
                    <a:pt x="318812" y="591699"/>
                  </a:cubicBezTo>
                  <a:cubicBezTo>
                    <a:pt x="396996" y="591699"/>
                    <a:pt x="441899" y="556599"/>
                    <a:pt x="441899" y="495106"/>
                  </a:cubicBezTo>
                  <a:cubicBezTo>
                    <a:pt x="441899" y="475577"/>
                    <a:pt x="433975" y="411973"/>
                    <a:pt x="333075" y="411973"/>
                  </a:cubicBezTo>
                  <a:close/>
                  <a:moveTo>
                    <a:pt x="318812" y="574281"/>
                  </a:moveTo>
                  <a:cubicBezTo>
                    <a:pt x="276814" y="574281"/>
                    <a:pt x="234289" y="553960"/>
                    <a:pt x="234289" y="508566"/>
                  </a:cubicBezTo>
                  <a:cubicBezTo>
                    <a:pt x="234289" y="449712"/>
                    <a:pt x="287379" y="428599"/>
                    <a:pt x="333075" y="428599"/>
                  </a:cubicBezTo>
                  <a:cubicBezTo>
                    <a:pt x="391185" y="428599"/>
                    <a:pt x="424730" y="452616"/>
                    <a:pt x="424730" y="494578"/>
                  </a:cubicBezTo>
                  <a:cubicBezTo>
                    <a:pt x="424730" y="563724"/>
                    <a:pt x="358432" y="574018"/>
                    <a:pt x="318812" y="574018"/>
                  </a:cubicBezTo>
                  <a:close/>
                  <a:moveTo>
                    <a:pt x="683847" y="190811"/>
                  </a:moveTo>
                  <a:cubicBezTo>
                    <a:pt x="683847" y="195562"/>
                    <a:pt x="683319" y="200048"/>
                    <a:pt x="682790" y="204271"/>
                  </a:cubicBezTo>
                  <a:lnTo>
                    <a:pt x="682262" y="208494"/>
                  </a:lnTo>
                  <a:lnTo>
                    <a:pt x="665093" y="206910"/>
                  </a:lnTo>
                  <a:lnTo>
                    <a:pt x="665621" y="202423"/>
                  </a:lnTo>
                  <a:cubicBezTo>
                    <a:pt x="666149" y="198729"/>
                    <a:pt x="666414" y="194770"/>
                    <a:pt x="666414" y="190811"/>
                  </a:cubicBezTo>
                  <a:cubicBezTo>
                    <a:pt x="666414" y="85244"/>
                    <a:pt x="560760" y="16890"/>
                    <a:pt x="397260" y="16890"/>
                  </a:cubicBezTo>
                  <a:cubicBezTo>
                    <a:pt x="213422" y="16890"/>
                    <a:pt x="99051" y="94217"/>
                    <a:pt x="99051" y="218786"/>
                  </a:cubicBezTo>
                  <a:cubicBezTo>
                    <a:pt x="99051" y="267611"/>
                    <a:pt x="125729" y="310629"/>
                    <a:pt x="171952" y="336756"/>
                  </a:cubicBezTo>
                  <a:lnTo>
                    <a:pt x="189121" y="346522"/>
                  </a:lnTo>
                  <a:lnTo>
                    <a:pt x="170368" y="352592"/>
                  </a:lnTo>
                  <a:cubicBezTo>
                    <a:pt x="67355" y="385581"/>
                    <a:pt x="17169" y="441795"/>
                    <a:pt x="17169" y="523873"/>
                  </a:cubicBezTo>
                  <a:cubicBezTo>
                    <a:pt x="17169" y="640524"/>
                    <a:pt x="127578" y="713101"/>
                    <a:pt x="305605" y="713101"/>
                  </a:cubicBezTo>
                  <a:cubicBezTo>
                    <a:pt x="344169" y="713101"/>
                    <a:pt x="381148" y="710198"/>
                    <a:pt x="414957" y="704392"/>
                  </a:cubicBezTo>
                  <a:lnTo>
                    <a:pt x="417862" y="721282"/>
                  </a:lnTo>
                  <a:cubicBezTo>
                    <a:pt x="382996" y="727089"/>
                    <a:pt x="344961" y="729992"/>
                    <a:pt x="305605" y="729992"/>
                  </a:cubicBezTo>
                  <a:cubicBezTo>
                    <a:pt x="117013" y="729992"/>
                    <a:pt x="0" y="650817"/>
                    <a:pt x="0" y="523609"/>
                  </a:cubicBezTo>
                  <a:cubicBezTo>
                    <a:pt x="0" y="437837"/>
                    <a:pt x="48337" y="378191"/>
                    <a:pt x="147916" y="342035"/>
                  </a:cubicBezTo>
                  <a:cubicBezTo>
                    <a:pt x="105654" y="312477"/>
                    <a:pt x="81882" y="268402"/>
                    <a:pt x="81882" y="219050"/>
                  </a:cubicBezTo>
                  <a:cubicBezTo>
                    <a:pt x="81882" y="83925"/>
                    <a:pt x="202592" y="0"/>
                    <a:pt x="397260" y="0"/>
                  </a:cubicBezTo>
                  <a:cubicBezTo>
                    <a:pt x="571325" y="0"/>
                    <a:pt x="683582" y="74952"/>
                    <a:pt x="683582" y="191075"/>
                  </a:cubicBezTo>
                  <a:close/>
                </a:path>
              </a:pathLst>
            </a:custGeom>
            <a:solidFill>
              <a:srgbClr val="F595A6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5F55E8A-D20F-B0DE-5114-C4F44FDF1E46}"/>
                </a:ext>
              </a:extLst>
            </p:cNvPr>
            <p:cNvSpPr txBox="1"/>
            <p:nvPr/>
          </p:nvSpPr>
          <p:spPr>
            <a:xfrm>
              <a:off x="4549719" y="4526677"/>
              <a:ext cx="1169516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4D41E9B-EDFA-6180-255F-EC06D0D766BA}"/>
                </a:ext>
              </a:extLst>
            </p:cNvPr>
            <p:cNvSpPr txBox="1"/>
            <p:nvPr/>
          </p:nvSpPr>
          <p:spPr>
            <a:xfrm>
              <a:off x="4453165" y="5171367"/>
              <a:ext cx="1051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ED24F3D-4734-2FDE-B273-FD513BBD3F40}"/>
              </a:ext>
            </a:extLst>
          </p:cNvPr>
          <p:cNvGrpSpPr/>
          <p:nvPr/>
        </p:nvGrpSpPr>
        <p:grpSpPr>
          <a:xfrm>
            <a:off x="6291715" y="4473509"/>
            <a:ext cx="2433659" cy="1480482"/>
            <a:chOff x="6291715" y="4473509"/>
            <a:chExt cx="2433659" cy="1480482"/>
          </a:xfrm>
        </p:grpSpPr>
        <p:sp>
          <p:nvSpPr>
            <p:cNvPr id="60" name="Forme libre 11">
              <a:extLst>
                <a:ext uri="{FF2B5EF4-FFF2-40B4-BE49-F238E27FC236}">
                  <a16:creationId xmlns:a16="http://schemas.microsoft.com/office/drawing/2014/main" id="{0CE25CD3-A0D4-9CA3-641F-7CFD0EA3981A}"/>
                </a:ext>
              </a:extLst>
            </p:cNvPr>
            <p:cNvSpPr/>
            <p:nvPr/>
          </p:nvSpPr>
          <p:spPr>
            <a:xfrm>
              <a:off x="6291715" y="4473509"/>
              <a:ext cx="2433659" cy="1480482"/>
            </a:xfrm>
            <a:custGeom>
              <a:avLst/>
              <a:gdLst>
                <a:gd name="connsiteX0" fmla="*/ 165085 w 1738802"/>
                <a:gd name="connsiteY0" fmla="*/ 323561 h 1057776"/>
                <a:gd name="connsiteX1" fmla="*/ 0 w 1738802"/>
                <a:gd name="connsiteY1" fmla="*/ 1057776 h 1057776"/>
                <a:gd name="connsiteX2" fmla="*/ 1169327 w 1738802"/>
                <a:gd name="connsiteY2" fmla="*/ 1057776 h 1057776"/>
                <a:gd name="connsiteX3" fmla="*/ 1573718 w 1738802"/>
                <a:gd name="connsiteY3" fmla="*/ 734215 h 1057776"/>
                <a:gd name="connsiteX4" fmla="*/ 1738803 w 1738802"/>
                <a:gd name="connsiteY4" fmla="*/ 0 h 1057776"/>
                <a:gd name="connsiteX5" fmla="*/ 569476 w 1738802"/>
                <a:gd name="connsiteY5" fmla="*/ 0 h 1057776"/>
                <a:gd name="connsiteX6" fmla="*/ 165085 w 1738802"/>
                <a:gd name="connsiteY6" fmla="*/ 323561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165085" y="323561"/>
                  </a:moveTo>
                  <a:lnTo>
                    <a:pt x="0" y="1057776"/>
                  </a:lnTo>
                  <a:lnTo>
                    <a:pt x="1169327" y="1057776"/>
                  </a:lnTo>
                  <a:cubicBezTo>
                    <a:pt x="1363202" y="1057776"/>
                    <a:pt x="1531456" y="923443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ubicBezTo>
                    <a:pt x="375600" y="0"/>
                    <a:pt x="207346" y="134334"/>
                    <a:pt x="165085" y="323561"/>
                  </a:cubicBez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1" name="Forme libre 19">
              <a:extLst>
                <a:ext uri="{FF2B5EF4-FFF2-40B4-BE49-F238E27FC236}">
                  <a16:creationId xmlns:a16="http://schemas.microsoft.com/office/drawing/2014/main" id="{D1627A44-1729-E2F8-2B97-17F1429085AA}"/>
                </a:ext>
              </a:extLst>
            </p:cNvPr>
            <p:cNvSpPr/>
            <p:nvPr/>
          </p:nvSpPr>
          <p:spPr>
            <a:xfrm>
              <a:off x="6595229" y="4703449"/>
              <a:ext cx="931244" cy="1020602"/>
            </a:xfrm>
            <a:custGeom>
              <a:avLst/>
              <a:gdLst>
                <a:gd name="connsiteX0" fmla="*/ 665357 w 665356"/>
                <a:gd name="connsiteY0" fmla="*/ 204799 h 729200"/>
                <a:gd name="connsiteX1" fmla="*/ 648716 w 665356"/>
                <a:gd name="connsiteY1" fmla="*/ 208758 h 729200"/>
                <a:gd name="connsiteX2" fmla="*/ 368469 w 665356"/>
                <a:gd name="connsiteY2" fmla="*/ 17155 h 729200"/>
                <a:gd name="connsiteX3" fmla="*/ 59430 w 665356"/>
                <a:gd name="connsiteY3" fmla="*/ 275528 h 729200"/>
                <a:gd name="connsiteX4" fmla="*/ 276814 w 665356"/>
                <a:gd name="connsiteY4" fmla="*/ 470034 h 729200"/>
                <a:gd name="connsiteX5" fmla="*/ 428692 w 665356"/>
                <a:gd name="connsiteY5" fmla="*/ 428336 h 729200"/>
                <a:gd name="connsiteX6" fmla="*/ 447710 w 665356"/>
                <a:gd name="connsiteY6" fmla="*/ 414084 h 729200"/>
                <a:gd name="connsiteX7" fmla="*/ 442162 w 665356"/>
                <a:gd name="connsiteY7" fmla="*/ 437045 h 729200"/>
                <a:gd name="connsiteX8" fmla="*/ 299529 w 665356"/>
                <a:gd name="connsiteY8" fmla="*/ 588005 h 729200"/>
                <a:gd name="connsiteX9" fmla="*/ 212101 w 665356"/>
                <a:gd name="connsiteY9" fmla="*/ 533903 h 729200"/>
                <a:gd name="connsiteX10" fmla="*/ 19282 w 665356"/>
                <a:gd name="connsiteY10" fmla="*/ 533903 h 729200"/>
                <a:gd name="connsiteX11" fmla="*/ 292662 w 665356"/>
                <a:gd name="connsiteY11" fmla="*/ 712046 h 729200"/>
                <a:gd name="connsiteX12" fmla="*/ 394090 w 665356"/>
                <a:gd name="connsiteY12" fmla="*/ 700169 h 729200"/>
                <a:gd name="connsiteX13" fmla="*/ 398317 w 665356"/>
                <a:gd name="connsiteY13" fmla="*/ 716796 h 729200"/>
                <a:gd name="connsiteX14" fmla="*/ 292926 w 665356"/>
                <a:gd name="connsiteY14" fmla="*/ 729200 h 729200"/>
                <a:gd name="connsiteX15" fmla="*/ 1057 w 665356"/>
                <a:gd name="connsiteY15" fmla="*/ 526249 h 729200"/>
                <a:gd name="connsiteX16" fmla="*/ 0 w 665356"/>
                <a:gd name="connsiteY16" fmla="*/ 516748 h 729200"/>
                <a:gd name="connsiteX17" fmla="*/ 225572 w 665356"/>
                <a:gd name="connsiteY17" fmla="*/ 516748 h 729200"/>
                <a:gd name="connsiteX18" fmla="*/ 227157 w 665356"/>
                <a:gd name="connsiteY18" fmla="*/ 523346 h 729200"/>
                <a:gd name="connsiteX19" fmla="*/ 299529 w 665356"/>
                <a:gd name="connsiteY19" fmla="*/ 570851 h 729200"/>
                <a:gd name="connsiteX20" fmla="*/ 419447 w 665356"/>
                <a:gd name="connsiteY20" fmla="*/ 454992 h 729200"/>
                <a:gd name="connsiteX21" fmla="*/ 276814 w 665356"/>
                <a:gd name="connsiteY21" fmla="*/ 487190 h 729200"/>
                <a:gd name="connsiteX22" fmla="*/ 41997 w 665356"/>
                <a:gd name="connsiteY22" fmla="*/ 275528 h 729200"/>
                <a:gd name="connsiteX23" fmla="*/ 368205 w 665356"/>
                <a:gd name="connsiteY23" fmla="*/ 0 h 729200"/>
                <a:gd name="connsiteX24" fmla="*/ 665093 w 665356"/>
                <a:gd name="connsiteY24" fmla="*/ 204799 h 729200"/>
                <a:gd name="connsiteX25" fmla="*/ 367940 w 665356"/>
                <a:gd name="connsiteY25" fmla="*/ 141459 h 729200"/>
                <a:gd name="connsiteX26" fmla="*/ 435559 w 665356"/>
                <a:gd name="connsiteY26" fmla="*/ 165212 h 729200"/>
                <a:gd name="connsiteX27" fmla="*/ 459595 w 665356"/>
                <a:gd name="connsiteY27" fmla="*/ 237524 h 729200"/>
                <a:gd name="connsiteX28" fmla="*/ 348923 w 665356"/>
                <a:gd name="connsiteY28" fmla="*/ 344411 h 729200"/>
                <a:gd name="connsiteX29" fmla="*/ 258324 w 665356"/>
                <a:gd name="connsiteY29" fmla="*/ 256526 h 729200"/>
                <a:gd name="connsiteX30" fmla="*/ 368205 w 665356"/>
                <a:gd name="connsiteY30" fmla="*/ 141459 h 729200"/>
                <a:gd name="connsiteX31" fmla="*/ 423145 w 665356"/>
                <a:gd name="connsiteY31" fmla="*/ 177616 h 729200"/>
                <a:gd name="connsiteX32" fmla="*/ 367940 w 665356"/>
                <a:gd name="connsiteY32" fmla="*/ 158878 h 729200"/>
                <a:gd name="connsiteX33" fmla="*/ 275229 w 665356"/>
                <a:gd name="connsiteY33" fmla="*/ 256791 h 729200"/>
                <a:gd name="connsiteX34" fmla="*/ 348659 w 665356"/>
                <a:gd name="connsiteY34" fmla="*/ 327520 h 729200"/>
                <a:gd name="connsiteX35" fmla="*/ 442162 w 665356"/>
                <a:gd name="connsiteY35" fmla="*/ 237789 h 729200"/>
                <a:gd name="connsiteX36" fmla="*/ 423145 w 665356"/>
                <a:gd name="connsiteY36" fmla="*/ 177616 h 72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65356" h="729200">
                  <a:moveTo>
                    <a:pt x="665357" y="204799"/>
                  </a:moveTo>
                  <a:lnTo>
                    <a:pt x="648716" y="208758"/>
                  </a:lnTo>
                  <a:cubicBezTo>
                    <a:pt x="618341" y="83398"/>
                    <a:pt x="521667" y="17155"/>
                    <a:pt x="368469" y="17155"/>
                  </a:cubicBezTo>
                  <a:cubicBezTo>
                    <a:pt x="156104" y="17155"/>
                    <a:pt x="59430" y="150960"/>
                    <a:pt x="59430" y="275528"/>
                  </a:cubicBezTo>
                  <a:cubicBezTo>
                    <a:pt x="59430" y="365261"/>
                    <a:pt x="116484" y="470034"/>
                    <a:pt x="276814" y="470034"/>
                  </a:cubicBezTo>
                  <a:cubicBezTo>
                    <a:pt x="343640" y="470034"/>
                    <a:pt x="389072" y="457631"/>
                    <a:pt x="428692" y="428336"/>
                  </a:cubicBezTo>
                  <a:lnTo>
                    <a:pt x="447710" y="414084"/>
                  </a:lnTo>
                  <a:lnTo>
                    <a:pt x="442162" y="437045"/>
                  </a:lnTo>
                  <a:cubicBezTo>
                    <a:pt x="418919" y="532847"/>
                    <a:pt x="366884" y="588005"/>
                    <a:pt x="299529" y="588005"/>
                  </a:cubicBezTo>
                  <a:cubicBezTo>
                    <a:pt x="253306" y="588005"/>
                    <a:pt x="223195" y="569267"/>
                    <a:pt x="212101" y="533903"/>
                  </a:cubicBezTo>
                  <a:lnTo>
                    <a:pt x="19282" y="533903"/>
                  </a:lnTo>
                  <a:cubicBezTo>
                    <a:pt x="28791" y="594340"/>
                    <a:pt x="75543" y="712046"/>
                    <a:pt x="292662" y="712046"/>
                  </a:cubicBezTo>
                  <a:cubicBezTo>
                    <a:pt x="328584" y="712046"/>
                    <a:pt x="362658" y="708087"/>
                    <a:pt x="394090" y="700169"/>
                  </a:cubicBezTo>
                  <a:lnTo>
                    <a:pt x="398317" y="716796"/>
                  </a:lnTo>
                  <a:cubicBezTo>
                    <a:pt x="365563" y="724978"/>
                    <a:pt x="330169" y="729200"/>
                    <a:pt x="292926" y="729200"/>
                  </a:cubicBezTo>
                  <a:cubicBezTo>
                    <a:pt x="49658" y="729200"/>
                    <a:pt x="7924" y="587213"/>
                    <a:pt x="1057" y="526249"/>
                  </a:cubicBezTo>
                  <a:lnTo>
                    <a:pt x="0" y="516748"/>
                  </a:lnTo>
                  <a:lnTo>
                    <a:pt x="225572" y="516748"/>
                  </a:lnTo>
                  <a:lnTo>
                    <a:pt x="227157" y="523346"/>
                  </a:lnTo>
                  <a:cubicBezTo>
                    <a:pt x="234552" y="555280"/>
                    <a:pt x="258324" y="570851"/>
                    <a:pt x="299529" y="570851"/>
                  </a:cubicBezTo>
                  <a:cubicBezTo>
                    <a:pt x="369525" y="570851"/>
                    <a:pt x="403599" y="505663"/>
                    <a:pt x="419447" y="454992"/>
                  </a:cubicBezTo>
                  <a:cubicBezTo>
                    <a:pt x="381411" y="477425"/>
                    <a:pt x="337301" y="487190"/>
                    <a:pt x="276814" y="487190"/>
                  </a:cubicBezTo>
                  <a:cubicBezTo>
                    <a:pt x="114635" y="487190"/>
                    <a:pt x="41997" y="380832"/>
                    <a:pt x="41997" y="275528"/>
                  </a:cubicBezTo>
                  <a:cubicBezTo>
                    <a:pt x="41997" y="94747"/>
                    <a:pt x="206025" y="0"/>
                    <a:pt x="368205" y="0"/>
                  </a:cubicBezTo>
                  <a:cubicBezTo>
                    <a:pt x="530384" y="0"/>
                    <a:pt x="633132" y="72841"/>
                    <a:pt x="665093" y="204799"/>
                  </a:cubicBezTo>
                  <a:close/>
                  <a:moveTo>
                    <a:pt x="367940" y="141459"/>
                  </a:moveTo>
                  <a:cubicBezTo>
                    <a:pt x="397260" y="141459"/>
                    <a:pt x="419975" y="149377"/>
                    <a:pt x="435559" y="165212"/>
                  </a:cubicBezTo>
                  <a:cubicBezTo>
                    <a:pt x="451936" y="181839"/>
                    <a:pt x="459860" y="206118"/>
                    <a:pt x="459595" y="237524"/>
                  </a:cubicBezTo>
                  <a:cubicBezTo>
                    <a:pt x="458803" y="305351"/>
                    <a:pt x="418390" y="344411"/>
                    <a:pt x="348923" y="344411"/>
                  </a:cubicBezTo>
                  <a:cubicBezTo>
                    <a:pt x="293190" y="344411"/>
                    <a:pt x="258324" y="310630"/>
                    <a:pt x="258324" y="256526"/>
                  </a:cubicBezTo>
                  <a:cubicBezTo>
                    <a:pt x="258324" y="188701"/>
                    <a:pt x="303491" y="141459"/>
                    <a:pt x="368205" y="141459"/>
                  </a:cubicBezTo>
                  <a:close/>
                  <a:moveTo>
                    <a:pt x="423145" y="177616"/>
                  </a:moveTo>
                  <a:cubicBezTo>
                    <a:pt x="410995" y="165212"/>
                    <a:pt x="392241" y="158878"/>
                    <a:pt x="367940" y="158878"/>
                  </a:cubicBezTo>
                  <a:cubicBezTo>
                    <a:pt x="313529" y="158878"/>
                    <a:pt x="275229" y="199257"/>
                    <a:pt x="275229" y="256791"/>
                  </a:cubicBezTo>
                  <a:cubicBezTo>
                    <a:pt x="275229" y="301657"/>
                    <a:pt x="301906" y="327520"/>
                    <a:pt x="348659" y="327520"/>
                  </a:cubicBezTo>
                  <a:cubicBezTo>
                    <a:pt x="408353" y="327520"/>
                    <a:pt x="441634" y="295586"/>
                    <a:pt x="442162" y="237789"/>
                  </a:cubicBezTo>
                  <a:cubicBezTo>
                    <a:pt x="442691" y="211133"/>
                    <a:pt x="436088" y="190812"/>
                    <a:pt x="423145" y="177616"/>
                  </a:cubicBez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3" name="TextBox 36">
              <a:extLst>
                <a:ext uri="{FF2B5EF4-FFF2-40B4-BE49-F238E27FC236}">
                  <a16:creationId xmlns:a16="http://schemas.microsoft.com/office/drawing/2014/main" id="{BC8DAD98-5F8C-9213-856B-497B1D085E80}"/>
                </a:ext>
              </a:extLst>
            </p:cNvPr>
            <p:cNvSpPr txBox="1"/>
            <p:nvPr/>
          </p:nvSpPr>
          <p:spPr>
            <a:xfrm>
              <a:off x="7424016" y="4526677"/>
              <a:ext cx="1169518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4" name="TextBox 37">
              <a:extLst>
                <a:ext uri="{FF2B5EF4-FFF2-40B4-BE49-F238E27FC236}">
                  <a16:creationId xmlns:a16="http://schemas.microsoft.com/office/drawing/2014/main" id="{724A9E90-0B34-F4E0-9252-A3025E60D4BD}"/>
                </a:ext>
              </a:extLst>
            </p:cNvPr>
            <p:cNvSpPr txBox="1"/>
            <p:nvPr/>
          </p:nvSpPr>
          <p:spPr>
            <a:xfrm>
              <a:off x="7389709" y="5171367"/>
              <a:ext cx="1051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7A3C031-813E-6799-EFB0-5D8D33F2A83B}"/>
              </a:ext>
            </a:extLst>
          </p:cNvPr>
          <p:cNvGrpSpPr/>
          <p:nvPr/>
        </p:nvGrpSpPr>
        <p:grpSpPr>
          <a:xfrm>
            <a:off x="418627" y="4473509"/>
            <a:ext cx="2433659" cy="1480482"/>
            <a:chOff x="418627" y="4473509"/>
            <a:chExt cx="2433659" cy="1480482"/>
          </a:xfrm>
        </p:grpSpPr>
        <p:sp>
          <p:nvSpPr>
            <p:cNvPr id="65" name="Forme libre 9">
              <a:extLst>
                <a:ext uri="{FF2B5EF4-FFF2-40B4-BE49-F238E27FC236}">
                  <a16:creationId xmlns:a16="http://schemas.microsoft.com/office/drawing/2014/main" id="{F3C021B7-DABB-22A2-3D6D-82680A32C169}"/>
                </a:ext>
              </a:extLst>
            </p:cNvPr>
            <p:cNvSpPr/>
            <p:nvPr/>
          </p:nvSpPr>
          <p:spPr>
            <a:xfrm>
              <a:off x="418627" y="4473509"/>
              <a:ext cx="2433659" cy="1480482"/>
            </a:xfrm>
            <a:custGeom>
              <a:avLst/>
              <a:gdLst>
                <a:gd name="connsiteX0" fmla="*/ 569476 w 1738802"/>
                <a:gd name="connsiteY0" fmla="*/ 0 h 1057776"/>
                <a:gd name="connsiteX1" fmla="*/ 165085 w 1738802"/>
                <a:gd name="connsiteY1" fmla="*/ 323561 h 1057776"/>
                <a:gd name="connsiteX2" fmla="*/ 0 w 1738802"/>
                <a:gd name="connsiteY2" fmla="*/ 1057776 h 1057776"/>
                <a:gd name="connsiteX3" fmla="*/ 1169327 w 1738802"/>
                <a:gd name="connsiteY3" fmla="*/ 1057776 h 1057776"/>
                <a:gd name="connsiteX4" fmla="*/ 1573718 w 1738802"/>
                <a:gd name="connsiteY4" fmla="*/ 734215 h 1057776"/>
                <a:gd name="connsiteX5" fmla="*/ 1738803 w 1738802"/>
                <a:gd name="connsiteY5" fmla="*/ 0 h 1057776"/>
                <a:gd name="connsiteX6" fmla="*/ 569476 w 1738802"/>
                <a:gd name="connsiteY6" fmla="*/ 0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569476" y="0"/>
                  </a:move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ubicBezTo>
                    <a:pt x="1363202" y="1057776"/>
                    <a:pt x="1531457" y="923442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6" name="Forme libre 17">
              <a:extLst>
                <a:ext uri="{FF2B5EF4-FFF2-40B4-BE49-F238E27FC236}">
                  <a16:creationId xmlns:a16="http://schemas.microsoft.com/office/drawing/2014/main" id="{9615CBB9-577F-C47C-255E-596AC43B64C5}"/>
                </a:ext>
              </a:extLst>
            </p:cNvPr>
            <p:cNvSpPr/>
            <p:nvPr/>
          </p:nvSpPr>
          <p:spPr>
            <a:xfrm>
              <a:off x="789055" y="4723211"/>
              <a:ext cx="933094" cy="981077"/>
            </a:xfrm>
            <a:custGeom>
              <a:avLst/>
              <a:gdLst>
                <a:gd name="connsiteX0" fmla="*/ 66826 w 666677"/>
                <a:gd name="connsiteY0" fmla="*/ 0 h 700961"/>
                <a:gd name="connsiteX1" fmla="*/ 28791 w 666677"/>
                <a:gd name="connsiteY1" fmla="*/ 173129 h 700961"/>
                <a:gd name="connsiteX2" fmla="*/ 361865 w 666677"/>
                <a:gd name="connsiteY2" fmla="*/ 173129 h 700961"/>
                <a:gd name="connsiteX3" fmla="*/ 4490 w 666677"/>
                <a:gd name="connsiteY3" fmla="*/ 689349 h 700961"/>
                <a:gd name="connsiteX4" fmla="*/ 0 w 666677"/>
                <a:gd name="connsiteY4" fmla="*/ 700961 h 700961"/>
                <a:gd name="connsiteX5" fmla="*/ 247495 w 666677"/>
                <a:gd name="connsiteY5" fmla="*/ 700961 h 700961"/>
                <a:gd name="connsiteX6" fmla="*/ 247495 w 666677"/>
                <a:gd name="connsiteY6" fmla="*/ 683807 h 700961"/>
                <a:gd name="connsiteX7" fmla="*/ 25093 w 666677"/>
                <a:gd name="connsiteY7" fmla="*/ 683807 h 700961"/>
                <a:gd name="connsiteX8" fmla="*/ 389864 w 666677"/>
                <a:gd name="connsiteY8" fmla="*/ 171018 h 700961"/>
                <a:gd name="connsiteX9" fmla="*/ 407297 w 666677"/>
                <a:gd name="connsiteY9" fmla="*/ 155975 h 700961"/>
                <a:gd name="connsiteX10" fmla="*/ 49922 w 666677"/>
                <a:gd name="connsiteY10" fmla="*/ 155975 h 700961"/>
                <a:gd name="connsiteX11" fmla="*/ 80297 w 666677"/>
                <a:gd name="connsiteY11" fmla="*/ 17419 h 700961"/>
                <a:gd name="connsiteX12" fmla="*/ 645283 w 666677"/>
                <a:gd name="connsiteY12" fmla="*/ 17419 h 700961"/>
                <a:gd name="connsiteX13" fmla="*/ 616491 w 666677"/>
                <a:gd name="connsiteY13" fmla="*/ 146210 h 700961"/>
                <a:gd name="connsiteX14" fmla="*/ 576607 w 666677"/>
                <a:gd name="connsiteY14" fmla="*/ 187645 h 700961"/>
                <a:gd name="connsiteX15" fmla="*/ 589285 w 666677"/>
                <a:gd name="connsiteY15" fmla="*/ 199256 h 700961"/>
                <a:gd name="connsiteX16" fmla="*/ 630227 w 666677"/>
                <a:gd name="connsiteY16" fmla="*/ 156766 h 700961"/>
                <a:gd name="connsiteX17" fmla="*/ 632076 w 666677"/>
                <a:gd name="connsiteY17" fmla="*/ 154919 h 700961"/>
                <a:gd name="connsiteX18" fmla="*/ 666678 w 666677"/>
                <a:gd name="connsiteY18" fmla="*/ 264 h 700961"/>
                <a:gd name="connsiteX19" fmla="*/ 66298 w 666677"/>
                <a:gd name="connsiteY19" fmla="*/ 264 h 70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66677" h="700961">
                  <a:moveTo>
                    <a:pt x="66826" y="0"/>
                  </a:moveTo>
                  <a:lnTo>
                    <a:pt x="28791" y="173129"/>
                  </a:lnTo>
                  <a:lnTo>
                    <a:pt x="361865" y="173129"/>
                  </a:lnTo>
                  <a:cubicBezTo>
                    <a:pt x="237457" y="287141"/>
                    <a:pt x="79241" y="494843"/>
                    <a:pt x="4490" y="689349"/>
                  </a:cubicBezTo>
                  <a:lnTo>
                    <a:pt x="0" y="700961"/>
                  </a:lnTo>
                  <a:lnTo>
                    <a:pt x="247495" y="700961"/>
                  </a:lnTo>
                  <a:lnTo>
                    <a:pt x="247495" y="683807"/>
                  </a:lnTo>
                  <a:lnTo>
                    <a:pt x="25093" y="683807"/>
                  </a:lnTo>
                  <a:cubicBezTo>
                    <a:pt x="104069" y="486397"/>
                    <a:pt x="267305" y="277376"/>
                    <a:pt x="389864" y="171018"/>
                  </a:cubicBezTo>
                  <a:lnTo>
                    <a:pt x="407297" y="155975"/>
                  </a:lnTo>
                  <a:lnTo>
                    <a:pt x="49922" y="155975"/>
                  </a:lnTo>
                  <a:lnTo>
                    <a:pt x="80297" y="17419"/>
                  </a:lnTo>
                  <a:lnTo>
                    <a:pt x="645283" y="17419"/>
                  </a:lnTo>
                  <a:lnTo>
                    <a:pt x="616491" y="146210"/>
                  </a:lnTo>
                  <a:cubicBezTo>
                    <a:pt x="604341" y="158350"/>
                    <a:pt x="591399" y="171810"/>
                    <a:pt x="576607" y="187645"/>
                  </a:cubicBezTo>
                  <a:lnTo>
                    <a:pt x="589285" y="199256"/>
                  </a:lnTo>
                  <a:cubicBezTo>
                    <a:pt x="604341" y="182894"/>
                    <a:pt x="617813" y="168906"/>
                    <a:pt x="630227" y="156766"/>
                  </a:cubicBezTo>
                  <a:lnTo>
                    <a:pt x="632076" y="154919"/>
                  </a:lnTo>
                  <a:lnTo>
                    <a:pt x="666678" y="264"/>
                  </a:lnTo>
                  <a:lnTo>
                    <a:pt x="66298" y="264"/>
                  </a:lnTo>
                  <a:close/>
                </a:path>
              </a:pathLst>
            </a:custGeom>
            <a:solidFill>
              <a:schemeClr val="accent6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8" name="TextBox 36">
              <a:extLst>
                <a:ext uri="{FF2B5EF4-FFF2-40B4-BE49-F238E27FC236}">
                  <a16:creationId xmlns:a16="http://schemas.microsoft.com/office/drawing/2014/main" id="{4F68C0DC-006D-655A-4370-840A1CB07ED0}"/>
                </a:ext>
              </a:extLst>
            </p:cNvPr>
            <p:cNvSpPr txBox="1"/>
            <p:nvPr/>
          </p:nvSpPr>
          <p:spPr>
            <a:xfrm>
              <a:off x="1600486" y="4526677"/>
              <a:ext cx="1169518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9" name="TextBox 37">
              <a:extLst>
                <a:ext uri="{FF2B5EF4-FFF2-40B4-BE49-F238E27FC236}">
                  <a16:creationId xmlns:a16="http://schemas.microsoft.com/office/drawing/2014/main" id="{425F707C-9728-114B-3BAC-A00BD6AB7959}"/>
                </a:ext>
              </a:extLst>
            </p:cNvPr>
            <p:cNvSpPr txBox="1"/>
            <p:nvPr/>
          </p:nvSpPr>
          <p:spPr>
            <a:xfrm>
              <a:off x="1516621" y="5171367"/>
              <a:ext cx="1051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DF67FDA-C74C-B6BA-77B7-94E69C1CFDE6}"/>
              </a:ext>
            </a:extLst>
          </p:cNvPr>
          <p:cNvGrpSpPr/>
          <p:nvPr/>
        </p:nvGrpSpPr>
        <p:grpSpPr>
          <a:xfrm>
            <a:off x="6291715" y="2806525"/>
            <a:ext cx="2433659" cy="1480482"/>
            <a:chOff x="6291715" y="2806525"/>
            <a:chExt cx="2433659" cy="1480482"/>
          </a:xfrm>
        </p:grpSpPr>
        <p:sp>
          <p:nvSpPr>
            <p:cNvPr id="70" name="Forme libre 8">
              <a:extLst>
                <a:ext uri="{FF2B5EF4-FFF2-40B4-BE49-F238E27FC236}">
                  <a16:creationId xmlns:a16="http://schemas.microsoft.com/office/drawing/2014/main" id="{E8398596-89AF-850C-3F99-164FFABC4556}"/>
                </a:ext>
              </a:extLst>
            </p:cNvPr>
            <p:cNvSpPr/>
            <p:nvPr/>
          </p:nvSpPr>
          <p:spPr>
            <a:xfrm>
              <a:off x="6291715" y="2806525"/>
              <a:ext cx="2433659" cy="1480482"/>
            </a:xfrm>
            <a:custGeom>
              <a:avLst/>
              <a:gdLst>
                <a:gd name="connsiteX0" fmla="*/ 569476 w 1738802"/>
                <a:gd name="connsiteY0" fmla="*/ 0 h 1057776"/>
                <a:gd name="connsiteX1" fmla="*/ 165085 w 1738802"/>
                <a:gd name="connsiteY1" fmla="*/ 323561 h 1057776"/>
                <a:gd name="connsiteX2" fmla="*/ 0 w 1738802"/>
                <a:gd name="connsiteY2" fmla="*/ 1057776 h 1057776"/>
                <a:gd name="connsiteX3" fmla="*/ 1169327 w 1738802"/>
                <a:gd name="connsiteY3" fmla="*/ 1057776 h 1057776"/>
                <a:gd name="connsiteX4" fmla="*/ 1573718 w 1738802"/>
                <a:gd name="connsiteY4" fmla="*/ 734215 h 1057776"/>
                <a:gd name="connsiteX5" fmla="*/ 1738803 w 1738802"/>
                <a:gd name="connsiteY5" fmla="*/ 0 h 1057776"/>
                <a:gd name="connsiteX6" fmla="*/ 569476 w 1738802"/>
                <a:gd name="connsiteY6" fmla="*/ 0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569476" y="0"/>
                  </a:move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ubicBezTo>
                    <a:pt x="1363202" y="1057776"/>
                    <a:pt x="1531457" y="923442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71" name="Forme libre 16">
              <a:extLst>
                <a:ext uri="{FF2B5EF4-FFF2-40B4-BE49-F238E27FC236}">
                  <a16:creationId xmlns:a16="http://schemas.microsoft.com/office/drawing/2014/main" id="{132C2C04-4B80-DDC2-BEF8-CD3D9532E50B}"/>
                </a:ext>
              </a:extLst>
            </p:cNvPr>
            <p:cNvSpPr/>
            <p:nvPr/>
          </p:nvSpPr>
          <p:spPr>
            <a:xfrm>
              <a:off x="6662142" y="3035726"/>
              <a:ext cx="935312" cy="1022080"/>
            </a:xfrm>
            <a:custGeom>
              <a:avLst/>
              <a:gdLst>
                <a:gd name="connsiteX0" fmla="*/ 325415 w 668262"/>
                <a:gd name="connsiteY0" fmla="*/ 373969 h 730256"/>
                <a:gd name="connsiteX1" fmla="*/ 214214 w 668262"/>
                <a:gd name="connsiteY1" fmla="*/ 489564 h 730256"/>
                <a:gd name="connsiteX2" fmla="*/ 307189 w 668262"/>
                <a:gd name="connsiteY2" fmla="*/ 590644 h 730256"/>
                <a:gd name="connsiteX3" fmla="*/ 421296 w 668262"/>
                <a:gd name="connsiteY3" fmla="*/ 467659 h 730256"/>
                <a:gd name="connsiteX4" fmla="*/ 325151 w 668262"/>
                <a:gd name="connsiteY4" fmla="*/ 373969 h 730256"/>
                <a:gd name="connsiteX5" fmla="*/ 307189 w 668262"/>
                <a:gd name="connsiteY5" fmla="*/ 573753 h 730256"/>
                <a:gd name="connsiteX6" fmla="*/ 231382 w 668262"/>
                <a:gd name="connsiteY6" fmla="*/ 489828 h 730256"/>
                <a:gd name="connsiteX7" fmla="*/ 325151 w 668262"/>
                <a:gd name="connsiteY7" fmla="*/ 391387 h 730256"/>
                <a:gd name="connsiteX8" fmla="*/ 404127 w 668262"/>
                <a:gd name="connsiteY8" fmla="*/ 467924 h 730256"/>
                <a:gd name="connsiteX9" fmla="*/ 307189 w 668262"/>
                <a:gd name="connsiteY9" fmla="*/ 573753 h 730256"/>
                <a:gd name="connsiteX10" fmla="*/ 420239 w 668262"/>
                <a:gd name="connsiteY10" fmla="*/ 232774 h 730256"/>
                <a:gd name="connsiteX11" fmla="*/ 518233 w 668262"/>
                <a:gd name="connsiteY11" fmla="*/ 250193 h 730256"/>
                <a:gd name="connsiteX12" fmla="*/ 511894 w 668262"/>
                <a:gd name="connsiteY12" fmla="*/ 266291 h 730256"/>
                <a:gd name="connsiteX13" fmla="*/ 420239 w 668262"/>
                <a:gd name="connsiteY13" fmla="*/ 249929 h 730256"/>
                <a:gd name="connsiteX14" fmla="*/ 253306 w 668262"/>
                <a:gd name="connsiteY14" fmla="*/ 300337 h 730256"/>
                <a:gd name="connsiteX15" fmla="*/ 234816 w 668262"/>
                <a:gd name="connsiteY15" fmla="*/ 314060 h 730256"/>
                <a:gd name="connsiteX16" fmla="*/ 239571 w 668262"/>
                <a:gd name="connsiteY16" fmla="*/ 291627 h 730256"/>
                <a:gd name="connsiteX17" fmla="*/ 378242 w 668262"/>
                <a:gd name="connsiteY17" fmla="*/ 144890 h 730256"/>
                <a:gd name="connsiteX18" fmla="*/ 459331 w 668262"/>
                <a:gd name="connsiteY18" fmla="*/ 194770 h 730256"/>
                <a:gd name="connsiteX19" fmla="*/ 649509 w 668262"/>
                <a:gd name="connsiteY19" fmla="*/ 194770 h 730256"/>
                <a:gd name="connsiteX20" fmla="*/ 382732 w 668262"/>
                <a:gd name="connsiteY20" fmla="*/ 17154 h 730256"/>
                <a:gd name="connsiteX21" fmla="*/ 17169 w 668262"/>
                <a:gd name="connsiteY21" fmla="*/ 435726 h 730256"/>
                <a:gd name="connsiteX22" fmla="*/ 301906 w 668262"/>
                <a:gd name="connsiteY22" fmla="*/ 713101 h 730256"/>
                <a:gd name="connsiteX23" fmla="*/ 412051 w 668262"/>
                <a:gd name="connsiteY23" fmla="*/ 699905 h 730256"/>
                <a:gd name="connsiteX24" fmla="*/ 416277 w 668262"/>
                <a:gd name="connsiteY24" fmla="*/ 716532 h 730256"/>
                <a:gd name="connsiteX25" fmla="*/ 301906 w 668262"/>
                <a:gd name="connsiteY25" fmla="*/ 730256 h 730256"/>
                <a:gd name="connsiteX26" fmla="*/ 0 w 668262"/>
                <a:gd name="connsiteY26" fmla="*/ 435726 h 730256"/>
                <a:gd name="connsiteX27" fmla="*/ 86372 w 668262"/>
                <a:gd name="connsiteY27" fmla="*/ 146210 h 730256"/>
                <a:gd name="connsiteX28" fmla="*/ 382996 w 668262"/>
                <a:gd name="connsiteY28" fmla="*/ 0 h 730256"/>
                <a:gd name="connsiteX29" fmla="*/ 667734 w 668262"/>
                <a:gd name="connsiteY29" fmla="*/ 202687 h 730256"/>
                <a:gd name="connsiteX30" fmla="*/ 668262 w 668262"/>
                <a:gd name="connsiteY30" fmla="*/ 211925 h 730256"/>
                <a:gd name="connsiteX31" fmla="*/ 446125 w 668262"/>
                <a:gd name="connsiteY31" fmla="*/ 211925 h 730256"/>
                <a:gd name="connsiteX32" fmla="*/ 444804 w 668262"/>
                <a:gd name="connsiteY32" fmla="*/ 205063 h 730256"/>
                <a:gd name="connsiteX33" fmla="*/ 378770 w 668262"/>
                <a:gd name="connsiteY33" fmla="*/ 162045 h 730256"/>
                <a:gd name="connsiteX34" fmla="*/ 262286 w 668262"/>
                <a:gd name="connsiteY34" fmla="*/ 273417 h 730256"/>
                <a:gd name="connsiteX35" fmla="*/ 420767 w 668262"/>
                <a:gd name="connsiteY35" fmla="*/ 232774 h 73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68262" h="730256">
                  <a:moveTo>
                    <a:pt x="325415" y="373969"/>
                  </a:moveTo>
                  <a:cubicBezTo>
                    <a:pt x="258852" y="373969"/>
                    <a:pt x="214214" y="420418"/>
                    <a:pt x="214214" y="489564"/>
                  </a:cubicBezTo>
                  <a:cubicBezTo>
                    <a:pt x="214214" y="551057"/>
                    <a:pt x="250664" y="590644"/>
                    <a:pt x="307189" y="590644"/>
                  </a:cubicBezTo>
                  <a:cubicBezTo>
                    <a:pt x="391448" y="590644"/>
                    <a:pt x="421296" y="527040"/>
                    <a:pt x="421296" y="467659"/>
                  </a:cubicBezTo>
                  <a:cubicBezTo>
                    <a:pt x="421296" y="408278"/>
                    <a:pt x="386166" y="373969"/>
                    <a:pt x="325151" y="373969"/>
                  </a:cubicBezTo>
                  <a:close/>
                  <a:moveTo>
                    <a:pt x="307189" y="573753"/>
                  </a:moveTo>
                  <a:cubicBezTo>
                    <a:pt x="236929" y="573753"/>
                    <a:pt x="231382" y="509358"/>
                    <a:pt x="231382" y="489828"/>
                  </a:cubicBezTo>
                  <a:cubicBezTo>
                    <a:pt x="231382" y="429920"/>
                    <a:pt x="268361" y="391387"/>
                    <a:pt x="325151" y="391387"/>
                  </a:cubicBezTo>
                  <a:cubicBezTo>
                    <a:pt x="390392" y="391387"/>
                    <a:pt x="404127" y="433086"/>
                    <a:pt x="404127" y="467924"/>
                  </a:cubicBezTo>
                  <a:cubicBezTo>
                    <a:pt x="404127" y="499857"/>
                    <a:pt x="394618" y="573753"/>
                    <a:pt x="307189" y="573753"/>
                  </a:cubicBezTo>
                  <a:close/>
                  <a:moveTo>
                    <a:pt x="420239" y="232774"/>
                  </a:moveTo>
                  <a:cubicBezTo>
                    <a:pt x="455369" y="232774"/>
                    <a:pt x="488122" y="238580"/>
                    <a:pt x="518233" y="250193"/>
                  </a:cubicBezTo>
                  <a:lnTo>
                    <a:pt x="511894" y="266291"/>
                  </a:lnTo>
                  <a:cubicBezTo>
                    <a:pt x="483896" y="255471"/>
                    <a:pt x="452992" y="249929"/>
                    <a:pt x="420239" y="249929"/>
                  </a:cubicBezTo>
                  <a:cubicBezTo>
                    <a:pt x="331490" y="249929"/>
                    <a:pt x="284209" y="276848"/>
                    <a:pt x="253306" y="300337"/>
                  </a:cubicBezTo>
                  <a:lnTo>
                    <a:pt x="234816" y="314060"/>
                  </a:lnTo>
                  <a:lnTo>
                    <a:pt x="239571" y="291627"/>
                  </a:lnTo>
                  <a:cubicBezTo>
                    <a:pt x="259645" y="198465"/>
                    <a:pt x="310095" y="144890"/>
                    <a:pt x="378242" y="144890"/>
                  </a:cubicBezTo>
                  <a:cubicBezTo>
                    <a:pt x="422881" y="144890"/>
                    <a:pt x="449558" y="161252"/>
                    <a:pt x="459331" y="194770"/>
                  </a:cubicBezTo>
                  <a:lnTo>
                    <a:pt x="649509" y="194770"/>
                  </a:lnTo>
                  <a:cubicBezTo>
                    <a:pt x="643434" y="143043"/>
                    <a:pt x="605926" y="17154"/>
                    <a:pt x="382732" y="17154"/>
                  </a:cubicBezTo>
                  <a:cubicBezTo>
                    <a:pt x="246966" y="17154"/>
                    <a:pt x="17169" y="105302"/>
                    <a:pt x="17169" y="435726"/>
                  </a:cubicBezTo>
                  <a:cubicBezTo>
                    <a:pt x="17169" y="617300"/>
                    <a:pt x="115691" y="713101"/>
                    <a:pt x="301906" y="713101"/>
                  </a:cubicBezTo>
                  <a:cubicBezTo>
                    <a:pt x="339942" y="713101"/>
                    <a:pt x="376921" y="708615"/>
                    <a:pt x="412051" y="699905"/>
                  </a:cubicBezTo>
                  <a:lnTo>
                    <a:pt x="416277" y="716532"/>
                  </a:lnTo>
                  <a:cubicBezTo>
                    <a:pt x="379826" y="725505"/>
                    <a:pt x="341263" y="730256"/>
                    <a:pt x="301906" y="730256"/>
                  </a:cubicBezTo>
                  <a:cubicBezTo>
                    <a:pt x="107239" y="730256"/>
                    <a:pt x="0" y="625745"/>
                    <a:pt x="0" y="435726"/>
                  </a:cubicBezTo>
                  <a:cubicBezTo>
                    <a:pt x="0" y="328576"/>
                    <a:pt x="31432" y="223009"/>
                    <a:pt x="86372" y="146210"/>
                  </a:cubicBezTo>
                  <a:cubicBezTo>
                    <a:pt x="154783" y="50672"/>
                    <a:pt x="257268" y="0"/>
                    <a:pt x="382996" y="0"/>
                  </a:cubicBezTo>
                  <a:cubicBezTo>
                    <a:pt x="635774" y="0"/>
                    <a:pt x="664829" y="155183"/>
                    <a:pt x="667734" y="202687"/>
                  </a:cubicBezTo>
                  <a:lnTo>
                    <a:pt x="668262" y="211925"/>
                  </a:lnTo>
                  <a:lnTo>
                    <a:pt x="446125" y="211925"/>
                  </a:lnTo>
                  <a:lnTo>
                    <a:pt x="444804" y="205063"/>
                  </a:lnTo>
                  <a:cubicBezTo>
                    <a:pt x="440578" y="185005"/>
                    <a:pt x="429220" y="162045"/>
                    <a:pt x="378770" y="162045"/>
                  </a:cubicBezTo>
                  <a:cubicBezTo>
                    <a:pt x="324622" y="162045"/>
                    <a:pt x="282889" y="202160"/>
                    <a:pt x="262286" y="273417"/>
                  </a:cubicBezTo>
                  <a:cubicBezTo>
                    <a:pt x="306925" y="245442"/>
                    <a:pt x="356583" y="232774"/>
                    <a:pt x="420767" y="232774"/>
                  </a:cubicBezTo>
                  <a:close/>
                </a:path>
              </a:pathLst>
            </a:custGeom>
            <a:solidFill>
              <a:srgbClr val="D0BA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73" name="TextBox 36">
              <a:extLst>
                <a:ext uri="{FF2B5EF4-FFF2-40B4-BE49-F238E27FC236}">
                  <a16:creationId xmlns:a16="http://schemas.microsoft.com/office/drawing/2014/main" id="{2DD94BB6-DB65-9430-9FCA-BA896C435B17}"/>
                </a:ext>
              </a:extLst>
            </p:cNvPr>
            <p:cNvSpPr txBox="1"/>
            <p:nvPr/>
          </p:nvSpPr>
          <p:spPr>
            <a:xfrm>
              <a:off x="7439000" y="2859693"/>
              <a:ext cx="1169518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4" name="TextBox 37">
              <a:extLst>
                <a:ext uri="{FF2B5EF4-FFF2-40B4-BE49-F238E27FC236}">
                  <a16:creationId xmlns:a16="http://schemas.microsoft.com/office/drawing/2014/main" id="{AEC4A887-23B9-DA81-5D73-0064C4F7F5FB}"/>
                </a:ext>
              </a:extLst>
            </p:cNvPr>
            <p:cNvSpPr txBox="1"/>
            <p:nvPr/>
          </p:nvSpPr>
          <p:spPr>
            <a:xfrm>
              <a:off x="7389709" y="3504383"/>
              <a:ext cx="1051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9609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10523</TotalTime>
  <Words>414</Words>
  <Application>Microsoft Office PowerPoint</Application>
  <PresentationFormat>On-screen Show (4:3)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Number Outline List – Slide Template</vt:lpstr>
      <vt:lpstr>Number Outline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 Outline List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2025-09-08T15:26:31Z</dcterms:modified>
  <cp:category>Graphics &amp; Metaphors</cp:category>
</cp:coreProperties>
</file>