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06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46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Six-Point Target Focus – Slide Template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9BD5426-14F5-4A8E-5559-3CB7EF391922}"/>
              </a:ext>
            </a:extLst>
          </p:cNvPr>
          <p:cNvGrpSpPr/>
          <p:nvPr/>
        </p:nvGrpSpPr>
        <p:grpSpPr>
          <a:xfrm>
            <a:off x="3347367" y="2442225"/>
            <a:ext cx="2449266" cy="1973550"/>
            <a:chOff x="4569459" y="2199139"/>
            <a:chExt cx="3053082" cy="2460088"/>
          </a:xfrm>
        </p:grpSpPr>
        <p:sp>
          <p:nvSpPr>
            <p:cNvPr id="3" name="Forme libre 3">
              <a:extLst>
                <a:ext uri="{FF2B5EF4-FFF2-40B4-BE49-F238E27FC236}">
                  <a16:creationId xmlns:a16="http://schemas.microsoft.com/office/drawing/2014/main" id="{36548738-04FE-EDD5-36E4-08C21C4A951A}"/>
                </a:ext>
              </a:extLst>
            </p:cNvPr>
            <p:cNvSpPr/>
            <p:nvPr/>
          </p:nvSpPr>
          <p:spPr>
            <a:xfrm>
              <a:off x="4970621" y="2311629"/>
              <a:ext cx="2243206" cy="2241344"/>
            </a:xfrm>
            <a:custGeom>
              <a:avLst/>
              <a:gdLst>
                <a:gd name="connsiteX0" fmla="*/ 1255436 w 2510870"/>
                <a:gd name="connsiteY0" fmla="*/ 2508786 h 2508786"/>
                <a:gd name="connsiteX1" fmla="*/ 0 w 2510870"/>
                <a:gd name="connsiteY1" fmla="*/ 1254394 h 2508786"/>
                <a:gd name="connsiteX2" fmla="*/ 1255436 w 2510870"/>
                <a:gd name="connsiteY2" fmla="*/ 0 h 2508786"/>
                <a:gd name="connsiteX3" fmla="*/ 2510871 w 2510870"/>
                <a:gd name="connsiteY3" fmla="*/ 1254394 h 2508786"/>
                <a:gd name="connsiteX4" fmla="*/ 1255436 w 2510870"/>
                <a:gd name="connsiteY4" fmla="*/ 2508786 h 2508786"/>
                <a:gd name="connsiteX5" fmla="*/ 1255436 w 2510870"/>
                <a:gd name="connsiteY5" fmla="*/ 255471 h 2508786"/>
                <a:gd name="connsiteX6" fmla="*/ 255683 w 2510870"/>
                <a:gd name="connsiteY6" fmla="*/ 1254394 h 2508786"/>
                <a:gd name="connsiteX7" fmla="*/ 1255436 w 2510870"/>
                <a:gd name="connsiteY7" fmla="*/ 2253316 h 2508786"/>
                <a:gd name="connsiteX8" fmla="*/ 2255187 w 2510870"/>
                <a:gd name="connsiteY8" fmla="*/ 1254394 h 2508786"/>
                <a:gd name="connsiteX9" fmla="*/ 1255436 w 2510870"/>
                <a:gd name="connsiteY9" fmla="*/ 255471 h 250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0870" h="2508786">
                  <a:moveTo>
                    <a:pt x="1255436" y="2508786"/>
                  </a:moveTo>
                  <a:cubicBezTo>
                    <a:pt x="563136" y="2508786"/>
                    <a:pt x="0" y="1946117"/>
                    <a:pt x="0" y="1254394"/>
                  </a:cubicBezTo>
                  <a:cubicBezTo>
                    <a:pt x="0" y="562669"/>
                    <a:pt x="563136" y="0"/>
                    <a:pt x="1255436" y="0"/>
                  </a:cubicBezTo>
                  <a:cubicBezTo>
                    <a:pt x="1947734" y="0"/>
                    <a:pt x="2510871" y="562669"/>
                    <a:pt x="2510871" y="1254394"/>
                  </a:cubicBezTo>
                  <a:cubicBezTo>
                    <a:pt x="2510871" y="1946117"/>
                    <a:pt x="1947734" y="2508786"/>
                    <a:pt x="1255436" y="2508786"/>
                  </a:cubicBezTo>
                  <a:close/>
                  <a:moveTo>
                    <a:pt x="1255436" y="255471"/>
                  </a:moveTo>
                  <a:cubicBezTo>
                    <a:pt x="704184" y="255471"/>
                    <a:pt x="255683" y="703601"/>
                    <a:pt x="255683" y="1254394"/>
                  </a:cubicBezTo>
                  <a:cubicBezTo>
                    <a:pt x="255683" y="1805187"/>
                    <a:pt x="704184" y="2253316"/>
                    <a:pt x="1255436" y="2253316"/>
                  </a:cubicBezTo>
                  <a:cubicBezTo>
                    <a:pt x="1806686" y="2253316"/>
                    <a:pt x="2255187" y="1805187"/>
                    <a:pt x="2255187" y="1254394"/>
                  </a:cubicBezTo>
                  <a:cubicBezTo>
                    <a:pt x="2255187" y="703601"/>
                    <a:pt x="1806686" y="255471"/>
                    <a:pt x="1255436" y="25547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4" name="Forme libre 4">
              <a:extLst>
                <a:ext uri="{FF2B5EF4-FFF2-40B4-BE49-F238E27FC236}">
                  <a16:creationId xmlns:a16="http://schemas.microsoft.com/office/drawing/2014/main" id="{E314937B-E6DE-5C64-C7BC-EBC112529818}"/>
                </a:ext>
              </a:extLst>
            </p:cNvPr>
            <p:cNvSpPr/>
            <p:nvPr/>
          </p:nvSpPr>
          <p:spPr>
            <a:xfrm>
              <a:off x="5396090" y="2736745"/>
              <a:ext cx="1392270" cy="1391113"/>
            </a:xfrm>
            <a:custGeom>
              <a:avLst/>
              <a:gdLst>
                <a:gd name="connsiteX0" fmla="*/ 779199 w 1558398"/>
                <a:gd name="connsiteY0" fmla="*/ 1557105 h 1557104"/>
                <a:gd name="connsiteX1" fmla="*/ 0 w 1558398"/>
                <a:gd name="connsiteY1" fmla="*/ 778552 h 1557104"/>
                <a:gd name="connsiteX2" fmla="*/ 779199 w 1558398"/>
                <a:gd name="connsiteY2" fmla="*/ 0 h 1557104"/>
                <a:gd name="connsiteX3" fmla="*/ 1558398 w 1558398"/>
                <a:gd name="connsiteY3" fmla="*/ 778552 h 1557104"/>
                <a:gd name="connsiteX4" fmla="*/ 779199 w 1558398"/>
                <a:gd name="connsiteY4" fmla="*/ 1557105 h 1557104"/>
                <a:gd name="connsiteX5" fmla="*/ 779199 w 1558398"/>
                <a:gd name="connsiteY5" fmla="*/ 255471 h 1557104"/>
                <a:gd name="connsiteX6" fmla="*/ 255683 w 1558398"/>
                <a:gd name="connsiteY6" fmla="*/ 778552 h 1557104"/>
                <a:gd name="connsiteX7" fmla="*/ 779199 w 1558398"/>
                <a:gd name="connsiteY7" fmla="*/ 1301634 h 1557104"/>
                <a:gd name="connsiteX8" fmla="*/ 1302715 w 1558398"/>
                <a:gd name="connsiteY8" fmla="*/ 778552 h 1557104"/>
                <a:gd name="connsiteX9" fmla="*/ 779199 w 1558398"/>
                <a:gd name="connsiteY9" fmla="*/ 255471 h 155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8398" h="1557104">
                  <a:moveTo>
                    <a:pt x="779199" y="1557105"/>
                  </a:moveTo>
                  <a:cubicBezTo>
                    <a:pt x="349715" y="1557105"/>
                    <a:pt x="0" y="1207943"/>
                    <a:pt x="0" y="778552"/>
                  </a:cubicBezTo>
                  <a:cubicBezTo>
                    <a:pt x="0" y="349160"/>
                    <a:pt x="349451" y="0"/>
                    <a:pt x="779199" y="0"/>
                  </a:cubicBezTo>
                  <a:cubicBezTo>
                    <a:pt x="1208947" y="0"/>
                    <a:pt x="1558398" y="349160"/>
                    <a:pt x="1558398" y="778552"/>
                  </a:cubicBezTo>
                  <a:cubicBezTo>
                    <a:pt x="1558398" y="1207943"/>
                    <a:pt x="1208947" y="1557105"/>
                    <a:pt x="779199" y="1557105"/>
                  </a:cubicBezTo>
                  <a:close/>
                  <a:moveTo>
                    <a:pt x="779199" y="255471"/>
                  </a:moveTo>
                  <a:cubicBezTo>
                    <a:pt x="490499" y="255471"/>
                    <a:pt x="255683" y="490092"/>
                    <a:pt x="255683" y="778552"/>
                  </a:cubicBezTo>
                  <a:cubicBezTo>
                    <a:pt x="255683" y="1067013"/>
                    <a:pt x="490499" y="1301634"/>
                    <a:pt x="779199" y="1301634"/>
                  </a:cubicBezTo>
                  <a:cubicBezTo>
                    <a:pt x="1067899" y="1301634"/>
                    <a:pt x="1302715" y="1067013"/>
                    <a:pt x="1302715" y="778552"/>
                  </a:cubicBezTo>
                  <a:cubicBezTo>
                    <a:pt x="1302715" y="490092"/>
                    <a:pt x="1067899" y="255471"/>
                    <a:pt x="779199" y="255471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97E2AEE5-2634-92ED-37CA-1AB7AFBFA925}"/>
                </a:ext>
              </a:extLst>
            </p:cNvPr>
            <p:cNvSpPr/>
            <p:nvPr/>
          </p:nvSpPr>
          <p:spPr>
            <a:xfrm>
              <a:off x="5833593" y="3173884"/>
              <a:ext cx="517263" cy="516834"/>
            </a:xfrm>
            <a:custGeom>
              <a:avLst/>
              <a:gdLst>
                <a:gd name="connsiteX0" fmla="*/ 578985 w 578984"/>
                <a:gd name="connsiteY0" fmla="*/ 289253 h 578504"/>
                <a:gd name="connsiteX1" fmla="*/ 289493 w 578984"/>
                <a:gd name="connsiteY1" fmla="*/ 578505 h 578504"/>
                <a:gd name="connsiteX2" fmla="*/ 1 w 578984"/>
                <a:gd name="connsiteY2" fmla="*/ 289253 h 578504"/>
                <a:gd name="connsiteX3" fmla="*/ 289493 w 578984"/>
                <a:gd name="connsiteY3" fmla="*/ 0 h 578504"/>
                <a:gd name="connsiteX4" fmla="*/ 578985 w 578984"/>
                <a:gd name="connsiteY4" fmla="*/ 289253 h 57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984" h="578504">
                  <a:moveTo>
                    <a:pt x="578985" y="289253"/>
                  </a:moveTo>
                  <a:cubicBezTo>
                    <a:pt x="578985" y="449002"/>
                    <a:pt x="449375" y="578505"/>
                    <a:pt x="289493" y="578505"/>
                  </a:cubicBezTo>
                  <a:cubicBezTo>
                    <a:pt x="129610" y="578505"/>
                    <a:pt x="1" y="449002"/>
                    <a:pt x="1" y="289253"/>
                  </a:cubicBezTo>
                  <a:cubicBezTo>
                    <a:pt x="1" y="129503"/>
                    <a:pt x="129610" y="0"/>
                    <a:pt x="289493" y="0"/>
                  </a:cubicBezTo>
                  <a:cubicBezTo>
                    <a:pt x="449375" y="0"/>
                    <a:pt x="578985" y="129503"/>
                    <a:pt x="578985" y="28925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6" name="Forme libre 6">
              <a:extLst>
                <a:ext uri="{FF2B5EF4-FFF2-40B4-BE49-F238E27FC236}">
                  <a16:creationId xmlns:a16="http://schemas.microsoft.com/office/drawing/2014/main" id="{7CE14D34-84E9-4F97-9439-3A25B838DEE2}"/>
                </a:ext>
              </a:extLst>
            </p:cNvPr>
            <p:cNvSpPr/>
            <p:nvPr/>
          </p:nvSpPr>
          <p:spPr>
            <a:xfrm>
              <a:off x="6227676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93DA2327-22AD-A577-11B8-A64BFADCFBBA}"/>
                </a:ext>
              </a:extLst>
            </p:cNvPr>
            <p:cNvSpPr/>
            <p:nvPr/>
          </p:nvSpPr>
          <p:spPr>
            <a:xfrm>
              <a:off x="7439423" y="3298612"/>
              <a:ext cx="183118" cy="267377"/>
            </a:xfrm>
            <a:custGeom>
              <a:avLst/>
              <a:gdLst>
                <a:gd name="connsiteX0" fmla="*/ 0 w 204968"/>
                <a:gd name="connsiteY0" fmla="*/ 149642 h 299281"/>
                <a:gd name="connsiteX1" fmla="*/ 81882 w 204968"/>
                <a:gd name="connsiteY1" fmla="*/ 299282 h 299281"/>
                <a:gd name="connsiteX2" fmla="*/ 204968 w 204968"/>
                <a:gd name="connsiteY2" fmla="*/ 299282 h 299281"/>
                <a:gd name="connsiteX3" fmla="*/ 122823 w 204968"/>
                <a:gd name="connsiteY3" fmla="*/ 149642 h 299281"/>
                <a:gd name="connsiteX4" fmla="*/ 204968 w 204968"/>
                <a:gd name="connsiteY4" fmla="*/ 0 h 299281"/>
                <a:gd name="connsiteX5" fmla="*/ 81882 w 204968"/>
                <a:gd name="connsiteY5" fmla="*/ 0 h 299281"/>
                <a:gd name="connsiteX6" fmla="*/ 0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0" y="149642"/>
                  </a:moveTo>
                  <a:lnTo>
                    <a:pt x="81882" y="299282"/>
                  </a:lnTo>
                  <a:lnTo>
                    <a:pt x="204968" y="299282"/>
                  </a:lnTo>
                  <a:lnTo>
                    <a:pt x="122823" y="149642"/>
                  </a:lnTo>
                  <a:lnTo>
                    <a:pt x="204968" y="0"/>
                  </a:lnTo>
                  <a:lnTo>
                    <a:pt x="81882" y="0"/>
                  </a:lnTo>
                  <a:lnTo>
                    <a:pt x="0" y="149642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8" name="Forme libre 8">
              <a:extLst>
                <a:ext uri="{FF2B5EF4-FFF2-40B4-BE49-F238E27FC236}">
                  <a16:creationId xmlns:a16="http://schemas.microsoft.com/office/drawing/2014/main" id="{FF5FB80C-EDDA-9F20-FF0C-6D7DCE02CD06}"/>
                </a:ext>
              </a:extLst>
            </p:cNvPr>
            <p:cNvSpPr/>
            <p:nvPr/>
          </p:nvSpPr>
          <p:spPr>
            <a:xfrm rot="18900000">
              <a:off x="6007962" y="2843011"/>
              <a:ext cx="1321713" cy="32538"/>
            </a:xfrm>
            <a:custGeom>
              <a:avLst/>
              <a:gdLst>
                <a:gd name="connsiteX0" fmla="*/ 0 w 1479422"/>
                <a:gd name="connsiteY0" fmla="*/ 1 h 36420"/>
                <a:gd name="connsiteX1" fmla="*/ 1479423 w 1479422"/>
                <a:gd name="connsiteY1" fmla="*/ 1 h 36420"/>
                <a:gd name="connsiteX2" fmla="*/ 1479423 w 1479422"/>
                <a:gd name="connsiteY2" fmla="*/ 36421 h 36420"/>
                <a:gd name="connsiteX3" fmla="*/ 0 w 1479422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1"/>
                  </a:moveTo>
                  <a:lnTo>
                    <a:pt x="1479423" y="1"/>
                  </a:lnTo>
                  <a:lnTo>
                    <a:pt x="1479423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9" name="Forme libre 9">
              <a:extLst>
                <a:ext uri="{FF2B5EF4-FFF2-40B4-BE49-F238E27FC236}">
                  <a16:creationId xmlns:a16="http://schemas.microsoft.com/office/drawing/2014/main" id="{152BC136-EF62-A4E1-7C1F-E94DF6B05ABD}"/>
                </a:ext>
              </a:extLst>
            </p:cNvPr>
            <p:cNvSpPr/>
            <p:nvPr/>
          </p:nvSpPr>
          <p:spPr>
            <a:xfrm>
              <a:off x="7015606" y="2246317"/>
              <a:ext cx="266891" cy="266670"/>
            </a:xfrm>
            <a:custGeom>
              <a:avLst/>
              <a:gdLst>
                <a:gd name="connsiteX0" fmla="*/ 47809 w 298737"/>
                <a:gd name="connsiteY0" fmla="*/ 250720 h 298490"/>
                <a:gd name="connsiteX1" fmla="*/ 211837 w 298737"/>
                <a:gd name="connsiteY1" fmla="*/ 298491 h 298490"/>
                <a:gd name="connsiteX2" fmla="*/ 298738 w 298737"/>
                <a:gd name="connsiteY2" fmla="*/ 211661 h 298490"/>
                <a:gd name="connsiteX3" fmla="*/ 134974 w 298737"/>
                <a:gd name="connsiteY3" fmla="*/ 163628 h 298490"/>
                <a:gd name="connsiteX4" fmla="*/ 86901 w 298737"/>
                <a:gd name="connsiteY4" fmla="*/ 0 h 298490"/>
                <a:gd name="connsiteX5" fmla="*/ 0 w 298737"/>
                <a:gd name="connsiteY5" fmla="*/ 86829 h 298490"/>
                <a:gd name="connsiteX6" fmla="*/ 47809 w 298737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90">
                  <a:moveTo>
                    <a:pt x="47809" y="250720"/>
                  </a:moveTo>
                  <a:lnTo>
                    <a:pt x="211837" y="298491"/>
                  </a:lnTo>
                  <a:lnTo>
                    <a:pt x="298738" y="211661"/>
                  </a:lnTo>
                  <a:lnTo>
                    <a:pt x="134974" y="163628"/>
                  </a:lnTo>
                  <a:lnTo>
                    <a:pt x="86901" y="0"/>
                  </a:lnTo>
                  <a:lnTo>
                    <a:pt x="0" y="86829"/>
                  </a:lnTo>
                  <a:lnTo>
                    <a:pt x="47809" y="25072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8" name="Forme libre 12">
              <a:extLst>
                <a:ext uri="{FF2B5EF4-FFF2-40B4-BE49-F238E27FC236}">
                  <a16:creationId xmlns:a16="http://schemas.microsoft.com/office/drawing/2014/main" id="{626DCA28-4772-3C59-A448-4911100A43D0}"/>
                </a:ext>
              </a:extLst>
            </p:cNvPr>
            <p:cNvSpPr/>
            <p:nvPr/>
          </p:nvSpPr>
          <p:spPr>
            <a:xfrm rot="18900000">
              <a:off x="6652476" y="3338612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9" name="Forme libre 13">
              <a:extLst>
                <a:ext uri="{FF2B5EF4-FFF2-40B4-BE49-F238E27FC236}">
                  <a16:creationId xmlns:a16="http://schemas.microsoft.com/office/drawing/2014/main" id="{96E570D4-92C5-EF65-9B9B-85F9E85FD0D2}"/>
                </a:ext>
              </a:extLst>
            </p:cNvPr>
            <p:cNvSpPr/>
            <p:nvPr/>
          </p:nvSpPr>
          <p:spPr>
            <a:xfrm>
              <a:off x="7015606" y="4345249"/>
              <a:ext cx="266891" cy="266669"/>
            </a:xfrm>
            <a:custGeom>
              <a:avLst/>
              <a:gdLst>
                <a:gd name="connsiteX0" fmla="*/ 47809 w 298737"/>
                <a:gd name="connsiteY0" fmla="*/ 47769 h 298489"/>
                <a:gd name="connsiteX1" fmla="*/ 211837 w 298737"/>
                <a:gd name="connsiteY1" fmla="*/ 0 h 298489"/>
                <a:gd name="connsiteX2" fmla="*/ 298738 w 298737"/>
                <a:gd name="connsiteY2" fmla="*/ 86829 h 298489"/>
                <a:gd name="connsiteX3" fmla="*/ 134974 w 298737"/>
                <a:gd name="connsiteY3" fmla="*/ 134861 h 298489"/>
                <a:gd name="connsiteX4" fmla="*/ 86901 w 298737"/>
                <a:gd name="connsiteY4" fmla="*/ 298489 h 298489"/>
                <a:gd name="connsiteX5" fmla="*/ 0 w 298737"/>
                <a:gd name="connsiteY5" fmla="*/ 211661 h 298489"/>
                <a:gd name="connsiteX6" fmla="*/ 47809 w 298737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89">
                  <a:moveTo>
                    <a:pt x="47809" y="47769"/>
                  </a:moveTo>
                  <a:lnTo>
                    <a:pt x="211837" y="0"/>
                  </a:lnTo>
                  <a:lnTo>
                    <a:pt x="298738" y="86829"/>
                  </a:lnTo>
                  <a:lnTo>
                    <a:pt x="134974" y="134861"/>
                  </a:lnTo>
                  <a:lnTo>
                    <a:pt x="86901" y="298489"/>
                  </a:lnTo>
                  <a:lnTo>
                    <a:pt x="0" y="211661"/>
                  </a:lnTo>
                  <a:lnTo>
                    <a:pt x="47809" y="47769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1" name="Forme libre 15">
              <a:extLst>
                <a:ext uri="{FF2B5EF4-FFF2-40B4-BE49-F238E27FC236}">
                  <a16:creationId xmlns:a16="http://schemas.microsoft.com/office/drawing/2014/main" id="{20FF4918-5C44-F27F-D6F2-C73695165DB2}"/>
                </a:ext>
              </a:extLst>
            </p:cNvPr>
            <p:cNvSpPr/>
            <p:nvPr/>
          </p:nvSpPr>
          <p:spPr>
            <a:xfrm>
              <a:off x="4642849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2" name="Forme libre 16">
              <a:extLst>
                <a:ext uri="{FF2B5EF4-FFF2-40B4-BE49-F238E27FC236}">
                  <a16:creationId xmlns:a16="http://schemas.microsoft.com/office/drawing/2014/main" id="{44C0C0FB-13F4-4E91-F250-17CB287C0A61}"/>
                </a:ext>
              </a:extLst>
            </p:cNvPr>
            <p:cNvSpPr/>
            <p:nvPr/>
          </p:nvSpPr>
          <p:spPr>
            <a:xfrm>
              <a:off x="4569459" y="3298612"/>
              <a:ext cx="183118" cy="267377"/>
            </a:xfrm>
            <a:custGeom>
              <a:avLst/>
              <a:gdLst>
                <a:gd name="connsiteX0" fmla="*/ 204969 w 204968"/>
                <a:gd name="connsiteY0" fmla="*/ 149642 h 299281"/>
                <a:gd name="connsiteX1" fmla="*/ 123087 w 204968"/>
                <a:gd name="connsiteY1" fmla="*/ 299282 h 299281"/>
                <a:gd name="connsiteX2" fmla="*/ 0 w 204968"/>
                <a:gd name="connsiteY2" fmla="*/ 299282 h 299281"/>
                <a:gd name="connsiteX3" fmla="*/ 82146 w 204968"/>
                <a:gd name="connsiteY3" fmla="*/ 149642 h 299281"/>
                <a:gd name="connsiteX4" fmla="*/ 0 w 204968"/>
                <a:gd name="connsiteY4" fmla="*/ 0 h 299281"/>
                <a:gd name="connsiteX5" fmla="*/ 123087 w 204968"/>
                <a:gd name="connsiteY5" fmla="*/ 0 h 299281"/>
                <a:gd name="connsiteX6" fmla="*/ 204969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204969" y="149642"/>
                  </a:moveTo>
                  <a:lnTo>
                    <a:pt x="123087" y="299282"/>
                  </a:lnTo>
                  <a:lnTo>
                    <a:pt x="0" y="299282"/>
                  </a:lnTo>
                  <a:lnTo>
                    <a:pt x="82146" y="149642"/>
                  </a:lnTo>
                  <a:lnTo>
                    <a:pt x="0" y="0"/>
                  </a:lnTo>
                  <a:lnTo>
                    <a:pt x="123087" y="0"/>
                  </a:lnTo>
                  <a:lnTo>
                    <a:pt x="204969" y="149642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3" name="Forme libre 17">
              <a:extLst>
                <a:ext uri="{FF2B5EF4-FFF2-40B4-BE49-F238E27FC236}">
                  <a16:creationId xmlns:a16="http://schemas.microsoft.com/office/drawing/2014/main" id="{06F723FB-48C1-8DEC-F838-68D2452D850E}"/>
                </a:ext>
              </a:extLst>
            </p:cNvPr>
            <p:cNvSpPr/>
            <p:nvPr/>
          </p:nvSpPr>
          <p:spPr>
            <a:xfrm rot="18900000">
              <a:off x="5506863" y="2199139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4" name="Forme libre 18">
              <a:extLst>
                <a:ext uri="{FF2B5EF4-FFF2-40B4-BE49-F238E27FC236}">
                  <a16:creationId xmlns:a16="http://schemas.microsoft.com/office/drawing/2014/main" id="{E6CE03D0-66F2-E4A5-B30A-77280C450B5E}"/>
                </a:ext>
              </a:extLst>
            </p:cNvPr>
            <p:cNvSpPr/>
            <p:nvPr/>
          </p:nvSpPr>
          <p:spPr>
            <a:xfrm>
              <a:off x="4909503" y="2246317"/>
              <a:ext cx="266890" cy="266670"/>
            </a:xfrm>
            <a:custGeom>
              <a:avLst/>
              <a:gdLst>
                <a:gd name="connsiteX0" fmla="*/ 250665 w 298736"/>
                <a:gd name="connsiteY0" fmla="*/ 250720 h 298490"/>
                <a:gd name="connsiteX1" fmla="*/ 86900 w 298736"/>
                <a:gd name="connsiteY1" fmla="*/ 298491 h 298490"/>
                <a:gd name="connsiteX2" fmla="*/ 0 w 298736"/>
                <a:gd name="connsiteY2" fmla="*/ 211661 h 298490"/>
                <a:gd name="connsiteX3" fmla="*/ 163764 w 298736"/>
                <a:gd name="connsiteY3" fmla="*/ 163628 h 298490"/>
                <a:gd name="connsiteX4" fmla="*/ 211837 w 298736"/>
                <a:gd name="connsiteY4" fmla="*/ 0 h 298490"/>
                <a:gd name="connsiteX5" fmla="*/ 298737 w 298736"/>
                <a:gd name="connsiteY5" fmla="*/ 86829 h 298490"/>
                <a:gd name="connsiteX6" fmla="*/ 250665 w 298736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90">
                  <a:moveTo>
                    <a:pt x="250665" y="250720"/>
                  </a:moveTo>
                  <a:lnTo>
                    <a:pt x="86900" y="298491"/>
                  </a:lnTo>
                  <a:lnTo>
                    <a:pt x="0" y="211661"/>
                  </a:lnTo>
                  <a:lnTo>
                    <a:pt x="163764" y="163628"/>
                  </a:lnTo>
                  <a:lnTo>
                    <a:pt x="211837" y="0"/>
                  </a:lnTo>
                  <a:lnTo>
                    <a:pt x="298737" y="86829"/>
                  </a:lnTo>
                  <a:lnTo>
                    <a:pt x="250665" y="25072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8A8A2B57-521E-C7F8-F5C9-78C642C88C24}"/>
                </a:ext>
              </a:extLst>
            </p:cNvPr>
            <p:cNvSpPr/>
            <p:nvPr/>
          </p:nvSpPr>
          <p:spPr>
            <a:xfrm rot="18900000">
              <a:off x="4862228" y="3982486"/>
              <a:ext cx="1321713" cy="32538"/>
            </a:xfrm>
            <a:custGeom>
              <a:avLst/>
              <a:gdLst>
                <a:gd name="connsiteX0" fmla="*/ 0 w 1479422"/>
                <a:gd name="connsiteY0" fmla="*/ -1 h 36420"/>
                <a:gd name="connsiteX1" fmla="*/ 1479422 w 1479422"/>
                <a:gd name="connsiteY1" fmla="*/ -1 h 36420"/>
                <a:gd name="connsiteX2" fmla="*/ 1479422 w 1479422"/>
                <a:gd name="connsiteY2" fmla="*/ 36420 h 36420"/>
                <a:gd name="connsiteX3" fmla="*/ 0 w 1479422"/>
                <a:gd name="connsiteY3" fmla="*/ 36420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-1"/>
                  </a:moveTo>
                  <a:lnTo>
                    <a:pt x="1479422" y="-1"/>
                  </a:lnTo>
                  <a:lnTo>
                    <a:pt x="1479422" y="36420"/>
                  </a:lnTo>
                  <a:lnTo>
                    <a:pt x="0" y="3642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0CC0E613-338F-29A0-890A-52B34F1284B9}"/>
                </a:ext>
              </a:extLst>
            </p:cNvPr>
            <p:cNvSpPr/>
            <p:nvPr/>
          </p:nvSpPr>
          <p:spPr>
            <a:xfrm>
              <a:off x="4909503" y="4345249"/>
              <a:ext cx="266890" cy="266669"/>
            </a:xfrm>
            <a:custGeom>
              <a:avLst/>
              <a:gdLst>
                <a:gd name="connsiteX0" fmla="*/ 250665 w 298736"/>
                <a:gd name="connsiteY0" fmla="*/ 47769 h 298489"/>
                <a:gd name="connsiteX1" fmla="*/ 86900 w 298736"/>
                <a:gd name="connsiteY1" fmla="*/ 0 h 298489"/>
                <a:gd name="connsiteX2" fmla="*/ 0 w 298736"/>
                <a:gd name="connsiteY2" fmla="*/ 86829 h 298489"/>
                <a:gd name="connsiteX3" fmla="*/ 163764 w 298736"/>
                <a:gd name="connsiteY3" fmla="*/ 134861 h 298489"/>
                <a:gd name="connsiteX4" fmla="*/ 211837 w 298736"/>
                <a:gd name="connsiteY4" fmla="*/ 298489 h 298489"/>
                <a:gd name="connsiteX5" fmla="*/ 298737 w 298736"/>
                <a:gd name="connsiteY5" fmla="*/ 211661 h 298489"/>
                <a:gd name="connsiteX6" fmla="*/ 250665 w 298736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89">
                  <a:moveTo>
                    <a:pt x="250665" y="47769"/>
                  </a:moveTo>
                  <a:lnTo>
                    <a:pt x="86900" y="0"/>
                  </a:lnTo>
                  <a:lnTo>
                    <a:pt x="0" y="86829"/>
                  </a:lnTo>
                  <a:lnTo>
                    <a:pt x="163764" y="134861"/>
                  </a:lnTo>
                  <a:lnTo>
                    <a:pt x="211837" y="298489"/>
                  </a:lnTo>
                  <a:lnTo>
                    <a:pt x="298737" y="211661"/>
                  </a:lnTo>
                  <a:lnTo>
                    <a:pt x="250665" y="47769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38C24E1-1A6A-C10C-929B-A49247469FAE}"/>
              </a:ext>
            </a:extLst>
          </p:cNvPr>
          <p:cNvGrpSpPr/>
          <p:nvPr/>
        </p:nvGrpSpPr>
        <p:grpSpPr>
          <a:xfrm>
            <a:off x="560174" y="1922318"/>
            <a:ext cx="2778929" cy="818667"/>
            <a:chOff x="838884" y="1986576"/>
            <a:chExt cx="3913694" cy="829481"/>
          </a:xfrm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94C19D28-9529-718E-E1CE-58F56F391FF0}"/>
                </a:ext>
              </a:extLst>
            </p:cNvPr>
            <p:cNvSpPr/>
            <p:nvPr/>
          </p:nvSpPr>
          <p:spPr>
            <a:xfrm>
              <a:off x="838884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4" name="Forme libre 28">
              <a:extLst>
                <a:ext uri="{FF2B5EF4-FFF2-40B4-BE49-F238E27FC236}">
                  <a16:creationId xmlns:a16="http://schemas.microsoft.com/office/drawing/2014/main" id="{97EF4C26-81F6-744F-D4AD-3A562165D3D2}"/>
                </a:ext>
              </a:extLst>
            </p:cNvPr>
            <p:cNvSpPr/>
            <p:nvPr/>
          </p:nvSpPr>
          <p:spPr>
            <a:xfrm>
              <a:off x="956873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3AA9CE1-458E-E9E3-00B5-10900379CBD8}"/>
                </a:ext>
              </a:extLst>
            </p:cNvPr>
            <p:cNvGrpSpPr/>
            <p:nvPr/>
          </p:nvGrpSpPr>
          <p:grpSpPr>
            <a:xfrm>
              <a:off x="1292956" y="2075733"/>
              <a:ext cx="3200400" cy="652387"/>
              <a:chOff x="1292956" y="2041090"/>
              <a:chExt cx="3200400" cy="652387"/>
            </a:xfrm>
          </p:grpSpPr>
          <p:sp>
            <p:nvSpPr>
              <p:cNvPr id="47" name="TextBox 36">
                <a:extLst>
                  <a:ext uri="{FF2B5EF4-FFF2-40B4-BE49-F238E27FC236}">
                    <a16:creationId xmlns:a16="http://schemas.microsoft.com/office/drawing/2014/main" id="{E6A9D5E0-0E88-9B0C-0D11-E0C65B12AA2C}"/>
                  </a:ext>
                </a:extLst>
              </p:cNvPr>
              <p:cNvSpPr txBox="1"/>
              <p:nvPr/>
            </p:nvSpPr>
            <p:spPr>
              <a:xfrm>
                <a:off x="1292956" y="2041090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2F51516C-9488-328D-E832-8A8488C3DEAA}"/>
                  </a:ext>
                </a:extLst>
              </p:cNvPr>
              <p:cNvSpPr txBox="1"/>
              <p:nvPr/>
            </p:nvSpPr>
            <p:spPr>
              <a:xfrm>
                <a:off x="1292956" y="2288081"/>
                <a:ext cx="3200400" cy="4053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68B20D9-2EF2-84D5-9F7C-CC2AFCEC89D8}"/>
              </a:ext>
            </a:extLst>
          </p:cNvPr>
          <p:cNvGrpSpPr/>
          <p:nvPr/>
        </p:nvGrpSpPr>
        <p:grpSpPr>
          <a:xfrm>
            <a:off x="560174" y="4117249"/>
            <a:ext cx="2778929" cy="818434"/>
            <a:chOff x="838884" y="4030907"/>
            <a:chExt cx="3913694" cy="829245"/>
          </a:xfrm>
        </p:grpSpPr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B2A7B395-F740-1BB6-A889-7D202183F46A}"/>
                </a:ext>
              </a:extLst>
            </p:cNvPr>
            <p:cNvSpPr/>
            <p:nvPr/>
          </p:nvSpPr>
          <p:spPr>
            <a:xfrm>
              <a:off x="838884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5" name="Forme libre 29">
              <a:extLst>
                <a:ext uri="{FF2B5EF4-FFF2-40B4-BE49-F238E27FC236}">
                  <a16:creationId xmlns:a16="http://schemas.microsoft.com/office/drawing/2014/main" id="{82159D7A-897F-3402-AA94-AC139F4213FB}"/>
                </a:ext>
              </a:extLst>
            </p:cNvPr>
            <p:cNvSpPr/>
            <p:nvPr/>
          </p:nvSpPr>
          <p:spPr>
            <a:xfrm>
              <a:off x="956873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A7D53CC-B2B5-ED9D-0E2C-43B1C830ABE2}"/>
                </a:ext>
              </a:extLst>
            </p:cNvPr>
            <p:cNvGrpSpPr/>
            <p:nvPr/>
          </p:nvGrpSpPr>
          <p:grpSpPr>
            <a:xfrm>
              <a:off x="1292956" y="4119946"/>
              <a:ext cx="3200400" cy="652386"/>
              <a:chOff x="1292956" y="4080097"/>
              <a:chExt cx="3200400" cy="652386"/>
            </a:xfrm>
          </p:grpSpPr>
          <p:sp>
            <p:nvSpPr>
              <p:cNvPr id="50" name="TextBox 36">
                <a:extLst>
                  <a:ext uri="{FF2B5EF4-FFF2-40B4-BE49-F238E27FC236}">
                    <a16:creationId xmlns:a16="http://schemas.microsoft.com/office/drawing/2014/main" id="{D4C45B31-0E02-12EA-5127-75FEBE512821}"/>
                  </a:ext>
                </a:extLst>
              </p:cNvPr>
              <p:cNvSpPr txBox="1"/>
              <p:nvPr/>
            </p:nvSpPr>
            <p:spPr>
              <a:xfrm>
                <a:off x="1292956" y="4080097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1" name="TextBox 37">
                <a:extLst>
                  <a:ext uri="{FF2B5EF4-FFF2-40B4-BE49-F238E27FC236}">
                    <a16:creationId xmlns:a16="http://schemas.microsoft.com/office/drawing/2014/main" id="{6BE9586B-128E-EB16-15FB-6E2D515AB8E8}"/>
                  </a:ext>
                </a:extLst>
              </p:cNvPr>
              <p:cNvSpPr txBox="1"/>
              <p:nvPr/>
            </p:nvSpPr>
            <p:spPr>
              <a:xfrm>
                <a:off x="1292956" y="4327088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D84602E-52F4-A721-C0EE-49528A774AF8}"/>
              </a:ext>
            </a:extLst>
          </p:cNvPr>
          <p:cNvGrpSpPr/>
          <p:nvPr/>
        </p:nvGrpSpPr>
        <p:grpSpPr>
          <a:xfrm>
            <a:off x="377537" y="3019901"/>
            <a:ext cx="2778929" cy="818434"/>
            <a:chOff x="581668" y="3017797"/>
            <a:chExt cx="3913693" cy="829245"/>
          </a:xfrm>
        </p:grpSpPr>
        <p:sp>
          <p:nvSpPr>
            <p:cNvPr id="35" name="Forme libre 19">
              <a:extLst>
                <a:ext uri="{FF2B5EF4-FFF2-40B4-BE49-F238E27FC236}">
                  <a16:creationId xmlns:a16="http://schemas.microsoft.com/office/drawing/2014/main" id="{9CA5003F-2FE0-B459-00B6-833F60E1D863}"/>
                </a:ext>
              </a:extLst>
            </p:cNvPr>
            <p:cNvSpPr/>
            <p:nvPr/>
          </p:nvSpPr>
          <p:spPr>
            <a:xfrm>
              <a:off x="581668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 27">
              <a:extLst>
                <a:ext uri="{FF2B5EF4-FFF2-40B4-BE49-F238E27FC236}">
                  <a16:creationId xmlns:a16="http://schemas.microsoft.com/office/drawing/2014/main" id="{FB9088E7-11CC-1A76-79DE-D7622DDCF707}"/>
                </a:ext>
              </a:extLst>
            </p:cNvPr>
            <p:cNvSpPr/>
            <p:nvPr/>
          </p:nvSpPr>
          <p:spPr>
            <a:xfrm>
              <a:off x="699656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7DB5D92-0B40-81BC-FE64-14A5AFD3F2FF}"/>
                </a:ext>
              </a:extLst>
            </p:cNvPr>
            <p:cNvGrpSpPr/>
            <p:nvPr/>
          </p:nvGrpSpPr>
          <p:grpSpPr>
            <a:xfrm>
              <a:off x="1061728" y="3106836"/>
              <a:ext cx="3200400" cy="652386"/>
              <a:chOff x="1061728" y="3092124"/>
              <a:chExt cx="3200400" cy="652386"/>
            </a:xfrm>
          </p:grpSpPr>
          <p:sp>
            <p:nvSpPr>
              <p:cNvPr id="59" name="TextBox 36">
                <a:extLst>
                  <a:ext uri="{FF2B5EF4-FFF2-40B4-BE49-F238E27FC236}">
                    <a16:creationId xmlns:a16="http://schemas.microsoft.com/office/drawing/2014/main" id="{DEFA7517-8169-0C4D-B9B1-43DAA0C1CD3B}"/>
                  </a:ext>
                </a:extLst>
              </p:cNvPr>
              <p:cNvSpPr txBox="1"/>
              <p:nvPr/>
            </p:nvSpPr>
            <p:spPr>
              <a:xfrm>
                <a:off x="1061728" y="3092124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60" name="TextBox 37">
                <a:extLst>
                  <a:ext uri="{FF2B5EF4-FFF2-40B4-BE49-F238E27FC236}">
                    <a16:creationId xmlns:a16="http://schemas.microsoft.com/office/drawing/2014/main" id="{A85DB001-4893-2452-2BBD-7A231EB9E75C}"/>
                  </a:ext>
                </a:extLst>
              </p:cNvPr>
              <p:cNvSpPr txBox="1"/>
              <p:nvPr/>
            </p:nvSpPr>
            <p:spPr>
              <a:xfrm>
                <a:off x="1061728" y="3339115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EB98D24-8687-2871-537E-EE731665BFCC}"/>
              </a:ext>
            </a:extLst>
          </p:cNvPr>
          <p:cNvGrpSpPr/>
          <p:nvPr/>
        </p:nvGrpSpPr>
        <p:grpSpPr>
          <a:xfrm>
            <a:off x="5804897" y="1922318"/>
            <a:ext cx="2778762" cy="818667"/>
            <a:chOff x="7439423" y="1986576"/>
            <a:chExt cx="3913458" cy="829481"/>
          </a:xfrm>
        </p:grpSpPr>
        <p:sp>
          <p:nvSpPr>
            <p:cNvPr id="27" name="Forme libre 11">
              <a:extLst>
                <a:ext uri="{FF2B5EF4-FFF2-40B4-BE49-F238E27FC236}">
                  <a16:creationId xmlns:a16="http://schemas.microsoft.com/office/drawing/2014/main" id="{83F3DD40-6EB9-114C-E3AC-C4BFDE37829E}"/>
                </a:ext>
              </a:extLst>
            </p:cNvPr>
            <p:cNvSpPr/>
            <p:nvPr/>
          </p:nvSpPr>
          <p:spPr>
            <a:xfrm>
              <a:off x="7557412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 25">
              <a:extLst>
                <a:ext uri="{FF2B5EF4-FFF2-40B4-BE49-F238E27FC236}">
                  <a16:creationId xmlns:a16="http://schemas.microsoft.com/office/drawing/2014/main" id="{3F69FDB9-F038-356D-AF17-5FD98F6AFA88}"/>
                </a:ext>
              </a:extLst>
            </p:cNvPr>
            <p:cNvSpPr/>
            <p:nvPr/>
          </p:nvSpPr>
          <p:spPr>
            <a:xfrm>
              <a:off x="7439423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91BA70-6F1A-D649-CE1D-AB9D27812B23}"/>
                </a:ext>
              </a:extLst>
            </p:cNvPr>
            <p:cNvGrpSpPr/>
            <p:nvPr/>
          </p:nvGrpSpPr>
          <p:grpSpPr>
            <a:xfrm>
              <a:off x="7819881" y="2075733"/>
              <a:ext cx="3200400" cy="652387"/>
              <a:chOff x="7819881" y="2041090"/>
              <a:chExt cx="3200400" cy="652387"/>
            </a:xfrm>
          </p:grpSpPr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FFAAE4DC-6B51-71A8-B175-A5CCD6147101}"/>
                  </a:ext>
                </a:extLst>
              </p:cNvPr>
              <p:cNvSpPr txBox="1"/>
              <p:nvPr/>
            </p:nvSpPr>
            <p:spPr>
              <a:xfrm>
                <a:off x="7819881" y="2041090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4" name="TextBox 37">
                <a:extLst>
                  <a:ext uri="{FF2B5EF4-FFF2-40B4-BE49-F238E27FC236}">
                    <a16:creationId xmlns:a16="http://schemas.microsoft.com/office/drawing/2014/main" id="{CDC68CA4-4B31-77EA-E4C6-4A5F73B7DB62}"/>
                  </a:ext>
                </a:extLst>
              </p:cNvPr>
              <p:cNvSpPr txBox="1"/>
              <p:nvPr/>
            </p:nvSpPr>
            <p:spPr>
              <a:xfrm>
                <a:off x="7819881" y="2288081"/>
                <a:ext cx="3200400" cy="4053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5F38792-8453-AA0D-53B5-7E6E819CFFE5}"/>
              </a:ext>
            </a:extLst>
          </p:cNvPr>
          <p:cNvGrpSpPr/>
          <p:nvPr/>
        </p:nvGrpSpPr>
        <p:grpSpPr>
          <a:xfrm>
            <a:off x="5804897" y="4117249"/>
            <a:ext cx="2778762" cy="818434"/>
            <a:chOff x="7439423" y="4030907"/>
            <a:chExt cx="3913458" cy="829245"/>
          </a:xfrm>
        </p:grpSpPr>
        <p:sp>
          <p:nvSpPr>
            <p:cNvPr id="30" name="Forme libre 14">
              <a:extLst>
                <a:ext uri="{FF2B5EF4-FFF2-40B4-BE49-F238E27FC236}">
                  <a16:creationId xmlns:a16="http://schemas.microsoft.com/office/drawing/2014/main" id="{89302299-235D-FB0A-27DD-52A5E5A21078}"/>
                </a:ext>
              </a:extLst>
            </p:cNvPr>
            <p:cNvSpPr/>
            <p:nvPr/>
          </p:nvSpPr>
          <p:spPr>
            <a:xfrm>
              <a:off x="7557412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 26">
              <a:extLst>
                <a:ext uri="{FF2B5EF4-FFF2-40B4-BE49-F238E27FC236}">
                  <a16:creationId xmlns:a16="http://schemas.microsoft.com/office/drawing/2014/main" id="{5AAF4C32-EA09-5D40-2846-AA01CD23693B}"/>
                </a:ext>
              </a:extLst>
            </p:cNvPr>
            <p:cNvSpPr/>
            <p:nvPr/>
          </p:nvSpPr>
          <p:spPr>
            <a:xfrm>
              <a:off x="7439423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8D1F1DB-849E-7EC6-15C0-9C4E3AC2BF67}"/>
                </a:ext>
              </a:extLst>
            </p:cNvPr>
            <p:cNvGrpSpPr/>
            <p:nvPr/>
          </p:nvGrpSpPr>
          <p:grpSpPr>
            <a:xfrm>
              <a:off x="7819881" y="4119946"/>
              <a:ext cx="3200400" cy="652386"/>
              <a:chOff x="7819881" y="4080097"/>
              <a:chExt cx="3200400" cy="652386"/>
            </a:xfrm>
          </p:grpSpPr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43B5F84B-0556-B789-9844-477F7EE6D852}"/>
                  </a:ext>
                </a:extLst>
              </p:cNvPr>
              <p:cNvSpPr txBox="1"/>
              <p:nvPr/>
            </p:nvSpPr>
            <p:spPr>
              <a:xfrm>
                <a:off x="7819881" y="4080097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7F7D81AB-9B5A-349A-A5D6-8126C36F110B}"/>
                  </a:ext>
                </a:extLst>
              </p:cNvPr>
              <p:cNvSpPr txBox="1"/>
              <p:nvPr/>
            </p:nvSpPr>
            <p:spPr>
              <a:xfrm>
                <a:off x="7819881" y="4327088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BB5CA9-FFA6-6B22-22BB-4D04F5E32506}"/>
              </a:ext>
            </a:extLst>
          </p:cNvPr>
          <p:cNvGrpSpPr/>
          <p:nvPr/>
        </p:nvGrpSpPr>
        <p:grpSpPr>
          <a:xfrm>
            <a:off x="5987535" y="3019901"/>
            <a:ext cx="2778929" cy="818434"/>
            <a:chOff x="7696639" y="3017797"/>
            <a:chExt cx="3913693" cy="829245"/>
          </a:xfrm>
        </p:grpSpPr>
        <p:sp>
          <p:nvSpPr>
            <p:cNvPr id="26" name="Forme libre 10">
              <a:extLst>
                <a:ext uri="{FF2B5EF4-FFF2-40B4-BE49-F238E27FC236}">
                  <a16:creationId xmlns:a16="http://schemas.microsoft.com/office/drawing/2014/main" id="{86E8C681-2ECE-CAAF-8A23-31F1658B831C}"/>
                </a:ext>
              </a:extLst>
            </p:cNvPr>
            <p:cNvSpPr/>
            <p:nvPr/>
          </p:nvSpPr>
          <p:spPr>
            <a:xfrm>
              <a:off x="7814627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 24">
              <a:extLst>
                <a:ext uri="{FF2B5EF4-FFF2-40B4-BE49-F238E27FC236}">
                  <a16:creationId xmlns:a16="http://schemas.microsoft.com/office/drawing/2014/main" id="{D7EC4109-C073-EA96-6E10-C23CC6D3BD4D}"/>
                </a:ext>
              </a:extLst>
            </p:cNvPr>
            <p:cNvSpPr/>
            <p:nvPr/>
          </p:nvSpPr>
          <p:spPr>
            <a:xfrm>
              <a:off x="7696639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BF4994C-6EC6-E5CF-8EEC-222316B3F583}"/>
                </a:ext>
              </a:extLst>
            </p:cNvPr>
            <p:cNvGrpSpPr/>
            <p:nvPr/>
          </p:nvGrpSpPr>
          <p:grpSpPr>
            <a:xfrm>
              <a:off x="8009066" y="3106836"/>
              <a:ext cx="3200400" cy="652386"/>
              <a:chOff x="8009066" y="3092124"/>
              <a:chExt cx="3200400" cy="652386"/>
            </a:xfrm>
          </p:grpSpPr>
          <p:sp>
            <p:nvSpPr>
              <p:cNvPr id="62" name="TextBox 36">
                <a:extLst>
                  <a:ext uri="{FF2B5EF4-FFF2-40B4-BE49-F238E27FC236}">
                    <a16:creationId xmlns:a16="http://schemas.microsoft.com/office/drawing/2014/main" id="{DBAC986F-29E3-74F0-0A59-7E10540931D8}"/>
                  </a:ext>
                </a:extLst>
              </p:cNvPr>
              <p:cNvSpPr txBox="1"/>
              <p:nvPr/>
            </p:nvSpPr>
            <p:spPr>
              <a:xfrm>
                <a:off x="8009066" y="3092124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63" name="TextBox 37">
                <a:extLst>
                  <a:ext uri="{FF2B5EF4-FFF2-40B4-BE49-F238E27FC236}">
                    <a16:creationId xmlns:a16="http://schemas.microsoft.com/office/drawing/2014/main" id="{29E59AF8-8269-E2CE-7F8D-B4D491499B16}"/>
                  </a:ext>
                </a:extLst>
              </p:cNvPr>
              <p:cNvSpPr txBox="1"/>
              <p:nvPr/>
            </p:nvSpPr>
            <p:spPr>
              <a:xfrm>
                <a:off x="8009066" y="3339115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236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439F3-BB12-40B0-3CA5-7E988DCB5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2D4E-E135-7F88-A2AC-5798D731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Six-Point Target Focus – Slide Template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088D047-8945-A319-FA90-910CAD4A17D5}"/>
              </a:ext>
            </a:extLst>
          </p:cNvPr>
          <p:cNvGrpSpPr/>
          <p:nvPr/>
        </p:nvGrpSpPr>
        <p:grpSpPr>
          <a:xfrm>
            <a:off x="3347367" y="2442225"/>
            <a:ext cx="2449266" cy="1973550"/>
            <a:chOff x="4569459" y="2199139"/>
            <a:chExt cx="3053082" cy="2460088"/>
          </a:xfrm>
        </p:grpSpPr>
        <p:sp>
          <p:nvSpPr>
            <p:cNvPr id="3" name="Forme libre 3">
              <a:extLst>
                <a:ext uri="{FF2B5EF4-FFF2-40B4-BE49-F238E27FC236}">
                  <a16:creationId xmlns:a16="http://schemas.microsoft.com/office/drawing/2014/main" id="{49C976AC-2E5A-B18D-D5FA-14FCAE45DB4A}"/>
                </a:ext>
              </a:extLst>
            </p:cNvPr>
            <p:cNvSpPr/>
            <p:nvPr/>
          </p:nvSpPr>
          <p:spPr>
            <a:xfrm>
              <a:off x="4970621" y="2311629"/>
              <a:ext cx="2243206" cy="2241344"/>
            </a:xfrm>
            <a:custGeom>
              <a:avLst/>
              <a:gdLst>
                <a:gd name="connsiteX0" fmla="*/ 1255436 w 2510870"/>
                <a:gd name="connsiteY0" fmla="*/ 2508786 h 2508786"/>
                <a:gd name="connsiteX1" fmla="*/ 0 w 2510870"/>
                <a:gd name="connsiteY1" fmla="*/ 1254394 h 2508786"/>
                <a:gd name="connsiteX2" fmla="*/ 1255436 w 2510870"/>
                <a:gd name="connsiteY2" fmla="*/ 0 h 2508786"/>
                <a:gd name="connsiteX3" fmla="*/ 2510871 w 2510870"/>
                <a:gd name="connsiteY3" fmla="*/ 1254394 h 2508786"/>
                <a:gd name="connsiteX4" fmla="*/ 1255436 w 2510870"/>
                <a:gd name="connsiteY4" fmla="*/ 2508786 h 2508786"/>
                <a:gd name="connsiteX5" fmla="*/ 1255436 w 2510870"/>
                <a:gd name="connsiteY5" fmla="*/ 255471 h 2508786"/>
                <a:gd name="connsiteX6" fmla="*/ 255683 w 2510870"/>
                <a:gd name="connsiteY6" fmla="*/ 1254394 h 2508786"/>
                <a:gd name="connsiteX7" fmla="*/ 1255436 w 2510870"/>
                <a:gd name="connsiteY7" fmla="*/ 2253316 h 2508786"/>
                <a:gd name="connsiteX8" fmla="*/ 2255187 w 2510870"/>
                <a:gd name="connsiteY8" fmla="*/ 1254394 h 2508786"/>
                <a:gd name="connsiteX9" fmla="*/ 1255436 w 2510870"/>
                <a:gd name="connsiteY9" fmla="*/ 255471 h 250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0870" h="2508786">
                  <a:moveTo>
                    <a:pt x="1255436" y="2508786"/>
                  </a:moveTo>
                  <a:cubicBezTo>
                    <a:pt x="563136" y="2508786"/>
                    <a:pt x="0" y="1946117"/>
                    <a:pt x="0" y="1254394"/>
                  </a:cubicBezTo>
                  <a:cubicBezTo>
                    <a:pt x="0" y="562669"/>
                    <a:pt x="563136" y="0"/>
                    <a:pt x="1255436" y="0"/>
                  </a:cubicBezTo>
                  <a:cubicBezTo>
                    <a:pt x="1947734" y="0"/>
                    <a:pt x="2510871" y="562669"/>
                    <a:pt x="2510871" y="1254394"/>
                  </a:cubicBezTo>
                  <a:cubicBezTo>
                    <a:pt x="2510871" y="1946117"/>
                    <a:pt x="1947734" y="2508786"/>
                    <a:pt x="1255436" y="2508786"/>
                  </a:cubicBezTo>
                  <a:close/>
                  <a:moveTo>
                    <a:pt x="1255436" y="255471"/>
                  </a:moveTo>
                  <a:cubicBezTo>
                    <a:pt x="704184" y="255471"/>
                    <a:pt x="255683" y="703601"/>
                    <a:pt x="255683" y="1254394"/>
                  </a:cubicBezTo>
                  <a:cubicBezTo>
                    <a:pt x="255683" y="1805187"/>
                    <a:pt x="704184" y="2253316"/>
                    <a:pt x="1255436" y="2253316"/>
                  </a:cubicBezTo>
                  <a:cubicBezTo>
                    <a:pt x="1806686" y="2253316"/>
                    <a:pt x="2255187" y="1805187"/>
                    <a:pt x="2255187" y="1254394"/>
                  </a:cubicBezTo>
                  <a:cubicBezTo>
                    <a:pt x="2255187" y="703601"/>
                    <a:pt x="1806686" y="255471"/>
                    <a:pt x="1255436" y="255471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4" name="Forme libre 4">
              <a:extLst>
                <a:ext uri="{FF2B5EF4-FFF2-40B4-BE49-F238E27FC236}">
                  <a16:creationId xmlns:a16="http://schemas.microsoft.com/office/drawing/2014/main" id="{702D6478-9C19-ABC6-A792-D979ACE9CA6C}"/>
                </a:ext>
              </a:extLst>
            </p:cNvPr>
            <p:cNvSpPr/>
            <p:nvPr/>
          </p:nvSpPr>
          <p:spPr>
            <a:xfrm>
              <a:off x="5396090" y="2736745"/>
              <a:ext cx="1392270" cy="1391113"/>
            </a:xfrm>
            <a:custGeom>
              <a:avLst/>
              <a:gdLst>
                <a:gd name="connsiteX0" fmla="*/ 779199 w 1558398"/>
                <a:gd name="connsiteY0" fmla="*/ 1557105 h 1557104"/>
                <a:gd name="connsiteX1" fmla="*/ 0 w 1558398"/>
                <a:gd name="connsiteY1" fmla="*/ 778552 h 1557104"/>
                <a:gd name="connsiteX2" fmla="*/ 779199 w 1558398"/>
                <a:gd name="connsiteY2" fmla="*/ 0 h 1557104"/>
                <a:gd name="connsiteX3" fmla="*/ 1558398 w 1558398"/>
                <a:gd name="connsiteY3" fmla="*/ 778552 h 1557104"/>
                <a:gd name="connsiteX4" fmla="*/ 779199 w 1558398"/>
                <a:gd name="connsiteY4" fmla="*/ 1557105 h 1557104"/>
                <a:gd name="connsiteX5" fmla="*/ 779199 w 1558398"/>
                <a:gd name="connsiteY5" fmla="*/ 255471 h 1557104"/>
                <a:gd name="connsiteX6" fmla="*/ 255683 w 1558398"/>
                <a:gd name="connsiteY6" fmla="*/ 778552 h 1557104"/>
                <a:gd name="connsiteX7" fmla="*/ 779199 w 1558398"/>
                <a:gd name="connsiteY7" fmla="*/ 1301634 h 1557104"/>
                <a:gd name="connsiteX8" fmla="*/ 1302715 w 1558398"/>
                <a:gd name="connsiteY8" fmla="*/ 778552 h 1557104"/>
                <a:gd name="connsiteX9" fmla="*/ 779199 w 1558398"/>
                <a:gd name="connsiteY9" fmla="*/ 255471 h 155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8398" h="1557104">
                  <a:moveTo>
                    <a:pt x="779199" y="1557105"/>
                  </a:moveTo>
                  <a:cubicBezTo>
                    <a:pt x="349715" y="1557105"/>
                    <a:pt x="0" y="1207943"/>
                    <a:pt x="0" y="778552"/>
                  </a:cubicBezTo>
                  <a:cubicBezTo>
                    <a:pt x="0" y="349160"/>
                    <a:pt x="349451" y="0"/>
                    <a:pt x="779199" y="0"/>
                  </a:cubicBezTo>
                  <a:cubicBezTo>
                    <a:pt x="1208947" y="0"/>
                    <a:pt x="1558398" y="349160"/>
                    <a:pt x="1558398" y="778552"/>
                  </a:cubicBezTo>
                  <a:cubicBezTo>
                    <a:pt x="1558398" y="1207943"/>
                    <a:pt x="1208947" y="1557105"/>
                    <a:pt x="779199" y="1557105"/>
                  </a:cubicBezTo>
                  <a:close/>
                  <a:moveTo>
                    <a:pt x="779199" y="255471"/>
                  </a:moveTo>
                  <a:cubicBezTo>
                    <a:pt x="490499" y="255471"/>
                    <a:pt x="255683" y="490092"/>
                    <a:pt x="255683" y="778552"/>
                  </a:cubicBezTo>
                  <a:cubicBezTo>
                    <a:pt x="255683" y="1067013"/>
                    <a:pt x="490499" y="1301634"/>
                    <a:pt x="779199" y="1301634"/>
                  </a:cubicBezTo>
                  <a:cubicBezTo>
                    <a:pt x="1067899" y="1301634"/>
                    <a:pt x="1302715" y="1067013"/>
                    <a:pt x="1302715" y="778552"/>
                  </a:cubicBezTo>
                  <a:cubicBezTo>
                    <a:pt x="1302715" y="490092"/>
                    <a:pt x="1067899" y="255471"/>
                    <a:pt x="779199" y="25547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900D2621-64E7-8F7E-D64D-4A285521C2AD}"/>
                </a:ext>
              </a:extLst>
            </p:cNvPr>
            <p:cNvSpPr/>
            <p:nvPr/>
          </p:nvSpPr>
          <p:spPr>
            <a:xfrm>
              <a:off x="5833593" y="3173884"/>
              <a:ext cx="517263" cy="516834"/>
            </a:xfrm>
            <a:custGeom>
              <a:avLst/>
              <a:gdLst>
                <a:gd name="connsiteX0" fmla="*/ 578985 w 578984"/>
                <a:gd name="connsiteY0" fmla="*/ 289253 h 578504"/>
                <a:gd name="connsiteX1" fmla="*/ 289493 w 578984"/>
                <a:gd name="connsiteY1" fmla="*/ 578505 h 578504"/>
                <a:gd name="connsiteX2" fmla="*/ 1 w 578984"/>
                <a:gd name="connsiteY2" fmla="*/ 289253 h 578504"/>
                <a:gd name="connsiteX3" fmla="*/ 289493 w 578984"/>
                <a:gd name="connsiteY3" fmla="*/ 0 h 578504"/>
                <a:gd name="connsiteX4" fmla="*/ 578985 w 578984"/>
                <a:gd name="connsiteY4" fmla="*/ 289253 h 57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8984" h="578504">
                  <a:moveTo>
                    <a:pt x="578985" y="289253"/>
                  </a:moveTo>
                  <a:cubicBezTo>
                    <a:pt x="578985" y="449002"/>
                    <a:pt x="449375" y="578505"/>
                    <a:pt x="289493" y="578505"/>
                  </a:cubicBezTo>
                  <a:cubicBezTo>
                    <a:pt x="129610" y="578505"/>
                    <a:pt x="1" y="449002"/>
                    <a:pt x="1" y="289253"/>
                  </a:cubicBezTo>
                  <a:cubicBezTo>
                    <a:pt x="1" y="129503"/>
                    <a:pt x="129610" y="0"/>
                    <a:pt x="289493" y="0"/>
                  </a:cubicBezTo>
                  <a:cubicBezTo>
                    <a:pt x="449375" y="0"/>
                    <a:pt x="578985" y="129503"/>
                    <a:pt x="578985" y="28925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6" name="Forme libre 6">
              <a:extLst>
                <a:ext uri="{FF2B5EF4-FFF2-40B4-BE49-F238E27FC236}">
                  <a16:creationId xmlns:a16="http://schemas.microsoft.com/office/drawing/2014/main" id="{30994181-AAC4-6C14-E198-16454722DC6F}"/>
                </a:ext>
              </a:extLst>
            </p:cNvPr>
            <p:cNvSpPr/>
            <p:nvPr/>
          </p:nvSpPr>
          <p:spPr>
            <a:xfrm>
              <a:off x="6227676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7DEE21C3-6938-D918-1CD1-DE4196E1A9D2}"/>
                </a:ext>
              </a:extLst>
            </p:cNvPr>
            <p:cNvSpPr/>
            <p:nvPr/>
          </p:nvSpPr>
          <p:spPr>
            <a:xfrm>
              <a:off x="7439423" y="3298612"/>
              <a:ext cx="183118" cy="267377"/>
            </a:xfrm>
            <a:custGeom>
              <a:avLst/>
              <a:gdLst>
                <a:gd name="connsiteX0" fmla="*/ 0 w 204968"/>
                <a:gd name="connsiteY0" fmla="*/ 149642 h 299281"/>
                <a:gd name="connsiteX1" fmla="*/ 81882 w 204968"/>
                <a:gd name="connsiteY1" fmla="*/ 299282 h 299281"/>
                <a:gd name="connsiteX2" fmla="*/ 204968 w 204968"/>
                <a:gd name="connsiteY2" fmla="*/ 299282 h 299281"/>
                <a:gd name="connsiteX3" fmla="*/ 122823 w 204968"/>
                <a:gd name="connsiteY3" fmla="*/ 149642 h 299281"/>
                <a:gd name="connsiteX4" fmla="*/ 204968 w 204968"/>
                <a:gd name="connsiteY4" fmla="*/ 0 h 299281"/>
                <a:gd name="connsiteX5" fmla="*/ 81882 w 204968"/>
                <a:gd name="connsiteY5" fmla="*/ 0 h 299281"/>
                <a:gd name="connsiteX6" fmla="*/ 0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0" y="149642"/>
                  </a:moveTo>
                  <a:lnTo>
                    <a:pt x="81882" y="299282"/>
                  </a:lnTo>
                  <a:lnTo>
                    <a:pt x="204968" y="299282"/>
                  </a:lnTo>
                  <a:lnTo>
                    <a:pt x="122823" y="149642"/>
                  </a:lnTo>
                  <a:lnTo>
                    <a:pt x="204968" y="0"/>
                  </a:lnTo>
                  <a:lnTo>
                    <a:pt x="81882" y="0"/>
                  </a:lnTo>
                  <a:lnTo>
                    <a:pt x="0" y="149642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8" name="Forme libre 8">
              <a:extLst>
                <a:ext uri="{FF2B5EF4-FFF2-40B4-BE49-F238E27FC236}">
                  <a16:creationId xmlns:a16="http://schemas.microsoft.com/office/drawing/2014/main" id="{2149AC51-3600-22BB-173B-3E60DB90CAA8}"/>
                </a:ext>
              </a:extLst>
            </p:cNvPr>
            <p:cNvSpPr/>
            <p:nvPr/>
          </p:nvSpPr>
          <p:spPr>
            <a:xfrm rot="18900000">
              <a:off x="6007962" y="2843011"/>
              <a:ext cx="1321713" cy="32538"/>
            </a:xfrm>
            <a:custGeom>
              <a:avLst/>
              <a:gdLst>
                <a:gd name="connsiteX0" fmla="*/ 0 w 1479422"/>
                <a:gd name="connsiteY0" fmla="*/ 1 h 36420"/>
                <a:gd name="connsiteX1" fmla="*/ 1479423 w 1479422"/>
                <a:gd name="connsiteY1" fmla="*/ 1 h 36420"/>
                <a:gd name="connsiteX2" fmla="*/ 1479423 w 1479422"/>
                <a:gd name="connsiteY2" fmla="*/ 36421 h 36420"/>
                <a:gd name="connsiteX3" fmla="*/ 0 w 1479422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1"/>
                  </a:moveTo>
                  <a:lnTo>
                    <a:pt x="1479423" y="1"/>
                  </a:lnTo>
                  <a:lnTo>
                    <a:pt x="1479423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9" name="Forme libre 9">
              <a:extLst>
                <a:ext uri="{FF2B5EF4-FFF2-40B4-BE49-F238E27FC236}">
                  <a16:creationId xmlns:a16="http://schemas.microsoft.com/office/drawing/2014/main" id="{98AC2FB2-D072-1ACF-5FE0-DBC73BF07139}"/>
                </a:ext>
              </a:extLst>
            </p:cNvPr>
            <p:cNvSpPr/>
            <p:nvPr/>
          </p:nvSpPr>
          <p:spPr>
            <a:xfrm>
              <a:off x="7015606" y="2246317"/>
              <a:ext cx="266891" cy="266670"/>
            </a:xfrm>
            <a:custGeom>
              <a:avLst/>
              <a:gdLst>
                <a:gd name="connsiteX0" fmla="*/ 47809 w 298737"/>
                <a:gd name="connsiteY0" fmla="*/ 250720 h 298490"/>
                <a:gd name="connsiteX1" fmla="*/ 211837 w 298737"/>
                <a:gd name="connsiteY1" fmla="*/ 298491 h 298490"/>
                <a:gd name="connsiteX2" fmla="*/ 298738 w 298737"/>
                <a:gd name="connsiteY2" fmla="*/ 211661 h 298490"/>
                <a:gd name="connsiteX3" fmla="*/ 134974 w 298737"/>
                <a:gd name="connsiteY3" fmla="*/ 163628 h 298490"/>
                <a:gd name="connsiteX4" fmla="*/ 86901 w 298737"/>
                <a:gd name="connsiteY4" fmla="*/ 0 h 298490"/>
                <a:gd name="connsiteX5" fmla="*/ 0 w 298737"/>
                <a:gd name="connsiteY5" fmla="*/ 86829 h 298490"/>
                <a:gd name="connsiteX6" fmla="*/ 47809 w 298737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90">
                  <a:moveTo>
                    <a:pt x="47809" y="250720"/>
                  </a:moveTo>
                  <a:lnTo>
                    <a:pt x="211837" y="298491"/>
                  </a:lnTo>
                  <a:lnTo>
                    <a:pt x="298738" y="211661"/>
                  </a:lnTo>
                  <a:lnTo>
                    <a:pt x="134974" y="163628"/>
                  </a:lnTo>
                  <a:lnTo>
                    <a:pt x="86901" y="0"/>
                  </a:lnTo>
                  <a:lnTo>
                    <a:pt x="0" y="86829"/>
                  </a:lnTo>
                  <a:lnTo>
                    <a:pt x="47809" y="25072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8" name="Forme libre 12">
              <a:extLst>
                <a:ext uri="{FF2B5EF4-FFF2-40B4-BE49-F238E27FC236}">
                  <a16:creationId xmlns:a16="http://schemas.microsoft.com/office/drawing/2014/main" id="{3F1DF970-04A8-652D-7C4F-AC50E4BB7220}"/>
                </a:ext>
              </a:extLst>
            </p:cNvPr>
            <p:cNvSpPr/>
            <p:nvPr/>
          </p:nvSpPr>
          <p:spPr>
            <a:xfrm rot="18900000">
              <a:off x="6652476" y="3338612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9" name="Forme libre 13">
              <a:extLst>
                <a:ext uri="{FF2B5EF4-FFF2-40B4-BE49-F238E27FC236}">
                  <a16:creationId xmlns:a16="http://schemas.microsoft.com/office/drawing/2014/main" id="{8B00E4B2-794D-9183-0006-7B7D664C844F}"/>
                </a:ext>
              </a:extLst>
            </p:cNvPr>
            <p:cNvSpPr/>
            <p:nvPr/>
          </p:nvSpPr>
          <p:spPr>
            <a:xfrm>
              <a:off x="7015606" y="4345249"/>
              <a:ext cx="266891" cy="266669"/>
            </a:xfrm>
            <a:custGeom>
              <a:avLst/>
              <a:gdLst>
                <a:gd name="connsiteX0" fmla="*/ 47809 w 298737"/>
                <a:gd name="connsiteY0" fmla="*/ 47769 h 298489"/>
                <a:gd name="connsiteX1" fmla="*/ 211837 w 298737"/>
                <a:gd name="connsiteY1" fmla="*/ 0 h 298489"/>
                <a:gd name="connsiteX2" fmla="*/ 298738 w 298737"/>
                <a:gd name="connsiteY2" fmla="*/ 86829 h 298489"/>
                <a:gd name="connsiteX3" fmla="*/ 134974 w 298737"/>
                <a:gd name="connsiteY3" fmla="*/ 134861 h 298489"/>
                <a:gd name="connsiteX4" fmla="*/ 86901 w 298737"/>
                <a:gd name="connsiteY4" fmla="*/ 298489 h 298489"/>
                <a:gd name="connsiteX5" fmla="*/ 0 w 298737"/>
                <a:gd name="connsiteY5" fmla="*/ 211661 h 298489"/>
                <a:gd name="connsiteX6" fmla="*/ 47809 w 298737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7" h="298489">
                  <a:moveTo>
                    <a:pt x="47809" y="47769"/>
                  </a:moveTo>
                  <a:lnTo>
                    <a:pt x="211837" y="0"/>
                  </a:lnTo>
                  <a:lnTo>
                    <a:pt x="298738" y="86829"/>
                  </a:lnTo>
                  <a:lnTo>
                    <a:pt x="134974" y="134861"/>
                  </a:lnTo>
                  <a:lnTo>
                    <a:pt x="86901" y="298489"/>
                  </a:lnTo>
                  <a:lnTo>
                    <a:pt x="0" y="211661"/>
                  </a:lnTo>
                  <a:lnTo>
                    <a:pt x="47809" y="47769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1" name="Forme libre 15">
              <a:extLst>
                <a:ext uri="{FF2B5EF4-FFF2-40B4-BE49-F238E27FC236}">
                  <a16:creationId xmlns:a16="http://schemas.microsoft.com/office/drawing/2014/main" id="{D01F4102-7CDB-759A-BAF1-70AEEC612E2F}"/>
                </a:ext>
              </a:extLst>
            </p:cNvPr>
            <p:cNvSpPr/>
            <p:nvPr/>
          </p:nvSpPr>
          <p:spPr>
            <a:xfrm>
              <a:off x="4642849" y="3416032"/>
              <a:ext cx="1321712" cy="32538"/>
            </a:xfrm>
            <a:custGeom>
              <a:avLst/>
              <a:gdLst>
                <a:gd name="connsiteX0" fmla="*/ 0 w 1479421"/>
                <a:gd name="connsiteY0" fmla="*/ 0 h 36420"/>
                <a:gd name="connsiteX1" fmla="*/ 1479422 w 1479421"/>
                <a:gd name="connsiteY1" fmla="*/ 0 h 36420"/>
                <a:gd name="connsiteX2" fmla="*/ 1479422 w 1479421"/>
                <a:gd name="connsiteY2" fmla="*/ 36421 h 36420"/>
                <a:gd name="connsiteX3" fmla="*/ 0 w 1479421"/>
                <a:gd name="connsiteY3" fmla="*/ 36421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1" h="36420">
                  <a:moveTo>
                    <a:pt x="0" y="0"/>
                  </a:moveTo>
                  <a:lnTo>
                    <a:pt x="1479422" y="0"/>
                  </a:lnTo>
                  <a:lnTo>
                    <a:pt x="1479422" y="36421"/>
                  </a:lnTo>
                  <a:lnTo>
                    <a:pt x="0" y="364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2" name="Forme libre 16">
              <a:extLst>
                <a:ext uri="{FF2B5EF4-FFF2-40B4-BE49-F238E27FC236}">
                  <a16:creationId xmlns:a16="http://schemas.microsoft.com/office/drawing/2014/main" id="{EB48C196-C4DA-B909-8578-3259F4FB6AFA}"/>
                </a:ext>
              </a:extLst>
            </p:cNvPr>
            <p:cNvSpPr/>
            <p:nvPr/>
          </p:nvSpPr>
          <p:spPr>
            <a:xfrm>
              <a:off x="4569459" y="3298612"/>
              <a:ext cx="183118" cy="267377"/>
            </a:xfrm>
            <a:custGeom>
              <a:avLst/>
              <a:gdLst>
                <a:gd name="connsiteX0" fmla="*/ 204969 w 204968"/>
                <a:gd name="connsiteY0" fmla="*/ 149642 h 299281"/>
                <a:gd name="connsiteX1" fmla="*/ 123087 w 204968"/>
                <a:gd name="connsiteY1" fmla="*/ 299282 h 299281"/>
                <a:gd name="connsiteX2" fmla="*/ 0 w 204968"/>
                <a:gd name="connsiteY2" fmla="*/ 299282 h 299281"/>
                <a:gd name="connsiteX3" fmla="*/ 82146 w 204968"/>
                <a:gd name="connsiteY3" fmla="*/ 149642 h 299281"/>
                <a:gd name="connsiteX4" fmla="*/ 0 w 204968"/>
                <a:gd name="connsiteY4" fmla="*/ 0 h 299281"/>
                <a:gd name="connsiteX5" fmla="*/ 123087 w 204968"/>
                <a:gd name="connsiteY5" fmla="*/ 0 h 299281"/>
                <a:gd name="connsiteX6" fmla="*/ 204969 w 204968"/>
                <a:gd name="connsiteY6" fmla="*/ 149642 h 2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68" h="299281">
                  <a:moveTo>
                    <a:pt x="204969" y="149642"/>
                  </a:moveTo>
                  <a:lnTo>
                    <a:pt x="123087" y="299282"/>
                  </a:lnTo>
                  <a:lnTo>
                    <a:pt x="0" y="299282"/>
                  </a:lnTo>
                  <a:lnTo>
                    <a:pt x="82146" y="149642"/>
                  </a:lnTo>
                  <a:lnTo>
                    <a:pt x="0" y="0"/>
                  </a:lnTo>
                  <a:lnTo>
                    <a:pt x="123087" y="0"/>
                  </a:lnTo>
                  <a:lnTo>
                    <a:pt x="204969" y="149642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3" name="Forme libre 17">
              <a:extLst>
                <a:ext uri="{FF2B5EF4-FFF2-40B4-BE49-F238E27FC236}">
                  <a16:creationId xmlns:a16="http://schemas.microsoft.com/office/drawing/2014/main" id="{9E75ECEF-3A26-B889-3895-5221032843FA}"/>
                </a:ext>
              </a:extLst>
            </p:cNvPr>
            <p:cNvSpPr/>
            <p:nvPr/>
          </p:nvSpPr>
          <p:spPr>
            <a:xfrm rot="18900000">
              <a:off x="5506863" y="2199139"/>
              <a:ext cx="32564" cy="1320615"/>
            </a:xfrm>
            <a:custGeom>
              <a:avLst/>
              <a:gdLst>
                <a:gd name="connsiteX0" fmla="*/ 0 w 36450"/>
                <a:gd name="connsiteY0" fmla="*/ -1 h 1478194"/>
                <a:gd name="connsiteX1" fmla="*/ 36451 w 36450"/>
                <a:gd name="connsiteY1" fmla="*/ -1 h 1478194"/>
                <a:gd name="connsiteX2" fmla="*/ 36451 w 36450"/>
                <a:gd name="connsiteY2" fmla="*/ 1478194 h 1478194"/>
                <a:gd name="connsiteX3" fmla="*/ 0 w 36450"/>
                <a:gd name="connsiteY3" fmla="*/ 1478194 h 147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50" h="1478194">
                  <a:moveTo>
                    <a:pt x="0" y="-1"/>
                  </a:moveTo>
                  <a:lnTo>
                    <a:pt x="36451" y="-1"/>
                  </a:lnTo>
                  <a:lnTo>
                    <a:pt x="36451" y="1478194"/>
                  </a:lnTo>
                  <a:lnTo>
                    <a:pt x="0" y="1478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4" name="Forme libre 18">
              <a:extLst>
                <a:ext uri="{FF2B5EF4-FFF2-40B4-BE49-F238E27FC236}">
                  <a16:creationId xmlns:a16="http://schemas.microsoft.com/office/drawing/2014/main" id="{E11B7400-BD85-C884-D414-58F19B7E0C65}"/>
                </a:ext>
              </a:extLst>
            </p:cNvPr>
            <p:cNvSpPr/>
            <p:nvPr/>
          </p:nvSpPr>
          <p:spPr>
            <a:xfrm>
              <a:off x="4909503" y="2246317"/>
              <a:ext cx="266890" cy="266670"/>
            </a:xfrm>
            <a:custGeom>
              <a:avLst/>
              <a:gdLst>
                <a:gd name="connsiteX0" fmla="*/ 250665 w 298736"/>
                <a:gd name="connsiteY0" fmla="*/ 250720 h 298490"/>
                <a:gd name="connsiteX1" fmla="*/ 86900 w 298736"/>
                <a:gd name="connsiteY1" fmla="*/ 298491 h 298490"/>
                <a:gd name="connsiteX2" fmla="*/ 0 w 298736"/>
                <a:gd name="connsiteY2" fmla="*/ 211661 h 298490"/>
                <a:gd name="connsiteX3" fmla="*/ 163764 w 298736"/>
                <a:gd name="connsiteY3" fmla="*/ 163628 h 298490"/>
                <a:gd name="connsiteX4" fmla="*/ 211837 w 298736"/>
                <a:gd name="connsiteY4" fmla="*/ 0 h 298490"/>
                <a:gd name="connsiteX5" fmla="*/ 298737 w 298736"/>
                <a:gd name="connsiteY5" fmla="*/ 86829 h 298490"/>
                <a:gd name="connsiteX6" fmla="*/ 250665 w 298736"/>
                <a:gd name="connsiteY6" fmla="*/ 250720 h 29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90">
                  <a:moveTo>
                    <a:pt x="250665" y="250720"/>
                  </a:moveTo>
                  <a:lnTo>
                    <a:pt x="86900" y="298491"/>
                  </a:lnTo>
                  <a:lnTo>
                    <a:pt x="0" y="211661"/>
                  </a:lnTo>
                  <a:lnTo>
                    <a:pt x="163764" y="163628"/>
                  </a:lnTo>
                  <a:lnTo>
                    <a:pt x="211837" y="0"/>
                  </a:lnTo>
                  <a:lnTo>
                    <a:pt x="298737" y="86829"/>
                  </a:lnTo>
                  <a:lnTo>
                    <a:pt x="250665" y="25072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71E9F119-21D8-08F4-6BBA-F45E5EFD3E0D}"/>
                </a:ext>
              </a:extLst>
            </p:cNvPr>
            <p:cNvSpPr/>
            <p:nvPr/>
          </p:nvSpPr>
          <p:spPr>
            <a:xfrm rot="18900000">
              <a:off x="4862228" y="3982486"/>
              <a:ext cx="1321713" cy="32538"/>
            </a:xfrm>
            <a:custGeom>
              <a:avLst/>
              <a:gdLst>
                <a:gd name="connsiteX0" fmla="*/ 0 w 1479422"/>
                <a:gd name="connsiteY0" fmla="*/ -1 h 36420"/>
                <a:gd name="connsiteX1" fmla="*/ 1479422 w 1479422"/>
                <a:gd name="connsiteY1" fmla="*/ -1 h 36420"/>
                <a:gd name="connsiteX2" fmla="*/ 1479422 w 1479422"/>
                <a:gd name="connsiteY2" fmla="*/ 36420 h 36420"/>
                <a:gd name="connsiteX3" fmla="*/ 0 w 1479422"/>
                <a:gd name="connsiteY3" fmla="*/ 36420 h 3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9422" h="36420">
                  <a:moveTo>
                    <a:pt x="0" y="-1"/>
                  </a:moveTo>
                  <a:lnTo>
                    <a:pt x="1479422" y="-1"/>
                  </a:lnTo>
                  <a:lnTo>
                    <a:pt x="1479422" y="36420"/>
                  </a:lnTo>
                  <a:lnTo>
                    <a:pt x="0" y="364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3522D708-6E2B-F734-BD87-32791CD87C88}"/>
                </a:ext>
              </a:extLst>
            </p:cNvPr>
            <p:cNvSpPr/>
            <p:nvPr/>
          </p:nvSpPr>
          <p:spPr>
            <a:xfrm>
              <a:off x="4909503" y="4345249"/>
              <a:ext cx="266890" cy="266669"/>
            </a:xfrm>
            <a:custGeom>
              <a:avLst/>
              <a:gdLst>
                <a:gd name="connsiteX0" fmla="*/ 250665 w 298736"/>
                <a:gd name="connsiteY0" fmla="*/ 47769 h 298489"/>
                <a:gd name="connsiteX1" fmla="*/ 86900 w 298736"/>
                <a:gd name="connsiteY1" fmla="*/ 0 h 298489"/>
                <a:gd name="connsiteX2" fmla="*/ 0 w 298736"/>
                <a:gd name="connsiteY2" fmla="*/ 86829 h 298489"/>
                <a:gd name="connsiteX3" fmla="*/ 163764 w 298736"/>
                <a:gd name="connsiteY3" fmla="*/ 134861 h 298489"/>
                <a:gd name="connsiteX4" fmla="*/ 211837 w 298736"/>
                <a:gd name="connsiteY4" fmla="*/ 298489 h 298489"/>
                <a:gd name="connsiteX5" fmla="*/ 298737 w 298736"/>
                <a:gd name="connsiteY5" fmla="*/ 211661 h 298489"/>
                <a:gd name="connsiteX6" fmla="*/ 250665 w 298736"/>
                <a:gd name="connsiteY6" fmla="*/ 47769 h 29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736" h="298489">
                  <a:moveTo>
                    <a:pt x="250665" y="47769"/>
                  </a:moveTo>
                  <a:lnTo>
                    <a:pt x="86900" y="0"/>
                  </a:lnTo>
                  <a:lnTo>
                    <a:pt x="0" y="86829"/>
                  </a:lnTo>
                  <a:lnTo>
                    <a:pt x="163764" y="134861"/>
                  </a:lnTo>
                  <a:lnTo>
                    <a:pt x="211837" y="298489"/>
                  </a:lnTo>
                  <a:lnTo>
                    <a:pt x="298737" y="211661"/>
                  </a:lnTo>
                  <a:lnTo>
                    <a:pt x="250665" y="47769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EF17839-0C11-C868-C824-A29834234770}"/>
              </a:ext>
            </a:extLst>
          </p:cNvPr>
          <p:cNvGrpSpPr/>
          <p:nvPr/>
        </p:nvGrpSpPr>
        <p:grpSpPr>
          <a:xfrm>
            <a:off x="560174" y="1922318"/>
            <a:ext cx="2778929" cy="818667"/>
            <a:chOff x="838884" y="1986576"/>
            <a:chExt cx="3913694" cy="829481"/>
          </a:xfrm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940FFA2A-DEFA-0655-B1AB-8DB806E695A9}"/>
                </a:ext>
              </a:extLst>
            </p:cNvPr>
            <p:cNvSpPr/>
            <p:nvPr/>
          </p:nvSpPr>
          <p:spPr>
            <a:xfrm>
              <a:off x="838884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4" name="Forme libre 28">
              <a:extLst>
                <a:ext uri="{FF2B5EF4-FFF2-40B4-BE49-F238E27FC236}">
                  <a16:creationId xmlns:a16="http://schemas.microsoft.com/office/drawing/2014/main" id="{FFA904E2-5E1C-DB7B-FC94-8D805666C122}"/>
                </a:ext>
              </a:extLst>
            </p:cNvPr>
            <p:cNvSpPr/>
            <p:nvPr/>
          </p:nvSpPr>
          <p:spPr>
            <a:xfrm>
              <a:off x="956873" y="1986576"/>
              <a:ext cx="3795705" cy="829481"/>
            </a:xfrm>
            <a:custGeom>
              <a:avLst/>
              <a:gdLst>
                <a:gd name="connsiteX0" fmla="*/ 268361 w 4248616"/>
                <a:gd name="connsiteY0" fmla="*/ 0 h 928456"/>
                <a:gd name="connsiteX1" fmla="*/ 3980519 w 4248616"/>
                <a:gd name="connsiteY1" fmla="*/ 0 h 928456"/>
                <a:gd name="connsiteX2" fmla="*/ 4248617 w 4248616"/>
                <a:gd name="connsiteY2" fmla="*/ 464228 h 928456"/>
                <a:gd name="connsiteX3" fmla="*/ 3980519 w 4248616"/>
                <a:gd name="connsiteY3" fmla="*/ 928457 h 928456"/>
                <a:gd name="connsiteX4" fmla="*/ 268361 w 4248616"/>
                <a:gd name="connsiteY4" fmla="*/ 928457 h 928456"/>
                <a:gd name="connsiteX5" fmla="*/ 0 w 4248616"/>
                <a:gd name="connsiteY5" fmla="*/ 464228 h 928456"/>
                <a:gd name="connsiteX6" fmla="*/ 268361 w 4248616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456">
                  <a:moveTo>
                    <a:pt x="268361" y="0"/>
                  </a:moveTo>
                  <a:lnTo>
                    <a:pt x="3980519" y="0"/>
                  </a:lnTo>
                  <a:lnTo>
                    <a:pt x="4248617" y="464228"/>
                  </a:lnTo>
                  <a:lnTo>
                    <a:pt x="3980519" y="928457"/>
                  </a:lnTo>
                  <a:lnTo>
                    <a:pt x="268361" y="928457"/>
                  </a:lnTo>
                  <a:lnTo>
                    <a:pt x="0" y="464228"/>
                  </a:lnTo>
                  <a:lnTo>
                    <a:pt x="268361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685A8DF-6C1B-3515-6FDD-F13D6E31095B}"/>
                </a:ext>
              </a:extLst>
            </p:cNvPr>
            <p:cNvGrpSpPr/>
            <p:nvPr/>
          </p:nvGrpSpPr>
          <p:grpSpPr>
            <a:xfrm>
              <a:off x="1292956" y="2075733"/>
              <a:ext cx="3200400" cy="652387"/>
              <a:chOff x="1292956" y="2041090"/>
              <a:chExt cx="3200400" cy="652387"/>
            </a:xfrm>
          </p:grpSpPr>
          <p:sp>
            <p:nvSpPr>
              <p:cNvPr id="47" name="TextBox 36">
                <a:extLst>
                  <a:ext uri="{FF2B5EF4-FFF2-40B4-BE49-F238E27FC236}">
                    <a16:creationId xmlns:a16="http://schemas.microsoft.com/office/drawing/2014/main" id="{3AB4B298-D741-559B-9FB1-7392D91BA7C7}"/>
                  </a:ext>
                </a:extLst>
              </p:cNvPr>
              <p:cNvSpPr txBox="1"/>
              <p:nvPr/>
            </p:nvSpPr>
            <p:spPr>
              <a:xfrm>
                <a:off x="1292956" y="2041090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7EF1F987-B822-162A-994F-AE8F55FA830F}"/>
                  </a:ext>
                </a:extLst>
              </p:cNvPr>
              <p:cNvSpPr txBox="1"/>
              <p:nvPr/>
            </p:nvSpPr>
            <p:spPr>
              <a:xfrm>
                <a:off x="1292956" y="2288081"/>
                <a:ext cx="3200400" cy="4053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9BCD051-360D-9A33-F43A-3D4BF091A156}"/>
              </a:ext>
            </a:extLst>
          </p:cNvPr>
          <p:cNvGrpSpPr/>
          <p:nvPr/>
        </p:nvGrpSpPr>
        <p:grpSpPr>
          <a:xfrm>
            <a:off x="560174" y="4117249"/>
            <a:ext cx="2778929" cy="818434"/>
            <a:chOff x="838884" y="4030907"/>
            <a:chExt cx="3913694" cy="829245"/>
          </a:xfrm>
        </p:grpSpPr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999FF4E4-2612-8C56-1121-9349C5195520}"/>
                </a:ext>
              </a:extLst>
            </p:cNvPr>
            <p:cNvSpPr/>
            <p:nvPr/>
          </p:nvSpPr>
          <p:spPr>
            <a:xfrm>
              <a:off x="838884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5" name="Forme libre 29">
              <a:extLst>
                <a:ext uri="{FF2B5EF4-FFF2-40B4-BE49-F238E27FC236}">
                  <a16:creationId xmlns:a16="http://schemas.microsoft.com/office/drawing/2014/main" id="{C91007F4-8B84-D52C-A714-0447C3EC714D}"/>
                </a:ext>
              </a:extLst>
            </p:cNvPr>
            <p:cNvSpPr/>
            <p:nvPr/>
          </p:nvSpPr>
          <p:spPr>
            <a:xfrm>
              <a:off x="956873" y="4030907"/>
              <a:ext cx="3795705" cy="829245"/>
            </a:xfrm>
            <a:custGeom>
              <a:avLst/>
              <a:gdLst>
                <a:gd name="connsiteX0" fmla="*/ 268361 w 4248616"/>
                <a:gd name="connsiteY0" fmla="*/ 928192 h 928192"/>
                <a:gd name="connsiteX1" fmla="*/ 3980519 w 4248616"/>
                <a:gd name="connsiteY1" fmla="*/ 928192 h 928192"/>
                <a:gd name="connsiteX2" fmla="*/ 4248617 w 4248616"/>
                <a:gd name="connsiteY2" fmla="*/ 464228 h 928192"/>
                <a:gd name="connsiteX3" fmla="*/ 3980519 w 4248616"/>
                <a:gd name="connsiteY3" fmla="*/ 0 h 928192"/>
                <a:gd name="connsiteX4" fmla="*/ 268361 w 4248616"/>
                <a:gd name="connsiteY4" fmla="*/ 0 h 928192"/>
                <a:gd name="connsiteX5" fmla="*/ 0 w 4248616"/>
                <a:gd name="connsiteY5" fmla="*/ 464228 h 928192"/>
                <a:gd name="connsiteX6" fmla="*/ 268361 w 4248616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361" y="928192"/>
                  </a:moveTo>
                  <a:lnTo>
                    <a:pt x="3980519" y="928192"/>
                  </a:lnTo>
                  <a:lnTo>
                    <a:pt x="4248617" y="464228"/>
                  </a:lnTo>
                  <a:lnTo>
                    <a:pt x="3980519" y="0"/>
                  </a:lnTo>
                  <a:lnTo>
                    <a:pt x="268361" y="0"/>
                  </a:lnTo>
                  <a:lnTo>
                    <a:pt x="0" y="464228"/>
                  </a:lnTo>
                  <a:lnTo>
                    <a:pt x="268361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11671CF-EA33-30B2-D4A9-880EEAF26F02}"/>
                </a:ext>
              </a:extLst>
            </p:cNvPr>
            <p:cNvGrpSpPr/>
            <p:nvPr/>
          </p:nvGrpSpPr>
          <p:grpSpPr>
            <a:xfrm>
              <a:off x="1292956" y="4119946"/>
              <a:ext cx="3200400" cy="652386"/>
              <a:chOff x="1292956" y="4080097"/>
              <a:chExt cx="3200400" cy="652386"/>
            </a:xfrm>
          </p:grpSpPr>
          <p:sp>
            <p:nvSpPr>
              <p:cNvPr id="50" name="TextBox 36">
                <a:extLst>
                  <a:ext uri="{FF2B5EF4-FFF2-40B4-BE49-F238E27FC236}">
                    <a16:creationId xmlns:a16="http://schemas.microsoft.com/office/drawing/2014/main" id="{7ADA6342-5382-BE33-1533-8EE7261F3FD1}"/>
                  </a:ext>
                </a:extLst>
              </p:cNvPr>
              <p:cNvSpPr txBox="1"/>
              <p:nvPr/>
            </p:nvSpPr>
            <p:spPr>
              <a:xfrm>
                <a:off x="1292956" y="4080097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1" name="TextBox 37">
                <a:extLst>
                  <a:ext uri="{FF2B5EF4-FFF2-40B4-BE49-F238E27FC236}">
                    <a16:creationId xmlns:a16="http://schemas.microsoft.com/office/drawing/2014/main" id="{C21B5126-B82E-3A10-F04D-475F1F6969C2}"/>
                  </a:ext>
                </a:extLst>
              </p:cNvPr>
              <p:cNvSpPr txBox="1"/>
              <p:nvPr/>
            </p:nvSpPr>
            <p:spPr>
              <a:xfrm>
                <a:off x="1292956" y="4327088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4223125-49CA-5C59-10F0-2BACFA9CAB17}"/>
              </a:ext>
            </a:extLst>
          </p:cNvPr>
          <p:cNvGrpSpPr/>
          <p:nvPr/>
        </p:nvGrpSpPr>
        <p:grpSpPr>
          <a:xfrm>
            <a:off x="377537" y="3019901"/>
            <a:ext cx="2778929" cy="818434"/>
            <a:chOff x="581668" y="3017797"/>
            <a:chExt cx="3913693" cy="829245"/>
          </a:xfrm>
        </p:grpSpPr>
        <p:sp>
          <p:nvSpPr>
            <p:cNvPr id="35" name="Forme libre 19">
              <a:extLst>
                <a:ext uri="{FF2B5EF4-FFF2-40B4-BE49-F238E27FC236}">
                  <a16:creationId xmlns:a16="http://schemas.microsoft.com/office/drawing/2014/main" id="{56C4A5D9-B8F5-AA4B-04A7-837A94E61AA1}"/>
                </a:ext>
              </a:extLst>
            </p:cNvPr>
            <p:cNvSpPr/>
            <p:nvPr/>
          </p:nvSpPr>
          <p:spPr>
            <a:xfrm>
              <a:off x="581668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3" name="Forme libre 27">
              <a:extLst>
                <a:ext uri="{FF2B5EF4-FFF2-40B4-BE49-F238E27FC236}">
                  <a16:creationId xmlns:a16="http://schemas.microsoft.com/office/drawing/2014/main" id="{6AD7B0ED-EB83-99D4-7E1C-FD156605C34A}"/>
                </a:ext>
              </a:extLst>
            </p:cNvPr>
            <p:cNvSpPr/>
            <p:nvPr/>
          </p:nvSpPr>
          <p:spPr>
            <a:xfrm>
              <a:off x="699656" y="3017797"/>
              <a:ext cx="3795705" cy="829245"/>
            </a:xfrm>
            <a:custGeom>
              <a:avLst/>
              <a:gdLst>
                <a:gd name="connsiteX0" fmla="*/ 268097 w 4248616"/>
                <a:gd name="connsiteY0" fmla="*/ 0 h 928192"/>
                <a:gd name="connsiteX1" fmla="*/ 3980255 w 4248616"/>
                <a:gd name="connsiteY1" fmla="*/ 0 h 928192"/>
                <a:gd name="connsiteX2" fmla="*/ 4248617 w 4248616"/>
                <a:gd name="connsiteY2" fmla="*/ 463965 h 928192"/>
                <a:gd name="connsiteX3" fmla="*/ 3980255 w 4248616"/>
                <a:gd name="connsiteY3" fmla="*/ 928192 h 928192"/>
                <a:gd name="connsiteX4" fmla="*/ 268097 w 4248616"/>
                <a:gd name="connsiteY4" fmla="*/ 928192 h 928192"/>
                <a:gd name="connsiteX5" fmla="*/ 0 w 4248616"/>
                <a:gd name="connsiteY5" fmla="*/ 463965 h 928192"/>
                <a:gd name="connsiteX6" fmla="*/ 268097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268097" y="0"/>
                  </a:moveTo>
                  <a:lnTo>
                    <a:pt x="3980255" y="0"/>
                  </a:lnTo>
                  <a:lnTo>
                    <a:pt x="4248617" y="463965"/>
                  </a:lnTo>
                  <a:lnTo>
                    <a:pt x="3980255" y="928192"/>
                  </a:lnTo>
                  <a:lnTo>
                    <a:pt x="268097" y="928192"/>
                  </a:lnTo>
                  <a:lnTo>
                    <a:pt x="0" y="463965"/>
                  </a:lnTo>
                  <a:lnTo>
                    <a:pt x="268097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E2D501D-DE2F-10CC-27C8-261DEE580F9A}"/>
                </a:ext>
              </a:extLst>
            </p:cNvPr>
            <p:cNvGrpSpPr/>
            <p:nvPr/>
          </p:nvGrpSpPr>
          <p:grpSpPr>
            <a:xfrm>
              <a:off x="1061728" y="3106836"/>
              <a:ext cx="3200400" cy="652386"/>
              <a:chOff x="1061728" y="3092124"/>
              <a:chExt cx="3200400" cy="652386"/>
            </a:xfrm>
          </p:grpSpPr>
          <p:sp>
            <p:nvSpPr>
              <p:cNvPr id="59" name="TextBox 36">
                <a:extLst>
                  <a:ext uri="{FF2B5EF4-FFF2-40B4-BE49-F238E27FC236}">
                    <a16:creationId xmlns:a16="http://schemas.microsoft.com/office/drawing/2014/main" id="{D73A4BD6-7D9A-C2C2-9CEB-7B0868875DB3}"/>
                  </a:ext>
                </a:extLst>
              </p:cNvPr>
              <p:cNvSpPr txBox="1"/>
              <p:nvPr/>
            </p:nvSpPr>
            <p:spPr>
              <a:xfrm>
                <a:off x="1061728" y="3092124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60" name="TextBox 37">
                <a:extLst>
                  <a:ext uri="{FF2B5EF4-FFF2-40B4-BE49-F238E27FC236}">
                    <a16:creationId xmlns:a16="http://schemas.microsoft.com/office/drawing/2014/main" id="{71AECC20-0CE2-4F51-2035-D177CC4F3DDD}"/>
                  </a:ext>
                </a:extLst>
              </p:cNvPr>
              <p:cNvSpPr txBox="1"/>
              <p:nvPr/>
            </p:nvSpPr>
            <p:spPr>
              <a:xfrm>
                <a:off x="1061728" y="3339115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C0CAFE8-4EED-7CFF-9464-B8CF563C985C}"/>
              </a:ext>
            </a:extLst>
          </p:cNvPr>
          <p:cNvGrpSpPr/>
          <p:nvPr/>
        </p:nvGrpSpPr>
        <p:grpSpPr>
          <a:xfrm>
            <a:off x="5804897" y="1922318"/>
            <a:ext cx="2778762" cy="818667"/>
            <a:chOff x="7439423" y="1986576"/>
            <a:chExt cx="3913458" cy="829481"/>
          </a:xfrm>
        </p:grpSpPr>
        <p:sp>
          <p:nvSpPr>
            <p:cNvPr id="27" name="Forme libre 11">
              <a:extLst>
                <a:ext uri="{FF2B5EF4-FFF2-40B4-BE49-F238E27FC236}">
                  <a16:creationId xmlns:a16="http://schemas.microsoft.com/office/drawing/2014/main" id="{AF6DD9BE-F9DE-E414-59DF-7DF7F5467269}"/>
                </a:ext>
              </a:extLst>
            </p:cNvPr>
            <p:cNvSpPr/>
            <p:nvPr/>
          </p:nvSpPr>
          <p:spPr>
            <a:xfrm>
              <a:off x="7557412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1" name="Forme libre 25">
              <a:extLst>
                <a:ext uri="{FF2B5EF4-FFF2-40B4-BE49-F238E27FC236}">
                  <a16:creationId xmlns:a16="http://schemas.microsoft.com/office/drawing/2014/main" id="{3C2446C6-6D0B-96F5-BACD-A2ABE3477ECF}"/>
                </a:ext>
              </a:extLst>
            </p:cNvPr>
            <p:cNvSpPr/>
            <p:nvPr/>
          </p:nvSpPr>
          <p:spPr>
            <a:xfrm>
              <a:off x="7439423" y="1986576"/>
              <a:ext cx="3795469" cy="829481"/>
            </a:xfrm>
            <a:custGeom>
              <a:avLst/>
              <a:gdLst>
                <a:gd name="connsiteX0" fmla="*/ 3980255 w 4248352"/>
                <a:gd name="connsiteY0" fmla="*/ 0 h 928456"/>
                <a:gd name="connsiteX1" fmla="*/ 268097 w 4248352"/>
                <a:gd name="connsiteY1" fmla="*/ 0 h 928456"/>
                <a:gd name="connsiteX2" fmla="*/ 0 w 4248352"/>
                <a:gd name="connsiteY2" fmla="*/ 464228 h 928456"/>
                <a:gd name="connsiteX3" fmla="*/ 268097 w 4248352"/>
                <a:gd name="connsiteY3" fmla="*/ 928457 h 928456"/>
                <a:gd name="connsiteX4" fmla="*/ 3980255 w 4248352"/>
                <a:gd name="connsiteY4" fmla="*/ 928457 h 928456"/>
                <a:gd name="connsiteX5" fmla="*/ 4248353 w 4248352"/>
                <a:gd name="connsiteY5" fmla="*/ 464228 h 928456"/>
                <a:gd name="connsiteX6" fmla="*/ 3980255 w 4248352"/>
                <a:gd name="connsiteY6" fmla="*/ 0 h 928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456">
                  <a:moveTo>
                    <a:pt x="3980255" y="0"/>
                  </a:moveTo>
                  <a:lnTo>
                    <a:pt x="268097" y="0"/>
                  </a:lnTo>
                  <a:lnTo>
                    <a:pt x="0" y="464228"/>
                  </a:lnTo>
                  <a:lnTo>
                    <a:pt x="268097" y="928457"/>
                  </a:lnTo>
                  <a:lnTo>
                    <a:pt x="3980255" y="928457"/>
                  </a:lnTo>
                  <a:lnTo>
                    <a:pt x="4248353" y="464228"/>
                  </a:lnTo>
                  <a:lnTo>
                    <a:pt x="3980255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01898C8-96C4-4212-04FB-27B1CB77A46B}"/>
                </a:ext>
              </a:extLst>
            </p:cNvPr>
            <p:cNvGrpSpPr/>
            <p:nvPr/>
          </p:nvGrpSpPr>
          <p:grpSpPr>
            <a:xfrm>
              <a:off x="7819881" y="2075733"/>
              <a:ext cx="3200400" cy="652387"/>
              <a:chOff x="7819881" y="2041090"/>
              <a:chExt cx="3200400" cy="652387"/>
            </a:xfrm>
          </p:grpSpPr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346D0501-E7CC-7DCE-3AC8-6D261F60770C}"/>
                  </a:ext>
                </a:extLst>
              </p:cNvPr>
              <p:cNvSpPr txBox="1"/>
              <p:nvPr/>
            </p:nvSpPr>
            <p:spPr>
              <a:xfrm>
                <a:off x="7819881" y="2041090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4" name="TextBox 37">
                <a:extLst>
                  <a:ext uri="{FF2B5EF4-FFF2-40B4-BE49-F238E27FC236}">
                    <a16:creationId xmlns:a16="http://schemas.microsoft.com/office/drawing/2014/main" id="{9E4D52CA-9102-BB21-B2A0-7136477593E1}"/>
                  </a:ext>
                </a:extLst>
              </p:cNvPr>
              <p:cNvSpPr txBox="1"/>
              <p:nvPr/>
            </p:nvSpPr>
            <p:spPr>
              <a:xfrm>
                <a:off x="7819881" y="2288081"/>
                <a:ext cx="3200400" cy="4053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E49DDBF-1238-88EA-0043-CF9E27440FFE}"/>
              </a:ext>
            </a:extLst>
          </p:cNvPr>
          <p:cNvGrpSpPr/>
          <p:nvPr/>
        </p:nvGrpSpPr>
        <p:grpSpPr>
          <a:xfrm>
            <a:off x="5804897" y="4117249"/>
            <a:ext cx="2778762" cy="818434"/>
            <a:chOff x="7439423" y="4030907"/>
            <a:chExt cx="3913458" cy="829245"/>
          </a:xfrm>
        </p:grpSpPr>
        <p:sp>
          <p:nvSpPr>
            <p:cNvPr id="30" name="Forme libre 14">
              <a:extLst>
                <a:ext uri="{FF2B5EF4-FFF2-40B4-BE49-F238E27FC236}">
                  <a16:creationId xmlns:a16="http://schemas.microsoft.com/office/drawing/2014/main" id="{B99A9BF5-8070-3FCF-F8A2-A81BD51E3C51}"/>
                </a:ext>
              </a:extLst>
            </p:cNvPr>
            <p:cNvSpPr/>
            <p:nvPr/>
          </p:nvSpPr>
          <p:spPr>
            <a:xfrm>
              <a:off x="7557412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2" name="Forme libre 26">
              <a:extLst>
                <a:ext uri="{FF2B5EF4-FFF2-40B4-BE49-F238E27FC236}">
                  <a16:creationId xmlns:a16="http://schemas.microsoft.com/office/drawing/2014/main" id="{ADD43FA0-7F3B-E4E1-B794-E8C80D5B1E7B}"/>
                </a:ext>
              </a:extLst>
            </p:cNvPr>
            <p:cNvSpPr/>
            <p:nvPr/>
          </p:nvSpPr>
          <p:spPr>
            <a:xfrm>
              <a:off x="7439423" y="4030907"/>
              <a:ext cx="3795469" cy="829245"/>
            </a:xfrm>
            <a:custGeom>
              <a:avLst/>
              <a:gdLst>
                <a:gd name="connsiteX0" fmla="*/ 3980255 w 4248352"/>
                <a:gd name="connsiteY0" fmla="*/ 928192 h 928192"/>
                <a:gd name="connsiteX1" fmla="*/ 268097 w 4248352"/>
                <a:gd name="connsiteY1" fmla="*/ 928192 h 928192"/>
                <a:gd name="connsiteX2" fmla="*/ 0 w 4248352"/>
                <a:gd name="connsiteY2" fmla="*/ 464228 h 928192"/>
                <a:gd name="connsiteX3" fmla="*/ 268097 w 4248352"/>
                <a:gd name="connsiteY3" fmla="*/ 0 h 928192"/>
                <a:gd name="connsiteX4" fmla="*/ 3980255 w 4248352"/>
                <a:gd name="connsiteY4" fmla="*/ 0 h 928192"/>
                <a:gd name="connsiteX5" fmla="*/ 4248353 w 4248352"/>
                <a:gd name="connsiteY5" fmla="*/ 464228 h 928192"/>
                <a:gd name="connsiteX6" fmla="*/ 3980255 w 4248352"/>
                <a:gd name="connsiteY6" fmla="*/ 928192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352" h="928192">
                  <a:moveTo>
                    <a:pt x="3980255" y="928192"/>
                  </a:moveTo>
                  <a:lnTo>
                    <a:pt x="268097" y="928192"/>
                  </a:lnTo>
                  <a:lnTo>
                    <a:pt x="0" y="464228"/>
                  </a:lnTo>
                  <a:lnTo>
                    <a:pt x="268097" y="0"/>
                  </a:lnTo>
                  <a:lnTo>
                    <a:pt x="3980255" y="0"/>
                  </a:lnTo>
                  <a:lnTo>
                    <a:pt x="4248353" y="464228"/>
                  </a:lnTo>
                  <a:lnTo>
                    <a:pt x="3980255" y="928192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43B2E34-4A2C-3027-8E6C-E36D205AA664}"/>
                </a:ext>
              </a:extLst>
            </p:cNvPr>
            <p:cNvGrpSpPr/>
            <p:nvPr/>
          </p:nvGrpSpPr>
          <p:grpSpPr>
            <a:xfrm>
              <a:off x="7819881" y="4119946"/>
              <a:ext cx="3200400" cy="652386"/>
              <a:chOff x="7819881" y="4080097"/>
              <a:chExt cx="3200400" cy="652386"/>
            </a:xfrm>
          </p:grpSpPr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4490F28B-C08E-B1EE-CA6D-72ECA7F0B21F}"/>
                  </a:ext>
                </a:extLst>
              </p:cNvPr>
              <p:cNvSpPr txBox="1"/>
              <p:nvPr/>
            </p:nvSpPr>
            <p:spPr>
              <a:xfrm>
                <a:off x="7819881" y="4080097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AF5DAB45-33D4-E3D2-76F9-C989B24CF1B0}"/>
                  </a:ext>
                </a:extLst>
              </p:cNvPr>
              <p:cNvSpPr txBox="1"/>
              <p:nvPr/>
            </p:nvSpPr>
            <p:spPr>
              <a:xfrm>
                <a:off x="7819881" y="4327088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DF5B591-B9BA-DA5A-A625-C2BB4ACB4CF2}"/>
              </a:ext>
            </a:extLst>
          </p:cNvPr>
          <p:cNvGrpSpPr/>
          <p:nvPr/>
        </p:nvGrpSpPr>
        <p:grpSpPr>
          <a:xfrm>
            <a:off x="5987535" y="3019901"/>
            <a:ext cx="2778929" cy="818434"/>
            <a:chOff x="7696639" y="3017797"/>
            <a:chExt cx="3913693" cy="829245"/>
          </a:xfrm>
        </p:grpSpPr>
        <p:sp>
          <p:nvSpPr>
            <p:cNvPr id="26" name="Forme libre 10">
              <a:extLst>
                <a:ext uri="{FF2B5EF4-FFF2-40B4-BE49-F238E27FC236}">
                  <a16:creationId xmlns:a16="http://schemas.microsoft.com/office/drawing/2014/main" id="{3AF889B1-6689-E013-E8FB-DCA0AF9083B9}"/>
                </a:ext>
              </a:extLst>
            </p:cNvPr>
            <p:cNvSpPr/>
            <p:nvPr/>
          </p:nvSpPr>
          <p:spPr>
            <a:xfrm>
              <a:off x="7814627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sp>
          <p:nvSpPr>
            <p:cNvPr id="40" name="Forme libre 24">
              <a:extLst>
                <a:ext uri="{FF2B5EF4-FFF2-40B4-BE49-F238E27FC236}">
                  <a16:creationId xmlns:a16="http://schemas.microsoft.com/office/drawing/2014/main" id="{2B529684-E775-FB03-0BE7-27D3CE16459F}"/>
                </a:ext>
              </a:extLst>
            </p:cNvPr>
            <p:cNvSpPr/>
            <p:nvPr/>
          </p:nvSpPr>
          <p:spPr>
            <a:xfrm>
              <a:off x="7696639" y="3017797"/>
              <a:ext cx="3795705" cy="829245"/>
            </a:xfrm>
            <a:custGeom>
              <a:avLst/>
              <a:gdLst>
                <a:gd name="connsiteX0" fmla="*/ 3980520 w 4248616"/>
                <a:gd name="connsiteY0" fmla="*/ 0 h 928192"/>
                <a:gd name="connsiteX1" fmla="*/ 268362 w 4248616"/>
                <a:gd name="connsiteY1" fmla="*/ 0 h 928192"/>
                <a:gd name="connsiteX2" fmla="*/ 0 w 4248616"/>
                <a:gd name="connsiteY2" fmla="*/ 463965 h 928192"/>
                <a:gd name="connsiteX3" fmla="*/ 268362 w 4248616"/>
                <a:gd name="connsiteY3" fmla="*/ 928192 h 928192"/>
                <a:gd name="connsiteX4" fmla="*/ 3980520 w 4248616"/>
                <a:gd name="connsiteY4" fmla="*/ 928192 h 928192"/>
                <a:gd name="connsiteX5" fmla="*/ 4248616 w 4248616"/>
                <a:gd name="connsiteY5" fmla="*/ 463965 h 928192"/>
                <a:gd name="connsiteX6" fmla="*/ 3980520 w 4248616"/>
                <a:gd name="connsiteY6" fmla="*/ 0 h 9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48616" h="928192">
                  <a:moveTo>
                    <a:pt x="3980520" y="0"/>
                  </a:moveTo>
                  <a:lnTo>
                    <a:pt x="268362" y="0"/>
                  </a:lnTo>
                  <a:lnTo>
                    <a:pt x="0" y="463965"/>
                  </a:lnTo>
                  <a:lnTo>
                    <a:pt x="268362" y="928192"/>
                  </a:lnTo>
                  <a:lnTo>
                    <a:pt x="3980520" y="928192"/>
                  </a:lnTo>
                  <a:lnTo>
                    <a:pt x="4248616" y="463965"/>
                  </a:lnTo>
                  <a:lnTo>
                    <a:pt x="3980520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40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2D7CC39-3CE2-82A7-DEAC-F1669D13C3E6}"/>
                </a:ext>
              </a:extLst>
            </p:cNvPr>
            <p:cNvGrpSpPr/>
            <p:nvPr/>
          </p:nvGrpSpPr>
          <p:grpSpPr>
            <a:xfrm>
              <a:off x="8009066" y="3106836"/>
              <a:ext cx="3200400" cy="652386"/>
              <a:chOff x="8009066" y="3092124"/>
              <a:chExt cx="3200400" cy="652386"/>
            </a:xfrm>
          </p:grpSpPr>
          <p:sp>
            <p:nvSpPr>
              <p:cNvPr id="62" name="TextBox 36">
                <a:extLst>
                  <a:ext uri="{FF2B5EF4-FFF2-40B4-BE49-F238E27FC236}">
                    <a16:creationId xmlns:a16="http://schemas.microsoft.com/office/drawing/2014/main" id="{83173463-FA3F-2641-A8D4-4B1AC99FF685}"/>
                  </a:ext>
                </a:extLst>
              </p:cNvPr>
              <p:cNvSpPr txBox="1"/>
              <p:nvPr/>
            </p:nvSpPr>
            <p:spPr>
              <a:xfrm>
                <a:off x="8009066" y="3092124"/>
                <a:ext cx="3200400" cy="3118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noProof="1"/>
                  <a:t>Lorem Ipsum</a:t>
                </a:r>
              </a:p>
            </p:txBody>
          </p:sp>
          <p:sp>
            <p:nvSpPr>
              <p:cNvPr id="63" name="TextBox 37">
                <a:extLst>
                  <a:ext uri="{FF2B5EF4-FFF2-40B4-BE49-F238E27FC236}">
                    <a16:creationId xmlns:a16="http://schemas.microsoft.com/office/drawing/2014/main" id="{FA1D2D5C-5839-626E-7273-76FBEF1AF038}"/>
                  </a:ext>
                </a:extLst>
              </p:cNvPr>
              <p:cNvSpPr txBox="1"/>
              <p:nvPr/>
            </p:nvSpPr>
            <p:spPr>
              <a:xfrm>
                <a:off x="8009066" y="3339115"/>
                <a:ext cx="3200400" cy="4053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2960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10523</TotalTime>
  <Words>312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Six-Point Target Focus – Slide Template</vt:lpstr>
      <vt:lpstr>Six-Point Target Focus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Six-Point Target Focus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2025-09-08T14:48:20Z</dcterms:modified>
  <cp:category>Charts &amp; Diagrams</cp:category>
</cp:coreProperties>
</file>