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3135" y="13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0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2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Six-Point Target Focus – Slide Template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9BD5426-14F5-4A8E-5559-3CB7EF391922}"/>
              </a:ext>
            </a:extLst>
          </p:cNvPr>
          <p:cNvGrpSpPr/>
          <p:nvPr/>
        </p:nvGrpSpPr>
        <p:grpSpPr>
          <a:xfrm>
            <a:off x="4569459" y="2330575"/>
            <a:ext cx="3053082" cy="2460088"/>
            <a:chOff x="4569459" y="2199139"/>
            <a:chExt cx="3053082" cy="2460088"/>
          </a:xfrm>
        </p:grpSpPr>
        <p:sp>
          <p:nvSpPr>
            <p:cNvPr id="3" name="Forme libre 3">
              <a:extLst>
                <a:ext uri="{FF2B5EF4-FFF2-40B4-BE49-F238E27FC236}">
                  <a16:creationId xmlns:a16="http://schemas.microsoft.com/office/drawing/2014/main" id="{36548738-04FE-EDD5-36E4-08C21C4A951A}"/>
                </a:ext>
              </a:extLst>
            </p:cNvPr>
            <p:cNvSpPr/>
            <p:nvPr/>
          </p:nvSpPr>
          <p:spPr>
            <a:xfrm>
              <a:off x="4970621" y="2311629"/>
              <a:ext cx="2243206" cy="2241344"/>
            </a:xfrm>
            <a:custGeom>
              <a:avLst/>
              <a:gdLst>
                <a:gd name="connsiteX0" fmla="*/ 1255436 w 2510870"/>
                <a:gd name="connsiteY0" fmla="*/ 2508786 h 2508786"/>
                <a:gd name="connsiteX1" fmla="*/ 0 w 2510870"/>
                <a:gd name="connsiteY1" fmla="*/ 1254394 h 2508786"/>
                <a:gd name="connsiteX2" fmla="*/ 1255436 w 2510870"/>
                <a:gd name="connsiteY2" fmla="*/ 0 h 2508786"/>
                <a:gd name="connsiteX3" fmla="*/ 2510871 w 2510870"/>
                <a:gd name="connsiteY3" fmla="*/ 1254394 h 2508786"/>
                <a:gd name="connsiteX4" fmla="*/ 1255436 w 2510870"/>
                <a:gd name="connsiteY4" fmla="*/ 2508786 h 2508786"/>
                <a:gd name="connsiteX5" fmla="*/ 1255436 w 2510870"/>
                <a:gd name="connsiteY5" fmla="*/ 255471 h 2508786"/>
                <a:gd name="connsiteX6" fmla="*/ 255683 w 2510870"/>
                <a:gd name="connsiteY6" fmla="*/ 1254394 h 2508786"/>
                <a:gd name="connsiteX7" fmla="*/ 1255436 w 2510870"/>
                <a:gd name="connsiteY7" fmla="*/ 2253316 h 2508786"/>
                <a:gd name="connsiteX8" fmla="*/ 2255187 w 2510870"/>
                <a:gd name="connsiteY8" fmla="*/ 1254394 h 2508786"/>
                <a:gd name="connsiteX9" fmla="*/ 1255436 w 2510870"/>
                <a:gd name="connsiteY9" fmla="*/ 255471 h 2508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0870" h="2508786">
                  <a:moveTo>
                    <a:pt x="1255436" y="2508786"/>
                  </a:moveTo>
                  <a:cubicBezTo>
                    <a:pt x="563136" y="2508786"/>
                    <a:pt x="0" y="1946117"/>
                    <a:pt x="0" y="1254394"/>
                  </a:cubicBezTo>
                  <a:cubicBezTo>
                    <a:pt x="0" y="562669"/>
                    <a:pt x="563136" y="0"/>
                    <a:pt x="1255436" y="0"/>
                  </a:cubicBezTo>
                  <a:cubicBezTo>
                    <a:pt x="1947734" y="0"/>
                    <a:pt x="2510871" y="562669"/>
                    <a:pt x="2510871" y="1254394"/>
                  </a:cubicBezTo>
                  <a:cubicBezTo>
                    <a:pt x="2510871" y="1946117"/>
                    <a:pt x="1947734" y="2508786"/>
                    <a:pt x="1255436" y="2508786"/>
                  </a:cubicBezTo>
                  <a:close/>
                  <a:moveTo>
                    <a:pt x="1255436" y="255471"/>
                  </a:moveTo>
                  <a:cubicBezTo>
                    <a:pt x="704184" y="255471"/>
                    <a:pt x="255683" y="703601"/>
                    <a:pt x="255683" y="1254394"/>
                  </a:cubicBezTo>
                  <a:cubicBezTo>
                    <a:pt x="255683" y="1805187"/>
                    <a:pt x="704184" y="2253316"/>
                    <a:pt x="1255436" y="2253316"/>
                  </a:cubicBezTo>
                  <a:cubicBezTo>
                    <a:pt x="1806686" y="2253316"/>
                    <a:pt x="2255187" y="1805187"/>
                    <a:pt x="2255187" y="1254394"/>
                  </a:cubicBezTo>
                  <a:cubicBezTo>
                    <a:pt x="2255187" y="703601"/>
                    <a:pt x="1806686" y="255471"/>
                    <a:pt x="1255436" y="25547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 4">
              <a:extLst>
                <a:ext uri="{FF2B5EF4-FFF2-40B4-BE49-F238E27FC236}">
                  <a16:creationId xmlns:a16="http://schemas.microsoft.com/office/drawing/2014/main" id="{E314937B-E6DE-5C64-C7BC-EBC112529818}"/>
                </a:ext>
              </a:extLst>
            </p:cNvPr>
            <p:cNvSpPr/>
            <p:nvPr/>
          </p:nvSpPr>
          <p:spPr>
            <a:xfrm>
              <a:off x="5396090" y="2736745"/>
              <a:ext cx="1392270" cy="1391113"/>
            </a:xfrm>
            <a:custGeom>
              <a:avLst/>
              <a:gdLst>
                <a:gd name="connsiteX0" fmla="*/ 779199 w 1558398"/>
                <a:gd name="connsiteY0" fmla="*/ 1557105 h 1557104"/>
                <a:gd name="connsiteX1" fmla="*/ 0 w 1558398"/>
                <a:gd name="connsiteY1" fmla="*/ 778552 h 1557104"/>
                <a:gd name="connsiteX2" fmla="*/ 779199 w 1558398"/>
                <a:gd name="connsiteY2" fmla="*/ 0 h 1557104"/>
                <a:gd name="connsiteX3" fmla="*/ 1558398 w 1558398"/>
                <a:gd name="connsiteY3" fmla="*/ 778552 h 1557104"/>
                <a:gd name="connsiteX4" fmla="*/ 779199 w 1558398"/>
                <a:gd name="connsiteY4" fmla="*/ 1557105 h 1557104"/>
                <a:gd name="connsiteX5" fmla="*/ 779199 w 1558398"/>
                <a:gd name="connsiteY5" fmla="*/ 255471 h 1557104"/>
                <a:gd name="connsiteX6" fmla="*/ 255683 w 1558398"/>
                <a:gd name="connsiteY6" fmla="*/ 778552 h 1557104"/>
                <a:gd name="connsiteX7" fmla="*/ 779199 w 1558398"/>
                <a:gd name="connsiteY7" fmla="*/ 1301634 h 1557104"/>
                <a:gd name="connsiteX8" fmla="*/ 1302715 w 1558398"/>
                <a:gd name="connsiteY8" fmla="*/ 778552 h 1557104"/>
                <a:gd name="connsiteX9" fmla="*/ 779199 w 1558398"/>
                <a:gd name="connsiteY9" fmla="*/ 255471 h 155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8398" h="1557104">
                  <a:moveTo>
                    <a:pt x="779199" y="1557105"/>
                  </a:moveTo>
                  <a:cubicBezTo>
                    <a:pt x="349715" y="1557105"/>
                    <a:pt x="0" y="1207943"/>
                    <a:pt x="0" y="778552"/>
                  </a:cubicBezTo>
                  <a:cubicBezTo>
                    <a:pt x="0" y="349160"/>
                    <a:pt x="349451" y="0"/>
                    <a:pt x="779199" y="0"/>
                  </a:cubicBezTo>
                  <a:cubicBezTo>
                    <a:pt x="1208947" y="0"/>
                    <a:pt x="1558398" y="349160"/>
                    <a:pt x="1558398" y="778552"/>
                  </a:cubicBezTo>
                  <a:cubicBezTo>
                    <a:pt x="1558398" y="1207943"/>
                    <a:pt x="1208947" y="1557105"/>
                    <a:pt x="779199" y="1557105"/>
                  </a:cubicBezTo>
                  <a:close/>
                  <a:moveTo>
                    <a:pt x="779199" y="255471"/>
                  </a:moveTo>
                  <a:cubicBezTo>
                    <a:pt x="490499" y="255471"/>
                    <a:pt x="255683" y="490092"/>
                    <a:pt x="255683" y="778552"/>
                  </a:cubicBezTo>
                  <a:cubicBezTo>
                    <a:pt x="255683" y="1067013"/>
                    <a:pt x="490499" y="1301634"/>
                    <a:pt x="779199" y="1301634"/>
                  </a:cubicBezTo>
                  <a:cubicBezTo>
                    <a:pt x="1067899" y="1301634"/>
                    <a:pt x="1302715" y="1067013"/>
                    <a:pt x="1302715" y="778552"/>
                  </a:cubicBezTo>
                  <a:cubicBezTo>
                    <a:pt x="1302715" y="490092"/>
                    <a:pt x="1067899" y="255471"/>
                    <a:pt x="779199" y="255471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5">
              <a:extLst>
                <a:ext uri="{FF2B5EF4-FFF2-40B4-BE49-F238E27FC236}">
                  <a16:creationId xmlns:a16="http://schemas.microsoft.com/office/drawing/2014/main" id="{97E2AEE5-2634-92ED-37CA-1AB7AFBFA925}"/>
                </a:ext>
              </a:extLst>
            </p:cNvPr>
            <p:cNvSpPr/>
            <p:nvPr/>
          </p:nvSpPr>
          <p:spPr>
            <a:xfrm>
              <a:off x="5833593" y="3173884"/>
              <a:ext cx="517263" cy="516834"/>
            </a:xfrm>
            <a:custGeom>
              <a:avLst/>
              <a:gdLst>
                <a:gd name="connsiteX0" fmla="*/ 578985 w 578984"/>
                <a:gd name="connsiteY0" fmla="*/ 289253 h 578504"/>
                <a:gd name="connsiteX1" fmla="*/ 289493 w 578984"/>
                <a:gd name="connsiteY1" fmla="*/ 578505 h 578504"/>
                <a:gd name="connsiteX2" fmla="*/ 1 w 578984"/>
                <a:gd name="connsiteY2" fmla="*/ 289253 h 578504"/>
                <a:gd name="connsiteX3" fmla="*/ 289493 w 578984"/>
                <a:gd name="connsiteY3" fmla="*/ 0 h 578504"/>
                <a:gd name="connsiteX4" fmla="*/ 578985 w 578984"/>
                <a:gd name="connsiteY4" fmla="*/ 289253 h 578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8984" h="578504">
                  <a:moveTo>
                    <a:pt x="578985" y="289253"/>
                  </a:moveTo>
                  <a:cubicBezTo>
                    <a:pt x="578985" y="449002"/>
                    <a:pt x="449375" y="578505"/>
                    <a:pt x="289493" y="578505"/>
                  </a:cubicBezTo>
                  <a:cubicBezTo>
                    <a:pt x="129610" y="578505"/>
                    <a:pt x="1" y="449002"/>
                    <a:pt x="1" y="289253"/>
                  </a:cubicBezTo>
                  <a:cubicBezTo>
                    <a:pt x="1" y="129503"/>
                    <a:pt x="129610" y="0"/>
                    <a:pt x="289493" y="0"/>
                  </a:cubicBezTo>
                  <a:cubicBezTo>
                    <a:pt x="449375" y="0"/>
                    <a:pt x="578985" y="129503"/>
                    <a:pt x="578985" y="28925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6">
              <a:extLst>
                <a:ext uri="{FF2B5EF4-FFF2-40B4-BE49-F238E27FC236}">
                  <a16:creationId xmlns:a16="http://schemas.microsoft.com/office/drawing/2014/main" id="{7CE14D34-84E9-4F97-9439-3A25B838DEE2}"/>
                </a:ext>
              </a:extLst>
            </p:cNvPr>
            <p:cNvSpPr/>
            <p:nvPr/>
          </p:nvSpPr>
          <p:spPr>
            <a:xfrm>
              <a:off x="6227676" y="3416032"/>
              <a:ext cx="1321712" cy="32538"/>
            </a:xfrm>
            <a:custGeom>
              <a:avLst/>
              <a:gdLst>
                <a:gd name="connsiteX0" fmla="*/ 0 w 1479421"/>
                <a:gd name="connsiteY0" fmla="*/ 0 h 36420"/>
                <a:gd name="connsiteX1" fmla="*/ 1479422 w 1479421"/>
                <a:gd name="connsiteY1" fmla="*/ 0 h 36420"/>
                <a:gd name="connsiteX2" fmla="*/ 1479422 w 1479421"/>
                <a:gd name="connsiteY2" fmla="*/ 36421 h 36420"/>
                <a:gd name="connsiteX3" fmla="*/ 0 w 1479421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1" h="36420">
                  <a:moveTo>
                    <a:pt x="0" y="0"/>
                  </a:moveTo>
                  <a:lnTo>
                    <a:pt x="1479422" y="0"/>
                  </a:lnTo>
                  <a:lnTo>
                    <a:pt x="1479422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7">
              <a:extLst>
                <a:ext uri="{FF2B5EF4-FFF2-40B4-BE49-F238E27FC236}">
                  <a16:creationId xmlns:a16="http://schemas.microsoft.com/office/drawing/2014/main" id="{93DA2327-22AD-A577-11B8-A64BFADCFBBA}"/>
                </a:ext>
              </a:extLst>
            </p:cNvPr>
            <p:cNvSpPr/>
            <p:nvPr/>
          </p:nvSpPr>
          <p:spPr>
            <a:xfrm>
              <a:off x="7439423" y="3298612"/>
              <a:ext cx="183118" cy="267377"/>
            </a:xfrm>
            <a:custGeom>
              <a:avLst/>
              <a:gdLst>
                <a:gd name="connsiteX0" fmla="*/ 0 w 204968"/>
                <a:gd name="connsiteY0" fmla="*/ 149642 h 299281"/>
                <a:gd name="connsiteX1" fmla="*/ 81882 w 204968"/>
                <a:gd name="connsiteY1" fmla="*/ 299282 h 299281"/>
                <a:gd name="connsiteX2" fmla="*/ 204968 w 204968"/>
                <a:gd name="connsiteY2" fmla="*/ 299282 h 299281"/>
                <a:gd name="connsiteX3" fmla="*/ 122823 w 204968"/>
                <a:gd name="connsiteY3" fmla="*/ 149642 h 299281"/>
                <a:gd name="connsiteX4" fmla="*/ 204968 w 204968"/>
                <a:gd name="connsiteY4" fmla="*/ 0 h 299281"/>
                <a:gd name="connsiteX5" fmla="*/ 81882 w 204968"/>
                <a:gd name="connsiteY5" fmla="*/ 0 h 299281"/>
                <a:gd name="connsiteX6" fmla="*/ 0 w 204968"/>
                <a:gd name="connsiteY6" fmla="*/ 149642 h 2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68" h="299281">
                  <a:moveTo>
                    <a:pt x="0" y="149642"/>
                  </a:moveTo>
                  <a:lnTo>
                    <a:pt x="81882" y="299282"/>
                  </a:lnTo>
                  <a:lnTo>
                    <a:pt x="204968" y="299282"/>
                  </a:lnTo>
                  <a:lnTo>
                    <a:pt x="122823" y="149642"/>
                  </a:lnTo>
                  <a:lnTo>
                    <a:pt x="204968" y="0"/>
                  </a:lnTo>
                  <a:lnTo>
                    <a:pt x="81882" y="0"/>
                  </a:lnTo>
                  <a:lnTo>
                    <a:pt x="0" y="149642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 8">
              <a:extLst>
                <a:ext uri="{FF2B5EF4-FFF2-40B4-BE49-F238E27FC236}">
                  <a16:creationId xmlns:a16="http://schemas.microsoft.com/office/drawing/2014/main" id="{FF5FB80C-EDDA-9F20-FF0C-6D7DCE02CD06}"/>
                </a:ext>
              </a:extLst>
            </p:cNvPr>
            <p:cNvSpPr/>
            <p:nvPr/>
          </p:nvSpPr>
          <p:spPr>
            <a:xfrm rot="18900000">
              <a:off x="6007962" y="2843011"/>
              <a:ext cx="1321713" cy="32538"/>
            </a:xfrm>
            <a:custGeom>
              <a:avLst/>
              <a:gdLst>
                <a:gd name="connsiteX0" fmla="*/ 0 w 1479422"/>
                <a:gd name="connsiteY0" fmla="*/ 1 h 36420"/>
                <a:gd name="connsiteX1" fmla="*/ 1479423 w 1479422"/>
                <a:gd name="connsiteY1" fmla="*/ 1 h 36420"/>
                <a:gd name="connsiteX2" fmla="*/ 1479423 w 1479422"/>
                <a:gd name="connsiteY2" fmla="*/ 36421 h 36420"/>
                <a:gd name="connsiteX3" fmla="*/ 0 w 1479422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2" h="36420">
                  <a:moveTo>
                    <a:pt x="0" y="1"/>
                  </a:moveTo>
                  <a:lnTo>
                    <a:pt x="1479423" y="1"/>
                  </a:lnTo>
                  <a:lnTo>
                    <a:pt x="1479423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9">
              <a:extLst>
                <a:ext uri="{FF2B5EF4-FFF2-40B4-BE49-F238E27FC236}">
                  <a16:creationId xmlns:a16="http://schemas.microsoft.com/office/drawing/2014/main" id="{152BC136-EF62-A4E1-7C1F-E94DF6B05ABD}"/>
                </a:ext>
              </a:extLst>
            </p:cNvPr>
            <p:cNvSpPr/>
            <p:nvPr/>
          </p:nvSpPr>
          <p:spPr>
            <a:xfrm>
              <a:off x="7015606" y="2246317"/>
              <a:ext cx="266891" cy="266670"/>
            </a:xfrm>
            <a:custGeom>
              <a:avLst/>
              <a:gdLst>
                <a:gd name="connsiteX0" fmla="*/ 47809 w 298737"/>
                <a:gd name="connsiteY0" fmla="*/ 250720 h 298490"/>
                <a:gd name="connsiteX1" fmla="*/ 211837 w 298737"/>
                <a:gd name="connsiteY1" fmla="*/ 298491 h 298490"/>
                <a:gd name="connsiteX2" fmla="*/ 298738 w 298737"/>
                <a:gd name="connsiteY2" fmla="*/ 211661 h 298490"/>
                <a:gd name="connsiteX3" fmla="*/ 134974 w 298737"/>
                <a:gd name="connsiteY3" fmla="*/ 163628 h 298490"/>
                <a:gd name="connsiteX4" fmla="*/ 86901 w 298737"/>
                <a:gd name="connsiteY4" fmla="*/ 0 h 298490"/>
                <a:gd name="connsiteX5" fmla="*/ 0 w 298737"/>
                <a:gd name="connsiteY5" fmla="*/ 86829 h 298490"/>
                <a:gd name="connsiteX6" fmla="*/ 47809 w 298737"/>
                <a:gd name="connsiteY6" fmla="*/ 250720 h 29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7" h="298490">
                  <a:moveTo>
                    <a:pt x="47809" y="250720"/>
                  </a:moveTo>
                  <a:lnTo>
                    <a:pt x="211837" y="298491"/>
                  </a:lnTo>
                  <a:lnTo>
                    <a:pt x="298738" y="211661"/>
                  </a:lnTo>
                  <a:lnTo>
                    <a:pt x="134974" y="163628"/>
                  </a:lnTo>
                  <a:lnTo>
                    <a:pt x="86901" y="0"/>
                  </a:lnTo>
                  <a:lnTo>
                    <a:pt x="0" y="86829"/>
                  </a:lnTo>
                  <a:lnTo>
                    <a:pt x="47809" y="250720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12">
              <a:extLst>
                <a:ext uri="{FF2B5EF4-FFF2-40B4-BE49-F238E27FC236}">
                  <a16:creationId xmlns:a16="http://schemas.microsoft.com/office/drawing/2014/main" id="{626DCA28-4772-3C59-A448-4911100A43D0}"/>
                </a:ext>
              </a:extLst>
            </p:cNvPr>
            <p:cNvSpPr/>
            <p:nvPr/>
          </p:nvSpPr>
          <p:spPr>
            <a:xfrm rot="18900000">
              <a:off x="6652476" y="3338612"/>
              <a:ext cx="32564" cy="1320615"/>
            </a:xfrm>
            <a:custGeom>
              <a:avLst/>
              <a:gdLst>
                <a:gd name="connsiteX0" fmla="*/ 0 w 36450"/>
                <a:gd name="connsiteY0" fmla="*/ -1 h 1478194"/>
                <a:gd name="connsiteX1" fmla="*/ 36451 w 36450"/>
                <a:gd name="connsiteY1" fmla="*/ -1 h 1478194"/>
                <a:gd name="connsiteX2" fmla="*/ 36451 w 36450"/>
                <a:gd name="connsiteY2" fmla="*/ 1478194 h 1478194"/>
                <a:gd name="connsiteX3" fmla="*/ 0 w 36450"/>
                <a:gd name="connsiteY3" fmla="*/ 1478194 h 147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50" h="1478194">
                  <a:moveTo>
                    <a:pt x="0" y="-1"/>
                  </a:moveTo>
                  <a:lnTo>
                    <a:pt x="36451" y="-1"/>
                  </a:lnTo>
                  <a:lnTo>
                    <a:pt x="36451" y="1478194"/>
                  </a:lnTo>
                  <a:lnTo>
                    <a:pt x="0" y="147819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13">
              <a:extLst>
                <a:ext uri="{FF2B5EF4-FFF2-40B4-BE49-F238E27FC236}">
                  <a16:creationId xmlns:a16="http://schemas.microsoft.com/office/drawing/2014/main" id="{96E570D4-92C5-EF65-9B9B-85F9E85FD0D2}"/>
                </a:ext>
              </a:extLst>
            </p:cNvPr>
            <p:cNvSpPr/>
            <p:nvPr/>
          </p:nvSpPr>
          <p:spPr>
            <a:xfrm>
              <a:off x="7015606" y="4345249"/>
              <a:ext cx="266891" cy="266669"/>
            </a:xfrm>
            <a:custGeom>
              <a:avLst/>
              <a:gdLst>
                <a:gd name="connsiteX0" fmla="*/ 47809 w 298737"/>
                <a:gd name="connsiteY0" fmla="*/ 47769 h 298489"/>
                <a:gd name="connsiteX1" fmla="*/ 211837 w 298737"/>
                <a:gd name="connsiteY1" fmla="*/ 0 h 298489"/>
                <a:gd name="connsiteX2" fmla="*/ 298738 w 298737"/>
                <a:gd name="connsiteY2" fmla="*/ 86829 h 298489"/>
                <a:gd name="connsiteX3" fmla="*/ 134974 w 298737"/>
                <a:gd name="connsiteY3" fmla="*/ 134861 h 298489"/>
                <a:gd name="connsiteX4" fmla="*/ 86901 w 298737"/>
                <a:gd name="connsiteY4" fmla="*/ 298489 h 298489"/>
                <a:gd name="connsiteX5" fmla="*/ 0 w 298737"/>
                <a:gd name="connsiteY5" fmla="*/ 211661 h 298489"/>
                <a:gd name="connsiteX6" fmla="*/ 47809 w 298737"/>
                <a:gd name="connsiteY6" fmla="*/ 47769 h 29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7" h="298489">
                  <a:moveTo>
                    <a:pt x="47809" y="47769"/>
                  </a:moveTo>
                  <a:lnTo>
                    <a:pt x="211837" y="0"/>
                  </a:lnTo>
                  <a:lnTo>
                    <a:pt x="298738" y="86829"/>
                  </a:lnTo>
                  <a:lnTo>
                    <a:pt x="134974" y="134861"/>
                  </a:lnTo>
                  <a:lnTo>
                    <a:pt x="86901" y="298489"/>
                  </a:lnTo>
                  <a:lnTo>
                    <a:pt x="0" y="211661"/>
                  </a:lnTo>
                  <a:lnTo>
                    <a:pt x="47809" y="47769"/>
                  </a:ln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15">
              <a:extLst>
                <a:ext uri="{FF2B5EF4-FFF2-40B4-BE49-F238E27FC236}">
                  <a16:creationId xmlns:a16="http://schemas.microsoft.com/office/drawing/2014/main" id="{20FF4918-5C44-F27F-D6F2-C73695165DB2}"/>
                </a:ext>
              </a:extLst>
            </p:cNvPr>
            <p:cNvSpPr/>
            <p:nvPr/>
          </p:nvSpPr>
          <p:spPr>
            <a:xfrm>
              <a:off x="4642849" y="3416032"/>
              <a:ext cx="1321712" cy="32538"/>
            </a:xfrm>
            <a:custGeom>
              <a:avLst/>
              <a:gdLst>
                <a:gd name="connsiteX0" fmla="*/ 0 w 1479421"/>
                <a:gd name="connsiteY0" fmla="*/ 0 h 36420"/>
                <a:gd name="connsiteX1" fmla="*/ 1479422 w 1479421"/>
                <a:gd name="connsiteY1" fmla="*/ 0 h 36420"/>
                <a:gd name="connsiteX2" fmla="*/ 1479422 w 1479421"/>
                <a:gd name="connsiteY2" fmla="*/ 36421 h 36420"/>
                <a:gd name="connsiteX3" fmla="*/ 0 w 1479421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1" h="36420">
                  <a:moveTo>
                    <a:pt x="0" y="0"/>
                  </a:moveTo>
                  <a:lnTo>
                    <a:pt x="1479422" y="0"/>
                  </a:lnTo>
                  <a:lnTo>
                    <a:pt x="1479422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16">
              <a:extLst>
                <a:ext uri="{FF2B5EF4-FFF2-40B4-BE49-F238E27FC236}">
                  <a16:creationId xmlns:a16="http://schemas.microsoft.com/office/drawing/2014/main" id="{44C0C0FB-13F4-4E91-F250-17CB287C0A61}"/>
                </a:ext>
              </a:extLst>
            </p:cNvPr>
            <p:cNvSpPr/>
            <p:nvPr/>
          </p:nvSpPr>
          <p:spPr>
            <a:xfrm>
              <a:off x="4569459" y="3298612"/>
              <a:ext cx="183118" cy="267377"/>
            </a:xfrm>
            <a:custGeom>
              <a:avLst/>
              <a:gdLst>
                <a:gd name="connsiteX0" fmla="*/ 204969 w 204968"/>
                <a:gd name="connsiteY0" fmla="*/ 149642 h 299281"/>
                <a:gd name="connsiteX1" fmla="*/ 123087 w 204968"/>
                <a:gd name="connsiteY1" fmla="*/ 299282 h 299281"/>
                <a:gd name="connsiteX2" fmla="*/ 0 w 204968"/>
                <a:gd name="connsiteY2" fmla="*/ 299282 h 299281"/>
                <a:gd name="connsiteX3" fmla="*/ 82146 w 204968"/>
                <a:gd name="connsiteY3" fmla="*/ 149642 h 299281"/>
                <a:gd name="connsiteX4" fmla="*/ 0 w 204968"/>
                <a:gd name="connsiteY4" fmla="*/ 0 h 299281"/>
                <a:gd name="connsiteX5" fmla="*/ 123087 w 204968"/>
                <a:gd name="connsiteY5" fmla="*/ 0 h 299281"/>
                <a:gd name="connsiteX6" fmla="*/ 204969 w 204968"/>
                <a:gd name="connsiteY6" fmla="*/ 149642 h 2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68" h="299281">
                  <a:moveTo>
                    <a:pt x="204969" y="149642"/>
                  </a:moveTo>
                  <a:lnTo>
                    <a:pt x="123087" y="299282"/>
                  </a:lnTo>
                  <a:lnTo>
                    <a:pt x="0" y="299282"/>
                  </a:lnTo>
                  <a:lnTo>
                    <a:pt x="82146" y="149642"/>
                  </a:lnTo>
                  <a:lnTo>
                    <a:pt x="0" y="0"/>
                  </a:lnTo>
                  <a:lnTo>
                    <a:pt x="123087" y="0"/>
                  </a:lnTo>
                  <a:lnTo>
                    <a:pt x="204969" y="149642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17">
              <a:extLst>
                <a:ext uri="{FF2B5EF4-FFF2-40B4-BE49-F238E27FC236}">
                  <a16:creationId xmlns:a16="http://schemas.microsoft.com/office/drawing/2014/main" id="{06F723FB-48C1-8DEC-F838-68D2452D850E}"/>
                </a:ext>
              </a:extLst>
            </p:cNvPr>
            <p:cNvSpPr/>
            <p:nvPr/>
          </p:nvSpPr>
          <p:spPr>
            <a:xfrm rot="18900000">
              <a:off x="5506863" y="2199139"/>
              <a:ext cx="32564" cy="1320615"/>
            </a:xfrm>
            <a:custGeom>
              <a:avLst/>
              <a:gdLst>
                <a:gd name="connsiteX0" fmla="*/ 0 w 36450"/>
                <a:gd name="connsiteY0" fmla="*/ -1 h 1478194"/>
                <a:gd name="connsiteX1" fmla="*/ 36451 w 36450"/>
                <a:gd name="connsiteY1" fmla="*/ -1 h 1478194"/>
                <a:gd name="connsiteX2" fmla="*/ 36451 w 36450"/>
                <a:gd name="connsiteY2" fmla="*/ 1478194 h 1478194"/>
                <a:gd name="connsiteX3" fmla="*/ 0 w 36450"/>
                <a:gd name="connsiteY3" fmla="*/ 1478194 h 147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50" h="1478194">
                  <a:moveTo>
                    <a:pt x="0" y="-1"/>
                  </a:moveTo>
                  <a:lnTo>
                    <a:pt x="36451" y="-1"/>
                  </a:lnTo>
                  <a:lnTo>
                    <a:pt x="36451" y="1478194"/>
                  </a:lnTo>
                  <a:lnTo>
                    <a:pt x="0" y="147819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18">
              <a:extLst>
                <a:ext uri="{FF2B5EF4-FFF2-40B4-BE49-F238E27FC236}">
                  <a16:creationId xmlns:a16="http://schemas.microsoft.com/office/drawing/2014/main" id="{E6CE03D0-66F2-E4A5-B30A-77280C450B5E}"/>
                </a:ext>
              </a:extLst>
            </p:cNvPr>
            <p:cNvSpPr/>
            <p:nvPr/>
          </p:nvSpPr>
          <p:spPr>
            <a:xfrm>
              <a:off x="4909503" y="2246317"/>
              <a:ext cx="266890" cy="266670"/>
            </a:xfrm>
            <a:custGeom>
              <a:avLst/>
              <a:gdLst>
                <a:gd name="connsiteX0" fmla="*/ 250665 w 298736"/>
                <a:gd name="connsiteY0" fmla="*/ 250720 h 298490"/>
                <a:gd name="connsiteX1" fmla="*/ 86900 w 298736"/>
                <a:gd name="connsiteY1" fmla="*/ 298491 h 298490"/>
                <a:gd name="connsiteX2" fmla="*/ 0 w 298736"/>
                <a:gd name="connsiteY2" fmla="*/ 211661 h 298490"/>
                <a:gd name="connsiteX3" fmla="*/ 163764 w 298736"/>
                <a:gd name="connsiteY3" fmla="*/ 163628 h 298490"/>
                <a:gd name="connsiteX4" fmla="*/ 211837 w 298736"/>
                <a:gd name="connsiteY4" fmla="*/ 0 h 298490"/>
                <a:gd name="connsiteX5" fmla="*/ 298737 w 298736"/>
                <a:gd name="connsiteY5" fmla="*/ 86829 h 298490"/>
                <a:gd name="connsiteX6" fmla="*/ 250665 w 298736"/>
                <a:gd name="connsiteY6" fmla="*/ 250720 h 29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6" h="298490">
                  <a:moveTo>
                    <a:pt x="250665" y="250720"/>
                  </a:moveTo>
                  <a:lnTo>
                    <a:pt x="86900" y="298491"/>
                  </a:lnTo>
                  <a:lnTo>
                    <a:pt x="0" y="211661"/>
                  </a:lnTo>
                  <a:lnTo>
                    <a:pt x="163764" y="163628"/>
                  </a:lnTo>
                  <a:lnTo>
                    <a:pt x="211837" y="0"/>
                  </a:lnTo>
                  <a:lnTo>
                    <a:pt x="298737" y="86829"/>
                  </a:lnTo>
                  <a:lnTo>
                    <a:pt x="250665" y="250720"/>
                  </a:ln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21">
              <a:extLst>
                <a:ext uri="{FF2B5EF4-FFF2-40B4-BE49-F238E27FC236}">
                  <a16:creationId xmlns:a16="http://schemas.microsoft.com/office/drawing/2014/main" id="{8A8A2B57-521E-C7F8-F5C9-78C642C88C24}"/>
                </a:ext>
              </a:extLst>
            </p:cNvPr>
            <p:cNvSpPr/>
            <p:nvPr/>
          </p:nvSpPr>
          <p:spPr>
            <a:xfrm rot="18900000">
              <a:off x="4862228" y="3982486"/>
              <a:ext cx="1321713" cy="32538"/>
            </a:xfrm>
            <a:custGeom>
              <a:avLst/>
              <a:gdLst>
                <a:gd name="connsiteX0" fmla="*/ 0 w 1479422"/>
                <a:gd name="connsiteY0" fmla="*/ -1 h 36420"/>
                <a:gd name="connsiteX1" fmla="*/ 1479422 w 1479422"/>
                <a:gd name="connsiteY1" fmla="*/ -1 h 36420"/>
                <a:gd name="connsiteX2" fmla="*/ 1479422 w 1479422"/>
                <a:gd name="connsiteY2" fmla="*/ 36420 h 36420"/>
                <a:gd name="connsiteX3" fmla="*/ 0 w 1479422"/>
                <a:gd name="connsiteY3" fmla="*/ 36420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2" h="36420">
                  <a:moveTo>
                    <a:pt x="0" y="-1"/>
                  </a:moveTo>
                  <a:lnTo>
                    <a:pt x="1479422" y="-1"/>
                  </a:lnTo>
                  <a:lnTo>
                    <a:pt x="1479422" y="36420"/>
                  </a:lnTo>
                  <a:lnTo>
                    <a:pt x="0" y="3642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orme libre 22">
              <a:extLst>
                <a:ext uri="{FF2B5EF4-FFF2-40B4-BE49-F238E27FC236}">
                  <a16:creationId xmlns:a16="http://schemas.microsoft.com/office/drawing/2014/main" id="{0CC0E613-338F-29A0-890A-52B34F1284B9}"/>
                </a:ext>
              </a:extLst>
            </p:cNvPr>
            <p:cNvSpPr/>
            <p:nvPr/>
          </p:nvSpPr>
          <p:spPr>
            <a:xfrm>
              <a:off x="4909503" y="4345249"/>
              <a:ext cx="266890" cy="266669"/>
            </a:xfrm>
            <a:custGeom>
              <a:avLst/>
              <a:gdLst>
                <a:gd name="connsiteX0" fmla="*/ 250665 w 298736"/>
                <a:gd name="connsiteY0" fmla="*/ 47769 h 298489"/>
                <a:gd name="connsiteX1" fmla="*/ 86900 w 298736"/>
                <a:gd name="connsiteY1" fmla="*/ 0 h 298489"/>
                <a:gd name="connsiteX2" fmla="*/ 0 w 298736"/>
                <a:gd name="connsiteY2" fmla="*/ 86829 h 298489"/>
                <a:gd name="connsiteX3" fmla="*/ 163764 w 298736"/>
                <a:gd name="connsiteY3" fmla="*/ 134861 h 298489"/>
                <a:gd name="connsiteX4" fmla="*/ 211837 w 298736"/>
                <a:gd name="connsiteY4" fmla="*/ 298489 h 298489"/>
                <a:gd name="connsiteX5" fmla="*/ 298737 w 298736"/>
                <a:gd name="connsiteY5" fmla="*/ 211661 h 298489"/>
                <a:gd name="connsiteX6" fmla="*/ 250665 w 298736"/>
                <a:gd name="connsiteY6" fmla="*/ 47769 h 29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6" h="298489">
                  <a:moveTo>
                    <a:pt x="250665" y="47769"/>
                  </a:moveTo>
                  <a:lnTo>
                    <a:pt x="86900" y="0"/>
                  </a:lnTo>
                  <a:lnTo>
                    <a:pt x="0" y="86829"/>
                  </a:lnTo>
                  <a:lnTo>
                    <a:pt x="163764" y="134861"/>
                  </a:lnTo>
                  <a:lnTo>
                    <a:pt x="211837" y="298489"/>
                  </a:lnTo>
                  <a:lnTo>
                    <a:pt x="298737" y="211661"/>
                  </a:lnTo>
                  <a:lnTo>
                    <a:pt x="250665" y="47769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EB98D24-8687-2871-537E-EE731665BFCC}"/>
              </a:ext>
            </a:extLst>
          </p:cNvPr>
          <p:cNvGrpSpPr/>
          <p:nvPr/>
        </p:nvGrpSpPr>
        <p:grpSpPr>
          <a:xfrm>
            <a:off x="7439423" y="2034034"/>
            <a:ext cx="3913458" cy="829481"/>
            <a:chOff x="7439423" y="1986576"/>
            <a:chExt cx="3913458" cy="829481"/>
          </a:xfrm>
        </p:grpSpPr>
        <p:sp>
          <p:nvSpPr>
            <p:cNvPr id="27" name="Forme libre 11">
              <a:extLst>
                <a:ext uri="{FF2B5EF4-FFF2-40B4-BE49-F238E27FC236}">
                  <a16:creationId xmlns:a16="http://schemas.microsoft.com/office/drawing/2014/main" id="{83F3DD40-6EB9-114C-E3AC-C4BFDE37829E}"/>
                </a:ext>
              </a:extLst>
            </p:cNvPr>
            <p:cNvSpPr/>
            <p:nvPr/>
          </p:nvSpPr>
          <p:spPr>
            <a:xfrm>
              <a:off x="7557412" y="1986576"/>
              <a:ext cx="3795469" cy="829481"/>
            </a:xfrm>
            <a:custGeom>
              <a:avLst/>
              <a:gdLst>
                <a:gd name="connsiteX0" fmla="*/ 3980255 w 4248352"/>
                <a:gd name="connsiteY0" fmla="*/ 0 h 928456"/>
                <a:gd name="connsiteX1" fmla="*/ 268097 w 4248352"/>
                <a:gd name="connsiteY1" fmla="*/ 0 h 928456"/>
                <a:gd name="connsiteX2" fmla="*/ 0 w 4248352"/>
                <a:gd name="connsiteY2" fmla="*/ 464228 h 928456"/>
                <a:gd name="connsiteX3" fmla="*/ 268097 w 4248352"/>
                <a:gd name="connsiteY3" fmla="*/ 928457 h 928456"/>
                <a:gd name="connsiteX4" fmla="*/ 3980255 w 4248352"/>
                <a:gd name="connsiteY4" fmla="*/ 928457 h 928456"/>
                <a:gd name="connsiteX5" fmla="*/ 4248353 w 4248352"/>
                <a:gd name="connsiteY5" fmla="*/ 464228 h 928456"/>
                <a:gd name="connsiteX6" fmla="*/ 3980255 w 4248352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456">
                  <a:moveTo>
                    <a:pt x="3980255" y="0"/>
                  </a:moveTo>
                  <a:lnTo>
                    <a:pt x="268097" y="0"/>
                  </a:lnTo>
                  <a:lnTo>
                    <a:pt x="0" y="464228"/>
                  </a:lnTo>
                  <a:lnTo>
                    <a:pt x="268097" y="928457"/>
                  </a:lnTo>
                  <a:lnTo>
                    <a:pt x="3980255" y="928457"/>
                  </a:lnTo>
                  <a:lnTo>
                    <a:pt x="4248353" y="464228"/>
                  </a:lnTo>
                  <a:lnTo>
                    <a:pt x="3980255" y="0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 25">
              <a:extLst>
                <a:ext uri="{FF2B5EF4-FFF2-40B4-BE49-F238E27FC236}">
                  <a16:creationId xmlns:a16="http://schemas.microsoft.com/office/drawing/2014/main" id="{3F69FDB9-F038-356D-AF17-5FD98F6AFA88}"/>
                </a:ext>
              </a:extLst>
            </p:cNvPr>
            <p:cNvSpPr/>
            <p:nvPr/>
          </p:nvSpPr>
          <p:spPr>
            <a:xfrm>
              <a:off x="7439423" y="1986576"/>
              <a:ext cx="3795469" cy="829481"/>
            </a:xfrm>
            <a:custGeom>
              <a:avLst/>
              <a:gdLst>
                <a:gd name="connsiteX0" fmla="*/ 3980255 w 4248352"/>
                <a:gd name="connsiteY0" fmla="*/ 0 h 928456"/>
                <a:gd name="connsiteX1" fmla="*/ 268097 w 4248352"/>
                <a:gd name="connsiteY1" fmla="*/ 0 h 928456"/>
                <a:gd name="connsiteX2" fmla="*/ 0 w 4248352"/>
                <a:gd name="connsiteY2" fmla="*/ 464228 h 928456"/>
                <a:gd name="connsiteX3" fmla="*/ 268097 w 4248352"/>
                <a:gd name="connsiteY3" fmla="*/ 928457 h 928456"/>
                <a:gd name="connsiteX4" fmla="*/ 3980255 w 4248352"/>
                <a:gd name="connsiteY4" fmla="*/ 928457 h 928456"/>
                <a:gd name="connsiteX5" fmla="*/ 4248353 w 4248352"/>
                <a:gd name="connsiteY5" fmla="*/ 464228 h 928456"/>
                <a:gd name="connsiteX6" fmla="*/ 3980255 w 4248352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456">
                  <a:moveTo>
                    <a:pt x="3980255" y="0"/>
                  </a:moveTo>
                  <a:lnTo>
                    <a:pt x="268097" y="0"/>
                  </a:lnTo>
                  <a:lnTo>
                    <a:pt x="0" y="464228"/>
                  </a:lnTo>
                  <a:lnTo>
                    <a:pt x="268097" y="928457"/>
                  </a:lnTo>
                  <a:lnTo>
                    <a:pt x="3980255" y="928457"/>
                  </a:lnTo>
                  <a:lnTo>
                    <a:pt x="4248353" y="464228"/>
                  </a:lnTo>
                  <a:lnTo>
                    <a:pt x="3980255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7591BA70-6F1A-D649-CE1D-AB9D27812B23}"/>
                </a:ext>
              </a:extLst>
            </p:cNvPr>
            <p:cNvGrpSpPr/>
            <p:nvPr/>
          </p:nvGrpSpPr>
          <p:grpSpPr>
            <a:xfrm>
              <a:off x="7819881" y="2018244"/>
              <a:ext cx="3200400" cy="766145"/>
              <a:chOff x="7819881" y="1983601"/>
              <a:chExt cx="3200400" cy="766145"/>
            </a:xfrm>
          </p:grpSpPr>
          <p:sp>
            <p:nvSpPr>
              <p:cNvPr id="53" name="TextBox 36">
                <a:extLst>
                  <a:ext uri="{FF2B5EF4-FFF2-40B4-BE49-F238E27FC236}">
                    <a16:creationId xmlns:a16="http://schemas.microsoft.com/office/drawing/2014/main" id="{FFAAE4DC-6B51-71A8-B175-A5CCD6147101}"/>
                  </a:ext>
                </a:extLst>
              </p:cNvPr>
              <p:cNvSpPr txBox="1"/>
              <p:nvPr/>
            </p:nvSpPr>
            <p:spPr>
              <a:xfrm>
                <a:off x="7819881" y="1983601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4" name="TextBox 37">
                <a:extLst>
                  <a:ext uri="{FF2B5EF4-FFF2-40B4-BE49-F238E27FC236}">
                    <a16:creationId xmlns:a16="http://schemas.microsoft.com/office/drawing/2014/main" id="{CDC68CA4-4B31-77EA-E4C6-4A5F73B7DB62}"/>
                  </a:ext>
                </a:extLst>
              </p:cNvPr>
              <p:cNvSpPr txBox="1"/>
              <p:nvPr/>
            </p:nvSpPr>
            <p:spPr>
              <a:xfrm>
                <a:off x="7819881" y="2288081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5F38792-8453-AA0D-53B5-7E6E819CFFE5}"/>
              </a:ext>
            </a:extLst>
          </p:cNvPr>
          <p:cNvGrpSpPr/>
          <p:nvPr/>
        </p:nvGrpSpPr>
        <p:grpSpPr>
          <a:xfrm>
            <a:off x="7439423" y="4257959"/>
            <a:ext cx="3913458" cy="829245"/>
            <a:chOff x="7439423" y="4030907"/>
            <a:chExt cx="3913458" cy="829245"/>
          </a:xfrm>
        </p:grpSpPr>
        <p:sp>
          <p:nvSpPr>
            <p:cNvPr id="30" name="Forme libre 14">
              <a:extLst>
                <a:ext uri="{FF2B5EF4-FFF2-40B4-BE49-F238E27FC236}">
                  <a16:creationId xmlns:a16="http://schemas.microsoft.com/office/drawing/2014/main" id="{89302299-235D-FB0A-27DD-52A5E5A21078}"/>
                </a:ext>
              </a:extLst>
            </p:cNvPr>
            <p:cNvSpPr/>
            <p:nvPr/>
          </p:nvSpPr>
          <p:spPr>
            <a:xfrm>
              <a:off x="7557412" y="4030907"/>
              <a:ext cx="3795469" cy="829245"/>
            </a:xfrm>
            <a:custGeom>
              <a:avLst/>
              <a:gdLst>
                <a:gd name="connsiteX0" fmla="*/ 3980255 w 4248352"/>
                <a:gd name="connsiteY0" fmla="*/ 928192 h 928192"/>
                <a:gd name="connsiteX1" fmla="*/ 268097 w 4248352"/>
                <a:gd name="connsiteY1" fmla="*/ 928192 h 928192"/>
                <a:gd name="connsiteX2" fmla="*/ 0 w 4248352"/>
                <a:gd name="connsiteY2" fmla="*/ 464228 h 928192"/>
                <a:gd name="connsiteX3" fmla="*/ 268097 w 4248352"/>
                <a:gd name="connsiteY3" fmla="*/ 0 h 928192"/>
                <a:gd name="connsiteX4" fmla="*/ 3980255 w 4248352"/>
                <a:gd name="connsiteY4" fmla="*/ 0 h 928192"/>
                <a:gd name="connsiteX5" fmla="*/ 4248353 w 4248352"/>
                <a:gd name="connsiteY5" fmla="*/ 464228 h 928192"/>
                <a:gd name="connsiteX6" fmla="*/ 3980255 w 4248352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192">
                  <a:moveTo>
                    <a:pt x="3980255" y="928192"/>
                  </a:moveTo>
                  <a:lnTo>
                    <a:pt x="268097" y="928192"/>
                  </a:lnTo>
                  <a:lnTo>
                    <a:pt x="0" y="464228"/>
                  </a:lnTo>
                  <a:lnTo>
                    <a:pt x="268097" y="0"/>
                  </a:lnTo>
                  <a:lnTo>
                    <a:pt x="3980255" y="0"/>
                  </a:lnTo>
                  <a:lnTo>
                    <a:pt x="4248353" y="464228"/>
                  </a:lnTo>
                  <a:lnTo>
                    <a:pt x="3980255" y="928192"/>
                  </a:ln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26">
              <a:extLst>
                <a:ext uri="{FF2B5EF4-FFF2-40B4-BE49-F238E27FC236}">
                  <a16:creationId xmlns:a16="http://schemas.microsoft.com/office/drawing/2014/main" id="{5AAF4C32-EA09-5D40-2846-AA01CD23693B}"/>
                </a:ext>
              </a:extLst>
            </p:cNvPr>
            <p:cNvSpPr/>
            <p:nvPr/>
          </p:nvSpPr>
          <p:spPr>
            <a:xfrm>
              <a:off x="7439423" y="4030907"/>
              <a:ext cx="3795469" cy="829245"/>
            </a:xfrm>
            <a:custGeom>
              <a:avLst/>
              <a:gdLst>
                <a:gd name="connsiteX0" fmla="*/ 3980255 w 4248352"/>
                <a:gd name="connsiteY0" fmla="*/ 928192 h 928192"/>
                <a:gd name="connsiteX1" fmla="*/ 268097 w 4248352"/>
                <a:gd name="connsiteY1" fmla="*/ 928192 h 928192"/>
                <a:gd name="connsiteX2" fmla="*/ 0 w 4248352"/>
                <a:gd name="connsiteY2" fmla="*/ 464228 h 928192"/>
                <a:gd name="connsiteX3" fmla="*/ 268097 w 4248352"/>
                <a:gd name="connsiteY3" fmla="*/ 0 h 928192"/>
                <a:gd name="connsiteX4" fmla="*/ 3980255 w 4248352"/>
                <a:gd name="connsiteY4" fmla="*/ 0 h 928192"/>
                <a:gd name="connsiteX5" fmla="*/ 4248353 w 4248352"/>
                <a:gd name="connsiteY5" fmla="*/ 464228 h 928192"/>
                <a:gd name="connsiteX6" fmla="*/ 3980255 w 4248352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192">
                  <a:moveTo>
                    <a:pt x="3980255" y="928192"/>
                  </a:moveTo>
                  <a:lnTo>
                    <a:pt x="268097" y="928192"/>
                  </a:lnTo>
                  <a:lnTo>
                    <a:pt x="0" y="464228"/>
                  </a:lnTo>
                  <a:lnTo>
                    <a:pt x="268097" y="0"/>
                  </a:lnTo>
                  <a:lnTo>
                    <a:pt x="3980255" y="0"/>
                  </a:lnTo>
                  <a:lnTo>
                    <a:pt x="4248353" y="464228"/>
                  </a:lnTo>
                  <a:lnTo>
                    <a:pt x="3980255" y="928192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38D1F1DB-849E-7EC6-15C0-9C4E3AC2BF67}"/>
                </a:ext>
              </a:extLst>
            </p:cNvPr>
            <p:cNvGrpSpPr/>
            <p:nvPr/>
          </p:nvGrpSpPr>
          <p:grpSpPr>
            <a:xfrm>
              <a:off x="7819881" y="4062457"/>
              <a:ext cx="3200400" cy="766145"/>
              <a:chOff x="7819881" y="4022608"/>
              <a:chExt cx="3200400" cy="766145"/>
            </a:xfrm>
          </p:grpSpPr>
          <p:sp>
            <p:nvSpPr>
              <p:cNvPr id="56" name="TextBox 36">
                <a:extLst>
                  <a:ext uri="{FF2B5EF4-FFF2-40B4-BE49-F238E27FC236}">
                    <a16:creationId xmlns:a16="http://schemas.microsoft.com/office/drawing/2014/main" id="{43B5F84B-0556-B789-9844-477F7EE6D852}"/>
                  </a:ext>
                </a:extLst>
              </p:cNvPr>
              <p:cNvSpPr txBox="1"/>
              <p:nvPr/>
            </p:nvSpPr>
            <p:spPr>
              <a:xfrm>
                <a:off x="7819881" y="4022608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7" name="TextBox 37">
                <a:extLst>
                  <a:ext uri="{FF2B5EF4-FFF2-40B4-BE49-F238E27FC236}">
                    <a16:creationId xmlns:a16="http://schemas.microsoft.com/office/drawing/2014/main" id="{7F7D81AB-9B5A-349A-A5D6-8126C36F110B}"/>
                  </a:ext>
                </a:extLst>
              </p:cNvPr>
              <p:cNvSpPr txBox="1"/>
              <p:nvPr/>
            </p:nvSpPr>
            <p:spPr>
              <a:xfrm>
                <a:off x="7819881" y="4327088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38C24E1-1A6A-C10C-929B-A49247469FAE}"/>
              </a:ext>
            </a:extLst>
          </p:cNvPr>
          <p:cNvGrpSpPr/>
          <p:nvPr/>
        </p:nvGrpSpPr>
        <p:grpSpPr>
          <a:xfrm>
            <a:off x="838884" y="2034034"/>
            <a:ext cx="3913694" cy="829481"/>
            <a:chOff x="838884" y="1986576"/>
            <a:chExt cx="3913694" cy="829481"/>
          </a:xfrm>
        </p:grpSpPr>
        <p:sp>
          <p:nvSpPr>
            <p:cNvPr id="36" name="Forme libre 20">
              <a:extLst>
                <a:ext uri="{FF2B5EF4-FFF2-40B4-BE49-F238E27FC236}">
                  <a16:creationId xmlns:a16="http://schemas.microsoft.com/office/drawing/2014/main" id="{94C19D28-9529-718E-E1CE-58F56F391FF0}"/>
                </a:ext>
              </a:extLst>
            </p:cNvPr>
            <p:cNvSpPr/>
            <p:nvPr/>
          </p:nvSpPr>
          <p:spPr>
            <a:xfrm>
              <a:off x="838884" y="1986576"/>
              <a:ext cx="3795705" cy="829481"/>
            </a:xfrm>
            <a:custGeom>
              <a:avLst/>
              <a:gdLst>
                <a:gd name="connsiteX0" fmla="*/ 268361 w 4248616"/>
                <a:gd name="connsiteY0" fmla="*/ 0 h 928456"/>
                <a:gd name="connsiteX1" fmla="*/ 3980519 w 4248616"/>
                <a:gd name="connsiteY1" fmla="*/ 0 h 928456"/>
                <a:gd name="connsiteX2" fmla="*/ 4248617 w 4248616"/>
                <a:gd name="connsiteY2" fmla="*/ 464228 h 928456"/>
                <a:gd name="connsiteX3" fmla="*/ 3980519 w 4248616"/>
                <a:gd name="connsiteY3" fmla="*/ 928457 h 928456"/>
                <a:gd name="connsiteX4" fmla="*/ 268361 w 4248616"/>
                <a:gd name="connsiteY4" fmla="*/ 928457 h 928456"/>
                <a:gd name="connsiteX5" fmla="*/ 0 w 4248616"/>
                <a:gd name="connsiteY5" fmla="*/ 464228 h 928456"/>
                <a:gd name="connsiteX6" fmla="*/ 268361 w 4248616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456">
                  <a:moveTo>
                    <a:pt x="268361" y="0"/>
                  </a:moveTo>
                  <a:lnTo>
                    <a:pt x="3980519" y="0"/>
                  </a:lnTo>
                  <a:lnTo>
                    <a:pt x="4248617" y="464228"/>
                  </a:lnTo>
                  <a:lnTo>
                    <a:pt x="3980519" y="928457"/>
                  </a:lnTo>
                  <a:lnTo>
                    <a:pt x="268361" y="928457"/>
                  </a:lnTo>
                  <a:lnTo>
                    <a:pt x="0" y="464228"/>
                  </a:lnTo>
                  <a:lnTo>
                    <a:pt x="268361" y="0"/>
                  </a:ln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28">
              <a:extLst>
                <a:ext uri="{FF2B5EF4-FFF2-40B4-BE49-F238E27FC236}">
                  <a16:creationId xmlns:a16="http://schemas.microsoft.com/office/drawing/2014/main" id="{97EF4C26-81F6-744F-D4AD-3A562165D3D2}"/>
                </a:ext>
              </a:extLst>
            </p:cNvPr>
            <p:cNvSpPr/>
            <p:nvPr/>
          </p:nvSpPr>
          <p:spPr>
            <a:xfrm>
              <a:off x="956873" y="1986576"/>
              <a:ext cx="3795705" cy="829481"/>
            </a:xfrm>
            <a:custGeom>
              <a:avLst/>
              <a:gdLst>
                <a:gd name="connsiteX0" fmla="*/ 268361 w 4248616"/>
                <a:gd name="connsiteY0" fmla="*/ 0 h 928456"/>
                <a:gd name="connsiteX1" fmla="*/ 3980519 w 4248616"/>
                <a:gd name="connsiteY1" fmla="*/ 0 h 928456"/>
                <a:gd name="connsiteX2" fmla="*/ 4248617 w 4248616"/>
                <a:gd name="connsiteY2" fmla="*/ 464228 h 928456"/>
                <a:gd name="connsiteX3" fmla="*/ 3980519 w 4248616"/>
                <a:gd name="connsiteY3" fmla="*/ 928457 h 928456"/>
                <a:gd name="connsiteX4" fmla="*/ 268361 w 4248616"/>
                <a:gd name="connsiteY4" fmla="*/ 928457 h 928456"/>
                <a:gd name="connsiteX5" fmla="*/ 0 w 4248616"/>
                <a:gd name="connsiteY5" fmla="*/ 464228 h 928456"/>
                <a:gd name="connsiteX6" fmla="*/ 268361 w 4248616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456">
                  <a:moveTo>
                    <a:pt x="268361" y="0"/>
                  </a:moveTo>
                  <a:lnTo>
                    <a:pt x="3980519" y="0"/>
                  </a:lnTo>
                  <a:lnTo>
                    <a:pt x="4248617" y="464228"/>
                  </a:lnTo>
                  <a:lnTo>
                    <a:pt x="3980519" y="928457"/>
                  </a:lnTo>
                  <a:lnTo>
                    <a:pt x="268361" y="928457"/>
                  </a:lnTo>
                  <a:lnTo>
                    <a:pt x="0" y="464228"/>
                  </a:lnTo>
                  <a:lnTo>
                    <a:pt x="268361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3AA9CE1-458E-E9E3-00B5-10900379CBD8}"/>
                </a:ext>
              </a:extLst>
            </p:cNvPr>
            <p:cNvGrpSpPr/>
            <p:nvPr/>
          </p:nvGrpSpPr>
          <p:grpSpPr>
            <a:xfrm>
              <a:off x="1292956" y="2018244"/>
              <a:ext cx="3200400" cy="766145"/>
              <a:chOff x="1292956" y="1983601"/>
              <a:chExt cx="3200400" cy="766145"/>
            </a:xfrm>
          </p:grpSpPr>
          <p:sp>
            <p:nvSpPr>
              <p:cNvPr id="47" name="TextBox 36">
                <a:extLst>
                  <a:ext uri="{FF2B5EF4-FFF2-40B4-BE49-F238E27FC236}">
                    <a16:creationId xmlns:a16="http://schemas.microsoft.com/office/drawing/2014/main" id="{E6A9D5E0-0E88-9B0C-0D11-E0C65B12AA2C}"/>
                  </a:ext>
                </a:extLst>
              </p:cNvPr>
              <p:cNvSpPr txBox="1"/>
              <p:nvPr/>
            </p:nvSpPr>
            <p:spPr>
              <a:xfrm>
                <a:off x="1292956" y="1983601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48" name="TextBox 37">
                <a:extLst>
                  <a:ext uri="{FF2B5EF4-FFF2-40B4-BE49-F238E27FC236}">
                    <a16:creationId xmlns:a16="http://schemas.microsoft.com/office/drawing/2014/main" id="{2F51516C-9488-328D-E832-8A8488C3DEAA}"/>
                  </a:ext>
                </a:extLst>
              </p:cNvPr>
              <p:cNvSpPr txBox="1"/>
              <p:nvPr/>
            </p:nvSpPr>
            <p:spPr>
              <a:xfrm>
                <a:off x="1292956" y="2288081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68B20D9-2EF2-84D5-9F7C-CC2AFCEC89D8}"/>
              </a:ext>
            </a:extLst>
          </p:cNvPr>
          <p:cNvGrpSpPr/>
          <p:nvPr/>
        </p:nvGrpSpPr>
        <p:grpSpPr>
          <a:xfrm>
            <a:off x="838884" y="4257959"/>
            <a:ext cx="3913694" cy="829245"/>
            <a:chOff x="838884" y="4030907"/>
            <a:chExt cx="3913694" cy="829245"/>
          </a:xfrm>
        </p:grpSpPr>
        <p:sp>
          <p:nvSpPr>
            <p:cNvPr id="39" name="Forme libre 23">
              <a:extLst>
                <a:ext uri="{FF2B5EF4-FFF2-40B4-BE49-F238E27FC236}">
                  <a16:creationId xmlns:a16="http://schemas.microsoft.com/office/drawing/2014/main" id="{B2A7B395-F740-1BB6-A889-7D202183F46A}"/>
                </a:ext>
              </a:extLst>
            </p:cNvPr>
            <p:cNvSpPr/>
            <p:nvPr/>
          </p:nvSpPr>
          <p:spPr>
            <a:xfrm>
              <a:off x="838884" y="4030907"/>
              <a:ext cx="3795705" cy="829245"/>
            </a:xfrm>
            <a:custGeom>
              <a:avLst/>
              <a:gdLst>
                <a:gd name="connsiteX0" fmla="*/ 268361 w 4248616"/>
                <a:gd name="connsiteY0" fmla="*/ 928192 h 928192"/>
                <a:gd name="connsiteX1" fmla="*/ 3980519 w 4248616"/>
                <a:gd name="connsiteY1" fmla="*/ 928192 h 928192"/>
                <a:gd name="connsiteX2" fmla="*/ 4248617 w 4248616"/>
                <a:gd name="connsiteY2" fmla="*/ 464228 h 928192"/>
                <a:gd name="connsiteX3" fmla="*/ 3980519 w 4248616"/>
                <a:gd name="connsiteY3" fmla="*/ 0 h 928192"/>
                <a:gd name="connsiteX4" fmla="*/ 268361 w 4248616"/>
                <a:gd name="connsiteY4" fmla="*/ 0 h 928192"/>
                <a:gd name="connsiteX5" fmla="*/ 0 w 4248616"/>
                <a:gd name="connsiteY5" fmla="*/ 464228 h 928192"/>
                <a:gd name="connsiteX6" fmla="*/ 268361 w 4248616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361" y="928192"/>
                  </a:moveTo>
                  <a:lnTo>
                    <a:pt x="3980519" y="928192"/>
                  </a:lnTo>
                  <a:lnTo>
                    <a:pt x="4248617" y="464228"/>
                  </a:lnTo>
                  <a:lnTo>
                    <a:pt x="3980519" y="0"/>
                  </a:lnTo>
                  <a:lnTo>
                    <a:pt x="268361" y="0"/>
                  </a:lnTo>
                  <a:lnTo>
                    <a:pt x="0" y="464228"/>
                  </a:lnTo>
                  <a:lnTo>
                    <a:pt x="268361" y="928192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orme libre 29">
              <a:extLst>
                <a:ext uri="{FF2B5EF4-FFF2-40B4-BE49-F238E27FC236}">
                  <a16:creationId xmlns:a16="http://schemas.microsoft.com/office/drawing/2014/main" id="{82159D7A-897F-3402-AA94-AC139F4213FB}"/>
                </a:ext>
              </a:extLst>
            </p:cNvPr>
            <p:cNvSpPr/>
            <p:nvPr/>
          </p:nvSpPr>
          <p:spPr>
            <a:xfrm>
              <a:off x="956873" y="4030907"/>
              <a:ext cx="3795705" cy="829245"/>
            </a:xfrm>
            <a:custGeom>
              <a:avLst/>
              <a:gdLst>
                <a:gd name="connsiteX0" fmla="*/ 268361 w 4248616"/>
                <a:gd name="connsiteY0" fmla="*/ 928192 h 928192"/>
                <a:gd name="connsiteX1" fmla="*/ 3980519 w 4248616"/>
                <a:gd name="connsiteY1" fmla="*/ 928192 h 928192"/>
                <a:gd name="connsiteX2" fmla="*/ 4248617 w 4248616"/>
                <a:gd name="connsiteY2" fmla="*/ 464228 h 928192"/>
                <a:gd name="connsiteX3" fmla="*/ 3980519 w 4248616"/>
                <a:gd name="connsiteY3" fmla="*/ 0 h 928192"/>
                <a:gd name="connsiteX4" fmla="*/ 268361 w 4248616"/>
                <a:gd name="connsiteY4" fmla="*/ 0 h 928192"/>
                <a:gd name="connsiteX5" fmla="*/ 0 w 4248616"/>
                <a:gd name="connsiteY5" fmla="*/ 464228 h 928192"/>
                <a:gd name="connsiteX6" fmla="*/ 268361 w 4248616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361" y="928192"/>
                  </a:moveTo>
                  <a:lnTo>
                    <a:pt x="3980519" y="928192"/>
                  </a:lnTo>
                  <a:lnTo>
                    <a:pt x="4248617" y="464228"/>
                  </a:lnTo>
                  <a:lnTo>
                    <a:pt x="3980519" y="0"/>
                  </a:lnTo>
                  <a:lnTo>
                    <a:pt x="268361" y="0"/>
                  </a:lnTo>
                  <a:lnTo>
                    <a:pt x="0" y="464228"/>
                  </a:lnTo>
                  <a:lnTo>
                    <a:pt x="268361" y="928192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A7D53CC-B2B5-ED9D-0E2C-43B1C830ABE2}"/>
                </a:ext>
              </a:extLst>
            </p:cNvPr>
            <p:cNvGrpSpPr/>
            <p:nvPr/>
          </p:nvGrpSpPr>
          <p:grpSpPr>
            <a:xfrm>
              <a:off x="1292956" y="4062457"/>
              <a:ext cx="3200400" cy="766145"/>
              <a:chOff x="1292956" y="4022608"/>
              <a:chExt cx="3200400" cy="766145"/>
            </a:xfrm>
          </p:grpSpPr>
          <p:sp>
            <p:nvSpPr>
              <p:cNvPr id="50" name="TextBox 36">
                <a:extLst>
                  <a:ext uri="{FF2B5EF4-FFF2-40B4-BE49-F238E27FC236}">
                    <a16:creationId xmlns:a16="http://schemas.microsoft.com/office/drawing/2014/main" id="{D4C45B31-0E02-12EA-5127-75FEBE512821}"/>
                  </a:ext>
                </a:extLst>
              </p:cNvPr>
              <p:cNvSpPr txBox="1"/>
              <p:nvPr/>
            </p:nvSpPr>
            <p:spPr>
              <a:xfrm>
                <a:off x="1292956" y="4022608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1" name="TextBox 37">
                <a:extLst>
                  <a:ext uri="{FF2B5EF4-FFF2-40B4-BE49-F238E27FC236}">
                    <a16:creationId xmlns:a16="http://schemas.microsoft.com/office/drawing/2014/main" id="{6BE9586B-128E-EB16-15FB-6E2D515AB8E8}"/>
                  </a:ext>
                </a:extLst>
              </p:cNvPr>
              <p:cNvSpPr txBox="1"/>
              <p:nvPr/>
            </p:nvSpPr>
            <p:spPr>
              <a:xfrm>
                <a:off x="1292956" y="4327088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D84602E-52F4-A721-C0EE-49528A774AF8}"/>
              </a:ext>
            </a:extLst>
          </p:cNvPr>
          <p:cNvGrpSpPr/>
          <p:nvPr/>
        </p:nvGrpSpPr>
        <p:grpSpPr>
          <a:xfrm>
            <a:off x="581668" y="3146115"/>
            <a:ext cx="3913693" cy="829245"/>
            <a:chOff x="581668" y="3017797"/>
            <a:chExt cx="3913693" cy="829245"/>
          </a:xfrm>
        </p:grpSpPr>
        <p:sp>
          <p:nvSpPr>
            <p:cNvPr id="35" name="Forme libre 19">
              <a:extLst>
                <a:ext uri="{FF2B5EF4-FFF2-40B4-BE49-F238E27FC236}">
                  <a16:creationId xmlns:a16="http://schemas.microsoft.com/office/drawing/2014/main" id="{9CA5003F-2FE0-B459-00B6-833F60E1D863}"/>
                </a:ext>
              </a:extLst>
            </p:cNvPr>
            <p:cNvSpPr/>
            <p:nvPr/>
          </p:nvSpPr>
          <p:spPr>
            <a:xfrm>
              <a:off x="581668" y="3017797"/>
              <a:ext cx="3795705" cy="829245"/>
            </a:xfrm>
            <a:custGeom>
              <a:avLst/>
              <a:gdLst>
                <a:gd name="connsiteX0" fmla="*/ 268097 w 4248616"/>
                <a:gd name="connsiteY0" fmla="*/ 0 h 928192"/>
                <a:gd name="connsiteX1" fmla="*/ 3980255 w 4248616"/>
                <a:gd name="connsiteY1" fmla="*/ 0 h 928192"/>
                <a:gd name="connsiteX2" fmla="*/ 4248617 w 4248616"/>
                <a:gd name="connsiteY2" fmla="*/ 463965 h 928192"/>
                <a:gd name="connsiteX3" fmla="*/ 3980255 w 4248616"/>
                <a:gd name="connsiteY3" fmla="*/ 928192 h 928192"/>
                <a:gd name="connsiteX4" fmla="*/ 268097 w 4248616"/>
                <a:gd name="connsiteY4" fmla="*/ 928192 h 928192"/>
                <a:gd name="connsiteX5" fmla="*/ 0 w 4248616"/>
                <a:gd name="connsiteY5" fmla="*/ 463965 h 928192"/>
                <a:gd name="connsiteX6" fmla="*/ 268097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097" y="0"/>
                  </a:moveTo>
                  <a:lnTo>
                    <a:pt x="3980255" y="0"/>
                  </a:lnTo>
                  <a:lnTo>
                    <a:pt x="4248617" y="463965"/>
                  </a:lnTo>
                  <a:lnTo>
                    <a:pt x="3980255" y="928192"/>
                  </a:lnTo>
                  <a:lnTo>
                    <a:pt x="268097" y="928192"/>
                  </a:lnTo>
                  <a:lnTo>
                    <a:pt x="0" y="463965"/>
                  </a:lnTo>
                  <a:lnTo>
                    <a:pt x="268097" y="0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27">
              <a:extLst>
                <a:ext uri="{FF2B5EF4-FFF2-40B4-BE49-F238E27FC236}">
                  <a16:creationId xmlns:a16="http://schemas.microsoft.com/office/drawing/2014/main" id="{FB9088E7-11CC-1A76-79DE-D7622DDCF707}"/>
                </a:ext>
              </a:extLst>
            </p:cNvPr>
            <p:cNvSpPr/>
            <p:nvPr/>
          </p:nvSpPr>
          <p:spPr>
            <a:xfrm>
              <a:off x="699656" y="3017797"/>
              <a:ext cx="3795705" cy="829245"/>
            </a:xfrm>
            <a:custGeom>
              <a:avLst/>
              <a:gdLst>
                <a:gd name="connsiteX0" fmla="*/ 268097 w 4248616"/>
                <a:gd name="connsiteY0" fmla="*/ 0 h 928192"/>
                <a:gd name="connsiteX1" fmla="*/ 3980255 w 4248616"/>
                <a:gd name="connsiteY1" fmla="*/ 0 h 928192"/>
                <a:gd name="connsiteX2" fmla="*/ 4248617 w 4248616"/>
                <a:gd name="connsiteY2" fmla="*/ 463965 h 928192"/>
                <a:gd name="connsiteX3" fmla="*/ 3980255 w 4248616"/>
                <a:gd name="connsiteY3" fmla="*/ 928192 h 928192"/>
                <a:gd name="connsiteX4" fmla="*/ 268097 w 4248616"/>
                <a:gd name="connsiteY4" fmla="*/ 928192 h 928192"/>
                <a:gd name="connsiteX5" fmla="*/ 0 w 4248616"/>
                <a:gd name="connsiteY5" fmla="*/ 463965 h 928192"/>
                <a:gd name="connsiteX6" fmla="*/ 268097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097" y="0"/>
                  </a:moveTo>
                  <a:lnTo>
                    <a:pt x="3980255" y="0"/>
                  </a:lnTo>
                  <a:lnTo>
                    <a:pt x="4248617" y="463965"/>
                  </a:lnTo>
                  <a:lnTo>
                    <a:pt x="3980255" y="928192"/>
                  </a:lnTo>
                  <a:lnTo>
                    <a:pt x="268097" y="928192"/>
                  </a:lnTo>
                  <a:lnTo>
                    <a:pt x="0" y="463965"/>
                  </a:lnTo>
                  <a:lnTo>
                    <a:pt x="268097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7DB5D92-0B40-81BC-FE64-14A5AFD3F2FF}"/>
                </a:ext>
              </a:extLst>
            </p:cNvPr>
            <p:cNvGrpSpPr/>
            <p:nvPr/>
          </p:nvGrpSpPr>
          <p:grpSpPr>
            <a:xfrm>
              <a:off x="1061728" y="3049347"/>
              <a:ext cx="3200400" cy="766145"/>
              <a:chOff x="1061728" y="3034635"/>
              <a:chExt cx="3200400" cy="766145"/>
            </a:xfrm>
          </p:grpSpPr>
          <p:sp>
            <p:nvSpPr>
              <p:cNvPr id="59" name="TextBox 36">
                <a:extLst>
                  <a:ext uri="{FF2B5EF4-FFF2-40B4-BE49-F238E27FC236}">
                    <a16:creationId xmlns:a16="http://schemas.microsoft.com/office/drawing/2014/main" id="{DEFA7517-8169-0C4D-B9B1-43DAA0C1CD3B}"/>
                  </a:ext>
                </a:extLst>
              </p:cNvPr>
              <p:cNvSpPr txBox="1"/>
              <p:nvPr/>
            </p:nvSpPr>
            <p:spPr>
              <a:xfrm>
                <a:off x="1061728" y="3034635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60" name="TextBox 37">
                <a:extLst>
                  <a:ext uri="{FF2B5EF4-FFF2-40B4-BE49-F238E27FC236}">
                    <a16:creationId xmlns:a16="http://schemas.microsoft.com/office/drawing/2014/main" id="{A85DB001-4893-2452-2BBD-7A231EB9E75C}"/>
                  </a:ext>
                </a:extLst>
              </p:cNvPr>
              <p:cNvSpPr txBox="1"/>
              <p:nvPr/>
            </p:nvSpPr>
            <p:spPr>
              <a:xfrm>
                <a:off x="1061728" y="3339115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B5CA9-FFA6-6B22-22BB-4D04F5E32506}"/>
              </a:ext>
            </a:extLst>
          </p:cNvPr>
          <p:cNvGrpSpPr/>
          <p:nvPr/>
        </p:nvGrpSpPr>
        <p:grpSpPr>
          <a:xfrm>
            <a:off x="7696639" y="3146115"/>
            <a:ext cx="3913693" cy="829245"/>
            <a:chOff x="7696639" y="3017797"/>
            <a:chExt cx="3913693" cy="829245"/>
          </a:xfrm>
        </p:grpSpPr>
        <p:sp>
          <p:nvSpPr>
            <p:cNvPr id="26" name="Forme libre 10">
              <a:extLst>
                <a:ext uri="{FF2B5EF4-FFF2-40B4-BE49-F238E27FC236}">
                  <a16:creationId xmlns:a16="http://schemas.microsoft.com/office/drawing/2014/main" id="{86E8C681-2ECE-CAAF-8A23-31F1658B831C}"/>
                </a:ext>
              </a:extLst>
            </p:cNvPr>
            <p:cNvSpPr/>
            <p:nvPr/>
          </p:nvSpPr>
          <p:spPr>
            <a:xfrm>
              <a:off x="7814627" y="3017797"/>
              <a:ext cx="3795705" cy="829245"/>
            </a:xfrm>
            <a:custGeom>
              <a:avLst/>
              <a:gdLst>
                <a:gd name="connsiteX0" fmla="*/ 3980520 w 4248616"/>
                <a:gd name="connsiteY0" fmla="*/ 0 h 928192"/>
                <a:gd name="connsiteX1" fmla="*/ 268362 w 4248616"/>
                <a:gd name="connsiteY1" fmla="*/ 0 h 928192"/>
                <a:gd name="connsiteX2" fmla="*/ 0 w 4248616"/>
                <a:gd name="connsiteY2" fmla="*/ 463965 h 928192"/>
                <a:gd name="connsiteX3" fmla="*/ 268362 w 4248616"/>
                <a:gd name="connsiteY3" fmla="*/ 928192 h 928192"/>
                <a:gd name="connsiteX4" fmla="*/ 3980520 w 4248616"/>
                <a:gd name="connsiteY4" fmla="*/ 928192 h 928192"/>
                <a:gd name="connsiteX5" fmla="*/ 4248616 w 4248616"/>
                <a:gd name="connsiteY5" fmla="*/ 463965 h 928192"/>
                <a:gd name="connsiteX6" fmla="*/ 3980520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3980520" y="0"/>
                  </a:moveTo>
                  <a:lnTo>
                    <a:pt x="268362" y="0"/>
                  </a:lnTo>
                  <a:lnTo>
                    <a:pt x="0" y="463965"/>
                  </a:lnTo>
                  <a:lnTo>
                    <a:pt x="268362" y="928192"/>
                  </a:lnTo>
                  <a:lnTo>
                    <a:pt x="3980520" y="928192"/>
                  </a:lnTo>
                  <a:lnTo>
                    <a:pt x="4248616" y="463965"/>
                  </a:lnTo>
                  <a:lnTo>
                    <a:pt x="3980520" y="0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24">
              <a:extLst>
                <a:ext uri="{FF2B5EF4-FFF2-40B4-BE49-F238E27FC236}">
                  <a16:creationId xmlns:a16="http://schemas.microsoft.com/office/drawing/2014/main" id="{D7EC4109-C073-EA96-6E10-C23CC6D3BD4D}"/>
                </a:ext>
              </a:extLst>
            </p:cNvPr>
            <p:cNvSpPr/>
            <p:nvPr/>
          </p:nvSpPr>
          <p:spPr>
            <a:xfrm>
              <a:off x="7696639" y="3017797"/>
              <a:ext cx="3795705" cy="829245"/>
            </a:xfrm>
            <a:custGeom>
              <a:avLst/>
              <a:gdLst>
                <a:gd name="connsiteX0" fmla="*/ 3980520 w 4248616"/>
                <a:gd name="connsiteY0" fmla="*/ 0 h 928192"/>
                <a:gd name="connsiteX1" fmla="*/ 268362 w 4248616"/>
                <a:gd name="connsiteY1" fmla="*/ 0 h 928192"/>
                <a:gd name="connsiteX2" fmla="*/ 0 w 4248616"/>
                <a:gd name="connsiteY2" fmla="*/ 463965 h 928192"/>
                <a:gd name="connsiteX3" fmla="*/ 268362 w 4248616"/>
                <a:gd name="connsiteY3" fmla="*/ 928192 h 928192"/>
                <a:gd name="connsiteX4" fmla="*/ 3980520 w 4248616"/>
                <a:gd name="connsiteY4" fmla="*/ 928192 h 928192"/>
                <a:gd name="connsiteX5" fmla="*/ 4248616 w 4248616"/>
                <a:gd name="connsiteY5" fmla="*/ 463965 h 928192"/>
                <a:gd name="connsiteX6" fmla="*/ 3980520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3980520" y="0"/>
                  </a:moveTo>
                  <a:lnTo>
                    <a:pt x="268362" y="0"/>
                  </a:lnTo>
                  <a:lnTo>
                    <a:pt x="0" y="463965"/>
                  </a:lnTo>
                  <a:lnTo>
                    <a:pt x="268362" y="928192"/>
                  </a:lnTo>
                  <a:lnTo>
                    <a:pt x="3980520" y="928192"/>
                  </a:lnTo>
                  <a:lnTo>
                    <a:pt x="4248616" y="463965"/>
                  </a:lnTo>
                  <a:lnTo>
                    <a:pt x="3980520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BF4994C-6EC6-E5CF-8EEC-222316B3F583}"/>
                </a:ext>
              </a:extLst>
            </p:cNvPr>
            <p:cNvGrpSpPr/>
            <p:nvPr/>
          </p:nvGrpSpPr>
          <p:grpSpPr>
            <a:xfrm>
              <a:off x="8009066" y="3049347"/>
              <a:ext cx="3200400" cy="766145"/>
              <a:chOff x="8009066" y="3034635"/>
              <a:chExt cx="3200400" cy="766145"/>
            </a:xfrm>
          </p:grpSpPr>
          <p:sp>
            <p:nvSpPr>
              <p:cNvPr id="62" name="TextBox 36">
                <a:extLst>
                  <a:ext uri="{FF2B5EF4-FFF2-40B4-BE49-F238E27FC236}">
                    <a16:creationId xmlns:a16="http://schemas.microsoft.com/office/drawing/2014/main" id="{DBAC986F-29E3-74F0-0A59-7E10540931D8}"/>
                  </a:ext>
                </a:extLst>
              </p:cNvPr>
              <p:cNvSpPr txBox="1"/>
              <p:nvPr/>
            </p:nvSpPr>
            <p:spPr>
              <a:xfrm>
                <a:off x="8009066" y="3034635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63" name="TextBox 37">
                <a:extLst>
                  <a:ext uri="{FF2B5EF4-FFF2-40B4-BE49-F238E27FC236}">
                    <a16:creationId xmlns:a16="http://schemas.microsoft.com/office/drawing/2014/main" id="{29E59AF8-8269-E2CE-7F8D-B4D491499B16}"/>
                  </a:ext>
                </a:extLst>
              </p:cNvPr>
              <p:cNvSpPr txBox="1"/>
              <p:nvPr/>
            </p:nvSpPr>
            <p:spPr>
              <a:xfrm>
                <a:off x="8009066" y="3339115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63C8D-4FAE-88E2-3BAF-8508175CF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F7C21-52FA-A7E5-7BAE-529CE2C5F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Six-Point Target Focus </a:t>
            </a:r>
            <a:r>
              <a:rPr lang="en-US" dirty="0"/>
              <a:t>– Slide Template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ECFBBDA-8A6C-2384-BF78-612870890BD0}"/>
              </a:ext>
            </a:extLst>
          </p:cNvPr>
          <p:cNvGrpSpPr/>
          <p:nvPr/>
        </p:nvGrpSpPr>
        <p:grpSpPr>
          <a:xfrm>
            <a:off x="4569459" y="2330575"/>
            <a:ext cx="3053082" cy="2460088"/>
            <a:chOff x="4569459" y="2199139"/>
            <a:chExt cx="3053082" cy="2460088"/>
          </a:xfrm>
        </p:grpSpPr>
        <p:sp>
          <p:nvSpPr>
            <p:cNvPr id="3" name="Forme libre 3">
              <a:extLst>
                <a:ext uri="{FF2B5EF4-FFF2-40B4-BE49-F238E27FC236}">
                  <a16:creationId xmlns:a16="http://schemas.microsoft.com/office/drawing/2014/main" id="{DC041DE0-955A-BD3C-E29B-692AB0DE81F2}"/>
                </a:ext>
              </a:extLst>
            </p:cNvPr>
            <p:cNvSpPr/>
            <p:nvPr/>
          </p:nvSpPr>
          <p:spPr>
            <a:xfrm>
              <a:off x="4970621" y="2311629"/>
              <a:ext cx="2243206" cy="2241344"/>
            </a:xfrm>
            <a:custGeom>
              <a:avLst/>
              <a:gdLst>
                <a:gd name="connsiteX0" fmla="*/ 1255436 w 2510870"/>
                <a:gd name="connsiteY0" fmla="*/ 2508786 h 2508786"/>
                <a:gd name="connsiteX1" fmla="*/ 0 w 2510870"/>
                <a:gd name="connsiteY1" fmla="*/ 1254394 h 2508786"/>
                <a:gd name="connsiteX2" fmla="*/ 1255436 w 2510870"/>
                <a:gd name="connsiteY2" fmla="*/ 0 h 2508786"/>
                <a:gd name="connsiteX3" fmla="*/ 2510871 w 2510870"/>
                <a:gd name="connsiteY3" fmla="*/ 1254394 h 2508786"/>
                <a:gd name="connsiteX4" fmla="*/ 1255436 w 2510870"/>
                <a:gd name="connsiteY4" fmla="*/ 2508786 h 2508786"/>
                <a:gd name="connsiteX5" fmla="*/ 1255436 w 2510870"/>
                <a:gd name="connsiteY5" fmla="*/ 255471 h 2508786"/>
                <a:gd name="connsiteX6" fmla="*/ 255683 w 2510870"/>
                <a:gd name="connsiteY6" fmla="*/ 1254394 h 2508786"/>
                <a:gd name="connsiteX7" fmla="*/ 1255436 w 2510870"/>
                <a:gd name="connsiteY7" fmla="*/ 2253316 h 2508786"/>
                <a:gd name="connsiteX8" fmla="*/ 2255187 w 2510870"/>
                <a:gd name="connsiteY8" fmla="*/ 1254394 h 2508786"/>
                <a:gd name="connsiteX9" fmla="*/ 1255436 w 2510870"/>
                <a:gd name="connsiteY9" fmla="*/ 255471 h 2508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0870" h="2508786">
                  <a:moveTo>
                    <a:pt x="1255436" y="2508786"/>
                  </a:moveTo>
                  <a:cubicBezTo>
                    <a:pt x="563136" y="2508786"/>
                    <a:pt x="0" y="1946117"/>
                    <a:pt x="0" y="1254394"/>
                  </a:cubicBezTo>
                  <a:cubicBezTo>
                    <a:pt x="0" y="562669"/>
                    <a:pt x="563136" y="0"/>
                    <a:pt x="1255436" y="0"/>
                  </a:cubicBezTo>
                  <a:cubicBezTo>
                    <a:pt x="1947734" y="0"/>
                    <a:pt x="2510871" y="562669"/>
                    <a:pt x="2510871" y="1254394"/>
                  </a:cubicBezTo>
                  <a:cubicBezTo>
                    <a:pt x="2510871" y="1946117"/>
                    <a:pt x="1947734" y="2508786"/>
                    <a:pt x="1255436" y="2508786"/>
                  </a:cubicBezTo>
                  <a:close/>
                  <a:moveTo>
                    <a:pt x="1255436" y="255471"/>
                  </a:moveTo>
                  <a:cubicBezTo>
                    <a:pt x="704184" y="255471"/>
                    <a:pt x="255683" y="703601"/>
                    <a:pt x="255683" y="1254394"/>
                  </a:cubicBezTo>
                  <a:cubicBezTo>
                    <a:pt x="255683" y="1805187"/>
                    <a:pt x="704184" y="2253316"/>
                    <a:pt x="1255436" y="2253316"/>
                  </a:cubicBezTo>
                  <a:cubicBezTo>
                    <a:pt x="1806686" y="2253316"/>
                    <a:pt x="2255187" y="1805187"/>
                    <a:pt x="2255187" y="1254394"/>
                  </a:cubicBezTo>
                  <a:cubicBezTo>
                    <a:pt x="2255187" y="703601"/>
                    <a:pt x="1806686" y="255471"/>
                    <a:pt x="1255436" y="255471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 4">
              <a:extLst>
                <a:ext uri="{FF2B5EF4-FFF2-40B4-BE49-F238E27FC236}">
                  <a16:creationId xmlns:a16="http://schemas.microsoft.com/office/drawing/2014/main" id="{3637C497-7D81-74AB-0E24-A9BC5AB44BF2}"/>
                </a:ext>
              </a:extLst>
            </p:cNvPr>
            <p:cNvSpPr/>
            <p:nvPr/>
          </p:nvSpPr>
          <p:spPr>
            <a:xfrm>
              <a:off x="5396090" y="2736745"/>
              <a:ext cx="1392270" cy="1391113"/>
            </a:xfrm>
            <a:custGeom>
              <a:avLst/>
              <a:gdLst>
                <a:gd name="connsiteX0" fmla="*/ 779199 w 1558398"/>
                <a:gd name="connsiteY0" fmla="*/ 1557105 h 1557104"/>
                <a:gd name="connsiteX1" fmla="*/ 0 w 1558398"/>
                <a:gd name="connsiteY1" fmla="*/ 778552 h 1557104"/>
                <a:gd name="connsiteX2" fmla="*/ 779199 w 1558398"/>
                <a:gd name="connsiteY2" fmla="*/ 0 h 1557104"/>
                <a:gd name="connsiteX3" fmla="*/ 1558398 w 1558398"/>
                <a:gd name="connsiteY3" fmla="*/ 778552 h 1557104"/>
                <a:gd name="connsiteX4" fmla="*/ 779199 w 1558398"/>
                <a:gd name="connsiteY4" fmla="*/ 1557105 h 1557104"/>
                <a:gd name="connsiteX5" fmla="*/ 779199 w 1558398"/>
                <a:gd name="connsiteY5" fmla="*/ 255471 h 1557104"/>
                <a:gd name="connsiteX6" fmla="*/ 255683 w 1558398"/>
                <a:gd name="connsiteY6" fmla="*/ 778552 h 1557104"/>
                <a:gd name="connsiteX7" fmla="*/ 779199 w 1558398"/>
                <a:gd name="connsiteY7" fmla="*/ 1301634 h 1557104"/>
                <a:gd name="connsiteX8" fmla="*/ 1302715 w 1558398"/>
                <a:gd name="connsiteY8" fmla="*/ 778552 h 1557104"/>
                <a:gd name="connsiteX9" fmla="*/ 779199 w 1558398"/>
                <a:gd name="connsiteY9" fmla="*/ 255471 h 155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8398" h="1557104">
                  <a:moveTo>
                    <a:pt x="779199" y="1557105"/>
                  </a:moveTo>
                  <a:cubicBezTo>
                    <a:pt x="349715" y="1557105"/>
                    <a:pt x="0" y="1207943"/>
                    <a:pt x="0" y="778552"/>
                  </a:cubicBezTo>
                  <a:cubicBezTo>
                    <a:pt x="0" y="349160"/>
                    <a:pt x="349451" y="0"/>
                    <a:pt x="779199" y="0"/>
                  </a:cubicBezTo>
                  <a:cubicBezTo>
                    <a:pt x="1208947" y="0"/>
                    <a:pt x="1558398" y="349160"/>
                    <a:pt x="1558398" y="778552"/>
                  </a:cubicBezTo>
                  <a:cubicBezTo>
                    <a:pt x="1558398" y="1207943"/>
                    <a:pt x="1208947" y="1557105"/>
                    <a:pt x="779199" y="1557105"/>
                  </a:cubicBezTo>
                  <a:close/>
                  <a:moveTo>
                    <a:pt x="779199" y="255471"/>
                  </a:moveTo>
                  <a:cubicBezTo>
                    <a:pt x="490499" y="255471"/>
                    <a:pt x="255683" y="490092"/>
                    <a:pt x="255683" y="778552"/>
                  </a:cubicBezTo>
                  <a:cubicBezTo>
                    <a:pt x="255683" y="1067013"/>
                    <a:pt x="490499" y="1301634"/>
                    <a:pt x="779199" y="1301634"/>
                  </a:cubicBezTo>
                  <a:cubicBezTo>
                    <a:pt x="1067899" y="1301634"/>
                    <a:pt x="1302715" y="1067013"/>
                    <a:pt x="1302715" y="778552"/>
                  </a:cubicBezTo>
                  <a:cubicBezTo>
                    <a:pt x="1302715" y="490092"/>
                    <a:pt x="1067899" y="255471"/>
                    <a:pt x="779199" y="25547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5">
              <a:extLst>
                <a:ext uri="{FF2B5EF4-FFF2-40B4-BE49-F238E27FC236}">
                  <a16:creationId xmlns:a16="http://schemas.microsoft.com/office/drawing/2014/main" id="{FC59CD3A-4B1F-A81B-23DF-6011C9D45C59}"/>
                </a:ext>
              </a:extLst>
            </p:cNvPr>
            <p:cNvSpPr/>
            <p:nvPr/>
          </p:nvSpPr>
          <p:spPr>
            <a:xfrm>
              <a:off x="5833593" y="3173884"/>
              <a:ext cx="517263" cy="516834"/>
            </a:xfrm>
            <a:custGeom>
              <a:avLst/>
              <a:gdLst>
                <a:gd name="connsiteX0" fmla="*/ 578985 w 578984"/>
                <a:gd name="connsiteY0" fmla="*/ 289253 h 578504"/>
                <a:gd name="connsiteX1" fmla="*/ 289493 w 578984"/>
                <a:gd name="connsiteY1" fmla="*/ 578505 h 578504"/>
                <a:gd name="connsiteX2" fmla="*/ 1 w 578984"/>
                <a:gd name="connsiteY2" fmla="*/ 289253 h 578504"/>
                <a:gd name="connsiteX3" fmla="*/ 289493 w 578984"/>
                <a:gd name="connsiteY3" fmla="*/ 0 h 578504"/>
                <a:gd name="connsiteX4" fmla="*/ 578985 w 578984"/>
                <a:gd name="connsiteY4" fmla="*/ 289253 h 578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8984" h="578504">
                  <a:moveTo>
                    <a:pt x="578985" y="289253"/>
                  </a:moveTo>
                  <a:cubicBezTo>
                    <a:pt x="578985" y="449002"/>
                    <a:pt x="449375" y="578505"/>
                    <a:pt x="289493" y="578505"/>
                  </a:cubicBezTo>
                  <a:cubicBezTo>
                    <a:pt x="129610" y="578505"/>
                    <a:pt x="1" y="449002"/>
                    <a:pt x="1" y="289253"/>
                  </a:cubicBezTo>
                  <a:cubicBezTo>
                    <a:pt x="1" y="129503"/>
                    <a:pt x="129610" y="0"/>
                    <a:pt x="289493" y="0"/>
                  </a:cubicBezTo>
                  <a:cubicBezTo>
                    <a:pt x="449375" y="0"/>
                    <a:pt x="578985" y="129503"/>
                    <a:pt x="578985" y="28925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6">
              <a:extLst>
                <a:ext uri="{FF2B5EF4-FFF2-40B4-BE49-F238E27FC236}">
                  <a16:creationId xmlns:a16="http://schemas.microsoft.com/office/drawing/2014/main" id="{B02A98D6-66E7-E341-1005-C1B1DA90AE2D}"/>
                </a:ext>
              </a:extLst>
            </p:cNvPr>
            <p:cNvSpPr/>
            <p:nvPr/>
          </p:nvSpPr>
          <p:spPr>
            <a:xfrm>
              <a:off x="6227676" y="3416032"/>
              <a:ext cx="1321712" cy="32538"/>
            </a:xfrm>
            <a:custGeom>
              <a:avLst/>
              <a:gdLst>
                <a:gd name="connsiteX0" fmla="*/ 0 w 1479421"/>
                <a:gd name="connsiteY0" fmla="*/ 0 h 36420"/>
                <a:gd name="connsiteX1" fmla="*/ 1479422 w 1479421"/>
                <a:gd name="connsiteY1" fmla="*/ 0 h 36420"/>
                <a:gd name="connsiteX2" fmla="*/ 1479422 w 1479421"/>
                <a:gd name="connsiteY2" fmla="*/ 36421 h 36420"/>
                <a:gd name="connsiteX3" fmla="*/ 0 w 1479421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1" h="36420">
                  <a:moveTo>
                    <a:pt x="0" y="0"/>
                  </a:moveTo>
                  <a:lnTo>
                    <a:pt x="1479422" y="0"/>
                  </a:lnTo>
                  <a:lnTo>
                    <a:pt x="1479422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7">
              <a:extLst>
                <a:ext uri="{FF2B5EF4-FFF2-40B4-BE49-F238E27FC236}">
                  <a16:creationId xmlns:a16="http://schemas.microsoft.com/office/drawing/2014/main" id="{28492E3F-EC97-3DBA-7293-ABC3600979AC}"/>
                </a:ext>
              </a:extLst>
            </p:cNvPr>
            <p:cNvSpPr/>
            <p:nvPr/>
          </p:nvSpPr>
          <p:spPr>
            <a:xfrm>
              <a:off x="7439423" y="3298612"/>
              <a:ext cx="183118" cy="267377"/>
            </a:xfrm>
            <a:custGeom>
              <a:avLst/>
              <a:gdLst>
                <a:gd name="connsiteX0" fmla="*/ 0 w 204968"/>
                <a:gd name="connsiteY0" fmla="*/ 149642 h 299281"/>
                <a:gd name="connsiteX1" fmla="*/ 81882 w 204968"/>
                <a:gd name="connsiteY1" fmla="*/ 299282 h 299281"/>
                <a:gd name="connsiteX2" fmla="*/ 204968 w 204968"/>
                <a:gd name="connsiteY2" fmla="*/ 299282 h 299281"/>
                <a:gd name="connsiteX3" fmla="*/ 122823 w 204968"/>
                <a:gd name="connsiteY3" fmla="*/ 149642 h 299281"/>
                <a:gd name="connsiteX4" fmla="*/ 204968 w 204968"/>
                <a:gd name="connsiteY4" fmla="*/ 0 h 299281"/>
                <a:gd name="connsiteX5" fmla="*/ 81882 w 204968"/>
                <a:gd name="connsiteY5" fmla="*/ 0 h 299281"/>
                <a:gd name="connsiteX6" fmla="*/ 0 w 204968"/>
                <a:gd name="connsiteY6" fmla="*/ 149642 h 2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68" h="299281">
                  <a:moveTo>
                    <a:pt x="0" y="149642"/>
                  </a:moveTo>
                  <a:lnTo>
                    <a:pt x="81882" y="299282"/>
                  </a:lnTo>
                  <a:lnTo>
                    <a:pt x="204968" y="299282"/>
                  </a:lnTo>
                  <a:lnTo>
                    <a:pt x="122823" y="149642"/>
                  </a:lnTo>
                  <a:lnTo>
                    <a:pt x="204968" y="0"/>
                  </a:lnTo>
                  <a:lnTo>
                    <a:pt x="81882" y="0"/>
                  </a:lnTo>
                  <a:lnTo>
                    <a:pt x="0" y="149642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 8">
              <a:extLst>
                <a:ext uri="{FF2B5EF4-FFF2-40B4-BE49-F238E27FC236}">
                  <a16:creationId xmlns:a16="http://schemas.microsoft.com/office/drawing/2014/main" id="{03EAD19F-5AD9-7D28-9760-1542568E3C80}"/>
                </a:ext>
              </a:extLst>
            </p:cNvPr>
            <p:cNvSpPr/>
            <p:nvPr/>
          </p:nvSpPr>
          <p:spPr>
            <a:xfrm rot="18900000">
              <a:off x="6007962" y="2843011"/>
              <a:ext cx="1321713" cy="32538"/>
            </a:xfrm>
            <a:custGeom>
              <a:avLst/>
              <a:gdLst>
                <a:gd name="connsiteX0" fmla="*/ 0 w 1479422"/>
                <a:gd name="connsiteY0" fmla="*/ 1 h 36420"/>
                <a:gd name="connsiteX1" fmla="*/ 1479423 w 1479422"/>
                <a:gd name="connsiteY1" fmla="*/ 1 h 36420"/>
                <a:gd name="connsiteX2" fmla="*/ 1479423 w 1479422"/>
                <a:gd name="connsiteY2" fmla="*/ 36421 h 36420"/>
                <a:gd name="connsiteX3" fmla="*/ 0 w 1479422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2" h="36420">
                  <a:moveTo>
                    <a:pt x="0" y="1"/>
                  </a:moveTo>
                  <a:lnTo>
                    <a:pt x="1479423" y="1"/>
                  </a:lnTo>
                  <a:lnTo>
                    <a:pt x="1479423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9">
              <a:extLst>
                <a:ext uri="{FF2B5EF4-FFF2-40B4-BE49-F238E27FC236}">
                  <a16:creationId xmlns:a16="http://schemas.microsoft.com/office/drawing/2014/main" id="{BCD6B5A6-F2A8-3B4E-D255-3F7A8FDFA613}"/>
                </a:ext>
              </a:extLst>
            </p:cNvPr>
            <p:cNvSpPr/>
            <p:nvPr/>
          </p:nvSpPr>
          <p:spPr>
            <a:xfrm>
              <a:off x="7015606" y="2246317"/>
              <a:ext cx="266891" cy="266670"/>
            </a:xfrm>
            <a:custGeom>
              <a:avLst/>
              <a:gdLst>
                <a:gd name="connsiteX0" fmla="*/ 47809 w 298737"/>
                <a:gd name="connsiteY0" fmla="*/ 250720 h 298490"/>
                <a:gd name="connsiteX1" fmla="*/ 211837 w 298737"/>
                <a:gd name="connsiteY1" fmla="*/ 298491 h 298490"/>
                <a:gd name="connsiteX2" fmla="*/ 298738 w 298737"/>
                <a:gd name="connsiteY2" fmla="*/ 211661 h 298490"/>
                <a:gd name="connsiteX3" fmla="*/ 134974 w 298737"/>
                <a:gd name="connsiteY3" fmla="*/ 163628 h 298490"/>
                <a:gd name="connsiteX4" fmla="*/ 86901 w 298737"/>
                <a:gd name="connsiteY4" fmla="*/ 0 h 298490"/>
                <a:gd name="connsiteX5" fmla="*/ 0 w 298737"/>
                <a:gd name="connsiteY5" fmla="*/ 86829 h 298490"/>
                <a:gd name="connsiteX6" fmla="*/ 47809 w 298737"/>
                <a:gd name="connsiteY6" fmla="*/ 250720 h 29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7" h="298490">
                  <a:moveTo>
                    <a:pt x="47809" y="250720"/>
                  </a:moveTo>
                  <a:lnTo>
                    <a:pt x="211837" y="298491"/>
                  </a:lnTo>
                  <a:lnTo>
                    <a:pt x="298738" y="211661"/>
                  </a:lnTo>
                  <a:lnTo>
                    <a:pt x="134974" y="163628"/>
                  </a:lnTo>
                  <a:lnTo>
                    <a:pt x="86901" y="0"/>
                  </a:lnTo>
                  <a:lnTo>
                    <a:pt x="0" y="86829"/>
                  </a:lnTo>
                  <a:lnTo>
                    <a:pt x="47809" y="250720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12">
              <a:extLst>
                <a:ext uri="{FF2B5EF4-FFF2-40B4-BE49-F238E27FC236}">
                  <a16:creationId xmlns:a16="http://schemas.microsoft.com/office/drawing/2014/main" id="{CAF9B73B-7922-C619-A591-B48123E1F25D}"/>
                </a:ext>
              </a:extLst>
            </p:cNvPr>
            <p:cNvSpPr/>
            <p:nvPr/>
          </p:nvSpPr>
          <p:spPr>
            <a:xfrm rot="18900000">
              <a:off x="6652476" y="3338612"/>
              <a:ext cx="32564" cy="1320615"/>
            </a:xfrm>
            <a:custGeom>
              <a:avLst/>
              <a:gdLst>
                <a:gd name="connsiteX0" fmla="*/ 0 w 36450"/>
                <a:gd name="connsiteY0" fmla="*/ -1 h 1478194"/>
                <a:gd name="connsiteX1" fmla="*/ 36451 w 36450"/>
                <a:gd name="connsiteY1" fmla="*/ -1 h 1478194"/>
                <a:gd name="connsiteX2" fmla="*/ 36451 w 36450"/>
                <a:gd name="connsiteY2" fmla="*/ 1478194 h 1478194"/>
                <a:gd name="connsiteX3" fmla="*/ 0 w 36450"/>
                <a:gd name="connsiteY3" fmla="*/ 1478194 h 147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50" h="1478194">
                  <a:moveTo>
                    <a:pt x="0" y="-1"/>
                  </a:moveTo>
                  <a:lnTo>
                    <a:pt x="36451" y="-1"/>
                  </a:lnTo>
                  <a:lnTo>
                    <a:pt x="36451" y="1478194"/>
                  </a:lnTo>
                  <a:lnTo>
                    <a:pt x="0" y="14781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13">
              <a:extLst>
                <a:ext uri="{FF2B5EF4-FFF2-40B4-BE49-F238E27FC236}">
                  <a16:creationId xmlns:a16="http://schemas.microsoft.com/office/drawing/2014/main" id="{D4059F0D-C4B1-62C7-4BD8-E6E57188BA5B}"/>
                </a:ext>
              </a:extLst>
            </p:cNvPr>
            <p:cNvSpPr/>
            <p:nvPr/>
          </p:nvSpPr>
          <p:spPr>
            <a:xfrm>
              <a:off x="7015606" y="4345249"/>
              <a:ext cx="266891" cy="266669"/>
            </a:xfrm>
            <a:custGeom>
              <a:avLst/>
              <a:gdLst>
                <a:gd name="connsiteX0" fmla="*/ 47809 w 298737"/>
                <a:gd name="connsiteY0" fmla="*/ 47769 h 298489"/>
                <a:gd name="connsiteX1" fmla="*/ 211837 w 298737"/>
                <a:gd name="connsiteY1" fmla="*/ 0 h 298489"/>
                <a:gd name="connsiteX2" fmla="*/ 298738 w 298737"/>
                <a:gd name="connsiteY2" fmla="*/ 86829 h 298489"/>
                <a:gd name="connsiteX3" fmla="*/ 134974 w 298737"/>
                <a:gd name="connsiteY3" fmla="*/ 134861 h 298489"/>
                <a:gd name="connsiteX4" fmla="*/ 86901 w 298737"/>
                <a:gd name="connsiteY4" fmla="*/ 298489 h 298489"/>
                <a:gd name="connsiteX5" fmla="*/ 0 w 298737"/>
                <a:gd name="connsiteY5" fmla="*/ 211661 h 298489"/>
                <a:gd name="connsiteX6" fmla="*/ 47809 w 298737"/>
                <a:gd name="connsiteY6" fmla="*/ 47769 h 29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7" h="298489">
                  <a:moveTo>
                    <a:pt x="47809" y="47769"/>
                  </a:moveTo>
                  <a:lnTo>
                    <a:pt x="211837" y="0"/>
                  </a:lnTo>
                  <a:lnTo>
                    <a:pt x="298738" y="86829"/>
                  </a:lnTo>
                  <a:lnTo>
                    <a:pt x="134974" y="134861"/>
                  </a:lnTo>
                  <a:lnTo>
                    <a:pt x="86901" y="298489"/>
                  </a:lnTo>
                  <a:lnTo>
                    <a:pt x="0" y="211661"/>
                  </a:lnTo>
                  <a:lnTo>
                    <a:pt x="47809" y="47769"/>
                  </a:ln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15">
              <a:extLst>
                <a:ext uri="{FF2B5EF4-FFF2-40B4-BE49-F238E27FC236}">
                  <a16:creationId xmlns:a16="http://schemas.microsoft.com/office/drawing/2014/main" id="{7BBF70DB-17BF-B767-51DF-CD0F3BFA5C80}"/>
                </a:ext>
              </a:extLst>
            </p:cNvPr>
            <p:cNvSpPr/>
            <p:nvPr/>
          </p:nvSpPr>
          <p:spPr>
            <a:xfrm>
              <a:off x="4642849" y="3416032"/>
              <a:ext cx="1321712" cy="32538"/>
            </a:xfrm>
            <a:custGeom>
              <a:avLst/>
              <a:gdLst>
                <a:gd name="connsiteX0" fmla="*/ 0 w 1479421"/>
                <a:gd name="connsiteY0" fmla="*/ 0 h 36420"/>
                <a:gd name="connsiteX1" fmla="*/ 1479422 w 1479421"/>
                <a:gd name="connsiteY1" fmla="*/ 0 h 36420"/>
                <a:gd name="connsiteX2" fmla="*/ 1479422 w 1479421"/>
                <a:gd name="connsiteY2" fmla="*/ 36421 h 36420"/>
                <a:gd name="connsiteX3" fmla="*/ 0 w 1479421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1" h="36420">
                  <a:moveTo>
                    <a:pt x="0" y="0"/>
                  </a:moveTo>
                  <a:lnTo>
                    <a:pt x="1479422" y="0"/>
                  </a:lnTo>
                  <a:lnTo>
                    <a:pt x="1479422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16">
              <a:extLst>
                <a:ext uri="{FF2B5EF4-FFF2-40B4-BE49-F238E27FC236}">
                  <a16:creationId xmlns:a16="http://schemas.microsoft.com/office/drawing/2014/main" id="{D3E001E7-5B26-8E7D-2320-D13A9A7F4916}"/>
                </a:ext>
              </a:extLst>
            </p:cNvPr>
            <p:cNvSpPr/>
            <p:nvPr/>
          </p:nvSpPr>
          <p:spPr>
            <a:xfrm>
              <a:off x="4569459" y="3298612"/>
              <a:ext cx="183118" cy="267377"/>
            </a:xfrm>
            <a:custGeom>
              <a:avLst/>
              <a:gdLst>
                <a:gd name="connsiteX0" fmla="*/ 204969 w 204968"/>
                <a:gd name="connsiteY0" fmla="*/ 149642 h 299281"/>
                <a:gd name="connsiteX1" fmla="*/ 123087 w 204968"/>
                <a:gd name="connsiteY1" fmla="*/ 299282 h 299281"/>
                <a:gd name="connsiteX2" fmla="*/ 0 w 204968"/>
                <a:gd name="connsiteY2" fmla="*/ 299282 h 299281"/>
                <a:gd name="connsiteX3" fmla="*/ 82146 w 204968"/>
                <a:gd name="connsiteY3" fmla="*/ 149642 h 299281"/>
                <a:gd name="connsiteX4" fmla="*/ 0 w 204968"/>
                <a:gd name="connsiteY4" fmla="*/ 0 h 299281"/>
                <a:gd name="connsiteX5" fmla="*/ 123087 w 204968"/>
                <a:gd name="connsiteY5" fmla="*/ 0 h 299281"/>
                <a:gd name="connsiteX6" fmla="*/ 204969 w 204968"/>
                <a:gd name="connsiteY6" fmla="*/ 149642 h 2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68" h="299281">
                  <a:moveTo>
                    <a:pt x="204969" y="149642"/>
                  </a:moveTo>
                  <a:lnTo>
                    <a:pt x="123087" y="299282"/>
                  </a:lnTo>
                  <a:lnTo>
                    <a:pt x="0" y="299282"/>
                  </a:lnTo>
                  <a:lnTo>
                    <a:pt x="82146" y="149642"/>
                  </a:lnTo>
                  <a:lnTo>
                    <a:pt x="0" y="0"/>
                  </a:lnTo>
                  <a:lnTo>
                    <a:pt x="123087" y="0"/>
                  </a:lnTo>
                  <a:lnTo>
                    <a:pt x="204969" y="149642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17">
              <a:extLst>
                <a:ext uri="{FF2B5EF4-FFF2-40B4-BE49-F238E27FC236}">
                  <a16:creationId xmlns:a16="http://schemas.microsoft.com/office/drawing/2014/main" id="{71C3BA55-74A9-63FC-60DC-BC6D117143EF}"/>
                </a:ext>
              </a:extLst>
            </p:cNvPr>
            <p:cNvSpPr/>
            <p:nvPr/>
          </p:nvSpPr>
          <p:spPr>
            <a:xfrm rot="18900000">
              <a:off x="5506863" y="2199139"/>
              <a:ext cx="32564" cy="1320615"/>
            </a:xfrm>
            <a:custGeom>
              <a:avLst/>
              <a:gdLst>
                <a:gd name="connsiteX0" fmla="*/ 0 w 36450"/>
                <a:gd name="connsiteY0" fmla="*/ -1 h 1478194"/>
                <a:gd name="connsiteX1" fmla="*/ 36451 w 36450"/>
                <a:gd name="connsiteY1" fmla="*/ -1 h 1478194"/>
                <a:gd name="connsiteX2" fmla="*/ 36451 w 36450"/>
                <a:gd name="connsiteY2" fmla="*/ 1478194 h 1478194"/>
                <a:gd name="connsiteX3" fmla="*/ 0 w 36450"/>
                <a:gd name="connsiteY3" fmla="*/ 1478194 h 147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50" h="1478194">
                  <a:moveTo>
                    <a:pt x="0" y="-1"/>
                  </a:moveTo>
                  <a:lnTo>
                    <a:pt x="36451" y="-1"/>
                  </a:lnTo>
                  <a:lnTo>
                    <a:pt x="36451" y="1478194"/>
                  </a:lnTo>
                  <a:lnTo>
                    <a:pt x="0" y="14781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18">
              <a:extLst>
                <a:ext uri="{FF2B5EF4-FFF2-40B4-BE49-F238E27FC236}">
                  <a16:creationId xmlns:a16="http://schemas.microsoft.com/office/drawing/2014/main" id="{4A909821-AE66-B859-75B8-4A3936E11FB1}"/>
                </a:ext>
              </a:extLst>
            </p:cNvPr>
            <p:cNvSpPr/>
            <p:nvPr/>
          </p:nvSpPr>
          <p:spPr>
            <a:xfrm>
              <a:off x="4909503" y="2246317"/>
              <a:ext cx="266890" cy="266670"/>
            </a:xfrm>
            <a:custGeom>
              <a:avLst/>
              <a:gdLst>
                <a:gd name="connsiteX0" fmla="*/ 250665 w 298736"/>
                <a:gd name="connsiteY0" fmla="*/ 250720 h 298490"/>
                <a:gd name="connsiteX1" fmla="*/ 86900 w 298736"/>
                <a:gd name="connsiteY1" fmla="*/ 298491 h 298490"/>
                <a:gd name="connsiteX2" fmla="*/ 0 w 298736"/>
                <a:gd name="connsiteY2" fmla="*/ 211661 h 298490"/>
                <a:gd name="connsiteX3" fmla="*/ 163764 w 298736"/>
                <a:gd name="connsiteY3" fmla="*/ 163628 h 298490"/>
                <a:gd name="connsiteX4" fmla="*/ 211837 w 298736"/>
                <a:gd name="connsiteY4" fmla="*/ 0 h 298490"/>
                <a:gd name="connsiteX5" fmla="*/ 298737 w 298736"/>
                <a:gd name="connsiteY5" fmla="*/ 86829 h 298490"/>
                <a:gd name="connsiteX6" fmla="*/ 250665 w 298736"/>
                <a:gd name="connsiteY6" fmla="*/ 250720 h 29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6" h="298490">
                  <a:moveTo>
                    <a:pt x="250665" y="250720"/>
                  </a:moveTo>
                  <a:lnTo>
                    <a:pt x="86900" y="298491"/>
                  </a:lnTo>
                  <a:lnTo>
                    <a:pt x="0" y="211661"/>
                  </a:lnTo>
                  <a:lnTo>
                    <a:pt x="163764" y="163628"/>
                  </a:lnTo>
                  <a:lnTo>
                    <a:pt x="211837" y="0"/>
                  </a:lnTo>
                  <a:lnTo>
                    <a:pt x="298737" y="86829"/>
                  </a:lnTo>
                  <a:lnTo>
                    <a:pt x="250665" y="250720"/>
                  </a:ln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21">
              <a:extLst>
                <a:ext uri="{FF2B5EF4-FFF2-40B4-BE49-F238E27FC236}">
                  <a16:creationId xmlns:a16="http://schemas.microsoft.com/office/drawing/2014/main" id="{70BB5773-537B-0961-D1AD-BE9DC2E96E7A}"/>
                </a:ext>
              </a:extLst>
            </p:cNvPr>
            <p:cNvSpPr/>
            <p:nvPr/>
          </p:nvSpPr>
          <p:spPr>
            <a:xfrm rot="18900000">
              <a:off x="4862228" y="3982486"/>
              <a:ext cx="1321713" cy="32538"/>
            </a:xfrm>
            <a:custGeom>
              <a:avLst/>
              <a:gdLst>
                <a:gd name="connsiteX0" fmla="*/ 0 w 1479422"/>
                <a:gd name="connsiteY0" fmla="*/ -1 h 36420"/>
                <a:gd name="connsiteX1" fmla="*/ 1479422 w 1479422"/>
                <a:gd name="connsiteY1" fmla="*/ -1 h 36420"/>
                <a:gd name="connsiteX2" fmla="*/ 1479422 w 1479422"/>
                <a:gd name="connsiteY2" fmla="*/ 36420 h 36420"/>
                <a:gd name="connsiteX3" fmla="*/ 0 w 1479422"/>
                <a:gd name="connsiteY3" fmla="*/ 36420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2" h="36420">
                  <a:moveTo>
                    <a:pt x="0" y="-1"/>
                  </a:moveTo>
                  <a:lnTo>
                    <a:pt x="1479422" y="-1"/>
                  </a:lnTo>
                  <a:lnTo>
                    <a:pt x="1479422" y="36420"/>
                  </a:lnTo>
                  <a:lnTo>
                    <a:pt x="0" y="3642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orme libre 22">
              <a:extLst>
                <a:ext uri="{FF2B5EF4-FFF2-40B4-BE49-F238E27FC236}">
                  <a16:creationId xmlns:a16="http://schemas.microsoft.com/office/drawing/2014/main" id="{2921F85B-13BB-9254-2E54-ACA4F4C16CE3}"/>
                </a:ext>
              </a:extLst>
            </p:cNvPr>
            <p:cNvSpPr/>
            <p:nvPr/>
          </p:nvSpPr>
          <p:spPr>
            <a:xfrm>
              <a:off x="4909503" y="4345249"/>
              <a:ext cx="266890" cy="266669"/>
            </a:xfrm>
            <a:custGeom>
              <a:avLst/>
              <a:gdLst>
                <a:gd name="connsiteX0" fmla="*/ 250665 w 298736"/>
                <a:gd name="connsiteY0" fmla="*/ 47769 h 298489"/>
                <a:gd name="connsiteX1" fmla="*/ 86900 w 298736"/>
                <a:gd name="connsiteY1" fmla="*/ 0 h 298489"/>
                <a:gd name="connsiteX2" fmla="*/ 0 w 298736"/>
                <a:gd name="connsiteY2" fmla="*/ 86829 h 298489"/>
                <a:gd name="connsiteX3" fmla="*/ 163764 w 298736"/>
                <a:gd name="connsiteY3" fmla="*/ 134861 h 298489"/>
                <a:gd name="connsiteX4" fmla="*/ 211837 w 298736"/>
                <a:gd name="connsiteY4" fmla="*/ 298489 h 298489"/>
                <a:gd name="connsiteX5" fmla="*/ 298737 w 298736"/>
                <a:gd name="connsiteY5" fmla="*/ 211661 h 298489"/>
                <a:gd name="connsiteX6" fmla="*/ 250665 w 298736"/>
                <a:gd name="connsiteY6" fmla="*/ 47769 h 29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6" h="298489">
                  <a:moveTo>
                    <a:pt x="250665" y="47769"/>
                  </a:moveTo>
                  <a:lnTo>
                    <a:pt x="86900" y="0"/>
                  </a:lnTo>
                  <a:lnTo>
                    <a:pt x="0" y="86829"/>
                  </a:lnTo>
                  <a:lnTo>
                    <a:pt x="163764" y="134861"/>
                  </a:lnTo>
                  <a:lnTo>
                    <a:pt x="211837" y="298489"/>
                  </a:lnTo>
                  <a:lnTo>
                    <a:pt x="298737" y="211661"/>
                  </a:lnTo>
                  <a:lnTo>
                    <a:pt x="250665" y="47769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CE967CB-1182-B767-21CF-D25C9FEE03C7}"/>
              </a:ext>
            </a:extLst>
          </p:cNvPr>
          <p:cNvGrpSpPr/>
          <p:nvPr/>
        </p:nvGrpSpPr>
        <p:grpSpPr>
          <a:xfrm>
            <a:off x="7439423" y="2034034"/>
            <a:ext cx="3913458" cy="829481"/>
            <a:chOff x="7439423" y="1986576"/>
            <a:chExt cx="3913458" cy="829481"/>
          </a:xfrm>
        </p:grpSpPr>
        <p:sp>
          <p:nvSpPr>
            <p:cNvPr id="27" name="Forme libre 11">
              <a:extLst>
                <a:ext uri="{FF2B5EF4-FFF2-40B4-BE49-F238E27FC236}">
                  <a16:creationId xmlns:a16="http://schemas.microsoft.com/office/drawing/2014/main" id="{1A06292C-46D6-FA94-C411-0EC19E7FA4B9}"/>
                </a:ext>
              </a:extLst>
            </p:cNvPr>
            <p:cNvSpPr/>
            <p:nvPr/>
          </p:nvSpPr>
          <p:spPr>
            <a:xfrm>
              <a:off x="7557412" y="1986576"/>
              <a:ext cx="3795469" cy="829481"/>
            </a:xfrm>
            <a:custGeom>
              <a:avLst/>
              <a:gdLst>
                <a:gd name="connsiteX0" fmla="*/ 3980255 w 4248352"/>
                <a:gd name="connsiteY0" fmla="*/ 0 h 928456"/>
                <a:gd name="connsiteX1" fmla="*/ 268097 w 4248352"/>
                <a:gd name="connsiteY1" fmla="*/ 0 h 928456"/>
                <a:gd name="connsiteX2" fmla="*/ 0 w 4248352"/>
                <a:gd name="connsiteY2" fmla="*/ 464228 h 928456"/>
                <a:gd name="connsiteX3" fmla="*/ 268097 w 4248352"/>
                <a:gd name="connsiteY3" fmla="*/ 928457 h 928456"/>
                <a:gd name="connsiteX4" fmla="*/ 3980255 w 4248352"/>
                <a:gd name="connsiteY4" fmla="*/ 928457 h 928456"/>
                <a:gd name="connsiteX5" fmla="*/ 4248353 w 4248352"/>
                <a:gd name="connsiteY5" fmla="*/ 464228 h 928456"/>
                <a:gd name="connsiteX6" fmla="*/ 3980255 w 4248352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456">
                  <a:moveTo>
                    <a:pt x="3980255" y="0"/>
                  </a:moveTo>
                  <a:lnTo>
                    <a:pt x="268097" y="0"/>
                  </a:lnTo>
                  <a:lnTo>
                    <a:pt x="0" y="464228"/>
                  </a:lnTo>
                  <a:lnTo>
                    <a:pt x="268097" y="928457"/>
                  </a:lnTo>
                  <a:lnTo>
                    <a:pt x="3980255" y="928457"/>
                  </a:lnTo>
                  <a:lnTo>
                    <a:pt x="4248353" y="464228"/>
                  </a:lnTo>
                  <a:lnTo>
                    <a:pt x="3980255" y="0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 25">
              <a:extLst>
                <a:ext uri="{FF2B5EF4-FFF2-40B4-BE49-F238E27FC236}">
                  <a16:creationId xmlns:a16="http://schemas.microsoft.com/office/drawing/2014/main" id="{EF4FFB09-4EF1-0337-562A-4D38E4116BBA}"/>
                </a:ext>
              </a:extLst>
            </p:cNvPr>
            <p:cNvSpPr/>
            <p:nvPr/>
          </p:nvSpPr>
          <p:spPr>
            <a:xfrm>
              <a:off x="7439423" y="1986576"/>
              <a:ext cx="3795469" cy="829481"/>
            </a:xfrm>
            <a:custGeom>
              <a:avLst/>
              <a:gdLst>
                <a:gd name="connsiteX0" fmla="*/ 3980255 w 4248352"/>
                <a:gd name="connsiteY0" fmla="*/ 0 h 928456"/>
                <a:gd name="connsiteX1" fmla="*/ 268097 w 4248352"/>
                <a:gd name="connsiteY1" fmla="*/ 0 h 928456"/>
                <a:gd name="connsiteX2" fmla="*/ 0 w 4248352"/>
                <a:gd name="connsiteY2" fmla="*/ 464228 h 928456"/>
                <a:gd name="connsiteX3" fmla="*/ 268097 w 4248352"/>
                <a:gd name="connsiteY3" fmla="*/ 928457 h 928456"/>
                <a:gd name="connsiteX4" fmla="*/ 3980255 w 4248352"/>
                <a:gd name="connsiteY4" fmla="*/ 928457 h 928456"/>
                <a:gd name="connsiteX5" fmla="*/ 4248353 w 4248352"/>
                <a:gd name="connsiteY5" fmla="*/ 464228 h 928456"/>
                <a:gd name="connsiteX6" fmla="*/ 3980255 w 4248352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456">
                  <a:moveTo>
                    <a:pt x="3980255" y="0"/>
                  </a:moveTo>
                  <a:lnTo>
                    <a:pt x="268097" y="0"/>
                  </a:lnTo>
                  <a:lnTo>
                    <a:pt x="0" y="464228"/>
                  </a:lnTo>
                  <a:lnTo>
                    <a:pt x="268097" y="928457"/>
                  </a:lnTo>
                  <a:lnTo>
                    <a:pt x="3980255" y="928457"/>
                  </a:lnTo>
                  <a:lnTo>
                    <a:pt x="4248353" y="464228"/>
                  </a:lnTo>
                  <a:lnTo>
                    <a:pt x="3980255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C05EFF94-41C7-F146-CECD-A48280C2310A}"/>
                </a:ext>
              </a:extLst>
            </p:cNvPr>
            <p:cNvGrpSpPr/>
            <p:nvPr/>
          </p:nvGrpSpPr>
          <p:grpSpPr>
            <a:xfrm>
              <a:off x="7819881" y="2018244"/>
              <a:ext cx="3200400" cy="766145"/>
              <a:chOff x="7819881" y="1983601"/>
              <a:chExt cx="3200400" cy="766145"/>
            </a:xfrm>
          </p:grpSpPr>
          <p:sp>
            <p:nvSpPr>
              <p:cNvPr id="53" name="TextBox 36">
                <a:extLst>
                  <a:ext uri="{FF2B5EF4-FFF2-40B4-BE49-F238E27FC236}">
                    <a16:creationId xmlns:a16="http://schemas.microsoft.com/office/drawing/2014/main" id="{C51BBFFF-B897-73F6-ECE7-DFB87D33868B}"/>
                  </a:ext>
                </a:extLst>
              </p:cNvPr>
              <p:cNvSpPr txBox="1"/>
              <p:nvPr/>
            </p:nvSpPr>
            <p:spPr>
              <a:xfrm>
                <a:off x="7819881" y="1983601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4" name="TextBox 37">
                <a:extLst>
                  <a:ext uri="{FF2B5EF4-FFF2-40B4-BE49-F238E27FC236}">
                    <a16:creationId xmlns:a16="http://schemas.microsoft.com/office/drawing/2014/main" id="{0A82F139-9442-389A-32A2-B50B638EC93E}"/>
                  </a:ext>
                </a:extLst>
              </p:cNvPr>
              <p:cNvSpPr txBox="1"/>
              <p:nvPr/>
            </p:nvSpPr>
            <p:spPr>
              <a:xfrm>
                <a:off x="7819881" y="2288081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BFDF239-0CF7-4726-02F0-00744422C553}"/>
              </a:ext>
            </a:extLst>
          </p:cNvPr>
          <p:cNvGrpSpPr/>
          <p:nvPr/>
        </p:nvGrpSpPr>
        <p:grpSpPr>
          <a:xfrm>
            <a:off x="7439423" y="4257959"/>
            <a:ext cx="3913458" cy="829245"/>
            <a:chOff x="7439423" y="4030907"/>
            <a:chExt cx="3913458" cy="829245"/>
          </a:xfrm>
        </p:grpSpPr>
        <p:sp>
          <p:nvSpPr>
            <p:cNvPr id="30" name="Forme libre 14">
              <a:extLst>
                <a:ext uri="{FF2B5EF4-FFF2-40B4-BE49-F238E27FC236}">
                  <a16:creationId xmlns:a16="http://schemas.microsoft.com/office/drawing/2014/main" id="{4411A9DD-E9D5-20B0-C3FF-B0BF11018A37}"/>
                </a:ext>
              </a:extLst>
            </p:cNvPr>
            <p:cNvSpPr/>
            <p:nvPr/>
          </p:nvSpPr>
          <p:spPr>
            <a:xfrm>
              <a:off x="7557412" y="4030907"/>
              <a:ext cx="3795469" cy="829245"/>
            </a:xfrm>
            <a:custGeom>
              <a:avLst/>
              <a:gdLst>
                <a:gd name="connsiteX0" fmla="*/ 3980255 w 4248352"/>
                <a:gd name="connsiteY0" fmla="*/ 928192 h 928192"/>
                <a:gd name="connsiteX1" fmla="*/ 268097 w 4248352"/>
                <a:gd name="connsiteY1" fmla="*/ 928192 h 928192"/>
                <a:gd name="connsiteX2" fmla="*/ 0 w 4248352"/>
                <a:gd name="connsiteY2" fmla="*/ 464228 h 928192"/>
                <a:gd name="connsiteX3" fmla="*/ 268097 w 4248352"/>
                <a:gd name="connsiteY3" fmla="*/ 0 h 928192"/>
                <a:gd name="connsiteX4" fmla="*/ 3980255 w 4248352"/>
                <a:gd name="connsiteY4" fmla="*/ 0 h 928192"/>
                <a:gd name="connsiteX5" fmla="*/ 4248353 w 4248352"/>
                <a:gd name="connsiteY5" fmla="*/ 464228 h 928192"/>
                <a:gd name="connsiteX6" fmla="*/ 3980255 w 4248352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192">
                  <a:moveTo>
                    <a:pt x="3980255" y="928192"/>
                  </a:moveTo>
                  <a:lnTo>
                    <a:pt x="268097" y="928192"/>
                  </a:lnTo>
                  <a:lnTo>
                    <a:pt x="0" y="464228"/>
                  </a:lnTo>
                  <a:lnTo>
                    <a:pt x="268097" y="0"/>
                  </a:lnTo>
                  <a:lnTo>
                    <a:pt x="3980255" y="0"/>
                  </a:lnTo>
                  <a:lnTo>
                    <a:pt x="4248353" y="464228"/>
                  </a:lnTo>
                  <a:lnTo>
                    <a:pt x="3980255" y="928192"/>
                  </a:ln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26">
              <a:extLst>
                <a:ext uri="{FF2B5EF4-FFF2-40B4-BE49-F238E27FC236}">
                  <a16:creationId xmlns:a16="http://schemas.microsoft.com/office/drawing/2014/main" id="{04C2590C-E9D3-B96B-79E0-77B1E2DE83D8}"/>
                </a:ext>
              </a:extLst>
            </p:cNvPr>
            <p:cNvSpPr/>
            <p:nvPr/>
          </p:nvSpPr>
          <p:spPr>
            <a:xfrm>
              <a:off x="7439423" y="4030907"/>
              <a:ext cx="3795469" cy="829245"/>
            </a:xfrm>
            <a:custGeom>
              <a:avLst/>
              <a:gdLst>
                <a:gd name="connsiteX0" fmla="*/ 3980255 w 4248352"/>
                <a:gd name="connsiteY0" fmla="*/ 928192 h 928192"/>
                <a:gd name="connsiteX1" fmla="*/ 268097 w 4248352"/>
                <a:gd name="connsiteY1" fmla="*/ 928192 h 928192"/>
                <a:gd name="connsiteX2" fmla="*/ 0 w 4248352"/>
                <a:gd name="connsiteY2" fmla="*/ 464228 h 928192"/>
                <a:gd name="connsiteX3" fmla="*/ 268097 w 4248352"/>
                <a:gd name="connsiteY3" fmla="*/ 0 h 928192"/>
                <a:gd name="connsiteX4" fmla="*/ 3980255 w 4248352"/>
                <a:gd name="connsiteY4" fmla="*/ 0 h 928192"/>
                <a:gd name="connsiteX5" fmla="*/ 4248353 w 4248352"/>
                <a:gd name="connsiteY5" fmla="*/ 464228 h 928192"/>
                <a:gd name="connsiteX6" fmla="*/ 3980255 w 4248352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192">
                  <a:moveTo>
                    <a:pt x="3980255" y="928192"/>
                  </a:moveTo>
                  <a:lnTo>
                    <a:pt x="268097" y="928192"/>
                  </a:lnTo>
                  <a:lnTo>
                    <a:pt x="0" y="464228"/>
                  </a:lnTo>
                  <a:lnTo>
                    <a:pt x="268097" y="0"/>
                  </a:lnTo>
                  <a:lnTo>
                    <a:pt x="3980255" y="0"/>
                  </a:lnTo>
                  <a:lnTo>
                    <a:pt x="4248353" y="464228"/>
                  </a:lnTo>
                  <a:lnTo>
                    <a:pt x="3980255" y="928192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31489B4C-BBD2-4C1F-155B-2BE8CD5CDD10}"/>
                </a:ext>
              </a:extLst>
            </p:cNvPr>
            <p:cNvGrpSpPr/>
            <p:nvPr/>
          </p:nvGrpSpPr>
          <p:grpSpPr>
            <a:xfrm>
              <a:off x="7819881" y="4062457"/>
              <a:ext cx="3200400" cy="766145"/>
              <a:chOff x="7819881" y="4022608"/>
              <a:chExt cx="3200400" cy="766145"/>
            </a:xfrm>
          </p:grpSpPr>
          <p:sp>
            <p:nvSpPr>
              <p:cNvPr id="56" name="TextBox 36">
                <a:extLst>
                  <a:ext uri="{FF2B5EF4-FFF2-40B4-BE49-F238E27FC236}">
                    <a16:creationId xmlns:a16="http://schemas.microsoft.com/office/drawing/2014/main" id="{11C65175-0677-736A-FA3A-8D939B93BE83}"/>
                  </a:ext>
                </a:extLst>
              </p:cNvPr>
              <p:cNvSpPr txBox="1"/>
              <p:nvPr/>
            </p:nvSpPr>
            <p:spPr>
              <a:xfrm>
                <a:off x="7819881" y="4022608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7" name="TextBox 37">
                <a:extLst>
                  <a:ext uri="{FF2B5EF4-FFF2-40B4-BE49-F238E27FC236}">
                    <a16:creationId xmlns:a16="http://schemas.microsoft.com/office/drawing/2014/main" id="{80A7ECC1-27ED-35E4-62DA-3DDC147546AF}"/>
                  </a:ext>
                </a:extLst>
              </p:cNvPr>
              <p:cNvSpPr txBox="1"/>
              <p:nvPr/>
            </p:nvSpPr>
            <p:spPr>
              <a:xfrm>
                <a:off x="7819881" y="4327088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6F5565-A660-2222-9955-C8C22586DEA3}"/>
              </a:ext>
            </a:extLst>
          </p:cNvPr>
          <p:cNvGrpSpPr/>
          <p:nvPr/>
        </p:nvGrpSpPr>
        <p:grpSpPr>
          <a:xfrm>
            <a:off x="838884" y="2034034"/>
            <a:ext cx="3913694" cy="829481"/>
            <a:chOff x="838884" y="1986576"/>
            <a:chExt cx="3913694" cy="829481"/>
          </a:xfrm>
        </p:grpSpPr>
        <p:sp>
          <p:nvSpPr>
            <p:cNvPr id="36" name="Forme libre 20">
              <a:extLst>
                <a:ext uri="{FF2B5EF4-FFF2-40B4-BE49-F238E27FC236}">
                  <a16:creationId xmlns:a16="http://schemas.microsoft.com/office/drawing/2014/main" id="{D8033B71-5896-82B7-C671-F80B00F832CD}"/>
                </a:ext>
              </a:extLst>
            </p:cNvPr>
            <p:cNvSpPr/>
            <p:nvPr/>
          </p:nvSpPr>
          <p:spPr>
            <a:xfrm>
              <a:off x="838884" y="1986576"/>
              <a:ext cx="3795705" cy="829481"/>
            </a:xfrm>
            <a:custGeom>
              <a:avLst/>
              <a:gdLst>
                <a:gd name="connsiteX0" fmla="*/ 268361 w 4248616"/>
                <a:gd name="connsiteY0" fmla="*/ 0 h 928456"/>
                <a:gd name="connsiteX1" fmla="*/ 3980519 w 4248616"/>
                <a:gd name="connsiteY1" fmla="*/ 0 h 928456"/>
                <a:gd name="connsiteX2" fmla="*/ 4248617 w 4248616"/>
                <a:gd name="connsiteY2" fmla="*/ 464228 h 928456"/>
                <a:gd name="connsiteX3" fmla="*/ 3980519 w 4248616"/>
                <a:gd name="connsiteY3" fmla="*/ 928457 h 928456"/>
                <a:gd name="connsiteX4" fmla="*/ 268361 w 4248616"/>
                <a:gd name="connsiteY4" fmla="*/ 928457 h 928456"/>
                <a:gd name="connsiteX5" fmla="*/ 0 w 4248616"/>
                <a:gd name="connsiteY5" fmla="*/ 464228 h 928456"/>
                <a:gd name="connsiteX6" fmla="*/ 268361 w 4248616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456">
                  <a:moveTo>
                    <a:pt x="268361" y="0"/>
                  </a:moveTo>
                  <a:lnTo>
                    <a:pt x="3980519" y="0"/>
                  </a:lnTo>
                  <a:lnTo>
                    <a:pt x="4248617" y="464228"/>
                  </a:lnTo>
                  <a:lnTo>
                    <a:pt x="3980519" y="928457"/>
                  </a:lnTo>
                  <a:lnTo>
                    <a:pt x="268361" y="928457"/>
                  </a:lnTo>
                  <a:lnTo>
                    <a:pt x="0" y="464228"/>
                  </a:lnTo>
                  <a:lnTo>
                    <a:pt x="268361" y="0"/>
                  </a:ln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28">
              <a:extLst>
                <a:ext uri="{FF2B5EF4-FFF2-40B4-BE49-F238E27FC236}">
                  <a16:creationId xmlns:a16="http://schemas.microsoft.com/office/drawing/2014/main" id="{296D2427-48CC-6C08-AE2E-26259920EC30}"/>
                </a:ext>
              </a:extLst>
            </p:cNvPr>
            <p:cNvSpPr/>
            <p:nvPr/>
          </p:nvSpPr>
          <p:spPr>
            <a:xfrm>
              <a:off x="956873" y="1986576"/>
              <a:ext cx="3795705" cy="829481"/>
            </a:xfrm>
            <a:custGeom>
              <a:avLst/>
              <a:gdLst>
                <a:gd name="connsiteX0" fmla="*/ 268361 w 4248616"/>
                <a:gd name="connsiteY0" fmla="*/ 0 h 928456"/>
                <a:gd name="connsiteX1" fmla="*/ 3980519 w 4248616"/>
                <a:gd name="connsiteY1" fmla="*/ 0 h 928456"/>
                <a:gd name="connsiteX2" fmla="*/ 4248617 w 4248616"/>
                <a:gd name="connsiteY2" fmla="*/ 464228 h 928456"/>
                <a:gd name="connsiteX3" fmla="*/ 3980519 w 4248616"/>
                <a:gd name="connsiteY3" fmla="*/ 928457 h 928456"/>
                <a:gd name="connsiteX4" fmla="*/ 268361 w 4248616"/>
                <a:gd name="connsiteY4" fmla="*/ 928457 h 928456"/>
                <a:gd name="connsiteX5" fmla="*/ 0 w 4248616"/>
                <a:gd name="connsiteY5" fmla="*/ 464228 h 928456"/>
                <a:gd name="connsiteX6" fmla="*/ 268361 w 4248616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456">
                  <a:moveTo>
                    <a:pt x="268361" y="0"/>
                  </a:moveTo>
                  <a:lnTo>
                    <a:pt x="3980519" y="0"/>
                  </a:lnTo>
                  <a:lnTo>
                    <a:pt x="4248617" y="464228"/>
                  </a:lnTo>
                  <a:lnTo>
                    <a:pt x="3980519" y="928457"/>
                  </a:lnTo>
                  <a:lnTo>
                    <a:pt x="268361" y="928457"/>
                  </a:lnTo>
                  <a:lnTo>
                    <a:pt x="0" y="464228"/>
                  </a:lnTo>
                  <a:lnTo>
                    <a:pt x="268361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20E0CED7-FF7E-EC6E-E194-100F08430B13}"/>
                </a:ext>
              </a:extLst>
            </p:cNvPr>
            <p:cNvGrpSpPr/>
            <p:nvPr/>
          </p:nvGrpSpPr>
          <p:grpSpPr>
            <a:xfrm>
              <a:off x="1292956" y="2018244"/>
              <a:ext cx="3200400" cy="766145"/>
              <a:chOff x="1292956" y="1983601"/>
              <a:chExt cx="3200400" cy="766145"/>
            </a:xfrm>
          </p:grpSpPr>
          <p:sp>
            <p:nvSpPr>
              <p:cNvPr id="47" name="TextBox 36">
                <a:extLst>
                  <a:ext uri="{FF2B5EF4-FFF2-40B4-BE49-F238E27FC236}">
                    <a16:creationId xmlns:a16="http://schemas.microsoft.com/office/drawing/2014/main" id="{5AF738B9-A2AD-993E-EB25-27B67C8C7471}"/>
                  </a:ext>
                </a:extLst>
              </p:cNvPr>
              <p:cNvSpPr txBox="1"/>
              <p:nvPr/>
            </p:nvSpPr>
            <p:spPr>
              <a:xfrm>
                <a:off x="1292956" y="1983601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48" name="TextBox 37">
                <a:extLst>
                  <a:ext uri="{FF2B5EF4-FFF2-40B4-BE49-F238E27FC236}">
                    <a16:creationId xmlns:a16="http://schemas.microsoft.com/office/drawing/2014/main" id="{E5A2A3A2-B4A0-2CE9-35BC-31B7686B4E59}"/>
                  </a:ext>
                </a:extLst>
              </p:cNvPr>
              <p:cNvSpPr txBox="1"/>
              <p:nvPr/>
            </p:nvSpPr>
            <p:spPr>
              <a:xfrm>
                <a:off x="1292956" y="2288081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AC2F815-D39D-ED17-B8AC-1D7A9611F627}"/>
              </a:ext>
            </a:extLst>
          </p:cNvPr>
          <p:cNvGrpSpPr/>
          <p:nvPr/>
        </p:nvGrpSpPr>
        <p:grpSpPr>
          <a:xfrm>
            <a:off x="838884" y="4257959"/>
            <a:ext cx="3913694" cy="829245"/>
            <a:chOff x="838884" y="4030907"/>
            <a:chExt cx="3913694" cy="829245"/>
          </a:xfrm>
        </p:grpSpPr>
        <p:sp>
          <p:nvSpPr>
            <p:cNvPr id="39" name="Forme libre 23">
              <a:extLst>
                <a:ext uri="{FF2B5EF4-FFF2-40B4-BE49-F238E27FC236}">
                  <a16:creationId xmlns:a16="http://schemas.microsoft.com/office/drawing/2014/main" id="{EC252A1B-2664-3B77-4EED-3D7AAAF27855}"/>
                </a:ext>
              </a:extLst>
            </p:cNvPr>
            <p:cNvSpPr/>
            <p:nvPr/>
          </p:nvSpPr>
          <p:spPr>
            <a:xfrm>
              <a:off x="838884" y="4030907"/>
              <a:ext cx="3795705" cy="829245"/>
            </a:xfrm>
            <a:custGeom>
              <a:avLst/>
              <a:gdLst>
                <a:gd name="connsiteX0" fmla="*/ 268361 w 4248616"/>
                <a:gd name="connsiteY0" fmla="*/ 928192 h 928192"/>
                <a:gd name="connsiteX1" fmla="*/ 3980519 w 4248616"/>
                <a:gd name="connsiteY1" fmla="*/ 928192 h 928192"/>
                <a:gd name="connsiteX2" fmla="*/ 4248617 w 4248616"/>
                <a:gd name="connsiteY2" fmla="*/ 464228 h 928192"/>
                <a:gd name="connsiteX3" fmla="*/ 3980519 w 4248616"/>
                <a:gd name="connsiteY3" fmla="*/ 0 h 928192"/>
                <a:gd name="connsiteX4" fmla="*/ 268361 w 4248616"/>
                <a:gd name="connsiteY4" fmla="*/ 0 h 928192"/>
                <a:gd name="connsiteX5" fmla="*/ 0 w 4248616"/>
                <a:gd name="connsiteY5" fmla="*/ 464228 h 928192"/>
                <a:gd name="connsiteX6" fmla="*/ 268361 w 4248616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361" y="928192"/>
                  </a:moveTo>
                  <a:lnTo>
                    <a:pt x="3980519" y="928192"/>
                  </a:lnTo>
                  <a:lnTo>
                    <a:pt x="4248617" y="464228"/>
                  </a:lnTo>
                  <a:lnTo>
                    <a:pt x="3980519" y="0"/>
                  </a:lnTo>
                  <a:lnTo>
                    <a:pt x="268361" y="0"/>
                  </a:lnTo>
                  <a:lnTo>
                    <a:pt x="0" y="464228"/>
                  </a:lnTo>
                  <a:lnTo>
                    <a:pt x="268361" y="928192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orme libre 29">
              <a:extLst>
                <a:ext uri="{FF2B5EF4-FFF2-40B4-BE49-F238E27FC236}">
                  <a16:creationId xmlns:a16="http://schemas.microsoft.com/office/drawing/2014/main" id="{385C30F2-C905-B351-3255-C216FB124ACD}"/>
                </a:ext>
              </a:extLst>
            </p:cNvPr>
            <p:cNvSpPr/>
            <p:nvPr/>
          </p:nvSpPr>
          <p:spPr>
            <a:xfrm>
              <a:off x="956873" y="4030907"/>
              <a:ext cx="3795705" cy="829245"/>
            </a:xfrm>
            <a:custGeom>
              <a:avLst/>
              <a:gdLst>
                <a:gd name="connsiteX0" fmla="*/ 268361 w 4248616"/>
                <a:gd name="connsiteY0" fmla="*/ 928192 h 928192"/>
                <a:gd name="connsiteX1" fmla="*/ 3980519 w 4248616"/>
                <a:gd name="connsiteY1" fmla="*/ 928192 h 928192"/>
                <a:gd name="connsiteX2" fmla="*/ 4248617 w 4248616"/>
                <a:gd name="connsiteY2" fmla="*/ 464228 h 928192"/>
                <a:gd name="connsiteX3" fmla="*/ 3980519 w 4248616"/>
                <a:gd name="connsiteY3" fmla="*/ 0 h 928192"/>
                <a:gd name="connsiteX4" fmla="*/ 268361 w 4248616"/>
                <a:gd name="connsiteY4" fmla="*/ 0 h 928192"/>
                <a:gd name="connsiteX5" fmla="*/ 0 w 4248616"/>
                <a:gd name="connsiteY5" fmla="*/ 464228 h 928192"/>
                <a:gd name="connsiteX6" fmla="*/ 268361 w 4248616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361" y="928192"/>
                  </a:moveTo>
                  <a:lnTo>
                    <a:pt x="3980519" y="928192"/>
                  </a:lnTo>
                  <a:lnTo>
                    <a:pt x="4248617" y="464228"/>
                  </a:lnTo>
                  <a:lnTo>
                    <a:pt x="3980519" y="0"/>
                  </a:lnTo>
                  <a:lnTo>
                    <a:pt x="268361" y="0"/>
                  </a:lnTo>
                  <a:lnTo>
                    <a:pt x="0" y="464228"/>
                  </a:lnTo>
                  <a:lnTo>
                    <a:pt x="268361" y="928192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384E4D0-5BBE-CE82-FE1F-243C6E833996}"/>
                </a:ext>
              </a:extLst>
            </p:cNvPr>
            <p:cNvGrpSpPr/>
            <p:nvPr/>
          </p:nvGrpSpPr>
          <p:grpSpPr>
            <a:xfrm>
              <a:off x="1292956" y="4062457"/>
              <a:ext cx="3200400" cy="766145"/>
              <a:chOff x="1292956" y="4022608"/>
              <a:chExt cx="3200400" cy="766145"/>
            </a:xfrm>
          </p:grpSpPr>
          <p:sp>
            <p:nvSpPr>
              <p:cNvPr id="50" name="TextBox 36">
                <a:extLst>
                  <a:ext uri="{FF2B5EF4-FFF2-40B4-BE49-F238E27FC236}">
                    <a16:creationId xmlns:a16="http://schemas.microsoft.com/office/drawing/2014/main" id="{E8B0ADB5-B9BB-F965-7F1F-67D4A3327DC4}"/>
                  </a:ext>
                </a:extLst>
              </p:cNvPr>
              <p:cNvSpPr txBox="1"/>
              <p:nvPr/>
            </p:nvSpPr>
            <p:spPr>
              <a:xfrm>
                <a:off x="1292956" y="4022608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1" name="TextBox 37">
                <a:extLst>
                  <a:ext uri="{FF2B5EF4-FFF2-40B4-BE49-F238E27FC236}">
                    <a16:creationId xmlns:a16="http://schemas.microsoft.com/office/drawing/2014/main" id="{42E908A8-47AA-B7B7-33BF-ADEF4D861DC1}"/>
                  </a:ext>
                </a:extLst>
              </p:cNvPr>
              <p:cNvSpPr txBox="1"/>
              <p:nvPr/>
            </p:nvSpPr>
            <p:spPr>
              <a:xfrm>
                <a:off x="1292956" y="4327088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826EBCE-4AC2-02D1-C60D-A770F87CAD84}"/>
              </a:ext>
            </a:extLst>
          </p:cNvPr>
          <p:cNvGrpSpPr/>
          <p:nvPr/>
        </p:nvGrpSpPr>
        <p:grpSpPr>
          <a:xfrm>
            <a:off x="581668" y="3146115"/>
            <a:ext cx="3913693" cy="829245"/>
            <a:chOff x="581668" y="3017797"/>
            <a:chExt cx="3913693" cy="829245"/>
          </a:xfrm>
        </p:grpSpPr>
        <p:sp>
          <p:nvSpPr>
            <p:cNvPr id="35" name="Forme libre 19">
              <a:extLst>
                <a:ext uri="{FF2B5EF4-FFF2-40B4-BE49-F238E27FC236}">
                  <a16:creationId xmlns:a16="http://schemas.microsoft.com/office/drawing/2014/main" id="{FF0203F8-9C16-34F1-2795-F7C3F4C782CE}"/>
                </a:ext>
              </a:extLst>
            </p:cNvPr>
            <p:cNvSpPr/>
            <p:nvPr/>
          </p:nvSpPr>
          <p:spPr>
            <a:xfrm>
              <a:off x="581668" y="3017797"/>
              <a:ext cx="3795705" cy="829245"/>
            </a:xfrm>
            <a:custGeom>
              <a:avLst/>
              <a:gdLst>
                <a:gd name="connsiteX0" fmla="*/ 268097 w 4248616"/>
                <a:gd name="connsiteY0" fmla="*/ 0 h 928192"/>
                <a:gd name="connsiteX1" fmla="*/ 3980255 w 4248616"/>
                <a:gd name="connsiteY1" fmla="*/ 0 h 928192"/>
                <a:gd name="connsiteX2" fmla="*/ 4248617 w 4248616"/>
                <a:gd name="connsiteY2" fmla="*/ 463965 h 928192"/>
                <a:gd name="connsiteX3" fmla="*/ 3980255 w 4248616"/>
                <a:gd name="connsiteY3" fmla="*/ 928192 h 928192"/>
                <a:gd name="connsiteX4" fmla="*/ 268097 w 4248616"/>
                <a:gd name="connsiteY4" fmla="*/ 928192 h 928192"/>
                <a:gd name="connsiteX5" fmla="*/ 0 w 4248616"/>
                <a:gd name="connsiteY5" fmla="*/ 463965 h 928192"/>
                <a:gd name="connsiteX6" fmla="*/ 268097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097" y="0"/>
                  </a:moveTo>
                  <a:lnTo>
                    <a:pt x="3980255" y="0"/>
                  </a:lnTo>
                  <a:lnTo>
                    <a:pt x="4248617" y="463965"/>
                  </a:lnTo>
                  <a:lnTo>
                    <a:pt x="3980255" y="928192"/>
                  </a:lnTo>
                  <a:lnTo>
                    <a:pt x="268097" y="928192"/>
                  </a:lnTo>
                  <a:lnTo>
                    <a:pt x="0" y="463965"/>
                  </a:lnTo>
                  <a:lnTo>
                    <a:pt x="268097" y="0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27">
              <a:extLst>
                <a:ext uri="{FF2B5EF4-FFF2-40B4-BE49-F238E27FC236}">
                  <a16:creationId xmlns:a16="http://schemas.microsoft.com/office/drawing/2014/main" id="{0FCE78A8-76D0-887A-6007-06635E0BB981}"/>
                </a:ext>
              </a:extLst>
            </p:cNvPr>
            <p:cNvSpPr/>
            <p:nvPr/>
          </p:nvSpPr>
          <p:spPr>
            <a:xfrm>
              <a:off x="699656" y="3017797"/>
              <a:ext cx="3795705" cy="829245"/>
            </a:xfrm>
            <a:custGeom>
              <a:avLst/>
              <a:gdLst>
                <a:gd name="connsiteX0" fmla="*/ 268097 w 4248616"/>
                <a:gd name="connsiteY0" fmla="*/ 0 h 928192"/>
                <a:gd name="connsiteX1" fmla="*/ 3980255 w 4248616"/>
                <a:gd name="connsiteY1" fmla="*/ 0 h 928192"/>
                <a:gd name="connsiteX2" fmla="*/ 4248617 w 4248616"/>
                <a:gd name="connsiteY2" fmla="*/ 463965 h 928192"/>
                <a:gd name="connsiteX3" fmla="*/ 3980255 w 4248616"/>
                <a:gd name="connsiteY3" fmla="*/ 928192 h 928192"/>
                <a:gd name="connsiteX4" fmla="*/ 268097 w 4248616"/>
                <a:gd name="connsiteY4" fmla="*/ 928192 h 928192"/>
                <a:gd name="connsiteX5" fmla="*/ 0 w 4248616"/>
                <a:gd name="connsiteY5" fmla="*/ 463965 h 928192"/>
                <a:gd name="connsiteX6" fmla="*/ 268097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097" y="0"/>
                  </a:moveTo>
                  <a:lnTo>
                    <a:pt x="3980255" y="0"/>
                  </a:lnTo>
                  <a:lnTo>
                    <a:pt x="4248617" y="463965"/>
                  </a:lnTo>
                  <a:lnTo>
                    <a:pt x="3980255" y="928192"/>
                  </a:lnTo>
                  <a:lnTo>
                    <a:pt x="268097" y="928192"/>
                  </a:lnTo>
                  <a:lnTo>
                    <a:pt x="0" y="463965"/>
                  </a:lnTo>
                  <a:lnTo>
                    <a:pt x="268097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D49C0CC9-4C05-C51E-73F3-0653F953379C}"/>
                </a:ext>
              </a:extLst>
            </p:cNvPr>
            <p:cNvGrpSpPr/>
            <p:nvPr/>
          </p:nvGrpSpPr>
          <p:grpSpPr>
            <a:xfrm>
              <a:off x="1061728" y="3049347"/>
              <a:ext cx="3200400" cy="766145"/>
              <a:chOff x="1061728" y="3034635"/>
              <a:chExt cx="3200400" cy="766145"/>
            </a:xfrm>
          </p:grpSpPr>
          <p:sp>
            <p:nvSpPr>
              <p:cNvPr id="59" name="TextBox 36">
                <a:extLst>
                  <a:ext uri="{FF2B5EF4-FFF2-40B4-BE49-F238E27FC236}">
                    <a16:creationId xmlns:a16="http://schemas.microsoft.com/office/drawing/2014/main" id="{0F15225E-7E54-8DF0-ADB0-82FB4ACB854A}"/>
                  </a:ext>
                </a:extLst>
              </p:cNvPr>
              <p:cNvSpPr txBox="1"/>
              <p:nvPr/>
            </p:nvSpPr>
            <p:spPr>
              <a:xfrm>
                <a:off x="1061728" y="3034635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60" name="TextBox 37">
                <a:extLst>
                  <a:ext uri="{FF2B5EF4-FFF2-40B4-BE49-F238E27FC236}">
                    <a16:creationId xmlns:a16="http://schemas.microsoft.com/office/drawing/2014/main" id="{89ACF629-2618-3034-1537-2EAA5E5B15BD}"/>
                  </a:ext>
                </a:extLst>
              </p:cNvPr>
              <p:cNvSpPr txBox="1"/>
              <p:nvPr/>
            </p:nvSpPr>
            <p:spPr>
              <a:xfrm>
                <a:off x="1061728" y="3339115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45BFB65-4940-2DB9-FA34-4B7280866AB0}"/>
              </a:ext>
            </a:extLst>
          </p:cNvPr>
          <p:cNvGrpSpPr/>
          <p:nvPr/>
        </p:nvGrpSpPr>
        <p:grpSpPr>
          <a:xfrm>
            <a:off x="7696639" y="3146115"/>
            <a:ext cx="3913693" cy="829245"/>
            <a:chOff x="7696639" y="3017797"/>
            <a:chExt cx="3913693" cy="829245"/>
          </a:xfrm>
        </p:grpSpPr>
        <p:sp>
          <p:nvSpPr>
            <p:cNvPr id="26" name="Forme libre 10">
              <a:extLst>
                <a:ext uri="{FF2B5EF4-FFF2-40B4-BE49-F238E27FC236}">
                  <a16:creationId xmlns:a16="http://schemas.microsoft.com/office/drawing/2014/main" id="{107F35FB-711F-71B4-9828-96EC3AB79B91}"/>
                </a:ext>
              </a:extLst>
            </p:cNvPr>
            <p:cNvSpPr/>
            <p:nvPr/>
          </p:nvSpPr>
          <p:spPr>
            <a:xfrm>
              <a:off x="7814627" y="3017797"/>
              <a:ext cx="3795705" cy="829245"/>
            </a:xfrm>
            <a:custGeom>
              <a:avLst/>
              <a:gdLst>
                <a:gd name="connsiteX0" fmla="*/ 3980520 w 4248616"/>
                <a:gd name="connsiteY0" fmla="*/ 0 h 928192"/>
                <a:gd name="connsiteX1" fmla="*/ 268362 w 4248616"/>
                <a:gd name="connsiteY1" fmla="*/ 0 h 928192"/>
                <a:gd name="connsiteX2" fmla="*/ 0 w 4248616"/>
                <a:gd name="connsiteY2" fmla="*/ 463965 h 928192"/>
                <a:gd name="connsiteX3" fmla="*/ 268362 w 4248616"/>
                <a:gd name="connsiteY3" fmla="*/ 928192 h 928192"/>
                <a:gd name="connsiteX4" fmla="*/ 3980520 w 4248616"/>
                <a:gd name="connsiteY4" fmla="*/ 928192 h 928192"/>
                <a:gd name="connsiteX5" fmla="*/ 4248616 w 4248616"/>
                <a:gd name="connsiteY5" fmla="*/ 463965 h 928192"/>
                <a:gd name="connsiteX6" fmla="*/ 3980520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3980520" y="0"/>
                  </a:moveTo>
                  <a:lnTo>
                    <a:pt x="268362" y="0"/>
                  </a:lnTo>
                  <a:lnTo>
                    <a:pt x="0" y="463965"/>
                  </a:lnTo>
                  <a:lnTo>
                    <a:pt x="268362" y="928192"/>
                  </a:lnTo>
                  <a:lnTo>
                    <a:pt x="3980520" y="928192"/>
                  </a:lnTo>
                  <a:lnTo>
                    <a:pt x="4248616" y="463965"/>
                  </a:lnTo>
                  <a:lnTo>
                    <a:pt x="3980520" y="0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24">
              <a:extLst>
                <a:ext uri="{FF2B5EF4-FFF2-40B4-BE49-F238E27FC236}">
                  <a16:creationId xmlns:a16="http://schemas.microsoft.com/office/drawing/2014/main" id="{16E268C9-99DA-337B-98E5-6B4E15029465}"/>
                </a:ext>
              </a:extLst>
            </p:cNvPr>
            <p:cNvSpPr/>
            <p:nvPr/>
          </p:nvSpPr>
          <p:spPr>
            <a:xfrm>
              <a:off x="7696639" y="3017797"/>
              <a:ext cx="3795705" cy="829245"/>
            </a:xfrm>
            <a:custGeom>
              <a:avLst/>
              <a:gdLst>
                <a:gd name="connsiteX0" fmla="*/ 3980520 w 4248616"/>
                <a:gd name="connsiteY0" fmla="*/ 0 h 928192"/>
                <a:gd name="connsiteX1" fmla="*/ 268362 w 4248616"/>
                <a:gd name="connsiteY1" fmla="*/ 0 h 928192"/>
                <a:gd name="connsiteX2" fmla="*/ 0 w 4248616"/>
                <a:gd name="connsiteY2" fmla="*/ 463965 h 928192"/>
                <a:gd name="connsiteX3" fmla="*/ 268362 w 4248616"/>
                <a:gd name="connsiteY3" fmla="*/ 928192 h 928192"/>
                <a:gd name="connsiteX4" fmla="*/ 3980520 w 4248616"/>
                <a:gd name="connsiteY4" fmla="*/ 928192 h 928192"/>
                <a:gd name="connsiteX5" fmla="*/ 4248616 w 4248616"/>
                <a:gd name="connsiteY5" fmla="*/ 463965 h 928192"/>
                <a:gd name="connsiteX6" fmla="*/ 3980520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3980520" y="0"/>
                  </a:moveTo>
                  <a:lnTo>
                    <a:pt x="268362" y="0"/>
                  </a:lnTo>
                  <a:lnTo>
                    <a:pt x="0" y="463965"/>
                  </a:lnTo>
                  <a:lnTo>
                    <a:pt x="268362" y="928192"/>
                  </a:lnTo>
                  <a:lnTo>
                    <a:pt x="3980520" y="928192"/>
                  </a:lnTo>
                  <a:lnTo>
                    <a:pt x="4248616" y="463965"/>
                  </a:lnTo>
                  <a:lnTo>
                    <a:pt x="3980520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57E2F01-00B5-66F4-E6A2-08FEA696E2BF}"/>
                </a:ext>
              </a:extLst>
            </p:cNvPr>
            <p:cNvGrpSpPr/>
            <p:nvPr/>
          </p:nvGrpSpPr>
          <p:grpSpPr>
            <a:xfrm>
              <a:off x="8009066" y="3049347"/>
              <a:ext cx="3200400" cy="766145"/>
              <a:chOff x="8009066" y="3034635"/>
              <a:chExt cx="3200400" cy="766145"/>
            </a:xfrm>
          </p:grpSpPr>
          <p:sp>
            <p:nvSpPr>
              <p:cNvPr id="62" name="TextBox 36">
                <a:extLst>
                  <a:ext uri="{FF2B5EF4-FFF2-40B4-BE49-F238E27FC236}">
                    <a16:creationId xmlns:a16="http://schemas.microsoft.com/office/drawing/2014/main" id="{A4DEC84B-059F-D72D-8076-4803ECFD5F81}"/>
                  </a:ext>
                </a:extLst>
              </p:cNvPr>
              <p:cNvSpPr txBox="1"/>
              <p:nvPr/>
            </p:nvSpPr>
            <p:spPr>
              <a:xfrm>
                <a:off x="8009066" y="3034635"/>
                <a:ext cx="320040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63" name="TextBox 37">
                <a:extLst>
                  <a:ext uri="{FF2B5EF4-FFF2-40B4-BE49-F238E27FC236}">
                    <a16:creationId xmlns:a16="http://schemas.microsoft.com/office/drawing/2014/main" id="{D555B36D-A0DB-E9C7-E414-A12E5F3B7F9D}"/>
                  </a:ext>
                </a:extLst>
              </p:cNvPr>
              <p:cNvSpPr txBox="1"/>
              <p:nvPr/>
            </p:nvSpPr>
            <p:spPr>
              <a:xfrm>
                <a:off x="8009066" y="3339115"/>
                <a:ext cx="32004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7101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348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Six-Point Target Focus – Slide Template</vt:lpstr>
      <vt:lpstr>Six-Point Target Focus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Six-Point Target Focus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2025-09-08T14:48:03Z</dcterms:modified>
  <cp:category>Charts &amp; Diagrams</cp:category>
</cp:coreProperties>
</file>