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8" r:id="rId4"/>
    <p:sldId id="39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0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105EA-4C5A-52AE-F646-35685F2D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0E672-DAD5-9A3A-0675-14FD2B18F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570E98-76FE-59E3-DDC6-FCEBAB022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628F6-C80B-7457-E143-B6747A313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19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Twelve-Point Strategic Compass – Slide Template</a:t>
            </a:r>
          </a:p>
        </p:txBody>
      </p:sp>
      <p:sp>
        <p:nvSpPr>
          <p:cNvPr id="165" name="Forme libre 70">
            <a:extLst>
              <a:ext uri="{FF2B5EF4-FFF2-40B4-BE49-F238E27FC236}">
                <a16:creationId xmlns:a16="http://schemas.microsoft.com/office/drawing/2014/main" id="{B93BA4EF-DC92-87AE-61F3-98DA7F3772F7}"/>
              </a:ext>
            </a:extLst>
          </p:cNvPr>
          <p:cNvSpPr/>
          <p:nvPr/>
        </p:nvSpPr>
        <p:spPr>
          <a:xfrm>
            <a:off x="3313697" y="2236852"/>
            <a:ext cx="583732" cy="659162"/>
          </a:xfrm>
          <a:custGeom>
            <a:avLst/>
            <a:gdLst>
              <a:gd name="connsiteX0" fmla="*/ 502517 w 660927"/>
              <a:gd name="connsiteY0" fmla="*/ 0 h 746332"/>
              <a:gd name="connsiteX1" fmla="*/ 660928 w 660927"/>
              <a:gd name="connsiteY1" fmla="*/ 444114 h 746332"/>
              <a:gd name="connsiteX2" fmla="*/ 347849 w 660927"/>
              <a:gd name="connsiteY2" fmla="*/ 746333 h 746332"/>
              <a:gd name="connsiteX3" fmla="*/ 0 w 660927"/>
              <a:gd name="connsiteY3" fmla="*/ 444114 h 746332"/>
              <a:gd name="connsiteX4" fmla="*/ 57102 w 660927"/>
              <a:gd name="connsiteY4" fmla="*/ 127661 h 746332"/>
              <a:gd name="connsiteX5" fmla="*/ 502517 w 660927"/>
              <a:gd name="connsiteY5" fmla="*/ 0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0927" h="746332">
                <a:moveTo>
                  <a:pt x="502517" y="0"/>
                </a:moveTo>
                <a:lnTo>
                  <a:pt x="660928" y="444114"/>
                </a:lnTo>
                <a:lnTo>
                  <a:pt x="347849" y="746333"/>
                </a:lnTo>
                <a:lnTo>
                  <a:pt x="0" y="444114"/>
                </a:lnTo>
                <a:lnTo>
                  <a:pt x="57102" y="127661"/>
                </a:lnTo>
                <a:lnTo>
                  <a:pt x="502517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6" name="Forme libre 71">
            <a:extLst>
              <a:ext uri="{FF2B5EF4-FFF2-40B4-BE49-F238E27FC236}">
                <a16:creationId xmlns:a16="http://schemas.microsoft.com/office/drawing/2014/main" id="{1A26FF0A-24A1-715C-CD9F-1303B7409C6D}"/>
              </a:ext>
            </a:extLst>
          </p:cNvPr>
          <p:cNvSpPr/>
          <p:nvPr/>
        </p:nvSpPr>
        <p:spPr>
          <a:xfrm>
            <a:off x="3066964" y="2699896"/>
            <a:ext cx="507625" cy="530798"/>
          </a:xfrm>
          <a:custGeom>
            <a:avLst/>
            <a:gdLst>
              <a:gd name="connsiteX0" fmla="*/ 220909 w 574755"/>
              <a:gd name="connsiteY0" fmla="*/ 0 h 600992"/>
              <a:gd name="connsiteX1" fmla="*/ 574756 w 574755"/>
              <a:gd name="connsiteY1" fmla="*/ 298773 h 600992"/>
              <a:gd name="connsiteX2" fmla="*/ 432679 w 574755"/>
              <a:gd name="connsiteY2" fmla="*/ 600992 h 600992"/>
              <a:gd name="connsiteX3" fmla="*/ 0 w 574755"/>
              <a:gd name="connsiteY3" fmla="*/ 443964 h 600992"/>
              <a:gd name="connsiteX4" fmla="*/ 0 w 574755"/>
              <a:gd name="connsiteY4" fmla="*/ 127361 h 600992"/>
              <a:gd name="connsiteX5" fmla="*/ 220909 w 574755"/>
              <a:gd name="connsiteY5" fmla="*/ 0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755" h="600992">
                <a:moveTo>
                  <a:pt x="220909" y="0"/>
                </a:moveTo>
                <a:lnTo>
                  <a:pt x="574756" y="298773"/>
                </a:lnTo>
                <a:lnTo>
                  <a:pt x="432679" y="600992"/>
                </a:lnTo>
                <a:lnTo>
                  <a:pt x="0" y="443964"/>
                </a:lnTo>
                <a:lnTo>
                  <a:pt x="0" y="127361"/>
                </a:lnTo>
                <a:lnTo>
                  <a:pt x="22090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7" name="Forme libre 72">
            <a:extLst>
              <a:ext uri="{FF2B5EF4-FFF2-40B4-BE49-F238E27FC236}">
                <a16:creationId xmlns:a16="http://schemas.microsoft.com/office/drawing/2014/main" id="{531430C7-7CFD-6C42-AE38-83308A484182}"/>
              </a:ext>
            </a:extLst>
          </p:cNvPr>
          <p:cNvSpPr/>
          <p:nvPr/>
        </p:nvSpPr>
        <p:spPr>
          <a:xfrm>
            <a:off x="2877550" y="3162806"/>
            <a:ext cx="551966" cy="402564"/>
          </a:xfrm>
          <a:custGeom>
            <a:avLst/>
            <a:gdLst>
              <a:gd name="connsiteX0" fmla="*/ 190035 w 624960"/>
              <a:gd name="connsiteY0" fmla="*/ 0 h 455801"/>
              <a:gd name="connsiteX1" fmla="*/ 624960 w 624960"/>
              <a:gd name="connsiteY1" fmla="*/ 153582 h 455801"/>
              <a:gd name="connsiteX2" fmla="*/ 584796 w 624960"/>
              <a:gd name="connsiteY2" fmla="*/ 455802 h 455801"/>
              <a:gd name="connsiteX3" fmla="*/ 124840 w 624960"/>
              <a:gd name="connsiteY3" fmla="*/ 444114 h 455801"/>
              <a:gd name="connsiteX4" fmla="*/ 0 w 624960"/>
              <a:gd name="connsiteY4" fmla="*/ 153582 h 455801"/>
              <a:gd name="connsiteX5" fmla="*/ 190035 w 624960"/>
              <a:gd name="connsiteY5" fmla="*/ 0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60" h="455801">
                <a:moveTo>
                  <a:pt x="190035" y="0"/>
                </a:moveTo>
                <a:lnTo>
                  <a:pt x="624960" y="153582"/>
                </a:lnTo>
                <a:lnTo>
                  <a:pt x="584796" y="455802"/>
                </a:lnTo>
                <a:lnTo>
                  <a:pt x="124840" y="444114"/>
                </a:lnTo>
                <a:lnTo>
                  <a:pt x="0" y="153582"/>
                </a:lnTo>
                <a:lnTo>
                  <a:pt x="19003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8" name="Forme libre 73">
            <a:extLst>
              <a:ext uri="{FF2B5EF4-FFF2-40B4-BE49-F238E27FC236}">
                <a16:creationId xmlns:a16="http://schemas.microsoft.com/office/drawing/2014/main" id="{91F77412-EEF4-F9EE-8FE3-1F58391276E4}"/>
              </a:ext>
            </a:extLst>
          </p:cNvPr>
          <p:cNvSpPr/>
          <p:nvPr/>
        </p:nvSpPr>
        <p:spPr>
          <a:xfrm>
            <a:off x="2893302" y="3625850"/>
            <a:ext cx="543496" cy="392241"/>
          </a:xfrm>
          <a:custGeom>
            <a:avLst/>
            <a:gdLst>
              <a:gd name="connsiteX0" fmla="*/ 107156 w 615370"/>
              <a:gd name="connsiteY0" fmla="*/ 0 h 444113"/>
              <a:gd name="connsiteX1" fmla="*/ 567709 w 615370"/>
              <a:gd name="connsiteY1" fmla="*/ 8242 h 444113"/>
              <a:gd name="connsiteX2" fmla="*/ 615370 w 615370"/>
              <a:gd name="connsiteY2" fmla="*/ 310461 h 444113"/>
              <a:gd name="connsiteX3" fmla="*/ 174898 w 615370"/>
              <a:gd name="connsiteY3" fmla="*/ 444114 h 444113"/>
              <a:gd name="connsiteX4" fmla="*/ 0 w 615370"/>
              <a:gd name="connsiteY4" fmla="*/ 184746 h 444113"/>
              <a:gd name="connsiteX5" fmla="*/ 107156 w 615370"/>
              <a:gd name="connsiteY5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370" h="444113">
                <a:moveTo>
                  <a:pt x="107156" y="0"/>
                </a:moveTo>
                <a:lnTo>
                  <a:pt x="567709" y="8242"/>
                </a:lnTo>
                <a:lnTo>
                  <a:pt x="615370" y="310461"/>
                </a:lnTo>
                <a:lnTo>
                  <a:pt x="174898" y="444114"/>
                </a:lnTo>
                <a:lnTo>
                  <a:pt x="0" y="184746"/>
                </a:lnTo>
                <a:lnTo>
                  <a:pt x="107156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9" name="Forme libre 74">
            <a:extLst>
              <a:ext uri="{FF2B5EF4-FFF2-40B4-BE49-F238E27FC236}">
                <a16:creationId xmlns:a16="http://schemas.microsoft.com/office/drawing/2014/main" id="{AD1E4B79-EA68-DF9F-0DF3-B9D33DE8D690}"/>
              </a:ext>
            </a:extLst>
          </p:cNvPr>
          <p:cNvSpPr/>
          <p:nvPr/>
        </p:nvSpPr>
        <p:spPr>
          <a:xfrm>
            <a:off x="2999195" y="3967804"/>
            <a:ext cx="592338" cy="513332"/>
          </a:xfrm>
          <a:custGeom>
            <a:avLst/>
            <a:gdLst>
              <a:gd name="connsiteX0" fmla="*/ 80032 w 670671"/>
              <a:gd name="connsiteY0" fmla="*/ 137103 h 581216"/>
              <a:gd name="connsiteX1" fmla="*/ 519601 w 670671"/>
              <a:gd name="connsiteY1" fmla="*/ 0 h 581216"/>
              <a:gd name="connsiteX2" fmla="*/ 670671 w 670671"/>
              <a:gd name="connsiteY2" fmla="*/ 302223 h 581216"/>
              <a:gd name="connsiteX3" fmla="*/ 304688 w 670671"/>
              <a:gd name="connsiteY3" fmla="*/ 581216 h 581216"/>
              <a:gd name="connsiteX4" fmla="*/ 0 w 670671"/>
              <a:gd name="connsiteY4" fmla="*/ 321552 h 581216"/>
              <a:gd name="connsiteX5" fmla="*/ 80032 w 670671"/>
              <a:gd name="connsiteY5" fmla="*/ 137103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671" h="581216">
                <a:moveTo>
                  <a:pt x="80032" y="137103"/>
                </a:moveTo>
                <a:lnTo>
                  <a:pt x="519601" y="0"/>
                </a:lnTo>
                <a:lnTo>
                  <a:pt x="670671" y="302223"/>
                </a:lnTo>
                <a:lnTo>
                  <a:pt x="304688" y="581216"/>
                </a:lnTo>
                <a:lnTo>
                  <a:pt x="0" y="321552"/>
                </a:lnTo>
                <a:lnTo>
                  <a:pt x="80032" y="13710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0" name="Forme libre 75">
            <a:extLst>
              <a:ext uri="{FF2B5EF4-FFF2-40B4-BE49-F238E27FC236}">
                <a16:creationId xmlns:a16="http://schemas.microsoft.com/office/drawing/2014/main" id="{BE5DB9BF-B5FC-266C-C437-90BDEC5450DD}"/>
              </a:ext>
            </a:extLst>
          </p:cNvPr>
          <p:cNvSpPr/>
          <p:nvPr/>
        </p:nvSpPr>
        <p:spPr>
          <a:xfrm>
            <a:off x="3269485" y="4302482"/>
            <a:ext cx="668316" cy="641564"/>
          </a:xfrm>
          <a:custGeom>
            <a:avLst/>
            <a:gdLst>
              <a:gd name="connsiteX0" fmla="*/ 57852 w 756697"/>
              <a:gd name="connsiteY0" fmla="*/ 282443 h 726407"/>
              <a:gd name="connsiteX1" fmla="*/ 420988 w 756697"/>
              <a:gd name="connsiteY1" fmla="*/ 0 h 726407"/>
              <a:gd name="connsiteX2" fmla="*/ 756697 w 756697"/>
              <a:gd name="connsiteY2" fmla="*/ 302223 h 726407"/>
              <a:gd name="connsiteX3" fmla="*/ 569509 w 756697"/>
              <a:gd name="connsiteY3" fmla="*/ 726407 h 726407"/>
              <a:gd name="connsiteX4" fmla="*/ 0 w 756697"/>
              <a:gd name="connsiteY4" fmla="*/ 504502 h 726407"/>
              <a:gd name="connsiteX5" fmla="*/ 57852 w 756697"/>
              <a:gd name="connsiteY5" fmla="*/ 282443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697" h="726407">
                <a:moveTo>
                  <a:pt x="57852" y="282443"/>
                </a:moveTo>
                <a:lnTo>
                  <a:pt x="420988" y="0"/>
                </a:lnTo>
                <a:lnTo>
                  <a:pt x="756697" y="302223"/>
                </a:lnTo>
                <a:lnTo>
                  <a:pt x="569509" y="726407"/>
                </a:lnTo>
                <a:lnTo>
                  <a:pt x="0" y="504502"/>
                </a:lnTo>
                <a:lnTo>
                  <a:pt x="57852" y="2824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1" name="Forme libre 76">
            <a:extLst>
              <a:ext uri="{FF2B5EF4-FFF2-40B4-BE49-F238E27FC236}">
                <a16:creationId xmlns:a16="http://schemas.microsoft.com/office/drawing/2014/main" id="{73953937-14E9-9B14-B819-D8FECA61FF12}"/>
              </a:ext>
            </a:extLst>
          </p:cNvPr>
          <p:cNvSpPr/>
          <p:nvPr/>
        </p:nvSpPr>
        <p:spPr>
          <a:xfrm>
            <a:off x="5211957" y="2236852"/>
            <a:ext cx="662890" cy="659162"/>
          </a:xfrm>
          <a:custGeom>
            <a:avLst/>
            <a:gdLst>
              <a:gd name="connsiteX0" fmla="*/ 0 w 750553"/>
              <a:gd name="connsiteY0" fmla="*/ 444114 h 746332"/>
              <a:gd name="connsiteX1" fmla="*/ 158414 w 750553"/>
              <a:gd name="connsiteY1" fmla="*/ 0 h 746332"/>
              <a:gd name="connsiteX2" fmla="*/ 750554 w 750553"/>
              <a:gd name="connsiteY2" fmla="*/ 189842 h 746332"/>
              <a:gd name="connsiteX3" fmla="*/ 660931 w 750553"/>
              <a:gd name="connsiteY3" fmla="*/ 444114 h 746332"/>
              <a:gd name="connsiteX4" fmla="*/ 313082 w 750553"/>
              <a:gd name="connsiteY4" fmla="*/ 746333 h 746332"/>
              <a:gd name="connsiteX5" fmla="*/ 0 w 750553"/>
              <a:gd name="connsiteY5" fmla="*/ 444114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0553" h="746332">
                <a:moveTo>
                  <a:pt x="0" y="444114"/>
                </a:moveTo>
                <a:lnTo>
                  <a:pt x="158414" y="0"/>
                </a:lnTo>
                <a:lnTo>
                  <a:pt x="750554" y="189842"/>
                </a:lnTo>
                <a:lnTo>
                  <a:pt x="660931" y="444114"/>
                </a:lnTo>
                <a:lnTo>
                  <a:pt x="313082" y="746333"/>
                </a:lnTo>
                <a:lnTo>
                  <a:pt x="0" y="444114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2" name="Forme libre 77">
            <a:extLst>
              <a:ext uri="{FF2B5EF4-FFF2-40B4-BE49-F238E27FC236}">
                <a16:creationId xmlns:a16="http://schemas.microsoft.com/office/drawing/2014/main" id="{9E603F16-7890-B60E-A653-47E9C01CED26}"/>
              </a:ext>
            </a:extLst>
          </p:cNvPr>
          <p:cNvSpPr/>
          <p:nvPr/>
        </p:nvSpPr>
        <p:spPr>
          <a:xfrm>
            <a:off x="5534800" y="2699896"/>
            <a:ext cx="579366" cy="530798"/>
          </a:xfrm>
          <a:custGeom>
            <a:avLst/>
            <a:gdLst>
              <a:gd name="connsiteX0" fmla="*/ 0 w 655984"/>
              <a:gd name="connsiteY0" fmla="*/ 298773 h 600992"/>
              <a:gd name="connsiteX1" fmla="*/ 353843 w 655984"/>
              <a:gd name="connsiteY1" fmla="*/ 0 h 600992"/>
              <a:gd name="connsiteX2" fmla="*/ 655984 w 655984"/>
              <a:gd name="connsiteY2" fmla="*/ 149387 h 600992"/>
              <a:gd name="connsiteX3" fmla="*/ 574752 w 655984"/>
              <a:gd name="connsiteY3" fmla="*/ 443964 h 600992"/>
              <a:gd name="connsiteX4" fmla="*/ 142077 w 655984"/>
              <a:gd name="connsiteY4" fmla="*/ 600992 h 600992"/>
              <a:gd name="connsiteX5" fmla="*/ 0 w 655984"/>
              <a:gd name="connsiteY5" fmla="*/ 298773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984" h="600992">
                <a:moveTo>
                  <a:pt x="0" y="298773"/>
                </a:moveTo>
                <a:lnTo>
                  <a:pt x="353843" y="0"/>
                </a:lnTo>
                <a:lnTo>
                  <a:pt x="655984" y="149387"/>
                </a:lnTo>
                <a:lnTo>
                  <a:pt x="574752" y="443964"/>
                </a:lnTo>
                <a:lnTo>
                  <a:pt x="142077" y="600992"/>
                </a:lnTo>
                <a:lnTo>
                  <a:pt x="0" y="29877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3" name="Forme libre 78">
            <a:extLst>
              <a:ext uri="{FF2B5EF4-FFF2-40B4-BE49-F238E27FC236}">
                <a16:creationId xmlns:a16="http://schemas.microsoft.com/office/drawing/2014/main" id="{EACDD684-C216-B3FE-81C3-EC1B58CFD3BB}"/>
              </a:ext>
            </a:extLst>
          </p:cNvPr>
          <p:cNvSpPr/>
          <p:nvPr/>
        </p:nvSpPr>
        <p:spPr>
          <a:xfrm>
            <a:off x="5680005" y="3162806"/>
            <a:ext cx="571423" cy="402564"/>
          </a:xfrm>
          <a:custGeom>
            <a:avLst/>
            <a:gdLst>
              <a:gd name="connsiteX0" fmla="*/ 0 w 646990"/>
              <a:gd name="connsiteY0" fmla="*/ 153582 h 455801"/>
              <a:gd name="connsiteX1" fmla="*/ 434775 w 646990"/>
              <a:gd name="connsiteY1" fmla="*/ 0 h 455801"/>
              <a:gd name="connsiteX2" fmla="*/ 646991 w 646990"/>
              <a:gd name="connsiteY2" fmla="*/ 180554 h 455801"/>
              <a:gd name="connsiteX3" fmla="*/ 499967 w 646990"/>
              <a:gd name="connsiteY3" fmla="*/ 444114 h 455801"/>
              <a:gd name="connsiteX4" fmla="*/ 40014 w 646990"/>
              <a:gd name="connsiteY4" fmla="*/ 455802 h 455801"/>
              <a:gd name="connsiteX5" fmla="*/ 0 w 646990"/>
              <a:gd name="connsiteY5" fmla="*/ 153582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990" h="455801">
                <a:moveTo>
                  <a:pt x="0" y="153582"/>
                </a:moveTo>
                <a:lnTo>
                  <a:pt x="434775" y="0"/>
                </a:lnTo>
                <a:lnTo>
                  <a:pt x="646991" y="180554"/>
                </a:lnTo>
                <a:lnTo>
                  <a:pt x="499967" y="444114"/>
                </a:lnTo>
                <a:lnTo>
                  <a:pt x="40014" y="455802"/>
                </a:lnTo>
                <a:lnTo>
                  <a:pt x="0" y="15358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4" name="Forme libre 79">
            <a:extLst>
              <a:ext uri="{FF2B5EF4-FFF2-40B4-BE49-F238E27FC236}">
                <a16:creationId xmlns:a16="http://schemas.microsoft.com/office/drawing/2014/main" id="{663E0EC0-A91A-E6A1-FB3A-6EAA762B736B}"/>
              </a:ext>
            </a:extLst>
          </p:cNvPr>
          <p:cNvSpPr/>
          <p:nvPr/>
        </p:nvSpPr>
        <p:spPr>
          <a:xfrm>
            <a:off x="5672591" y="3625850"/>
            <a:ext cx="555275" cy="392241"/>
          </a:xfrm>
          <a:custGeom>
            <a:avLst/>
            <a:gdLst>
              <a:gd name="connsiteX0" fmla="*/ 47658 w 628706"/>
              <a:gd name="connsiteY0" fmla="*/ 8242 h 444113"/>
              <a:gd name="connsiteX1" fmla="*/ 508210 w 628706"/>
              <a:gd name="connsiteY1" fmla="*/ 0 h 444113"/>
              <a:gd name="connsiteX2" fmla="*/ 628707 w 628706"/>
              <a:gd name="connsiteY2" fmla="*/ 278097 h 444113"/>
              <a:gd name="connsiteX3" fmla="*/ 440468 w 628706"/>
              <a:gd name="connsiteY3" fmla="*/ 444114 h 444113"/>
              <a:gd name="connsiteX4" fmla="*/ 0 w 628706"/>
              <a:gd name="connsiteY4" fmla="*/ 310461 h 444113"/>
              <a:gd name="connsiteX5" fmla="*/ 47658 w 628706"/>
              <a:gd name="connsiteY5" fmla="*/ 8242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706" h="444113">
                <a:moveTo>
                  <a:pt x="47658" y="8242"/>
                </a:moveTo>
                <a:lnTo>
                  <a:pt x="508210" y="0"/>
                </a:lnTo>
                <a:lnTo>
                  <a:pt x="628707" y="278097"/>
                </a:lnTo>
                <a:lnTo>
                  <a:pt x="440468" y="444114"/>
                </a:lnTo>
                <a:lnTo>
                  <a:pt x="0" y="310461"/>
                </a:lnTo>
                <a:lnTo>
                  <a:pt x="47658" y="824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5" name="Forme libre 80">
            <a:extLst>
              <a:ext uri="{FF2B5EF4-FFF2-40B4-BE49-F238E27FC236}">
                <a16:creationId xmlns:a16="http://schemas.microsoft.com/office/drawing/2014/main" id="{C9012579-DBB3-5BB7-D78D-45DB454235A2}"/>
              </a:ext>
            </a:extLst>
          </p:cNvPr>
          <p:cNvSpPr/>
          <p:nvPr/>
        </p:nvSpPr>
        <p:spPr>
          <a:xfrm>
            <a:off x="5517857" y="3967804"/>
            <a:ext cx="639461" cy="513332"/>
          </a:xfrm>
          <a:custGeom>
            <a:avLst/>
            <a:gdLst>
              <a:gd name="connsiteX0" fmla="*/ 151067 w 724026"/>
              <a:gd name="connsiteY0" fmla="*/ 0 h 581216"/>
              <a:gd name="connsiteX1" fmla="*/ 590639 w 724026"/>
              <a:gd name="connsiteY1" fmla="*/ 137103 h 581216"/>
              <a:gd name="connsiteX2" fmla="*/ 724026 w 724026"/>
              <a:gd name="connsiteY2" fmla="*/ 459251 h 581216"/>
              <a:gd name="connsiteX3" fmla="*/ 365983 w 724026"/>
              <a:gd name="connsiteY3" fmla="*/ 581216 h 581216"/>
              <a:gd name="connsiteX4" fmla="*/ 0 w 724026"/>
              <a:gd name="connsiteY4" fmla="*/ 302223 h 581216"/>
              <a:gd name="connsiteX5" fmla="*/ 151067 w 724026"/>
              <a:gd name="connsiteY5" fmla="*/ 0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026" h="581216">
                <a:moveTo>
                  <a:pt x="151067" y="0"/>
                </a:moveTo>
                <a:lnTo>
                  <a:pt x="590639" y="137103"/>
                </a:lnTo>
                <a:lnTo>
                  <a:pt x="724026" y="459251"/>
                </a:lnTo>
                <a:lnTo>
                  <a:pt x="365983" y="581216"/>
                </a:lnTo>
                <a:lnTo>
                  <a:pt x="0" y="302223"/>
                </a:lnTo>
                <a:lnTo>
                  <a:pt x="15106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6" name="Forme libre 81">
            <a:extLst>
              <a:ext uri="{FF2B5EF4-FFF2-40B4-BE49-F238E27FC236}">
                <a16:creationId xmlns:a16="http://schemas.microsoft.com/office/drawing/2014/main" id="{943880E9-1F46-AFD4-BCBD-D79978CAE55B}"/>
              </a:ext>
            </a:extLst>
          </p:cNvPr>
          <p:cNvSpPr/>
          <p:nvPr/>
        </p:nvSpPr>
        <p:spPr>
          <a:xfrm>
            <a:off x="5171717" y="4302482"/>
            <a:ext cx="617225" cy="641564"/>
          </a:xfrm>
          <a:custGeom>
            <a:avLst/>
            <a:gdLst>
              <a:gd name="connsiteX0" fmla="*/ 335563 w 698849"/>
              <a:gd name="connsiteY0" fmla="*/ 0 h 726407"/>
              <a:gd name="connsiteX1" fmla="*/ 698849 w 698849"/>
              <a:gd name="connsiteY1" fmla="*/ 282443 h 726407"/>
              <a:gd name="connsiteX2" fmla="*/ 698849 w 698849"/>
              <a:gd name="connsiteY2" fmla="*/ 537765 h 726407"/>
              <a:gd name="connsiteX3" fmla="*/ 187038 w 698849"/>
              <a:gd name="connsiteY3" fmla="*/ 726407 h 726407"/>
              <a:gd name="connsiteX4" fmla="*/ 0 w 698849"/>
              <a:gd name="connsiteY4" fmla="*/ 302223 h 726407"/>
              <a:gd name="connsiteX5" fmla="*/ 335563 w 698849"/>
              <a:gd name="connsiteY5" fmla="*/ 0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849" h="726407">
                <a:moveTo>
                  <a:pt x="335563" y="0"/>
                </a:moveTo>
                <a:lnTo>
                  <a:pt x="698849" y="282443"/>
                </a:lnTo>
                <a:lnTo>
                  <a:pt x="698849" y="537765"/>
                </a:lnTo>
                <a:lnTo>
                  <a:pt x="187038" y="726407"/>
                </a:lnTo>
                <a:lnTo>
                  <a:pt x="0" y="302223"/>
                </a:lnTo>
                <a:lnTo>
                  <a:pt x="33556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7" name="Forme libre 82">
            <a:extLst>
              <a:ext uri="{FF2B5EF4-FFF2-40B4-BE49-F238E27FC236}">
                <a16:creationId xmlns:a16="http://schemas.microsoft.com/office/drawing/2014/main" id="{3DBD2706-E67A-0991-4837-5BF33DC7AEBB}"/>
              </a:ext>
            </a:extLst>
          </p:cNvPr>
          <p:cNvSpPr/>
          <p:nvPr/>
        </p:nvSpPr>
        <p:spPr>
          <a:xfrm>
            <a:off x="817668" y="2236852"/>
            <a:ext cx="2361748" cy="392242"/>
          </a:xfrm>
          <a:custGeom>
            <a:avLst/>
            <a:gdLst>
              <a:gd name="connsiteX0" fmla="*/ 2511235 w 2511234"/>
              <a:gd name="connsiteY0" fmla="*/ 0 h 444113"/>
              <a:gd name="connsiteX1" fmla="*/ 139381 w 2511234"/>
              <a:gd name="connsiteY1" fmla="*/ 0 h 444113"/>
              <a:gd name="connsiteX2" fmla="*/ 0 w 2511234"/>
              <a:gd name="connsiteY2" fmla="*/ 444114 h 444113"/>
              <a:gd name="connsiteX3" fmla="*/ 2201303 w 2511234"/>
              <a:gd name="connsiteY3" fmla="*/ 444114 h 444113"/>
              <a:gd name="connsiteX4" fmla="*/ 2511235 w 2511234"/>
              <a:gd name="connsiteY4" fmla="*/ 0 h 444113"/>
              <a:gd name="connsiteX0" fmla="*/ 2511235 w 2647424"/>
              <a:gd name="connsiteY0" fmla="*/ 0 h 444114"/>
              <a:gd name="connsiteX1" fmla="*/ 139381 w 2647424"/>
              <a:gd name="connsiteY1" fmla="*/ 0 h 444114"/>
              <a:gd name="connsiteX2" fmla="*/ 0 w 2647424"/>
              <a:gd name="connsiteY2" fmla="*/ 444114 h 444114"/>
              <a:gd name="connsiteX3" fmla="*/ 2201303 w 2647424"/>
              <a:gd name="connsiteY3" fmla="*/ 444114 h 444114"/>
              <a:gd name="connsiteX4" fmla="*/ 2341331 w 2647424"/>
              <a:gd name="connsiteY4" fmla="*/ 232417 h 444114"/>
              <a:gd name="connsiteX5" fmla="*/ 2511235 w 2647424"/>
              <a:gd name="connsiteY5" fmla="*/ 0 h 444114"/>
              <a:gd name="connsiteX0" fmla="*/ 2511235 w 2674075"/>
              <a:gd name="connsiteY0" fmla="*/ 0 h 444114"/>
              <a:gd name="connsiteX1" fmla="*/ 139381 w 2674075"/>
              <a:gd name="connsiteY1" fmla="*/ 0 h 444114"/>
              <a:gd name="connsiteX2" fmla="*/ 0 w 2674075"/>
              <a:gd name="connsiteY2" fmla="*/ 444114 h 444114"/>
              <a:gd name="connsiteX3" fmla="*/ 2201303 w 2674075"/>
              <a:gd name="connsiteY3" fmla="*/ 444114 h 444114"/>
              <a:gd name="connsiteX4" fmla="*/ 2465863 w 2674075"/>
              <a:gd name="connsiteY4" fmla="*/ 269044 h 444114"/>
              <a:gd name="connsiteX5" fmla="*/ 2511235 w 26740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4075" h="444114">
                <a:moveTo>
                  <a:pt x="2511235" y="0"/>
                </a:moveTo>
                <a:lnTo>
                  <a:pt x="139381" y="0"/>
                </a:lnTo>
                <a:cubicBezTo>
                  <a:pt x="85426" y="144591"/>
                  <a:pt x="38668" y="292777"/>
                  <a:pt x="0" y="444114"/>
                </a:cubicBezTo>
                <a:lnTo>
                  <a:pt x="2201303" y="444114"/>
                </a:lnTo>
                <a:cubicBezTo>
                  <a:pt x="2591525" y="408831"/>
                  <a:pt x="2414208" y="343063"/>
                  <a:pt x="2465863" y="269044"/>
                </a:cubicBezTo>
                <a:cubicBezTo>
                  <a:pt x="2517518" y="195025"/>
                  <a:pt x="2878227" y="38736"/>
                  <a:pt x="251123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8" name="Forme libre 83">
            <a:extLst>
              <a:ext uri="{FF2B5EF4-FFF2-40B4-BE49-F238E27FC236}">
                <a16:creationId xmlns:a16="http://schemas.microsoft.com/office/drawing/2014/main" id="{77721A6F-24EA-D3DF-5A92-5E60B0D8A7A3}"/>
              </a:ext>
            </a:extLst>
          </p:cNvPr>
          <p:cNvSpPr/>
          <p:nvPr/>
        </p:nvSpPr>
        <p:spPr>
          <a:xfrm>
            <a:off x="2761730" y="2236852"/>
            <a:ext cx="995790" cy="392241"/>
          </a:xfrm>
          <a:custGeom>
            <a:avLst/>
            <a:gdLst>
              <a:gd name="connsiteX0" fmla="*/ 1127477 w 1127477"/>
              <a:gd name="connsiteY0" fmla="*/ 0 h 444113"/>
              <a:gd name="connsiteX1" fmla="*/ 309932 w 1127477"/>
              <a:gd name="connsiteY1" fmla="*/ 0 h 444113"/>
              <a:gd name="connsiteX2" fmla="*/ 0 w 1127477"/>
              <a:gd name="connsiteY2" fmla="*/ 444114 h 444113"/>
              <a:gd name="connsiteX3" fmla="*/ 624960 w 1127477"/>
              <a:gd name="connsiteY3" fmla="*/ 444114 h 444113"/>
              <a:gd name="connsiteX4" fmla="*/ 1127477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1127477" y="0"/>
                </a:moveTo>
                <a:lnTo>
                  <a:pt x="309932" y="0"/>
                </a:lnTo>
                <a:cubicBezTo>
                  <a:pt x="190035" y="134853"/>
                  <a:pt x="85876" y="283789"/>
                  <a:pt x="0" y="444114"/>
                </a:cubicBezTo>
                <a:lnTo>
                  <a:pt x="624960" y="444114"/>
                </a:lnTo>
                <a:cubicBezTo>
                  <a:pt x="762390" y="266110"/>
                  <a:pt x="932945" y="115073"/>
                  <a:pt x="1127477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9" name="Forme libre 84">
            <a:extLst>
              <a:ext uri="{FF2B5EF4-FFF2-40B4-BE49-F238E27FC236}">
                <a16:creationId xmlns:a16="http://schemas.microsoft.com/office/drawing/2014/main" id="{4347CB20-6BDD-E649-3205-61A821D9ACA1}"/>
              </a:ext>
            </a:extLst>
          </p:cNvPr>
          <p:cNvSpPr/>
          <p:nvPr/>
        </p:nvSpPr>
        <p:spPr>
          <a:xfrm>
            <a:off x="729249" y="2699829"/>
            <a:ext cx="2190880" cy="392242"/>
          </a:xfrm>
          <a:custGeom>
            <a:avLst/>
            <a:gdLst>
              <a:gd name="connsiteX0" fmla="*/ 2260351 w 2260351"/>
              <a:gd name="connsiteY0" fmla="*/ 0 h 444113"/>
              <a:gd name="connsiteX1" fmla="*/ 80479 w 2260351"/>
              <a:gd name="connsiteY1" fmla="*/ 0 h 444113"/>
              <a:gd name="connsiteX2" fmla="*/ 0 w 2260351"/>
              <a:gd name="connsiteY2" fmla="*/ 444114 h 444113"/>
              <a:gd name="connsiteX3" fmla="*/ 2099090 w 2260351"/>
              <a:gd name="connsiteY3" fmla="*/ 444114 h 444113"/>
              <a:gd name="connsiteX4" fmla="*/ 2260351 w 2260351"/>
              <a:gd name="connsiteY4" fmla="*/ 0 h 444113"/>
              <a:gd name="connsiteX0" fmla="*/ 2260351 w 2399648"/>
              <a:gd name="connsiteY0" fmla="*/ 0 h 444114"/>
              <a:gd name="connsiteX1" fmla="*/ 80479 w 2399648"/>
              <a:gd name="connsiteY1" fmla="*/ 0 h 444114"/>
              <a:gd name="connsiteX2" fmla="*/ 0 w 2399648"/>
              <a:gd name="connsiteY2" fmla="*/ 444114 h 444114"/>
              <a:gd name="connsiteX3" fmla="*/ 2099090 w 2399648"/>
              <a:gd name="connsiteY3" fmla="*/ 444114 h 444114"/>
              <a:gd name="connsiteX4" fmla="*/ 2170403 w 2399648"/>
              <a:gd name="connsiteY4" fmla="*/ 213667 h 444114"/>
              <a:gd name="connsiteX5" fmla="*/ 2260351 w 2399648"/>
              <a:gd name="connsiteY5" fmla="*/ 0 h 444114"/>
              <a:gd name="connsiteX0" fmla="*/ 2260351 w 2480611"/>
              <a:gd name="connsiteY0" fmla="*/ 0 h 444114"/>
              <a:gd name="connsiteX1" fmla="*/ 80479 w 2480611"/>
              <a:gd name="connsiteY1" fmla="*/ 0 h 444114"/>
              <a:gd name="connsiteX2" fmla="*/ 0 w 2480611"/>
              <a:gd name="connsiteY2" fmla="*/ 444114 h 444114"/>
              <a:gd name="connsiteX3" fmla="*/ 2099090 w 2480611"/>
              <a:gd name="connsiteY3" fmla="*/ 444114 h 444114"/>
              <a:gd name="connsiteX4" fmla="*/ 2419468 w 2480611"/>
              <a:gd name="connsiteY4" fmla="*/ 206341 h 444114"/>
              <a:gd name="connsiteX5" fmla="*/ 2260351 w 2480611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11" h="444114">
                <a:moveTo>
                  <a:pt x="2260351" y="0"/>
                </a:moveTo>
                <a:lnTo>
                  <a:pt x="80479" y="0"/>
                </a:lnTo>
                <a:cubicBezTo>
                  <a:pt x="46308" y="145341"/>
                  <a:pt x="19184" y="293527"/>
                  <a:pt x="0" y="444114"/>
                </a:cubicBezTo>
                <a:lnTo>
                  <a:pt x="2099090" y="444114"/>
                </a:lnTo>
                <a:cubicBezTo>
                  <a:pt x="2460824" y="405706"/>
                  <a:pt x="2392591" y="280360"/>
                  <a:pt x="2419468" y="206341"/>
                </a:cubicBezTo>
                <a:cubicBezTo>
                  <a:pt x="2446345" y="132322"/>
                  <a:pt x="2608672" y="35611"/>
                  <a:pt x="226035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0" name="Forme libre 85">
            <a:extLst>
              <a:ext uri="{FF2B5EF4-FFF2-40B4-BE49-F238E27FC236}">
                <a16:creationId xmlns:a16="http://schemas.microsoft.com/office/drawing/2014/main" id="{22FD4194-4363-9A08-E49F-17CE3899A5CF}"/>
              </a:ext>
            </a:extLst>
          </p:cNvPr>
          <p:cNvSpPr/>
          <p:nvPr/>
        </p:nvSpPr>
        <p:spPr>
          <a:xfrm>
            <a:off x="2583169" y="2699896"/>
            <a:ext cx="678902" cy="392241"/>
          </a:xfrm>
          <a:custGeom>
            <a:avLst/>
            <a:gdLst>
              <a:gd name="connsiteX0" fmla="*/ 768684 w 768683"/>
              <a:gd name="connsiteY0" fmla="*/ 0 h 444113"/>
              <a:gd name="connsiteX1" fmla="*/ 161261 w 768683"/>
              <a:gd name="connsiteY1" fmla="*/ 0 h 444113"/>
              <a:gd name="connsiteX2" fmla="*/ 0 w 768683"/>
              <a:gd name="connsiteY2" fmla="*/ 444114 h 444113"/>
              <a:gd name="connsiteX3" fmla="*/ 547775 w 768683"/>
              <a:gd name="connsiteY3" fmla="*/ 444114 h 444113"/>
              <a:gd name="connsiteX4" fmla="*/ 768684 w 768683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3" h="444113">
                <a:moveTo>
                  <a:pt x="768684" y="0"/>
                </a:moveTo>
                <a:lnTo>
                  <a:pt x="161261" y="0"/>
                </a:lnTo>
                <a:cubicBezTo>
                  <a:pt x="92919" y="140545"/>
                  <a:pt x="38664" y="289182"/>
                  <a:pt x="0" y="444114"/>
                </a:cubicBezTo>
                <a:lnTo>
                  <a:pt x="547775" y="444114"/>
                </a:lnTo>
                <a:cubicBezTo>
                  <a:pt x="600679" y="284839"/>
                  <a:pt x="675465" y="135599"/>
                  <a:pt x="768684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1" name="Forme libre 86">
            <a:extLst>
              <a:ext uri="{FF2B5EF4-FFF2-40B4-BE49-F238E27FC236}">
                <a16:creationId xmlns:a16="http://schemas.microsoft.com/office/drawing/2014/main" id="{3E94683F-0176-06D6-ABE9-246F77139E7B}"/>
              </a:ext>
            </a:extLst>
          </p:cNvPr>
          <p:cNvSpPr/>
          <p:nvPr/>
        </p:nvSpPr>
        <p:spPr>
          <a:xfrm>
            <a:off x="698275" y="3162807"/>
            <a:ext cx="2056394" cy="392242"/>
          </a:xfrm>
          <a:custGeom>
            <a:avLst/>
            <a:gdLst>
              <a:gd name="connsiteX0" fmla="*/ 2115727 w 2115727"/>
              <a:gd name="connsiteY0" fmla="*/ 0 h 444113"/>
              <a:gd name="connsiteX1" fmla="*/ 25777 w 2115727"/>
              <a:gd name="connsiteY1" fmla="*/ 0 h 444113"/>
              <a:gd name="connsiteX2" fmla="*/ 0 w 2115727"/>
              <a:gd name="connsiteY2" fmla="*/ 444114 h 444113"/>
              <a:gd name="connsiteX3" fmla="*/ 2065969 w 2115727"/>
              <a:gd name="connsiteY3" fmla="*/ 444114 h 444113"/>
              <a:gd name="connsiteX4" fmla="*/ 2115727 w 2115727"/>
              <a:gd name="connsiteY4" fmla="*/ 0 h 444113"/>
              <a:gd name="connsiteX0" fmla="*/ 2115727 w 2258869"/>
              <a:gd name="connsiteY0" fmla="*/ 0 h 444114"/>
              <a:gd name="connsiteX1" fmla="*/ 25777 w 2258869"/>
              <a:gd name="connsiteY1" fmla="*/ 0 h 444114"/>
              <a:gd name="connsiteX2" fmla="*/ 0 w 2258869"/>
              <a:gd name="connsiteY2" fmla="*/ 444114 h 444114"/>
              <a:gd name="connsiteX3" fmla="*/ 2065969 w 2258869"/>
              <a:gd name="connsiteY3" fmla="*/ 444114 h 444114"/>
              <a:gd name="connsiteX4" fmla="*/ 2073617 w 2258869"/>
              <a:gd name="connsiteY4" fmla="*/ 187591 h 444114"/>
              <a:gd name="connsiteX5" fmla="*/ 2115727 w 2258869"/>
              <a:gd name="connsiteY5" fmla="*/ 0 h 444114"/>
              <a:gd name="connsiteX0" fmla="*/ 2115727 w 2328340"/>
              <a:gd name="connsiteY0" fmla="*/ 0 h 444114"/>
              <a:gd name="connsiteX1" fmla="*/ 25777 w 2328340"/>
              <a:gd name="connsiteY1" fmla="*/ 0 h 444114"/>
              <a:gd name="connsiteX2" fmla="*/ 0 w 2328340"/>
              <a:gd name="connsiteY2" fmla="*/ 444114 h 444114"/>
              <a:gd name="connsiteX3" fmla="*/ 2065969 w 2328340"/>
              <a:gd name="connsiteY3" fmla="*/ 444114 h 444114"/>
              <a:gd name="connsiteX4" fmla="*/ 2278728 w 2328340"/>
              <a:gd name="connsiteY4" fmla="*/ 165615 h 444114"/>
              <a:gd name="connsiteX5" fmla="*/ 2115727 w 232834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340" h="444114">
                <a:moveTo>
                  <a:pt x="2115727" y="0"/>
                </a:moveTo>
                <a:lnTo>
                  <a:pt x="25777" y="0"/>
                </a:lnTo>
                <a:cubicBezTo>
                  <a:pt x="9894" y="145941"/>
                  <a:pt x="1050" y="294127"/>
                  <a:pt x="0" y="444114"/>
                </a:cubicBezTo>
                <a:lnTo>
                  <a:pt x="2065969" y="444114"/>
                </a:lnTo>
                <a:cubicBezTo>
                  <a:pt x="2411572" y="401360"/>
                  <a:pt x="2270435" y="239634"/>
                  <a:pt x="2278728" y="165615"/>
                </a:cubicBezTo>
                <a:cubicBezTo>
                  <a:pt x="2287021" y="91596"/>
                  <a:pt x="2457034" y="31265"/>
                  <a:pt x="2115727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2" name="Forme libre 87">
            <a:extLst>
              <a:ext uri="{FF2B5EF4-FFF2-40B4-BE49-F238E27FC236}">
                <a16:creationId xmlns:a16="http://schemas.microsoft.com/office/drawing/2014/main" id="{095ED8C4-57DE-72D8-A8C3-059E519B74F6}"/>
              </a:ext>
            </a:extLst>
          </p:cNvPr>
          <p:cNvSpPr/>
          <p:nvPr/>
        </p:nvSpPr>
        <p:spPr>
          <a:xfrm>
            <a:off x="2522941" y="3162806"/>
            <a:ext cx="522449" cy="392241"/>
          </a:xfrm>
          <a:custGeom>
            <a:avLst/>
            <a:gdLst>
              <a:gd name="connsiteX0" fmla="*/ 591539 w 591539"/>
              <a:gd name="connsiteY0" fmla="*/ 0 h 444113"/>
              <a:gd name="connsiteX1" fmla="*/ 49758 w 591539"/>
              <a:gd name="connsiteY1" fmla="*/ 0 h 444113"/>
              <a:gd name="connsiteX2" fmla="*/ 0 w 591539"/>
              <a:gd name="connsiteY2" fmla="*/ 444114 h 444113"/>
              <a:gd name="connsiteX3" fmla="*/ 526344 w 591539"/>
              <a:gd name="connsiteY3" fmla="*/ 444114 h 444113"/>
              <a:gd name="connsiteX4" fmla="*/ 591389 w 591539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591539" y="0"/>
                </a:moveTo>
                <a:lnTo>
                  <a:pt x="49758" y="0"/>
                </a:lnTo>
                <a:cubicBezTo>
                  <a:pt x="19334" y="143541"/>
                  <a:pt x="2397" y="292031"/>
                  <a:pt x="0" y="444114"/>
                </a:cubicBezTo>
                <a:lnTo>
                  <a:pt x="526344" y="444114"/>
                </a:lnTo>
                <a:cubicBezTo>
                  <a:pt x="529344" y="290531"/>
                  <a:pt x="551825" y="141745"/>
                  <a:pt x="59138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3" name="Forme libre 88">
            <a:extLst>
              <a:ext uri="{FF2B5EF4-FFF2-40B4-BE49-F238E27FC236}">
                <a16:creationId xmlns:a16="http://schemas.microsoft.com/office/drawing/2014/main" id="{0D87E438-D0F6-BC0E-ADC0-10997C536E93}"/>
              </a:ext>
            </a:extLst>
          </p:cNvPr>
          <p:cNvSpPr/>
          <p:nvPr/>
        </p:nvSpPr>
        <p:spPr>
          <a:xfrm>
            <a:off x="698408" y="3625850"/>
            <a:ext cx="2062986" cy="392242"/>
          </a:xfrm>
          <a:custGeom>
            <a:avLst/>
            <a:gdLst>
              <a:gd name="connsiteX0" fmla="*/ 2065969 w 2117673"/>
              <a:gd name="connsiteY0" fmla="*/ 0 h 444113"/>
              <a:gd name="connsiteX1" fmla="*/ 0 w 2117673"/>
              <a:gd name="connsiteY1" fmla="*/ 0 h 444113"/>
              <a:gd name="connsiteX2" fmla="*/ 26827 w 2117673"/>
              <a:gd name="connsiteY2" fmla="*/ 444114 h 444113"/>
              <a:gd name="connsiteX3" fmla="*/ 2117674 w 2117673"/>
              <a:gd name="connsiteY3" fmla="*/ 444114 h 444113"/>
              <a:gd name="connsiteX4" fmla="*/ 2065969 w 2117673"/>
              <a:gd name="connsiteY4" fmla="*/ 0 h 444113"/>
              <a:gd name="connsiteX0" fmla="*/ 2065969 w 2255946"/>
              <a:gd name="connsiteY0" fmla="*/ 0 h 444114"/>
              <a:gd name="connsiteX1" fmla="*/ 0 w 2255946"/>
              <a:gd name="connsiteY1" fmla="*/ 0 h 444114"/>
              <a:gd name="connsiteX2" fmla="*/ 26827 w 2255946"/>
              <a:gd name="connsiteY2" fmla="*/ 444114 h 444114"/>
              <a:gd name="connsiteX3" fmla="*/ 2117674 w 2255946"/>
              <a:gd name="connsiteY3" fmla="*/ 444114 h 444114"/>
              <a:gd name="connsiteX4" fmla="*/ 2058815 w 2255946"/>
              <a:gd name="connsiteY4" fmla="*/ 227369 h 444114"/>
              <a:gd name="connsiteX5" fmla="*/ 2065969 w 2255946"/>
              <a:gd name="connsiteY5" fmla="*/ 0 h 444114"/>
              <a:gd name="connsiteX0" fmla="*/ 2065969 w 2335803"/>
              <a:gd name="connsiteY0" fmla="*/ 0 h 444114"/>
              <a:gd name="connsiteX1" fmla="*/ 0 w 2335803"/>
              <a:gd name="connsiteY1" fmla="*/ 0 h 444114"/>
              <a:gd name="connsiteX2" fmla="*/ 26827 w 2335803"/>
              <a:gd name="connsiteY2" fmla="*/ 444114 h 444114"/>
              <a:gd name="connsiteX3" fmla="*/ 2117674 w 2335803"/>
              <a:gd name="connsiteY3" fmla="*/ 444114 h 444114"/>
              <a:gd name="connsiteX4" fmla="*/ 2293228 w 2335803"/>
              <a:gd name="connsiteY4" fmla="*/ 212718 h 444114"/>
              <a:gd name="connsiteX5" fmla="*/ 2065969 w 2335803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5803" h="444114">
                <a:moveTo>
                  <a:pt x="2065969" y="0"/>
                </a:moveTo>
                <a:lnTo>
                  <a:pt x="0" y="0"/>
                </a:lnTo>
                <a:cubicBezTo>
                  <a:pt x="1500" y="149987"/>
                  <a:pt x="10640" y="298173"/>
                  <a:pt x="26827" y="444114"/>
                </a:cubicBezTo>
                <a:lnTo>
                  <a:pt x="2117674" y="444114"/>
                </a:lnTo>
                <a:cubicBezTo>
                  <a:pt x="2456339" y="407990"/>
                  <a:pt x="2301845" y="286737"/>
                  <a:pt x="2293228" y="212718"/>
                </a:cubicBezTo>
                <a:cubicBezTo>
                  <a:pt x="2284611" y="138699"/>
                  <a:pt x="2409105" y="37895"/>
                  <a:pt x="2065969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4" name="Forme libre 89">
            <a:extLst>
              <a:ext uri="{FF2B5EF4-FFF2-40B4-BE49-F238E27FC236}">
                <a16:creationId xmlns:a16="http://schemas.microsoft.com/office/drawing/2014/main" id="{C1F9B480-D8DE-4DBF-CD78-4D2D5D5E889C}"/>
              </a:ext>
            </a:extLst>
          </p:cNvPr>
          <p:cNvSpPr/>
          <p:nvPr/>
        </p:nvSpPr>
        <p:spPr>
          <a:xfrm>
            <a:off x="2523074" y="3625850"/>
            <a:ext cx="524697" cy="392241"/>
          </a:xfrm>
          <a:custGeom>
            <a:avLst/>
            <a:gdLst>
              <a:gd name="connsiteX0" fmla="*/ 526344 w 594085"/>
              <a:gd name="connsiteY0" fmla="*/ 0 h 444113"/>
              <a:gd name="connsiteX1" fmla="*/ 0 w 594085"/>
              <a:gd name="connsiteY1" fmla="*/ 0 h 444113"/>
              <a:gd name="connsiteX2" fmla="*/ 51705 w 594085"/>
              <a:gd name="connsiteY2" fmla="*/ 444114 h 444113"/>
              <a:gd name="connsiteX3" fmla="*/ 594086 w 594085"/>
              <a:gd name="connsiteY3" fmla="*/ 444114 h 444113"/>
              <a:gd name="connsiteX4" fmla="*/ 526344 w 594085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5" h="444113">
                <a:moveTo>
                  <a:pt x="526344" y="0"/>
                </a:moveTo>
                <a:lnTo>
                  <a:pt x="0" y="0"/>
                </a:lnTo>
                <a:cubicBezTo>
                  <a:pt x="2997" y="152083"/>
                  <a:pt x="20680" y="300573"/>
                  <a:pt x="51705" y="444114"/>
                </a:cubicBezTo>
                <a:lnTo>
                  <a:pt x="594086" y="444114"/>
                </a:lnTo>
                <a:cubicBezTo>
                  <a:pt x="553622" y="302519"/>
                  <a:pt x="530091" y="153732"/>
                  <a:pt x="526344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5" name="Forme libre 90">
            <a:extLst>
              <a:ext uri="{FF2B5EF4-FFF2-40B4-BE49-F238E27FC236}">
                <a16:creationId xmlns:a16="http://schemas.microsoft.com/office/drawing/2014/main" id="{BC140C65-6CDB-4C66-7A7A-4CD2F487479B}"/>
              </a:ext>
            </a:extLst>
          </p:cNvPr>
          <p:cNvSpPr/>
          <p:nvPr/>
        </p:nvSpPr>
        <p:spPr>
          <a:xfrm>
            <a:off x="730439" y="4088893"/>
            <a:ext cx="2180426" cy="392242"/>
          </a:xfrm>
          <a:custGeom>
            <a:avLst/>
            <a:gdLst>
              <a:gd name="connsiteX0" fmla="*/ 2100140 w 2263947"/>
              <a:gd name="connsiteY0" fmla="*/ 0 h 444113"/>
              <a:gd name="connsiteX1" fmla="*/ 0 w 2263947"/>
              <a:gd name="connsiteY1" fmla="*/ 0 h 444113"/>
              <a:gd name="connsiteX2" fmla="*/ 81532 w 2263947"/>
              <a:gd name="connsiteY2" fmla="*/ 444114 h 444113"/>
              <a:gd name="connsiteX3" fmla="*/ 2263948 w 2263947"/>
              <a:gd name="connsiteY3" fmla="*/ 444114 h 444113"/>
              <a:gd name="connsiteX4" fmla="*/ 2100140 w 2263947"/>
              <a:gd name="connsiteY4" fmla="*/ 0 h 444113"/>
              <a:gd name="connsiteX0" fmla="*/ 2100140 w 2404185"/>
              <a:gd name="connsiteY0" fmla="*/ 0 h 444114"/>
              <a:gd name="connsiteX1" fmla="*/ 0 w 2404185"/>
              <a:gd name="connsiteY1" fmla="*/ 0 h 444114"/>
              <a:gd name="connsiteX2" fmla="*/ 81532 w 2404185"/>
              <a:gd name="connsiteY2" fmla="*/ 444114 h 444114"/>
              <a:gd name="connsiteX3" fmla="*/ 2263948 w 2404185"/>
              <a:gd name="connsiteY3" fmla="*/ 444114 h 444114"/>
              <a:gd name="connsiteX4" fmla="*/ 2176383 w 2404185"/>
              <a:gd name="connsiteY4" fmla="*/ 208544 h 444114"/>
              <a:gd name="connsiteX5" fmla="*/ 2100140 w 2404185"/>
              <a:gd name="connsiteY5" fmla="*/ 0 h 444114"/>
              <a:gd name="connsiteX0" fmla="*/ 2100140 w 2468775"/>
              <a:gd name="connsiteY0" fmla="*/ 0 h 444114"/>
              <a:gd name="connsiteX1" fmla="*/ 0 w 2468775"/>
              <a:gd name="connsiteY1" fmla="*/ 0 h 444114"/>
              <a:gd name="connsiteX2" fmla="*/ 81532 w 2468775"/>
              <a:gd name="connsiteY2" fmla="*/ 444114 h 444114"/>
              <a:gd name="connsiteX3" fmla="*/ 2263948 w 2468775"/>
              <a:gd name="connsiteY3" fmla="*/ 444114 h 444114"/>
              <a:gd name="connsiteX4" fmla="*/ 2388820 w 2468775"/>
              <a:gd name="connsiteY4" fmla="*/ 171917 h 444114"/>
              <a:gd name="connsiteX5" fmla="*/ 2100140 w 24687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8775" h="444114">
                <a:moveTo>
                  <a:pt x="2100140" y="0"/>
                </a:moveTo>
                <a:lnTo>
                  <a:pt x="0" y="0"/>
                </a:lnTo>
                <a:cubicBezTo>
                  <a:pt x="19634" y="150586"/>
                  <a:pt x="47061" y="298773"/>
                  <a:pt x="81532" y="444114"/>
                </a:cubicBezTo>
                <a:lnTo>
                  <a:pt x="2263948" y="444114"/>
                </a:lnTo>
                <a:cubicBezTo>
                  <a:pt x="2613090" y="404852"/>
                  <a:pt x="2416121" y="245936"/>
                  <a:pt x="2388820" y="171917"/>
                </a:cubicBezTo>
                <a:cubicBezTo>
                  <a:pt x="2361519" y="97898"/>
                  <a:pt x="2462871" y="34757"/>
                  <a:pt x="210014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6" name="Forme libre 91">
            <a:extLst>
              <a:ext uri="{FF2B5EF4-FFF2-40B4-BE49-F238E27FC236}">
                <a16:creationId xmlns:a16="http://schemas.microsoft.com/office/drawing/2014/main" id="{B13AF92E-568C-5AE8-AA8D-93DDDDA09C83}"/>
              </a:ext>
            </a:extLst>
          </p:cNvPr>
          <p:cNvSpPr/>
          <p:nvPr/>
        </p:nvSpPr>
        <p:spPr>
          <a:xfrm>
            <a:off x="2585287" y="4088893"/>
            <a:ext cx="682877" cy="392241"/>
          </a:xfrm>
          <a:custGeom>
            <a:avLst/>
            <a:gdLst>
              <a:gd name="connsiteX0" fmla="*/ 548678 w 773184"/>
              <a:gd name="connsiteY0" fmla="*/ 0 h 444113"/>
              <a:gd name="connsiteX1" fmla="*/ 0 w 773184"/>
              <a:gd name="connsiteY1" fmla="*/ 0 h 444113"/>
              <a:gd name="connsiteX2" fmla="*/ 163808 w 773184"/>
              <a:gd name="connsiteY2" fmla="*/ 444114 h 444113"/>
              <a:gd name="connsiteX3" fmla="*/ 773184 w 773184"/>
              <a:gd name="connsiteY3" fmla="*/ 444114 h 444113"/>
              <a:gd name="connsiteX4" fmla="*/ 548528 w 773184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184" h="444113">
                <a:moveTo>
                  <a:pt x="548678" y="0"/>
                </a:moveTo>
                <a:lnTo>
                  <a:pt x="0" y="0"/>
                </a:lnTo>
                <a:cubicBezTo>
                  <a:pt x="39414" y="154929"/>
                  <a:pt x="94719" y="303569"/>
                  <a:pt x="163808" y="444114"/>
                </a:cubicBezTo>
                <a:lnTo>
                  <a:pt x="773184" y="444114"/>
                </a:lnTo>
                <a:cubicBezTo>
                  <a:pt x="678765" y="308661"/>
                  <a:pt x="602630" y="159424"/>
                  <a:pt x="54852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7" name="Forme libre 92">
            <a:extLst>
              <a:ext uri="{FF2B5EF4-FFF2-40B4-BE49-F238E27FC236}">
                <a16:creationId xmlns:a16="http://schemas.microsoft.com/office/drawing/2014/main" id="{5EE8331F-213E-260C-E98C-516AB8173F5F}"/>
              </a:ext>
            </a:extLst>
          </p:cNvPr>
          <p:cNvSpPr/>
          <p:nvPr/>
        </p:nvSpPr>
        <p:spPr>
          <a:xfrm>
            <a:off x="3620918" y="2629094"/>
            <a:ext cx="588896" cy="266921"/>
          </a:xfrm>
          <a:custGeom>
            <a:avLst/>
            <a:gdLst>
              <a:gd name="connsiteX0" fmla="*/ 666775 w 666774"/>
              <a:gd name="connsiteY0" fmla="*/ 0 h 302219"/>
              <a:gd name="connsiteX1" fmla="*/ 313078 w 666774"/>
              <a:gd name="connsiteY1" fmla="*/ 0 h 302219"/>
              <a:gd name="connsiteX2" fmla="*/ 0 w 666774"/>
              <a:gd name="connsiteY2" fmla="*/ 302219 h 302219"/>
              <a:gd name="connsiteX3" fmla="*/ 211319 w 666774"/>
              <a:gd name="connsiteY3" fmla="*/ 302219 h 302219"/>
              <a:gd name="connsiteX4" fmla="*/ 666625 w 66677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74" h="302219">
                <a:moveTo>
                  <a:pt x="666775" y="0"/>
                </a:moveTo>
                <a:lnTo>
                  <a:pt x="313078" y="0"/>
                </a:lnTo>
                <a:cubicBezTo>
                  <a:pt x="192735" y="82710"/>
                  <a:pt x="86776" y="184900"/>
                  <a:pt x="0" y="302219"/>
                </a:cubicBezTo>
                <a:lnTo>
                  <a:pt x="211319" y="302219"/>
                </a:lnTo>
                <a:cubicBezTo>
                  <a:pt x="335409" y="167966"/>
                  <a:pt x="491127" y="63231"/>
                  <a:pt x="66662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8" name="Forme libre 93">
            <a:extLst>
              <a:ext uri="{FF2B5EF4-FFF2-40B4-BE49-F238E27FC236}">
                <a16:creationId xmlns:a16="http://schemas.microsoft.com/office/drawing/2014/main" id="{292447D7-AD49-4EE1-422C-C6F5019BC02A}"/>
              </a:ext>
            </a:extLst>
          </p:cNvPr>
          <p:cNvSpPr/>
          <p:nvPr/>
        </p:nvSpPr>
        <p:spPr>
          <a:xfrm>
            <a:off x="4899574" y="2629094"/>
            <a:ext cx="588764" cy="266921"/>
          </a:xfrm>
          <a:custGeom>
            <a:avLst/>
            <a:gdLst>
              <a:gd name="connsiteX0" fmla="*/ 353693 w 666624"/>
              <a:gd name="connsiteY0" fmla="*/ 0 h 302219"/>
              <a:gd name="connsiteX1" fmla="*/ 0 w 666624"/>
              <a:gd name="connsiteY1" fmla="*/ 0 h 302219"/>
              <a:gd name="connsiteX2" fmla="*/ 455305 w 666624"/>
              <a:gd name="connsiteY2" fmla="*/ 302219 h 302219"/>
              <a:gd name="connsiteX3" fmla="*/ 666625 w 666624"/>
              <a:gd name="connsiteY3" fmla="*/ 302219 h 302219"/>
              <a:gd name="connsiteX4" fmla="*/ 353543 w 66662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624" h="302219">
                <a:moveTo>
                  <a:pt x="353693" y="0"/>
                </a:moveTo>
                <a:lnTo>
                  <a:pt x="0" y="0"/>
                </a:lnTo>
                <a:cubicBezTo>
                  <a:pt x="175498" y="63231"/>
                  <a:pt x="331212" y="167966"/>
                  <a:pt x="455305" y="302219"/>
                </a:cubicBezTo>
                <a:lnTo>
                  <a:pt x="666625" y="302219"/>
                </a:lnTo>
                <a:cubicBezTo>
                  <a:pt x="579849" y="185050"/>
                  <a:pt x="473889" y="82860"/>
                  <a:pt x="35354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9" name="Forme libre 94">
            <a:extLst>
              <a:ext uri="{FF2B5EF4-FFF2-40B4-BE49-F238E27FC236}">
                <a16:creationId xmlns:a16="http://schemas.microsoft.com/office/drawing/2014/main" id="{34E376FF-9848-9A50-0836-B802D0950F9E}"/>
              </a:ext>
            </a:extLst>
          </p:cNvPr>
          <p:cNvSpPr/>
          <p:nvPr/>
        </p:nvSpPr>
        <p:spPr>
          <a:xfrm>
            <a:off x="3807688" y="2629094"/>
            <a:ext cx="1494146" cy="266921"/>
          </a:xfrm>
          <a:custGeom>
            <a:avLst/>
            <a:gdLst>
              <a:gd name="connsiteX0" fmla="*/ 0 w 1691738"/>
              <a:gd name="connsiteY0" fmla="*/ 302219 h 302219"/>
              <a:gd name="connsiteX1" fmla="*/ 1691739 w 1691738"/>
              <a:gd name="connsiteY1" fmla="*/ 302219 h 302219"/>
              <a:gd name="connsiteX2" fmla="*/ 1236433 w 1691738"/>
              <a:gd name="connsiteY2" fmla="*/ 0 h 302219"/>
              <a:gd name="connsiteX3" fmla="*/ 455456 w 1691738"/>
              <a:gd name="connsiteY3" fmla="*/ 0 h 302219"/>
              <a:gd name="connsiteX4" fmla="*/ 150 w 1691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738" h="302219">
                <a:moveTo>
                  <a:pt x="0" y="302219"/>
                </a:moveTo>
                <a:lnTo>
                  <a:pt x="1691739" y="302219"/>
                </a:lnTo>
                <a:cubicBezTo>
                  <a:pt x="1567646" y="167966"/>
                  <a:pt x="1411931" y="63231"/>
                  <a:pt x="1236433" y="0"/>
                </a:cubicBezTo>
                <a:lnTo>
                  <a:pt x="455456" y="0"/>
                </a:lnTo>
                <a:cubicBezTo>
                  <a:pt x="279957" y="63231"/>
                  <a:pt x="124240" y="167966"/>
                  <a:pt x="150" y="302219"/>
                </a:cubicBezTo>
                <a:close/>
              </a:path>
            </a:pathLst>
          </a:custGeom>
          <a:solidFill>
            <a:srgbClr val="D54E4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0" name="Forme libre 95">
            <a:extLst>
              <a:ext uri="{FF2B5EF4-FFF2-40B4-BE49-F238E27FC236}">
                <a16:creationId xmlns:a16="http://schemas.microsoft.com/office/drawing/2014/main" id="{1DA08EC7-0B97-FCD0-A7B7-CBC20214D01D}"/>
              </a:ext>
            </a:extLst>
          </p:cNvPr>
          <p:cNvSpPr/>
          <p:nvPr/>
        </p:nvSpPr>
        <p:spPr>
          <a:xfrm>
            <a:off x="5359150" y="2963773"/>
            <a:ext cx="301132" cy="266921"/>
          </a:xfrm>
          <a:custGeom>
            <a:avLst/>
            <a:gdLst>
              <a:gd name="connsiteX0" fmla="*/ 168605 w 340955"/>
              <a:gd name="connsiteY0" fmla="*/ 302219 h 302219"/>
              <a:gd name="connsiteX1" fmla="*/ 340956 w 340955"/>
              <a:gd name="connsiteY1" fmla="*/ 302219 h 302219"/>
              <a:gd name="connsiteX2" fmla="*/ 198879 w 340955"/>
              <a:gd name="connsiteY2" fmla="*/ 0 h 302219"/>
              <a:gd name="connsiteX3" fmla="*/ 0 w 340955"/>
              <a:gd name="connsiteY3" fmla="*/ 0 h 302219"/>
              <a:gd name="connsiteX4" fmla="*/ 168605 w 34095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168605" y="302219"/>
                </a:moveTo>
                <a:lnTo>
                  <a:pt x="340956" y="302219"/>
                </a:lnTo>
                <a:cubicBezTo>
                  <a:pt x="306485" y="194787"/>
                  <a:pt x="258377" y="93498"/>
                  <a:pt x="198879" y="0"/>
                </a:cubicBezTo>
                <a:lnTo>
                  <a:pt x="0" y="0"/>
                </a:lnTo>
                <a:cubicBezTo>
                  <a:pt x="70439" y="90952"/>
                  <a:pt x="127690" y="192538"/>
                  <a:pt x="168605" y="302219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1" name="Forme libre 96">
            <a:extLst>
              <a:ext uri="{FF2B5EF4-FFF2-40B4-BE49-F238E27FC236}">
                <a16:creationId xmlns:a16="http://schemas.microsoft.com/office/drawing/2014/main" id="{1ACE1FA1-01B9-AF27-CEC7-6D2842448F5C}"/>
              </a:ext>
            </a:extLst>
          </p:cNvPr>
          <p:cNvSpPr/>
          <p:nvPr/>
        </p:nvSpPr>
        <p:spPr>
          <a:xfrm>
            <a:off x="3449239" y="2963773"/>
            <a:ext cx="301132" cy="266921"/>
          </a:xfrm>
          <a:custGeom>
            <a:avLst/>
            <a:gdLst>
              <a:gd name="connsiteX0" fmla="*/ 340956 w 340955"/>
              <a:gd name="connsiteY0" fmla="*/ 0 h 302219"/>
              <a:gd name="connsiteX1" fmla="*/ 142077 w 340955"/>
              <a:gd name="connsiteY1" fmla="*/ 0 h 302219"/>
              <a:gd name="connsiteX2" fmla="*/ 0 w 340955"/>
              <a:gd name="connsiteY2" fmla="*/ 302219 h 302219"/>
              <a:gd name="connsiteX3" fmla="*/ 172351 w 340955"/>
              <a:gd name="connsiteY3" fmla="*/ 302219 h 302219"/>
              <a:gd name="connsiteX4" fmla="*/ 340956 w 340955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340956" y="0"/>
                </a:moveTo>
                <a:lnTo>
                  <a:pt x="142077" y="0"/>
                </a:lnTo>
                <a:cubicBezTo>
                  <a:pt x="82579" y="93348"/>
                  <a:pt x="34471" y="194787"/>
                  <a:pt x="0" y="302219"/>
                </a:cubicBezTo>
                <a:lnTo>
                  <a:pt x="172351" y="302219"/>
                </a:lnTo>
                <a:cubicBezTo>
                  <a:pt x="213266" y="192538"/>
                  <a:pt x="270517" y="90952"/>
                  <a:pt x="340956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2" name="Forme libre 97">
            <a:extLst>
              <a:ext uri="{FF2B5EF4-FFF2-40B4-BE49-F238E27FC236}">
                <a16:creationId xmlns:a16="http://schemas.microsoft.com/office/drawing/2014/main" id="{327104FB-E33C-815E-E8BC-638C8A8483B2}"/>
              </a:ext>
            </a:extLst>
          </p:cNvPr>
          <p:cNvSpPr/>
          <p:nvPr/>
        </p:nvSpPr>
        <p:spPr>
          <a:xfrm>
            <a:off x="3601328" y="2963773"/>
            <a:ext cx="1906601" cy="266921"/>
          </a:xfrm>
          <a:custGeom>
            <a:avLst/>
            <a:gdLst>
              <a:gd name="connsiteX0" fmla="*/ 0 w 2158738"/>
              <a:gd name="connsiteY0" fmla="*/ 302219 h 302219"/>
              <a:gd name="connsiteX1" fmla="*/ 2158738 w 2158738"/>
              <a:gd name="connsiteY1" fmla="*/ 302219 h 302219"/>
              <a:gd name="connsiteX2" fmla="*/ 1990134 w 2158738"/>
              <a:gd name="connsiteY2" fmla="*/ 0 h 302219"/>
              <a:gd name="connsiteX3" fmla="*/ 168605 w 2158738"/>
              <a:gd name="connsiteY3" fmla="*/ 0 h 302219"/>
              <a:gd name="connsiteX4" fmla="*/ 0 w 2158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738" h="302219">
                <a:moveTo>
                  <a:pt x="0" y="302219"/>
                </a:moveTo>
                <a:lnTo>
                  <a:pt x="2158738" y="302219"/>
                </a:lnTo>
                <a:cubicBezTo>
                  <a:pt x="2117824" y="192538"/>
                  <a:pt x="2060572" y="90952"/>
                  <a:pt x="1990134" y="0"/>
                </a:cubicBezTo>
                <a:lnTo>
                  <a:pt x="168605" y="0"/>
                </a:lnTo>
                <a:cubicBezTo>
                  <a:pt x="98166" y="90952"/>
                  <a:pt x="40914" y="192538"/>
                  <a:pt x="0" y="302219"/>
                </a:cubicBezTo>
                <a:close/>
              </a:path>
            </a:pathLst>
          </a:custGeom>
          <a:solidFill>
            <a:srgbClr val="E9663D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3" name="Forme libre 98">
            <a:extLst>
              <a:ext uri="{FF2B5EF4-FFF2-40B4-BE49-F238E27FC236}">
                <a16:creationId xmlns:a16="http://schemas.microsoft.com/office/drawing/2014/main" id="{5CC05B1F-ED2D-26FB-A7D4-DEDDF41DF35B}"/>
              </a:ext>
            </a:extLst>
          </p:cNvPr>
          <p:cNvSpPr/>
          <p:nvPr/>
        </p:nvSpPr>
        <p:spPr>
          <a:xfrm>
            <a:off x="5530430" y="3298450"/>
            <a:ext cx="184914" cy="266921"/>
          </a:xfrm>
          <a:custGeom>
            <a:avLst/>
            <a:gdLst>
              <a:gd name="connsiteX0" fmla="*/ 46461 w 209368"/>
              <a:gd name="connsiteY0" fmla="*/ 302219 h 302219"/>
              <a:gd name="connsiteX1" fmla="*/ 209369 w 209368"/>
              <a:gd name="connsiteY1" fmla="*/ 302219 h 302219"/>
              <a:gd name="connsiteX2" fmla="*/ 169205 w 209368"/>
              <a:gd name="connsiteY2" fmla="*/ 0 h 302219"/>
              <a:gd name="connsiteX3" fmla="*/ 0 w 209368"/>
              <a:gd name="connsiteY3" fmla="*/ 0 h 302219"/>
              <a:gd name="connsiteX4" fmla="*/ 46461 w 20936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46461" y="302219"/>
                </a:moveTo>
                <a:lnTo>
                  <a:pt x="209369" y="302219"/>
                </a:lnTo>
                <a:cubicBezTo>
                  <a:pt x="207572" y="198083"/>
                  <a:pt x="193932" y="96944"/>
                  <a:pt x="169205" y="0"/>
                </a:cubicBezTo>
                <a:lnTo>
                  <a:pt x="0" y="0"/>
                </a:lnTo>
                <a:cubicBezTo>
                  <a:pt x="28324" y="96044"/>
                  <a:pt x="44361" y="197484"/>
                  <a:pt x="46461" y="302219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4" name="Forme libre 99">
            <a:extLst>
              <a:ext uri="{FF2B5EF4-FFF2-40B4-BE49-F238E27FC236}">
                <a16:creationId xmlns:a16="http://schemas.microsoft.com/office/drawing/2014/main" id="{03AD6BEE-2FD7-2507-D9D5-CD319EDF122E}"/>
              </a:ext>
            </a:extLst>
          </p:cNvPr>
          <p:cNvSpPr/>
          <p:nvPr/>
        </p:nvSpPr>
        <p:spPr>
          <a:xfrm>
            <a:off x="3394043" y="3298450"/>
            <a:ext cx="184914" cy="266921"/>
          </a:xfrm>
          <a:custGeom>
            <a:avLst/>
            <a:gdLst>
              <a:gd name="connsiteX0" fmla="*/ 209369 w 209368"/>
              <a:gd name="connsiteY0" fmla="*/ 0 h 302219"/>
              <a:gd name="connsiteX1" fmla="*/ 40164 w 209368"/>
              <a:gd name="connsiteY1" fmla="*/ 0 h 302219"/>
              <a:gd name="connsiteX2" fmla="*/ 0 w 209368"/>
              <a:gd name="connsiteY2" fmla="*/ 302219 h 302219"/>
              <a:gd name="connsiteX3" fmla="*/ 162908 w 209368"/>
              <a:gd name="connsiteY3" fmla="*/ 302219 h 302219"/>
              <a:gd name="connsiteX4" fmla="*/ 209369 w 209368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209369" y="0"/>
                </a:moveTo>
                <a:lnTo>
                  <a:pt x="40164" y="0"/>
                </a:lnTo>
                <a:cubicBezTo>
                  <a:pt x="15433" y="96794"/>
                  <a:pt x="1797" y="198083"/>
                  <a:pt x="0" y="302219"/>
                </a:cubicBezTo>
                <a:lnTo>
                  <a:pt x="162908" y="302219"/>
                </a:lnTo>
                <a:cubicBezTo>
                  <a:pt x="165008" y="197484"/>
                  <a:pt x="181041" y="96194"/>
                  <a:pt x="20936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5" name="Forme libre 100">
            <a:extLst>
              <a:ext uri="{FF2B5EF4-FFF2-40B4-BE49-F238E27FC236}">
                <a16:creationId xmlns:a16="http://schemas.microsoft.com/office/drawing/2014/main" id="{A5930657-33EB-FA6C-07AB-08ADAE7D92A6}"/>
              </a:ext>
            </a:extLst>
          </p:cNvPr>
          <p:cNvSpPr/>
          <p:nvPr/>
        </p:nvSpPr>
        <p:spPr>
          <a:xfrm>
            <a:off x="3537792" y="3298450"/>
            <a:ext cx="2033674" cy="266921"/>
          </a:xfrm>
          <a:custGeom>
            <a:avLst/>
            <a:gdLst>
              <a:gd name="connsiteX0" fmla="*/ 150 w 2302615"/>
              <a:gd name="connsiteY0" fmla="*/ 302219 h 302219"/>
              <a:gd name="connsiteX1" fmla="*/ 2302616 w 2302615"/>
              <a:gd name="connsiteY1" fmla="*/ 302219 h 302219"/>
              <a:gd name="connsiteX2" fmla="*/ 2256154 w 2302615"/>
              <a:gd name="connsiteY2" fmla="*/ 0 h 302219"/>
              <a:gd name="connsiteX3" fmla="*/ 46461 w 2302615"/>
              <a:gd name="connsiteY3" fmla="*/ 0 h 302219"/>
              <a:gd name="connsiteX4" fmla="*/ 0 w 230261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615" h="302219">
                <a:moveTo>
                  <a:pt x="150" y="302219"/>
                </a:moveTo>
                <a:lnTo>
                  <a:pt x="2302616" y="302219"/>
                </a:lnTo>
                <a:cubicBezTo>
                  <a:pt x="2300516" y="197484"/>
                  <a:pt x="2284478" y="96194"/>
                  <a:pt x="2256154" y="0"/>
                </a:cubicBezTo>
                <a:lnTo>
                  <a:pt x="46461" y="0"/>
                </a:lnTo>
                <a:cubicBezTo>
                  <a:pt x="18134" y="96044"/>
                  <a:pt x="2100" y="197484"/>
                  <a:pt x="0" y="302219"/>
                </a:cubicBezTo>
                <a:close/>
              </a:path>
            </a:pathLst>
          </a:custGeom>
          <a:solidFill>
            <a:srgbClr val="F59C4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6" name="Forme libre 101">
            <a:extLst>
              <a:ext uri="{FF2B5EF4-FFF2-40B4-BE49-F238E27FC236}">
                <a16:creationId xmlns:a16="http://schemas.microsoft.com/office/drawing/2014/main" id="{77244CE6-DA68-C9F3-E627-8F4794067198}"/>
              </a:ext>
            </a:extLst>
          </p:cNvPr>
          <p:cNvSpPr/>
          <p:nvPr/>
        </p:nvSpPr>
        <p:spPr>
          <a:xfrm>
            <a:off x="5522355" y="3633129"/>
            <a:ext cx="192328" cy="266921"/>
          </a:xfrm>
          <a:custGeom>
            <a:avLst/>
            <a:gdLst>
              <a:gd name="connsiteX0" fmla="*/ 0 w 217762"/>
              <a:gd name="connsiteY0" fmla="*/ 302219 h 302219"/>
              <a:gd name="connsiteX1" fmla="*/ 170105 w 217762"/>
              <a:gd name="connsiteY1" fmla="*/ 302219 h 302219"/>
              <a:gd name="connsiteX2" fmla="*/ 217763 w 217762"/>
              <a:gd name="connsiteY2" fmla="*/ 0 h 302219"/>
              <a:gd name="connsiteX3" fmla="*/ 54855 w 217762"/>
              <a:gd name="connsiteY3" fmla="*/ 0 h 302219"/>
              <a:gd name="connsiteX4" fmla="*/ 0 w 217762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0" y="302219"/>
                </a:moveTo>
                <a:lnTo>
                  <a:pt x="170105" y="302219"/>
                </a:lnTo>
                <a:cubicBezTo>
                  <a:pt x="197232" y="205575"/>
                  <a:pt x="213716" y="104436"/>
                  <a:pt x="217763" y="0"/>
                </a:cubicBezTo>
                <a:lnTo>
                  <a:pt x="54855" y="0"/>
                </a:lnTo>
                <a:cubicBezTo>
                  <a:pt x="50058" y="105036"/>
                  <a:pt x="31024" y="206322"/>
                  <a:pt x="0" y="302219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7" name="Forme libre 102">
            <a:extLst>
              <a:ext uri="{FF2B5EF4-FFF2-40B4-BE49-F238E27FC236}">
                <a16:creationId xmlns:a16="http://schemas.microsoft.com/office/drawing/2014/main" id="{D5AFC0F9-2BB3-39B9-5A18-ABEE26B0C9BC}"/>
              </a:ext>
            </a:extLst>
          </p:cNvPr>
          <p:cNvSpPr/>
          <p:nvPr/>
        </p:nvSpPr>
        <p:spPr>
          <a:xfrm>
            <a:off x="3394704" y="3633129"/>
            <a:ext cx="192328" cy="266921"/>
          </a:xfrm>
          <a:custGeom>
            <a:avLst/>
            <a:gdLst>
              <a:gd name="connsiteX0" fmla="*/ 162911 w 217762"/>
              <a:gd name="connsiteY0" fmla="*/ 0 h 302219"/>
              <a:gd name="connsiteX1" fmla="*/ 0 w 217762"/>
              <a:gd name="connsiteY1" fmla="*/ 0 h 302219"/>
              <a:gd name="connsiteX2" fmla="*/ 47662 w 217762"/>
              <a:gd name="connsiteY2" fmla="*/ 302219 h 302219"/>
              <a:gd name="connsiteX3" fmla="*/ 217763 w 217762"/>
              <a:gd name="connsiteY3" fmla="*/ 302219 h 302219"/>
              <a:gd name="connsiteX4" fmla="*/ 162911 w 217762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162911" y="0"/>
                </a:moveTo>
                <a:lnTo>
                  <a:pt x="0" y="0"/>
                </a:lnTo>
                <a:cubicBezTo>
                  <a:pt x="4197" y="104286"/>
                  <a:pt x="20534" y="205425"/>
                  <a:pt x="47662" y="302219"/>
                </a:cubicBezTo>
                <a:lnTo>
                  <a:pt x="217763" y="302219"/>
                </a:lnTo>
                <a:cubicBezTo>
                  <a:pt x="186592" y="206322"/>
                  <a:pt x="167708" y="105036"/>
                  <a:pt x="162911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8" name="Forme libre 103">
            <a:extLst>
              <a:ext uri="{FF2B5EF4-FFF2-40B4-BE49-F238E27FC236}">
                <a16:creationId xmlns:a16="http://schemas.microsoft.com/office/drawing/2014/main" id="{2C458F55-4B68-9554-AA0C-0726F44BA827}"/>
              </a:ext>
            </a:extLst>
          </p:cNvPr>
          <p:cNvSpPr/>
          <p:nvPr/>
        </p:nvSpPr>
        <p:spPr>
          <a:xfrm>
            <a:off x="3538586" y="3633129"/>
            <a:ext cx="2032217" cy="266921"/>
          </a:xfrm>
          <a:custGeom>
            <a:avLst/>
            <a:gdLst>
              <a:gd name="connsiteX0" fmla="*/ 54851 w 2300965"/>
              <a:gd name="connsiteY0" fmla="*/ 302219 h 302219"/>
              <a:gd name="connsiteX1" fmla="*/ 2246111 w 2300965"/>
              <a:gd name="connsiteY1" fmla="*/ 302219 h 302219"/>
              <a:gd name="connsiteX2" fmla="*/ 2300966 w 2300965"/>
              <a:gd name="connsiteY2" fmla="*/ 0 h 302219"/>
              <a:gd name="connsiteX3" fmla="*/ 0 w 2300965"/>
              <a:gd name="connsiteY3" fmla="*/ 0 h 302219"/>
              <a:gd name="connsiteX4" fmla="*/ 54851 w 230096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0965" h="302219">
                <a:moveTo>
                  <a:pt x="54851" y="302219"/>
                </a:moveTo>
                <a:lnTo>
                  <a:pt x="2246111" y="302219"/>
                </a:lnTo>
                <a:cubicBezTo>
                  <a:pt x="2277285" y="206322"/>
                  <a:pt x="2296169" y="105036"/>
                  <a:pt x="2300966" y="0"/>
                </a:cubicBezTo>
                <a:lnTo>
                  <a:pt x="0" y="0"/>
                </a:lnTo>
                <a:cubicBezTo>
                  <a:pt x="4797" y="105036"/>
                  <a:pt x="23831" y="206322"/>
                  <a:pt x="54851" y="302219"/>
                </a:cubicBezTo>
                <a:close/>
              </a:path>
            </a:pathLst>
          </a:custGeom>
          <a:solidFill>
            <a:srgbClr val="F4B949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9" name="Forme libre 104">
            <a:extLst>
              <a:ext uri="{FF2B5EF4-FFF2-40B4-BE49-F238E27FC236}">
                <a16:creationId xmlns:a16="http://schemas.microsoft.com/office/drawing/2014/main" id="{95F96314-0007-6C61-2DE4-D936F641E0C7}"/>
              </a:ext>
            </a:extLst>
          </p:cNvPr>
          <p:cNvSpPr/>
          <p:nvPr/>
        </p:nvSpPr>
        <p:spPr>
          <a:xfrm>
            <a:off x="5338235" y="3967804"/>
            <a:ext cx="313044" cy="266923"/>
          </a:xfrm>
          <a:custGeom>
            <a:avLst/>
            <a:gdLst>
              <a:gd name="connsiteX0" fmla="*/ 0 w 354442"/>
              <a:gd name="connsiteY0" fmla="*/ 302223 h 302222"/>
              <a:gd name="connsiteX1" fmla="*/ 203376 w 354442"/>
              <a:gd name="connsiteY1" fmla="*/ 302223 h 302222"/>
              <a:gd name="connsiteX2" fmla="*/ 354443 w 354442"/>
              <a:gd name="connsiteY2" fmla="*/ 0 h 302222"/>
              <a:gd name="connsiteX3" fmla="*/ 180445 w 354442"/>
              <a:gd name="connsiteY3" fmla="*/ 0 h 302222"/>
              <a:gd name="connsiteX4" fmla="*/ 0 w 354442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2" h="302222">
                <a:moveTo>
                  <a:pt x="0" y="302223"/>
                </a:moveTo>
                <a:lnTo>
                  <a:pt x="203376" y="302223"/>
                </a:lnTo>
                <a:cubicBezTo>
                  <a:pt x="266171" y="209325"/>
                  <a:pt x="316975" y="107735"/>
                  <a:pt x="354443" y="0"/>
                </a:cubicBezTo>
                <a:lnTo>
                  <a:pt x="180445" y="0"/>
                </a:lnTo>
                <a:cubicBezTo>
                  <a:pt x="135784" y="110281"/>
                  <a:pt x="74635" y="212021"/>
                  <a:pt x="0" y="30222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0" name="Forme libre 105">
            <a:extLst>
              <a:ext uri="{FF2B5EF4-FFF2-40B4-BE49-F238E27FC236}">
                <a16:creationId xmlns:a16="http://schemas.microsoft.com/office/drawing/2014/main" id="{E2C9DBAE-15FC-0CF3-9AAF-25722A7161D0}"/>
              </a:ext>
            </a:extLst>
          </p:cNvPr>
          <p:cNvSpPr/>
          <p:nvPr/>
        </p:nvSpPr>
        <p:spPr>
          <a:xfrm>
            <a:off x="3458106" y="3967804"/>
            <a:ext cx="313047" cy="266923"/>
          </a:xfrm>
          <a:custGeom>
            <a:avLst/>
            <a:gdLst>
              <a:gd name="connsiteX0" fmla="*/ 174002 w 354446"/>
              <a:gd name="connsiteY0" fmla="*/ 0 h 302222"/>
              <a:gd name="connsiteX1" fmla="*/ 0 w 354446"/>
              <a:gd name="connsiteY1" fmla="*/ 0 h 302222"/>
              <a:gd name="connsiteX2" fmla="*/ 151071 w 354446"/>
              <a:gd name="connsiteY2" fmla="*/ 302223 h 302222"/>
              <a:gd name="connsiteX3" fmla="*/ 354446 w 354446"/>
              <a:gd name="connsiteY3" fmla="*/ 302223 h 302222"/>
              <a:gd name="connsiteX4" fmla="*/ 174002 w 354446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6" h="302222">
                <a:moveTo>
                  <a:pt x="174002" y="0"/>
                </a:moveTo>
                <a:lnTo>
                  <a:pt x="0" y="0"/>
                </a:lnTo>
                <a:cubicBezTo>
                  <a:pt x="37468" y="107735"/>
                  <a:pt x="88426" y="209325"/>
                  <a:pt x="151071" y="302223"/>
                </a:cubicBezTo>
                <a:lnTo>
                  <a:pt x="354446" y="302223"/>
                </a:lnTo>
                <a:cubicBezTo>
                  <a:pt x="279661" y="212021"/>
                  <a:pt x="218663" y="110281"/>
                  <a:pt x="174002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1" name="Forme libre 106">
            <a:extLst>
              <a:ext uri="{FF2B5EF4-FFF2-40B4-BE49-F238E27FC236}">
                <a16:creationId xmlns:a16="http://schemas.microsoft.com/office/drawing/2014/main" id="{B687354B-A85F-3233-BF82-3BA0F0B46DC1}"/>
              </a:ext>
            </a:extLst>
          </p:cNvPr>
          <p:cNvSpPr/>
          <p:nvPr/>
        </p:nvSpPr>
        <p:spPr>
          <a:xfrm>
            <a:off x="3611653" y="3967804"/>
            <a:ext cx="1885819" cy="266923"/>
          </a:xfrm>
          <a:custGeom>
            <a:avLst/>
            <a:gdLst>
              <a:gd name="connsiteX0" fmla="*/ 180595 w 2135207"/>
              <a:gd name="connsiteY0" fmla="*/ 302223 h 302222"/>
              <a:gd name="connsiteX1" fmla="*/ 1954763 w 2135207"/>
              <a:gd name="connsiteY1" fmla="*/ 302223 h 302222"/>
              <a:gd name="connsiteX2" fmla="*/ 2135208 w 2135207"/>
              <a:gd name="connsiteY2" fmla="*/ 0 h 302222"/>
              <a:gd name="connsiteX3" fmla="*/ 0 w 2135207"/>
              <a:gd name="connsiteY3" fmla="*/ 0 h 302222"/>
              <a:gd name="connsiteX4" fmla="*/ 180445 w 2135207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5207" h="302222">
                <a:moveTo>
                  <a:pt x="180595" y="302223"/>
                </a:moveTo>
                <a:lnTo>
                  <a:pt x="1954763" y="302223"/>
                </a:lnTo>
                <a:cubicBezTo>
                  <a:pt x="2029548" y="212021"/>
                  <a:pt x="2090547" y="110281"/>
                  <a:pt x="2135208" y="0"/>
                </a:cubicBezTo>
                <a:lnTo>
                  <a:pt x="0" y="0"/>
                </a:lnTo>
                <a:cubicBezTo>
                  <a:pt x="44661" y="110281"/>
                  <a:pt x="105810" y="212021"/>
                  <a:pt x="180445" y="302223"/>
                </a:cubicBezTo>
                <a:close/>
              </a:path>
            </a:pathLst>
          </a:custGeom>
          <a:solidFill>
            <a:srgbClr val="B2C25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2" name="Forme libre 107">
            <a:extLst>
              <a:ext uri="{FF2B5EF4-FFF2-40B4-BE49-F238E27FC236}">
                <a16:creationId xmlns:a16="http://schemas.microsoft.com/office/drawing/2014/main" id="{9B5556E2-93DC-820A-21F7-A8D8D40241DF}"/>
              </a:ext>
            </a:extLst>
          </p:cNvPr>
          <p:cNvSpPr/>
          <p:nvPr/>
        </p:nvSpPr>
        <p:spPr>
          <a:xfrm>
            <a:off x="4814859" y="4302482"/>
            <a:ext cx="653228" cy="266923"/>
          </a:xfrm>
          <a:custGeom>
            <a:avLst/>
            <a:gdLst>
              <a:gd name="connsiteX0" fmla="*/ 0 w 739613"/>
              <a:gd name="connsiteY0" fmla="*/ 302223 h 302222"/>
              <a:gd name="connsiteX1" fmla="*/ 404051 w 739613"/>
              <a:gd name="connsiteY1" fmla="*/ 302223 h 302222"/>
              <a:gd name="connsiteX2" fmla="*/ 739613 w 739613"/>
              <a:gd name="connsiteY2" fmla="*/ 0 h 302222"/>
              <a:gd name="connsiteX3" fmla="*/ 522901 w 739613"/>
              <a:gd name="connsiteY3" fmla="*/ 0 h 302222"/>
              <a:gd name="connsiteX4" fmla="*/ 0 w 739613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13" h="302222">
                <a:moveTo>
                  <a:pt x="0" y="302223"/>
                </a:moveTo>
                <a:lnTo>
                  <a:pt x="404051" y="302223"/>
                </a:lnTo>
                <a:cubicBezTo>
                  <a:pt x="532641" y="221459"/>
                  <a:pt x="646094" y="118969"/>
                  <a:pt x="739613" y="0"/>
                </a:cubicBezTo>
                <a:lnTo>
                  <a:pt x="522901" y="0"/>
                </a:lnTo>
                <a:cubicBezTo>
                  <a:pt x="380674" y="143245"/>
                  <a:pt x="201129" y="249180"/>
                  <a:pt x="0" y="302223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3" name="Forme libre 108">
            <a:extLst>
              <a:ext uri="{FF2B5EF4-FFF2-40B4-BE49-F238E27FC236}">
                <a16:creationId xmlns:a16="http://schemas.microsoft.com/office/drawing/2014/main" id="{8399C8F8-17D3-52A9-72BE-0732F0E511D8}"/>
              </a:ext>
            </a:extLst>
          </p:cNvPr>
          <p:cNvSpPr/>
          <p:nvPr/>
        </p:nvSpPr>
        <p:spPr>
          <a:xfrm>
            <a:off x="3641436" y="4302482"/>
            <a:ext cx="653224" cy="266923"/>
          </a:xfrm>
          <a:custGeom>
            <a:avLst/>
            <a:gdLst>
              <a:gd name="connsiteX0" fmla="*/ 216712 w 739609"/>
              <a:gd name="connsiteY0" fmla="*/ 0 h 302222"/>
              <a:gd name="connsiteX1" fmla="*/ 0 w 739609"/>
              <a:gd name="connsiteY1" fmla="*/ 0 h 302222"/>
              <a:gd name="connsiteX2" fmla="*/ 335559 w 739609"/>
              <a:gd name="connsiteY2" fmla="*/ 302223 h 302222"/>
              <a:gd name="connsiteX3" fmla="*/ 739610 w 739609"/>
              <a:gd name="connsiteY3" fmla="*/ 302223 h 302222"/>
              <a:gd name="connsiteX4" fmla="*/ 216712 w 739609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09" h="302222">
                <a:moveTo>
                  <a:pt x="216712" y="0"/>
                </a:moveTo>
                <a:lnTo>
                  <a:pt x="0" y="0"/>
                </a:lnTo>
                <a:cubicBezTo>
                  <a:pt x="93519" y="118969"/>
                  <a:pt x="206972" y="221459"/>
                  <a:pt x="335559" y="302223"/>
                </a:cubicBezTo>
                <a:lnTo>
                  <a:pt x="739610" y="302223"/>
                </a:lnTo>
                <a:cubicBezTo>
                  <a:pt x="538484" y="249180"/>
                  <a:pt x="358940" y="143245"/>
                  <a:pt x="216712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4" name="Forme libre 109">
            <a:extLst>
              <a:ext uri="{FF2B5EF4-FFF2-40B4-BE49-F238E27FC236}">
                <a16:creationId xmlns:a16="http://schemas.microsoft.com/office/drawing/2014/main" id="{5B0644B0-9EBC-CCB4-0202-9BAA83DC8F43}"/>
              </a:ext>
            </a:extLst>
          </p:cNvPr>
          <p:cNvSpPr/>
          <p:nvPr/>
        </p:nvSpPr>
        <p:spPr>
          <a:xfrm>
            <a:off x="3832703" y="4302482"/>
            <a:ext cx="1443849" cy="266923"/>
          </a:xfrm>
          <a:custGeom>
            <a:avLst/>
            <a:gdLst>
              <a:gd name="connsiteX0" fmla="*/ 522897 w 1634790"/>
              <a:gd name="connsiteY0" fmla="*/ 302223 h 302222"/>
              <a:gd name="connsiteX1" fmla="*/ 1111890 w 1634790"/>
              <a:gd name="connsiteY1" fmla="*/ 302223 h 302222"/>
              <a:gd name="connsiteX2" fmla="*/ 1634791 w 1634790"/>
              <a:gd name="connsiteY2" fmla="*/ 0 h 302222"/>
              <a:gd name="connsiteX3" fmla="*/ 0 w 1634790"/>
              <a:gd name="connsiteY3" fmla="*/ 0 h 302222"/>
              <a:gd name="connsiteX4" fmla="*/ 522897 w 1634790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790" h="302222">
                <a:moveTo>
                  <a:pt x="522897" y="302223"/>
                </a:moveTo>
                <a:lnTo>
                  <a:pt x="1111890" y="302223"/>
                </a:lnTo>
                <a:cubicBezTo>
                  <a:pt x="1313019" y="249180"/>
                  <a:pt x="1492564" y="143245"/>
                  <a:pt x="1634791" y="0"/>
                </a:cubicBezTo>
                <a:lnTo>
                  <a:pt x="0" y="0"/>
                </a:lnTo>
                <a:cubicBezTo>
                  <a:pt x="142227" y="143245"/>
                  <a:pt x="321772" y="249180"/>
                  <a:pt x="522897" y="302223"/>
                </a:cubicBezTo>
                <a:close/>
              </a:path>
            </a:pathLst>
          </a:custGeom>
          <a:solidFill>
            <a:srgbClr val="83BD5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5" name="Forme libre 110">
            <a:extLst>
              <a:ext uri="{FF2B5EF4-FFF2-40B4-BE49-F238E27FC236}">
                <a16:creationId xmlns:a16="http://schemas.microsoft.com/office/drawing/2014/main" id="{5C1DD779-C6BB-851D-35B3-B6DF18A22373}"/>
              </a:ext>
            </a:extLst>
          </p:cNvPr>
          <p:cNvSpPr/>
          <p:nvPr/>
        </p:nvSpPr>
        <p:spPr>
          <a:xfrm>
            <a:off x="819918" y="4551870"/>
            <a:ext cx="2378294" cy="392242"/>
          </a:xfrm>
          <a:custGeom>
            <a:avLst/>
            <a:gdLst>
              <a:gd name="connsiteX0" fmla="*/ 2204000 w 2517531"/>
              <a:gd name="connsiteY0" fmla="*/ 0 h 444113"/>
              <a:gd name="connsiteX1" fmla="*/ 0 w 2517531"/>
              <a:gd name="connsiteY1" fmla="*/ 0 h 444113"/>
              <a:gd name="connsiteX2" fmla="*/ 140731 w 2517531"/>
              <a:gd name="connsiteY2" fmla="*/ 444114 h 444113"/>
              <a:gd name="connsiteX3" fmla="*/ 2517532 w 2517531"/>
              <a:gd name="connsiteY3" fmla="*/ 444114 h 444113"/>
              <a:gd name="connsiteX4" fmla="*/ 2204000 w 2517531"/>
              <a:gd name="connsiteY4" fmla="*/ 0 h 444113"/>
              <a:gd name="connsiteX0" fmla="*/ 2204000 w 2648386"/>
              <a:gd name="connsiteY0" fmla="*/ 0 h 444114"/>
              <a:gd name="connsiteX1" fmla="*/ 0 w 2648386"/>
              <a:gd name="connsiteY1" fmla="*/ 0 h 444114"/>
              <a:gd name="connsiteX2" fmla="*/ 140731 w 2648386"/>
              <a:gd name="connsiteY2" fmla="*/ 444114 h 444114"/>
              <a:gd name="connsiteX3" fmla="*/ 2517532 w 2648386"/>
              <a:gd name="connsiteY3" fmla="*/ 444114 h 444114"/>
              <a:gd name="connsiteX4" fmla="*/ 2324134 w 2648386"/>
              <a:gd name="connsiteY4" fmla="*/ 226421 h 444114"/>
              <a:gd name="connsiteX5" fmla="*/ 2204000 w 2648386"/>
              <a:gd name="connsiteY5" fmla="*/ 0 h 444114"/>
              <a:gd name="connsiteX0" fmla="*/ 2204000 w 2692810"/>
              <a:gd name="connsiteY0" fmla="*/ 0 h 444114"/>
              <a:gd name="connsiteX1" fmla="*/ 0 w 2692810"/>
              <a:gd name="connsiteY1" fmla="*/ 0 h 444114"/>
              <a:gd name="connsiteX2" fmla="*/ 140731 w 2692810"/>
              <a:gd name="connsiteY2" fmla="*/ 444114 h 444114"/>
              <a:gd name="connsiteX3" fmla="*/ 2517532 w 2692810"/>
              <a:gd name="connsiteY3" fmla="*/ 444114 h 444114"/>
              <a:gd name="connsiteX4" fmla="*/ 2521920 w 2692810"/>
              <a:gd name="connsiteY4" fmla="*/ 197119 h 444114"/>
              <a:gd name="connsiteX5" fmla="*/ 2204000 w 269281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2810" h="444114">
                <a:moveTo>
                  <a:pt x="2204000" y="0"/>
                </a:moveTo>
                <a:lnTo>
                  <a:pt x="0" y="0"/>
                </a:lnTo>
                <a:cubicBezTo>
                  <a:pt x="39118" y="151333"/>
                  <a:pt x="86326" y="299523"/>
                  <a:pt x="140731" y="444114"/>
                </a:cubicBezTo>
                <a:lnTo>
                  <a:pt x="2517532" y="444114"/>
                </a:lnTo>
                <a:cubicBezTo>
                  <a:pt x="2881433" y="407832"/>
                  <a:pt x="2574175" y="271138"/>
                  <a:pt x="2521920" y="197119"/>
                </a:cubicBezTo>
                <a:cubicBezTo>
                  <a:pt x="2469665" y="123100"/>
                  <a:pt x="2591356" y="37737"/>
                  <a:pt x="220400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6" name="Forme libre 111">
            <a:extLst>
              <a:ext uri="{FF2B5EF4-FFF2-40B4-BE49-F238E27FC236}">
                <a16:creationId xmlns:a16="http://schemas.microsoft.com/office/drawing/2014/main" id="{84BEFB88-29CC-6C73-1F41-4A1A8FD9B452}"/>
              </a:ext>
            </a:extLst>
          </p:cNvPr>
          <p:cNvSpPr/>
          <p:nvPr/>
        </p:nvSpPr>
        <p:spPr>
          <a:xfrm>
            <a:off x="2766495" y="4551937"/>
            <a:ext cx="1005982" cy="392241"/>
          </a:xfrm>
          <a:custGeom>
            <a:avLst/>
            <a:gdLst>
              <a:gd name="connsiteX0" fmla="*/ 627360 w 1139017"/>
              <a:gd name="connsiteY0" fmla="*/ 0 h 444113"/>
              <a:gd name="connsiteX1" fmla="*/ 0 w 1139017"/>
              <a:gd name="connsiteY1" fmla="*/ 0 h 444113"/>
              <a:gd name="connsiteX2" fmla="*/ 313532 w 1139017"/>
              <a:gd name="connsiteY2" fmla="*/ 444114 h 444113"/>
              <a:gd name="connsiteX3" fmla="*/ 1139017 w 1139017"/>
              <a:gd name="connsiteY3" fmla="*/ 444114 h 444113"/>
              <a:gd name="connsiteX4" fmla="*/ 627360 w 113901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627360" y="0"/>
                </a:moveTo>
                <a:lnTo>
                  <a:pt x="0" y="0"/>
                </a:lnTo>
                <a:cubicBezTo>
                  <a:pt x="86926" y="160474"/>
                  <a:pt x="192435" y="309411"/>
                  <a:pt x="313532" y="444114"/>
                </a:cubicBezTo>
                <a:lnTo>
                  <a:pt x="1139017" y="444114"/>
                </a:lnTo>
                <a:cubicBezTo>
                  <a:pt x="941189" y="329940"/>
                  <a:pt x="767487" y="178754"/>
                  <a:pt x="627360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7" name="Forme libre 112">
            <a:extLst>
              <a:ext uri="{FF2B5EF4-FFF2-40B4-BE49-F238E27FC236}">
                <a16:creationId xmlns:a16="http://schemas.microsoft.com/office/drawing/2014/main" id="{8347BB1D-F0EA-E1E6-2609-A08D978426A9}"/>
              </a:ext>
            </a:extLst>
          </p:cNvPr>
          <p:cNvSpPr/>
          <p:nvPr/>
        </p:nvSpPr>
        <p:spPr>
          <a:xfrm>
            <a:off x="5934874" y="2236852"/>
            <a:ext cx="2356976" cy="392242"/>
          </a:xfrm>
          <a:custGeom>
            <a:avLst/>
            <a:gdLst>
              <a:gd name="connsiteX0" fmla="*/ 309932 w 2511230"/>
              <a:gd name="connsiteY0" fmla="*/ 444114 h 444113"/>
              <a:gd name="connsiteX1" fmla="*/ 2511231 w 2511230"/>
              <a:gd name="connsiteY1" fmla="*/ 444114 h 444113"/>
              <a:gd name="connsiteX2" fmla="*/ 2371854 w 2511230"/>
              <a:gd name="connsiteY2" fmla="*/ 0 h 444113"/>
              <a:gd name="connsiteX3" fmla="*/ 0 w 2511230"/>
              <a:gd name="connsiteY3" fmla="*/ 0 h 444113"/>
              <a:gd name="connsiteX4" fmla="*/ 309932 w 2511230"/>
              <a:gd name="connsiteY4" fmla="*/ 444114 h 444113"/>
              <a:gd name="connsiteX0" fmla="*/ 446129 w 2647428"/>
              <a:gd name="connsiteY0" fmla="*/ 444114 h 444114"/>
              <a:gd name="connsiteX1" fmla="*/ 2647428 w 2647428"/>
              <a:gd name="connsiteY1" fmla="*/ 444114 h 444114"/>
              <a:gd name="connsiteX2" fmla="*/ 2508051 w 2647428"/>
              <a:gd name="connsiteY2" fmla="*/ 0 h 444114"/>
              <a:gd name="connsiteX3" fmla="*/ 136197 w 2647428"/>
              <a:gd name="connsiteY3" fmla="*/ 0 h 444114"/>
              <a:gd name="connsiteX4" fmla="*/ 306070 w 2647428"/>
              <a:gd name="connsiteY4" fmla="*/ 203115 h 444114"/>
              <a:gd name="connsiteX5" fmla="*/ 446129 w 2647428"/>
              <a:gd name="connsiteY5" fmla="*/ 444114 h 444114"/>
              <a:gd name="connsiteX0" fmla="*/ 467373 w 2668672"/>
              <a:gd name="connsiteY0" fmla="*/ 444114 h 444114"/>
              <a:gd name="connsiteX1" fmla="*/ 2668672 w 2668672"/>
              <a:gd name="connsiteY1" fmla="*/ 444114 h 444114"/>
              <a:gd name="connsiteX2" fmla="*/ 2529295 w 2668672"/>
              <a:gd name="connsiteY2" fmla="*/ 0 h 444114"/>
              <a:gd name="connsiteX3" fmla="*/ 157441 w 2668672"/>
              <a:gd name="connsiteY3" fmla="*/ 0 h 444114"/>
              <a:gd name="connsiteX4" fmla="*/ 224759 w 2668672"/>
              <a:gd name="connsiteY4" fmla="*/ 261718 h 444114"/>
              <a:gd name="connsiteX5" fmla="*/ 467373 w 2668672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8672" h="444114">
                <a:moveTo>
                  <a:pt x="467373" y="444114"/>
                </a:moveTo>
                <a:lnTo>
                  <a:pt x="2668672" y="444114"/>
                </a:lnTo>
                <a:cubicBezTo>
                  <a:pt x="2630008" y="292777"/>
                  <a:pt x="2583246" y="144591"/>
                  <a:pt x="2529295" y="0"/>
                </a:cubicBezTo>
                <a:lnTo>
                  <a:pt x="157441" y="0"/>
                </a:lnTo>
                <a:cubicBezTo>
                  <a:pt x="-209556" y="33853"/>
                  <a:pt x="173104" y="187699"/>
                  <a:pt x="224759" y="261718"/>
                </a:cubicBezTo>
                <a:cubicBezTo>
                  <a:pt x="276414" y="335737"/>
                  <a:pt x="77147" y="403948"/>
                  <a:pt x="46737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8" name="Forme libre 113">
            <a:extLst>
              <a:ext uri="{FF2B5EF4-FFF2-40B4-BE49-F238E27FC236}">
                <a16:creationId xmlns:a16="http://schemas.microsoft.com/office/drawing/2014/main" id="{DAFDC08B-3EED-AA7B-7D37-DD58710B2DE3}"/>
              </a:ext>
            </a:extLst>
          </p:cNvPr>
          <p:cNvSpPr/>
          <p:nvPr/>
        </p:nvSpPr>
        <p:spPr>
          <a:xfrm>
            <a:off x="5351870" y="2236852"/>
            <a:ext cx="995790" cy="392241"/>
          </a:xfrm>
          <a:custGeom>
            <a:avLst/>
            <a:gdLst>
              <a:gd name="connsiteX0" fmla="*/ 0 w 1127477"/>
              <a:gd name="connsiteY0" fmla="*/ 0 h 444113"/>
              <a:gd name="connsiteX1" fmla="*/ 502517 w 1127477"/>
              <a:gd name="connsiteY1" fmla="*/ 444114 h 444113"/>
              <a:gd name="connsiteX2" fmla="*/ 1127477 w 1127477"/>
              <a:gd name="connsiteY2" fmla="*/ 444114 h 444113"/>
              <a:gd name="connsiteX3" fmla="*/ 817546 w 1127477"/>
              <a:gd name="connsiteY3" fmla="*/ 0 h 444113"/>
              <a:gd name="connsiteX4" fmla="*/ 0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0" y="0"/>
                </a:moveTo>
                <a:cubicBezTo>
                  <a:pt x="194382" y="115073"/>
                  <a:pt x="364937" y="266110"/>
                  <a:pt x="502517" y="444114"/>
                </a:cubicBezTo>
                <a:lnTo>
                  <a:pt x="1127477" y="444114"/>
                </a:lnTo>
                <a:cubicBezTo>
                  <a:pt x="1041601" y="283789"/>
                  <a:pt x="937442" y="134853"/>
                  <a:pt x="81754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9" name="Forme libre 114">
            <a:extLst>
              <a:ext uri="{FF2B5EF4-FFF2-40B4-BE49-F238E27FC236}">
                <a16:creationId xmlns:a16="http://schemas.microsoft.com/office/drawing/2014/main" id="{173D0622-3A37-EDB5-7E6A-CE10A7F22A80}"/>
              </a:ext>
            </a:extLst>
          </p:cNvPr>
          <p:cNvSpPr/>
          <p:nvPr/>
        </p:nvSpPr>
        <p:spPr>
          <a:xfrm>
            <a:off x="6217710" y="2699829"/>
            <a:ext cx="2162431" cy="392242"/>
          </a:xfrm>
          <a:custGeom>
            <a:avLst/>
            <a:gdLst>
              <a:gd name="connsiteX0" fmla="*/ 161261 w 2260351"/>
              <a:gd name="connsiteY0" fmla="*/ 444114 h 444113"/>
              <a:gd name="connsiteX1" fmla="*/ 2260351 w 2260351"/>
              <a:gd name="connsiteY1" fmla="*/ 444114 h 444113"/>
              <a:gd name="connsiteX2" fmla="*/ 2179869 w 2260351"/>
              <a:gd name="connsiteY2" fmla="*/ 0 h 444113"/>
              <a:gd name="connsiteX3" fmla="*/ 0 w 2260351"/>
              <a:gd name="connsiteY3" fmla="*/ 0 h 444113"/>
              <a:gd name="connsiteX4" fmla="*/ 161261 w 2260351"/>
              <a:gd name="connsiteY4" fmla="*/ 444114 h 444113"/>
              <a:gd name="connsiteX0" fmla="*/ 298472 w 2397562"/>
              <a:gd name="connsiteY0" fmla="*/ 444114 h 444114"/>
              <a:gd name="connsiteX1" fmla="*/ 2397562 w 2397562"/>
              <a:gd name="connsiteY1" fmla="*/ 444114 h 444114"/>
              <a:gd name="connsiteX2" fmla="*/ 2317080 w 2397562"/>
              <a:gd name="connsiteY2" fmla="*/ 0 h 444114"/>
              <a:gd name="connsiteX3" fmla="*/ 137211 w 2397562"/>
              <a:gd name="connsiteY3" fmla="*/ 0 h 444114"/>
              <a:gd name="connsiteX4" fmla="*/ 234604 w 2397562"/>
              <a:gd name="connsiteY4" fmla="*/ 199016 h 444114"/>
              <a:gd name="connsiteX5" fmla="*/ 298472 w 2397562"/>
              <a:gd name="connsiteY5" fmla="*/ 444114 h 444114"/>
              <a:gd name="connsiteX0" fmla="*/ 349309 w 2448399"/>
              <a:gd name="connsiteY0" fmla="*/ 444114 h 444114"/>
              <a:gd name="connsiteX1" fmla="*/ 2448399 w 2448399"/>
              <a:gd name="connsiteY1" fmla="*/ 444114 h 444114"/>
              <a:gd name="connsiteX2" fmla="*/ 2367917 w 2448399"/>
              <a:gd name="connsiteY2" fmla="*/ 0 h 444114"/>
              <a:gd name="connsiteX3" fmla="*/ 188048 w 2448399"/>
              <a:gd name="connsiteY3" fmla="*/ 0 h 444114"/>
              <a:gd name="connsiteX4" fmla="*/ 102306 w 2448399"/>
              <a:gd name="connsiteY4" fmla="*/ 206342 h 444114"/>
              <a:gd name="connsiteX5" fmla="*/ 349309 w 2448399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8399" h="444114">
                <a:moveTo>
                  <a:pt x="349309" y="444114"/>
                </a:moveTo>
                <a:lnTo>
                  <a:pt x="2448399" y="444114"/>
                </a:lnTo>
                <a:cubicBezTo>
                  <a:pt x="2429065" y="293527"/>
                  <a:pt x="2402088" y="145341"/>
                  <a:pt x="2367917" y="0"/>
                </a:cubicBezTo>
                <a:lnTo>
                  <a:pt x="188048" y="0"/>
                </a:lnTo>
                <a:cubicBezTo>
                  <a:pt x="-159031" y="33169"/>
                  <a:pt x="75429" y="132323"/>
                  <a:pt x="102306" y="206342"/>
                </a:cubicBezTo>
                <a:cubicBezTo>
                  <a:pt x="129183" y="280361"/>
                  <a:pt x="-11184" y="403264"/>
                  <a:pt x="349309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0" name="Forme libre 115">
            <a:extLst>
              <a:ext uri="{FF2B5EF4-FFF2-40B4-BE49-F238E27FC236}">
                <a16:creationId xmlns:a16="http://schemas.microsoft.com/office/drawing/2014/main" id="{7B403C40-539F-7074-53D3-C88BEB865418}"/>
              </a:ext>
            </a:extLst>
          </p:cNvPr>
          <p:cNvSpPr/>
          <p:nvPr/>
        </p:nvSpPr>
        <p:spPr>
          <a:xfrm>
            <a:off x="5847314" y="2699763"/>
            <a:ext cx="678906" cy="392241"/>
          </a:xfrm>
          <a:custGeom>
            <a:avLst/>
            <a:gdLst>
              <a:gd name="connsiteX0" fmla="*/ 220909 w 768687"/>
              <a:gd name="connsiteY0" fmla="*/ 444114 h 444113"/>
              <a:gd name="connsiteX1" fmla="*/ 768688 w 768687"/>
              <a:gd name="connsiteY1" fmla="*/ 444114 h 444113"/>
              <a:gd name="connsiteX2" fmla="*/ 607426 w 768687"/>
              <a:gd name="connsiteY2" fmla="*/ 0 h 444113"/>
              <a:gd name="connsiteX3" fmla="*/ 0 w 768687"/>
              <a:gd name="connsiteY3" fmla="*/ 0 h 444113"/>
              <a:gd name="connsiteX4" fmla="*/ 220909 w 76868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7" h="444113">
                <a:moveTo>
                  <a:pt x="220909" y="444114"/>
                </a:moveTo>
                <a:lnTo>
                  <a:pt x="768688" y="444114"/>
                </a:lnTo>
                <a:cubicBezTo>
                  <a:pt x="730020" y="289332"/>
                  <a:pt x="675618" y="140695"/>
                  <a:pt x="607426" y="0"/>
                </a:cubicBezTo>
                <a:lnTo>
                  <a:pt x="0" y="0"/>
                </a:lnTo>
                <a:cubicBezTo>
                  <a:pt x="93219" y="135599"/>
                  <a:pt x="168004" y="284839"/>
                  <a:pt x="220909" y="444114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1" name="Forme libre 116">
            <a:extLst>
              <a:ext uri="{FF2B5EF4-FFF2-40B4-BE49-F238E27FC236}">
                <a16:creationId xmlns:a16="http://schemas.microsoft.com/office/drawing/2014/main" id="{CB34250C-AEA5-21CB-1CB8-463D6872BE77}"/>
              </a:ext>
            </a:extLst>
          </p:cNvPr>
          <p:cNvSpPr/>
          <p:nvPr/>
        </p:nvSpPr>
        <p:spPr>
          <a:xfrm>
            <a:off x="6354371" y="3162807"/>
            <a:ext cx="2056741" cy="392242"/>
          </a:xfrm>
          <a:custGeom>
            <a:avLst/>
            <a:gdLst>
              <a:gd name="connsiteX0" fmla="*/ 49758 w 2115723"/>
              <a:gd name="connsiteY0" fmla="*/ 444114 h 444113"/>
              <a:gd name="connsiteX1" fmla="*/ 2115724 w 2115723"/>
              <a:gd name="connsiteY1" fmla="*/ 444114 h 444113"/>
              <a:gd name="connsiteX2" fmla="*/ 2089946 w 2115723"/>
              <a:gd name="connsiteY2" fmla="*/ 0 h 444113"/>
              <a:gd name="connsiteX3" fmla="*/ 0 w 2115723"/>
              <a:gd name="connsiteY3" fmla="*/ 0 h 444113"/>
              <a:gd name="connsiteX4" fmla="*/ 49758 w 2115723"/>
              <a:gd name="connsiteY4" fmla="*/ 444114 h 444113"/>
              <a:gd name="connsiteX0" fmla="*/ 195115 w 2261081"/>
              <a:gd name="connsiteY0" fmla="*/ 444114 h 444114"/>
              <a:gd name="connsiteX1" fmla="*/ 2261081 w 2261081"/>
              <a:gd name="connsiteY1" fmla="*/ 444114 h 444114"/>
              <a:gd name="connsiteX2" fmla="*/ 2235303 w 2261081"/>
              <a:gd name="connsiteY2" fmla="*/ 0 h 444114"/>
              <a:gd name="connsiteX3" fmla="*/ 145357 w 2261081"/>
              <a:gd name="connsiteY3" fmla="*/ 0 h 444114"/>
              <a:gd name="connsiteX4" fmla="*/ 180261 w 2261081"/>
              <a:gd name="connsiteY4" fmla="*/ 216893 h 444114"/>
              <a:gd name="connsiteX5" fmla="*/ 195115 w 2261081"/>
              <a:gd name="connsiteY5" fmla="*/ 444114 h 444114"/>
              <a:gd name="connsiteX0" fmla="*/ 262767 w 2328733"/>
              <a:gd name="connsiteY0" fmla="*/ 444114 h 444114"/>
              <a:gd name="connsiteX1" fmla="*/ 2328733 w 2328733"/>
              <a:gd name="connsiteY1" fmla="*/ 444114 h 444114"/>
              <a:gd name="connsiteX2" fmla="*/ 2302955 w 2328733"/>
              <a:gd name="connsiteY2" fmla="*/ 0 h 444114"/>
              <a:gd name="connsiteX3" fmla="*/ 213009 w 2328733"/>
              <a:gd name="connsiteY3" fmla="*/ 0 h 444114"/>
              <a:gd name="connsiteX4" fmla="*/ 50127 w 2328733"/>
              <a:gd name="connsiteY4" fmla="*/ 224218 h 444114"/>
              <a:gd name="connsiteX5" fmla="*/ 262767 w 2328733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733" h="444114">
                <a:moveTo>
                  <a:pt x="262767" y="444114"/>
                </a:moveTo>
                <a:lnTo>
                  <a:pt x="2328733" y="444114"/>
                </a:lnTo>
                <a:cubicBezTo>
                  <a:pt x="2327536" y="294127"/>
                  <a:pt x="2318843" y="146091"/>
                  <a:pt x="2302955" y="0"/>
                </a:cubicBezTo>
                <a:lnTo>
                  <a:pt x="213009" y="0"/>
                </a:lnTo>
                <a:cubicBezTo>
                  <a:pt x="-129498" y="36149"/>
                  <a:pt x="41834" y="150199"/>
                  <a:pt x="50127" y="224218"/>
                </a:cubicBezTo>
                <a:cubicBezTo>
                  <a:pt x="58420" y="298237"/>
                  <a:pt x="-84036" y="406244"/>
                  <a:pt x="26276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2" name="Forme libre 117">
            <a:extLst>
              <a:ext uri="{FF2B5EF4-FFF2-40B4-BE49-F238E27FC236}">
                <a16:creationId xmlns:a16="http://schemas.microsoft.com/office/drawing/2014/main" id="{DC056E4A-CF25-E841-0BF2-B9BFCEC94C68}"/>
              </a:ext>
            </a:extLst>
          </p:cNvPr>
          <p:cNvSpPr/>
          <p:nvPr/>
        </p:nvSpPr>
        <p:spPr>
          <a:xfrm>
            <a:off x="6063999" y="3162806"/>
            <a:ext cx="522449" cy="392241"/>
          </a:xfrm>
          <a:custGeom>
            <a:avLst/>
            <a:gdLst>
              <a:gd name="connsiteX0" fmla="*/ 65192 w 591539"/>
              <a:gd name="connsiteY0" fmla="*/ 444114 h 444113"/>
              <a:gd name="connsiteX1" fmla="*/ 591539 w 591539"/>
              <a:gd name="connsiteY1" fmla="*/ 444114 h 444113"/>
              <a:gd name="connsiteX2" fmla="*/ 541781 w 591539"/>
              <a:gd name="connsiteY2" fmla="*/ 0 h 444113"/>
              <a:gd name="connsiteX3" fmla="*/ 0 w 591539"/>
              <a:gd name="connsiteY3" fmla="*/ 0 h 444113"/>
              <a:gd name="connsiteX4" fmla="*/ 65042 w 59153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65192" y="444114"/>
                </a:moveTo>
                <a:lnTo>
                  <a:pt x="591539" y="444114"/>
                </a:lnTo>
                <a:cubicBezTo>
                  <a:pt x="589289" y="292031"/>
                  <a:pt x="572205" y="143541"/>
                  <a:pt x="541781" y="0"/>
                </a:cubicBezTo>
                <a:lnTo>
                  <a:pt x="0" y="0"/>
                </a:lnTo>
                <a:cubicBezTo>
                  <a:pt x="39714" y="141595"/>
                  <a:pt x="62195" y="290531"/>
                  <a:pt x="65042" y="4441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3" name="Forme libre 118">
            <a:extLst>
              <a:ext uri="{FF2B5EF4-FFF2-40B4-BE49-F238E27FC236}">
                <a16:creationId xmlns:a16="http://schemas.microsoft.com/office/drawing/2014/main" id="{D1868B67-6D9D-E450-8B75-3C8A07E5D799}"/>
              </a:ext>
            </a:extLst>
          </p:cNvPr>
          <p:cNvSpPr/>
          <p:nvPr/>
        </p:nvSpPr>
        <p:spPr>
          <a:xfrm>
            <a:off x="6329018" y="3625850"/>
            <a:ext cx="2081960" cy="392242"/>
          </a:xfrm>
          <a:custGeom>
            <a:avLst/>
            <a:gdLst>
              <a:gd name="connsiteX0" fmla="*/ 0 w 2117670"/>
              <a:gd name="connsiteY0" fmla="*/ 444114 h 444113"/>
              <a:gd name="connsiteX1" fmla="*/ 2090847 w 2117670"/>
              <a:gd name="connsiteY1" fmla="*/ 444114 h 444113"/>
              <a:gd name="connsiteX2" fmla="*/ 2117670 w 2117670"/>
              <a:gd name="connsiteY2" fmla="*/ 0 h 444113"/>
              <a:gd name="connsiteX3" fmla="*/ 51705 w 2117670"/>
              <a:gd name="connsiteY3" fmla="*/ 0 h 444113"/>
              <a:gd name="connsiteX4" fmla="*/ 0 w 2117670"/>
              <a:gd name="connsiteY4" fmla="*/ 444114 h 444113"/>
              <a:gd name="connsiteX0" fmla="*/ 137728 w 2255398"/>
              <a:gd name="connsiteY0" fmla="*/ 444114 h 444114"/>
              <a:gd name="connsiteX1" fmla="*/ 2228575 w 2255398"/>
              <a:gd name="connsiteY1" fmla="*/ 444114 h 444114"/>
              <a:gd name="connsiteX2" fmla="*/ 2255398 w 2255398"/>
              <a:gd name="connsiteY2" fmla="*/ 0 h 444114"/>
              <a:gd name="connsiteX3" fmla="*/ 189433 w 2255398"/>
              <a:gd name="connsiteY3" fmla="*/ 0 h 444114"/>
              <a:gd name="connsiteX4" fmla="*/ 204031 w 2255398"/>
              <a:gd name="connsiteY4" fmla="*/ 234695 h 444114"/>
              <a:gd name="connsiteX5" fmla="*/ 137728 w 2255398"/>
              <a:gd name="connsiteY5" fmla="*/ 444114 h 444114"/>
              <a:gd name="connsiteX0" fmla="*/ 239617 w 2357287"/>
              <a:gd name="connsiteY0" fmla="*/ 444114 h 444114"/>
              <a:gd name="connsiteX1" fmla="*/ 2330464 w 2357287"/>
              <a:gd name="connsiteY1" fmla="*/ 444114 h 444114"/>
              <a:gd name="connsiteX2" fmla="*/ 2357287 w 2357287"/>
              <a:gd name="connsiteY2" fmla="*/ 0 h 444114"/>
              <a:gd name="connsiteX3" fmla="*/ 291322 w 2357287"/>
              <a:gd name="connsiteY3" fmla="*/ 0 h 444114"/>
              <a:gd name="connsiteX4" fmla="*/ 27554 w 2357287"/>
              <a:gd name="connsiteY4" fmla="*/ 242020 h 444114"/>
              <a:gd name="connsiteX5" fmla="*/ 239617 w 2357287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7287" h="444114">
                <a:moveTo>
                  <a:pt x="239617" y="444114"/>
                </a:moveTo>
                <a:lnTo>
                  <a:pt x="2330464" y="444114"/>
                </a:lnTo>
                <a:cubicBezTo>
                  <a:pt x="2346797" y="298173"/>
                  <a:pt x="2355791" y="149987"/>
                  <a:pt x="2357287" y="0"/>
                </a:cubicBezTo>
                <a:lnTo>
                  <a:pt x="291322" y="0"/>
                </a:lnTo>
                <a:cubicBezTo>
                  <a:pt x="-54235" y="39116"/>
                  <a:pt x="36171" y="168001"/>
                  <a:pt x="27554" y="242020"/>
                </a:cubicBezTo>
                <a:cubicBezTo>
                  <a:pt x="18937" y="316039"/>
                  <a:pt x="-101470" y="409211"/>
                  <a:pt x="23961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4" name="Forme libre 119">
            <a:extLst>
              <a:ext uri="{FF2B5EF4-FFF2-40B4-BE49-F238E27FC236}">
                <a16:creationId xmlns:a16="http://schemas.microsoft.com/office/drawing/2014/main" id="{E5E5CCAD-A9E6-183A-4837-EF5D22B40CE8}"/>
              </a:ext>
            </a:extLst>
          </p:cNvPr>
          <p:cNvSpPr/>
          <p:nvPr/>
        </p:nvSpPr>
        <p:spPr>
          <a:xfrm>
            <a:off x="6061614" y="3625850"/>
            <a:ext cx="524701" cy="392241"/>
          </a:xfrm>
          <a:custGeom>
            <a:avLst/>
            <a:gdLst>
              <a:gd name="connsiteX0" fmla="*/ 0 w 594089"/>
              <a:gd name="connsiteY0" fmla="*/ 444114 h 444113"/>
              <a:gd name="connsiteX1" fmla="*/ 542385 w 594089"/>
              <a:gd name="connsiteY1" fmla="*/ 444114 h 444113"/>
              <a:gd name="connsiteX2" fmla="*/ 594090 w 594089"/>
              <a:gd name="connsiteY2" fmla="*/ 0 h 444113"/>
              <a:gd name="connsiteX3" fmla="*/ 67742 w 594089"/>
              <a:gd name="connsiteY3" fmla="*/ 0 h 444113"/>
              <a:gd name="connsiteX4" fmla="*/ 0 w 59408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9" h="444113">
                <a:moveTo>
                  <a:pt x="0" y="444114"/>
                </a:moveTo>
                <a:lnTo>
                  <a:pt x="542385" y="444114"/>
                </a:lnTo>
                <a:cubicBezTo>
                  <a:pt x="573406" y="300573"/>
                  <a:pt x="591243" y="152083"/>
                  <a:pt x="594090" y="0"/>
                </a:cubicBezTo>
                <a:lnTo>
                  <a:pt x="67742" y="0"/>
                </a:lnTo>
                <a:cubicBezTo>
                  <a:pt x="63845" y="153732"/>
                  <a:pt x="40468" y="302519"/>
                  <a:pt x="0" y="4441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5" name="Forme libre 120">
            <a:extLst>
              <a:ext uri="{FF2B5EF4-FFF2-40B4-BE49-F238E27FC236}">
                <a16:creationId xmlns:a16="http://schemas.microsoft.com/office/drawing/2014/main" id="{C34132A4-879E-B781-94A8-98B4F4E31D18}"/>
              </a:ext>
            </a:extLst>
          </p:cNvPr>
          <p:cNvSpPr/>
          <p:nvPr/>
        </p:nvSpPr>
        <p:spPr>
          <a:xfrm>
            <a:off x="6202226" y="4088893"/>
            <a:ext cx="2176722" cy="392242"/>
          </a:xfrm>
          <a:custGeom>
            <a:avLst/>
            <a:gdLst>
              <a:gd name="connsiteX0" fmla="*/ 0 w 2263947"/>
              <a:gd name="connsiteY0" fmla="*/ 444114 h 444113"/>
              <a:gd name="connsiteX1" fmla="*/ 2182419 w 2263947"/>
              <a:gd name="connsiteY1" fmla="*/ 444114 h 444113"/>
              <a:gd name="connsiteX2" fmla="*/ 2263948 w 2263947"/>
              <a:gd name="connsiteY2" fmla="*/ 0 h 444113"/>
              <a:gd name="connsiteX3" fmla="*/ 163811 w 2263947"/>
              <a:gd name="connsiteY3" fmla="*/ 0 h 444113"/>
              <a:gd name="connsiteX4" fmla="*/ 0 w 2263947"/>
              <a:gd name="connsiteY4" fmla="*/ 444114 h 444113"/>
              <a:gd name="connsiteX0" fmla="*/ 136107 w 2400055"/>
              <a:gd name="connsiteY0" fmla="*/ 444114 h 444114"/>
              <a:gd name="connsiteX1" fmla="*/ 2318526 w 2400055"/>
              <a:gd name="connsiteY1" fmla="*/ 444114 h 444114"/>
              <a:gd name="connsiteX2" fmla="*/ 2400055 w 2400055"/>
              <a:gd name="connsiteY2" fmla="*/ 0 h 444114"/>
              <a:gd name="connsiteX3" fmla="*/ 299918 w 2400055"/>
              <a:gd name="connsiteY3" fmla="*/ 0 h 444114"/>
              <a:gd name="connsiteX4" fmla="*/ 238446 w 2400055"/>
              <a:gd name="connsiteY4" fmla="*/ 208544 h 444114"/>
              <a:gd name="connsiteX5" fmla="*/ 136107 w 2400055"/>
              <a:gd name="connsiteY5" fmla="*/ 444114 h 444114"/>
              <a:gd name="connsiteX0" fmla="*/ 200633 w 2464581"/>
              <a:gd name="connsiteY0" fmla="*/ 444114 h 444114"/>
              <a:gd name="connsiteX1" fmla="*/ 2383052 w 2464581"/>
              <a:gd name="connsiteY1" fmla="*/ 444114 h 444114"/>
              <a:gd name="connsiteX2" fmla="*/ 2464581 w 2464581"/>
              <a:gd name="connsiteY2" fmla="*/ 0 h 444114"/>
              <a:gd name="connsiteX3" fmla="*/ 364444 w 2464581"/>
              <a:gd name="connsiteY3" fmla="*/ 0 h 444114"/>
              <a:gd name="connsiteX4" fmla="*/ 83210 w 2464581"/>
              <a:gd name="connsiteY4" fmla="*/ 215869 h 444114"/>
              <a:gd name="connsiteX5" fmla="*/ 200633 w 2464581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4581" h="444114">
                <a:moveTo>
                  <a:pt x="200633" y="444114"/>
                </a:moveTo>
                <a:lnTo>
                  <a:pt x="2383052" y="444114"/>
                </a:lnTo>
                <a:cubicBezTo>
                  <a:pt x="2417673" y="298773"/>
                  <a:pt x="2444947" y="150586"/>
                  <a:pt x="2464581" y="0"/>
                </a:cubicBezTo>
                <a:lnTo>
                  <a:pt x="364444" y="0"/>
                </a:lnTo>
                <a:cubicBezTo>
                  <a:pt x="4176" y="34757"/>
                  <a:pt x="110512" y="141850"/>
                  <a:pt x="83210" y="215869"/>
                </a:cubicBezTo>
                <a:cubicBezTo>
                  <a:pt x="55908" y="289888"/>
                  <a:pt x="-146047" y="404852"/>
                  <a:pt x="20063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6" name="Forme libre 121">
            <a:extLst>
              <a:ext uri="{FF2B5EF4-FFF2-40B4-BE49-F238E27FC236}">
                <a16:creationId xmlns:a16="http://schemas.microsoft.com/office/drawing/2014/main" id="{474D3763-B9B5-81A6-1491-A2419EA88BD9}"/>
              </a:ext>
            </a:extLst>
          </p:cNvPr>
          <p:cNvSpPr/>
          <p:nvPr/>
        </p:nvSpPr>
        <p:spPr>
          <a:xfrm>
            <a:off x="5840961" y="4088893"/>
            <a:ext cx="683010" cy="392241"/>
          </a:xfrm>
          <a:custGeom>
            <a:avLst/>
            <a:gdLst>
              <a:gd name="connsiteX0" fmla="*/ 150 w 773334"/>
              <a:gd name="connsiteY0" fmla="*/ 444114 h 444113"/>
              <a:gd name="connsiteX1" fmla="*/ 609523 w 773334"/>
              <a:gd name="connsiteY1" fmla="*/ 444114 h 444113"/>
              <a:gd name="connsiteX2" fmla="*/ 773334 w 773334"/>
              <a:gd name="connsiteY2" fmla="*/ 0 h 444113"/>
              <a:gd name="connsiteX3" fmla="*/ 224656 w 773334"/>
              <a:gd name="connsiteY3" fmla="*/ 0 h 444113"/>
              <a:gd name="connsiteX4" fmla="*/ 0 w 773334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334" h="444113">
                <a:moveTo>
                  <a:pt x="150" y="444114"/>
                </a:moveTo>
                <a:lnTo>
                  <a:pt x="609523" y="444114"/>
                </a:lnTo>
                <a:cubicBezTo>
                  <a:pt x="678615" y="303569"/>
                  <a:pt x="733916" y="154929"/>
                  <a:pt x="773334" y="0"/>
                </a:cubicBezTo>
                <a:lnTo>
                  <a:pt x="224656" y="0"/>
                </a:lnTo>
                <a:cubicBezTo>
                  <a:pt x="170705" y="159424"/>
                  <a:pt x="94569" y="308661"/>
                  <a:pt x="0" y="44411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7" name="Forme libre 122">
            <a:extLst>
              <a:ext uri="{FF2B5EF4-FFF2-40B4-BE49-F238E27FC236}">
                <a16:creationId xmlns:a16="http://schemas.microsoft.com/office/drawing/2014/main" id="{271BCA2B-0390-7B16-469E-622F4689D724}"/>
              </a:ext>
            </a:extLst>
          </p:cNvPr>
          <p:cNvSpPr/>
          <p:nvPr/>
        </p:nvSpPr>
        <p:spPr>
          <a:xfrm>
            <a:off x="5897895" y="4551870"/>
            <a:ext cx="2391573" cy="392242"/>
          </a:xfrm>
          <a:custGeom>
            <a:avLst/>
            <a:gdLst>
              <a:gd name="connsiteX0" fmla="*/ 0 w 2517527"/>
              <a:gd name="connsiteY0" fmla="*/ 444114 h 444113"/>
              <a:gd name="connsiteX1" fmla="*/ 2376801 w 2517527"/>
              <a:gd name="connsiteY1" fmla="*/ 444114 h 444113"/>
              <a:gd name="connsiteX2" fmla="*/ 2517528 w 2517527"/>
              <a:gd name="connsiteY2" fmla="*/ 0 h 444113"/>
              <a:gd name="connsiteX3" fmla="*/ 313528 w 2517527"/>
              <a:gd name="connsiteY3" fmla="*/ 0 h 444113"/>
              <a:gd name="connsiteX4" fmla="*/ 0 w 2517527"/>
              <a:gd name="connsiteY4" fmla="*/ 444114 h 444113"/>
              <a:gd name="connsiteX0" fmla="*/ 134400 w 2651928"/>
              <a:gd name="connsiteY0" fmla="*/ 444114 h 444114"/>
              <a:gd name="connsiteX1" fmla="*/ 2511201 w 2651928"/>
              <a:gd name="connsiteY1" fmla="*/ 444114 h 444114"/>
              <a:gd name="connsiteX2" fmla="*/ 2651928 w 2651928"/>
              <a:gd name="connsiteY2" fmla="*/ 0 h 444114"/>
              <a:gd name="connsiteX3" fmla="*/ 447928 w 2651928"/>
              <a:gd name="connsiteY3" fmla="*/ 0 h 444114"/>
              <a:gd name="connsiteX4" fmla="*/ 313267 w 2651928"/>
              <a:gd name="connsiteY4" fmla="*/ 233746 h 444114"/>
              <a:gd name="connsiteX5" fmla="*/ 134400 w 2651928"/>
              <a:gd name="connsiteY5" fmla="*/ 444114 h 444114"/>
              <a:gd name="connsiteX0" fmla="*/ 190316 w 2707844"/>
              <a:gd name="connsiteY0" fmla="*/ 444114 h 444114"/>
              <a:gd name="connsiteX1" fmla="*/ 2567117 w 2707844"/>
              <a:gd name="connsiteY1" fmla="*/ 444114 h 444114"/>
              <a:gd name="connsiteX2" fmla="*/ 2707844 w 2707844"/>
              <a:gd name="connsiteY2" fmla="*/ 0 h 444114"/>
              <a:gd name="connsiteX3" fmla="*/ 503844 w 2707844"/>
              <a:gd name="connsiteY3" fmla="*/ 0 h 444114"/>
              <a:gd name="connsiteX4" fmla="*/ 142095 w 2707844"/>
              <a:gd name="connsiteY4" fmla="*/ 197119 h 444114"/>
              <a:gd name="connsiteX5" fmla="*/ 190316 w 2707844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844" h="444114">
                <a:moveTo>
                  <a:pt x="190316" y="444114"/>
                </a:moveTo>
                <a:lnTo>
                  <a:pt x="2567117" y="444114"/>
                </a:lnTo>
                <a:cubicBezTo>
                  <a:pt x="2621518" y="299523"/>
                  <a:pt x="2668730" y="151483"/>
                  <a:pt x="2707844" y="0"/>
                </a:cubicBezTo>
                <a:lnTo>
                  <a:pt x="503844" y="0"/>
                </a:lnTo>
                <a:cubicBezTo>
                  <a:pt x="114067" y="38958"/>
                  <a:pt x="194350" y="123100"/>
                  <a:pt x="142095" y="197119"/>
                </a:cubicBezTo>
                <a:cubicBezTo>
                  <a:pt x="89840" y="271138"/>
                  <a:pt x="-176006" y="409053"/>
                  <a:pt x="190316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8" name="Forme libre 123">
            <a:extLst>
              <a:ext uri="{FF2B5EF4-FFF2-40B4-BE49-F238E27FC236}">
                <a16:creationId xmlns:a16="http://schemas.microsoft.com/office/drawing/2014/main" id="{D3F5F7E2-0390-E20C-2D50-698F57C8A4FC}"/>
              </a:ext>
            </a:extLst>
          </p:cNvPr>
          <p:cNvSpPr/>
          <p:nvPr/>
        </p:nvSpPr>
        <p:spPr>
          <a:xfrm>
            <a:off x="5336910" y="4551804"/>
            <a:ext cx="1005982" cy="392241"/>
          </a:xfrm>
          <a:custGeom>
            <a:avLst/>
            <a:gdLst>
              <a:gd name="connsiteX0" fmla="*/ 0 w 1139017"/>
              <a:gd name="connsiteY0" fmla="*/ 444114 h 444113"/>
              <a:gd name="connsiteX1" fmla="*/ 825489 w 1139017"/>
              <a:gd name="connsiteY1" fmla="*/ 444114 h 444113"/>
              <a:gd name="connsiteX2" fmla="*/ 1139017 w 1139017"/>
              <a:gd name="connsiteY2" fmla="*/ 0 h 444113"/>
              <a:gd name="connsiteX3" fmla="*/ 511661 w 1139017"/>
              <a:gd name="connsiteY3" fmla="*/ 0 h 444113"/>
              <a:gd name="connsiteX4" fmla="*/ 0 w 113901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0" y="444114"/>
                </a:moveTo>
                <a:lnTo>
                  <a:pt x="825489" y="444114"/>
                </a:lnTo>
                <a:cubicBezTo>
                  <a:pt x="946586" y="309411"/>
                  <a:pt x="1052095" y="160474"/>
                  <a:pt x="1139017" y="0"/>
                </a:cubicBezTo>
                <a:lnTo>
                  <a:pt x="511661" y="0"/>
                </a:lnTo>
                <a:cubicBezTo>
                  <a:pt x="371530" y="178754"/>
                  <a:pt x="197832" y="329940"/>
                  <a:pt x="0" y="444114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9" name="Forme libre 124">
            <a:extLst>
              <a:ext uri="{FF2B5EF4-FFF2-40B4-BE49-F238E27FC236}">
                <a16:creationId xmlns:a16="http://schemas.microsoft.com/office/drawing/2014/main" id="{536B481A-C94B-3CA2-A144-332C8E2A8A8D}"/>
              </a:ext>
            </a:extLst>
          </p:cNvPr>
          <p:cNvSpPr/>
          <p:nvPr/>
        </p:nvSpPr>
        <p:spPr>
          <a:xfrm>
            <a:off x="3537394" y="2573381"/>
            <a:ext cx="2034731" cy="2034267"/>
          </a:xfrm>
          <a:custGeom>
            <a:avLst/>
            <a:gdLst>
              <a:gd name="connsiteX0" fmla="*/ 2303811 w 2303812"/>
              <a:gd name="connsiteY0" fmla="*/ 1151642 h 2303286"/>
              <a:gd name="connsiteX1" fmla="*/ 1151903 w 2303812"/>
              <a:gd name="connsiteY1" fmla="*/ 2303287 h 2303286"/>
              <a:gd name="connsiteX2" fmla="*/ -5 w 2303812"/>
              <a:gd name="connsiteY2" fmla="*/ 1151642 h 2303286"/>
              <a:gd name="connsiteX3" fmla="*/ 1151903 w 2303812"/>
              <a:gd name="connsiteY3" fmla="*/ -3 h 2303286"/>
              <a:gd name="connsiteX4" fmla="*/ 2303811 w 2303812"/>
              <a:gd name="connsiteY4" fmla="*/ 1151642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1" y="1151642"/>
                </a:moveTo>
                <a:cubicBezTo>
                  <a:pt x="2303811" y="1787675"/>
                  <a:pt x="1788086" y="2303287"/>
                  <a:pt x="1151903" y="2303287"/>
                </a:cubicBezTo>
                <a:cubicBezTo>
                  <a:pt x="515725" y="2303287"/>
                  <a:pt x="-5" y="1787679"/>
                  <a:pt x="-5" y="1151642"/>
                </a:cubicBezTo>
                <a:cubicBezTo>
                  <a:pt x="-5" y="515609"/>
                  <a:pt x="515721" y="-3"/>
                  <a:pt x="1151903" y="-3"/>
                </a:cubicBezTo>
                <a:cubicBezTo>
                  <a:pt x="1788082" y="-3"/>
                  <a:pt x="2303811" y="515605"/>
                  <a:pt x="2303811" y="115164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0" name="ZoneTexte 2">
            <a:extLst>
              <a:ext uri="{FF2B5EF4-FFF2-40B4-BE49-F238E27FC236}">
                <a16:creationId xmlns:a16="http://schemas.microsoft.com/office/drawing/2014/main" id="{F7EFF528-5844-F508-2512-73AD5ED71DCB}"/>
              </a:ext>
            </a:extLst>
          </p:cNvPr>
          <p:cNvSpPr txBox="1"/>
          <p:nvPr/>
        </p:nvSpPr>
        <p:spPr>
          <a:xfrm>
            <a:off x="2983263" y="229447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221" name="ZoneTexte 3">
            <a:extLst>
              <a:ext uri="{FF2B5EF4-FFF2-40B4-BE49-F238E27FC236}">
                <a16:creationId xmlns:a16="http://schemas.microsoft.com/office/drawing/2014/main" id="{C80A2A74-E705-E5B0-368D-B337E387AD36}"/>
              </a:ext>
            </a:extLst>
          </p:cNvPr>
          <p:cNvSpPr txBox="1"/>
          <p:nvPr/>
        </p:nvSpPr>
        <p:spPr>
          <a:xfrm>
            <a:off x="5784582" y="229447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222" name="ZoneTexte 4">
            <a:extLst>
              <a:ext uri="{FF2B5EF4-FFF2-40B4-BE49-F238E27FC236}">
                <a16:creationId xmlns:a16="http://schemas.microsoft.com/office/drawing/2014/main" id="{BFFA7398-6980-B1C1-A163-096CED157655}"/>
              </a:ext>
            </a:extLst>
          </p:cNvPr>
          <p:cNvSpPr txBox="1"/>
          <p:nvPr/>
        </p:nvSpPr>
        <p:spPr>
          <a:xfrm>
            <a:off x="3017798" y="460756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11</a:t>
            </a:r>
          </a:p>
        </p:txBody>
      </p:sp>
      <p:sp>
        <p:nvSpPr>
          <p:cNvPr id="223" name="ZoneTexte 5">
            <a:extLst>
              <a:ext uri="{FF2B5EF4-FFF2-40B4-BE49-F238E27FC236}">
                <a16:creationId xmlns:a16="http://schemas.microsoft.com/office/drawing/2014/main" id="{CEA4A547-7EF2-0059-CAC1-E0F7E3AEF216}"/>
              </a:ext>
            </a:extLst>
          </p:cNvPr>
          <p:cNvSpPr txBox="1"/>
          <p:nvPr/>
        </p:nvSpPr>
        <p:spPr>
          <a:xfrm>
            <a:off x="5742678" y="460949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12</a:t>
            </a:r>
          </a:p>
        </p:txBody>
      </p:sp>
      <p:sp>
        <p:nvSpPr>
          <p:cNvPr id="224" name="ZoneTexte 6">
            <a:extLst>
              <a:ext uri="{FF2B5EF4-FFF2-40B4-BE49-F238E27FC236}">
                <a16:creationId xmlns:a16="http://schemas.microsoft.com/office/drawing/2014/main" id="{A331C44D-5337-5B50-2667-EA7E6D6982D9}"/>
              </a:ext>
            </a:extLst>
          </p:cNvPr>
          <p:cNvSpPr txBox="1"/>
          <p:nvPr/>
        </p:nvSpPr>
        <p:spPr>
          <a:xfrm>
            <a:off x="2710105" y="414651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09</a:t>
            </a:r>
          </a:p>
        </p:txBody>
      </p:sp>
      <p:sp>
        <p:nvSpPr>
          <p:cNvPr id="225" name="ZoneTexte 7">
            <a:extLst>
              <a:ext uri="{FF2B5EF4-FFF2-40B4-BE49-F238E27FC236}">
                <a16:creationId xmlns:a16="http://schemas.microsoft.com/office/drawing/2014/main" id="{B7B6D391-4C9D-6055-A114-BD3688F332DA}"/>
              </a:ext>
            </a:extLst>
          </p:cNvPr>
          <p:cNvSpPr txBox="1"/>
          <p:nvPr/>
        </p:nvSpPr>
        <p:spPr>
          <a:xfrm>
            <a:off x="6028680" y="414651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10</a:t>
            </a:r>
          </a:p>
        </p:txBody>
      </p:sp>
      <p:sp>
        <p:nvSpPr>
          <p:cNvPr id="226" name="ZoneTexte 8">
            <a:extLst>
              <a:ext uri="{FF2B5EF4-FFF2-40B4-BE49-F238E27FC236}">
                <a16:creationId xmlns:a16="http://schemas.microsoft.com/office/drawing/2014/main" id="{336F68D9-6659-0DCC-A720-87EA668D5553}"/>
              </a:ext>
            </a:extLst>
          </p:cNvPr>
          <p:cNvSpPr txBox="1"/>
          <p:nvPr/>
        </p:nvSpPr>
        <p:spPr>
          <a:xfrm>
            <a:off x="2710105" y="275745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227" name="ZoneTexte 9">
            <a:extLst>
              <a:ext uri="{FF2B5EF4-FFF2-40B4-BE49-F238E27FC236}">
                <a16:creationId xmlns:a16="http://schemas.microsoft.com/office/drawing/2014/main" id="{7E2393A1-4BDE-01B4-33E0-AC958BF238D8}"/>
              </a:ext>
            </a:extLst>
          </p:cNvPr>
          <p:cNvSpPr txBox="1"/>
          <p:nvPr/>
        </p:nvSpPr>
        <p:spPr>
          <a:xfrm>
            <a:off x="6028680" y="275745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228" name="ZoneTexte 10">
            <a:extLst>
              <a:ext uri="{FF2B5EF4-FFF2-40B4-BE49-F238E27FC236}">
                <a16:creationId xmlns:a16="http://schemas.microsoft.com/office/drawing/2014/main" id="{EFF74B2A-E94E-EDFB-1B76-7D8D0F841E89}"/>
              </a:ext>
            </a:extLst>
          </p:cNvPr>
          <p:cNvSpPr txBox="1"/>
          <p:nvPr/>
        </p:nvSpPr>
        <p:spPr>
          <a:xfrm>
            <a:off x="2588055" y="322042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229" name="ZoneTexte 11">
            <a:extLst>
              <a:ext uri="{FF2B5EF4-FFF2-40B4-BE49-F238E27FC236}">
                <a16:creationId xmlns:a16="http://schemas.microsoft.com/office/drawing/2014/main" id="{BD56F497-C01B-18B7-D968-FBA4974B84BA}"/>
              </a:ext>
            </a:extLst>
          </p:cNvPr>
          <p:cNvSpPr txBox="1"/>
          <p:nvPr/>
        </p:nvSpPr>
        <p:spPr>
          <a:xfrm>
            <a:off x="2588055" y="368347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230" name="ZoneTexte 12">
            <a:extLst>
              <a:ext uri="{FF2B5EF4-FFF2-40B4-BE49-F238E27FC236}">
                <a16:creationId xmlns:a16="http://schemas.microsoft.com/office/drawing/2014/main" id="{49B33436-744F-F024-F7BD-BFCE4090B6DC}"/>
              </a:ext>
            </a:extLst>
          </p:cNvPr>
          <p:cNvSpPr txBox="1"/>
          <p:nvPr/>
        </p:nvSpPr>
        <p:spPr>
          <a:xfrm>
            <a:off x="6150728" y="322042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231" name="ZoneTexte 13">
            <a:extLst>
              <a:ext uri="{FF2B5EF4-FFF2-40B4-BE49-F238E27FC236}">
                <a16:creationId xmlns:a16="http://schemas.microsoft.com/office/drawing/2014/main" id="{964843DD-5BE3-7878-34D7-C10F2F36C621}"/>
              </a:ext>
            </a:extLst>
          </p:cNvPr>
          <p:cNvSpPr txBox="1"/>
          <p:nvPr/>
        </p:nvSpPr>
        <p:spPr>
          <a:xfrm>
            <a:off x="6150728" y="368347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pic>
        <p:nvPicPr>
          <p:cNvPr id="232" name="Graphic 12" descr="Brainstorm with solid fill">
            <a:extLst>
              <a:ext uri="{FF2B5EF4-FFF2-40B4-BE49-F238E27FC236}">
                <a16:creationId xmlns:a16="http://schemas.microsoft.com/office/drawing/2014/main" id="{C7639B02-792F-647A-2B2F-5C5488D3F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2764" y="3283629"/>
            <a:ext cx="228521" cy="228521"/>
          </a:xfrm>
          <a:prstGeom prst="rect">
            <a:avLst/>
          </a:prstGeom>
        </p:spPr>
      </p:pic>
      <p:pic>
        <p:nvPicPr>
          <p:cNvPr id="233" name="Graphic 13" descr="Bullseye with solid fill">
            <a:extLst>
              <a:ext uri="{FF2B5EF4-FFF2-40B4-BE49-F238E27FC236}">
                <a16:creationId xmlns:a16="http://schemas.microsoft.com/office/drawing/2014/main" id="{CA610B75-1DCB-323A-FFC6-54A72A426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2936" y="2460908"/>
            <a:ext cx="228521" cy="228521"/>
          </a:xfrm>
          <a:prstGeom prst="rect">
            <a:avLst/>
          </a:prstGeom>
        </p:spPr>
      </p:pic>
      <p:pic>
        <p:nvPicPr>
          <p:cNvPr id="234" name="Graphic 14" descr="Database with solid fill">
            <a:extLst>
              <a:ext uri="{FF2B5EF4-FFF2-40B4-BE49-F238E27FC236}">
                <a16:creationId xmlns:a16="http://schemas.microsoft.com/office/drawing/2014/main" id="{D193E600-A5B1-1301-8AAB-3C088ADDB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8577" y="3682968"/>
            <a:ext cx="228521" cy="228521"/>
          </a:xfrm>
          <a:prstGeom prst="rect">
            <a:avLst/>
          </a:prstGeom>
        </p:spPr>
      </p:pic>
      <p:pic>
        <p:nvPicPr>
          <p:cNvPr id="235" name="Graphic 15" descr="Gears with solid fill">
            <a:extLst>
              <a:ext uri="{FF2B5EF4-FFF2-40B4-BE49-F238E27FC236}">
                <a16:creationId xmlns:a16="http://schemas.microsoft.com/office/drawing/2014/main" id="{A59E4F41-9D10-7953-ECAE-D364596751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5822" y="3279085"/>
            <a:ext cx="228521" cy="228521"/>
          </a:xfrm>
          <a:prstGeom prst="rect">
            <a:avLst/>
          </a:prstGeom>
        </p:spPr>
      </p:pic>
      <p:pic>
        <p:nvPicPr>
          <p:cNvPr id="236" name="Graphic 16" descr="Hourglass 30% with solid fill">
            <a:extLst>
              <a:ext uri="{FF2B5EF4-FFF2-40B4-BE49-F238E27FC236}">
                <a16:creationId xmlns:a16="http://schemas.microsoft.com/office/drawing/2014/main" id="{7AA0D212-8343-5512-6E95-3AE23873A6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43068" y="2468326"/>
            <a:ext cx="228521" cy="228521"/>
          </a:xfrm>
          <a:prstGeom prst="rect">
            <a:avLst/>
          </a:prstGeom>
        </p:spPr>
      </p:pic>
      <p:pic>
        <p:nvPicPr>
          <p:cNvPr id="237" name="Graphic 17" descr="Lightbulb with solid fill">
            <a:extLst>
              <a:ext uri="{FF2B5EF4-FFF2-40B4-BE49-F238E27FC236}">
                <a16:creationId xmlns:a16="http://schemas.microsoft.com/office/drawing/2014/main" id="{3429E360-1D08-E9B9-8F28-E468544EB5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93069" y="3675310"/>
            <a:ext cx="228521" cy="228521"/>
          </a:xfrm>
          <a:prstGeom prst="rect">
            <a:avLst/>
          </a:prstGeom>
        </p:spPr>
      </p:pic>
      <p:pic>
        <p:nvPicPr>
          <p:cNvPr id="238" name="Graphic 18" descr="Research with solid fill">
            <a:extLst>
              <a:ext uri="{FF2B5EF4-FFF2-40B4-BE49-F238E27FC236}">
                <a16:creationId xmlns:a16="http://schemas.microsoft.com/office/drawing/2014/main" id="{4B7FDFC4-C4A9-F655-6D35-554A33DE63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222" y="2893225"/>
            <a:ext cx="228521" cy="228521"/>
          </a:xfrm>
          <a:prstGeom prst="rect">
            <a:avLst/>
          </a:prstGeom>
        </p:spPr>
      </p:pic>
      <p:pic>
        <p:nvPicPr>
          <p:cNvPr id="239" name="Graphic 19" descr="Eye with solid fill">
            <a:extLst>
              <a:ext uri="{FF2B5EF4-FFF2-40B4-BE49-F238E27FC236}">
                <a16:creationId xmlns:a16="http://schemas.microsoft.com/office/drawing/2014/main" id="{5DE379FE-21CB-4ECD-F33B-CCB2ECD4759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80510" y="2850019"/>
            <a:ext cx="283487" cy="283487"/>
          </a:xfrm>
          <a:prstGeom prst="rect">
            <a:avLst/>
          </a:prstGeom>
        </p:spPr>
      </p:pic>
      <p:sp>
        <p:nvSpPr>
          <p:cNvPr id="240" name="TextBox 36">
            <a:extLst>
              <a:ext uri="{FF2B5EF4-FFF2-40B4-BE49-F238E27FC236}">
                <a16:creationId xmlns:a16="http://schemas.microsoft.com/office/drawing/2014/main" id="{268E6484-9EA5-3FE5-0A18-DD94C9FFC6B0}"/>
              </a:ext>
            </a:extLst>
          </p:cNvPr>
          <p:cNvSpPr txBox="1"/>
          <p:nvPr/>
        </p:nvSpPr>
        <p:spPr>
          <a:xfrm>
            <a:off x="687951" y="366038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41" name="TextBox 36">
            <a:extLst>
              <a:ext uri="{FF2B5EF4-FFF2-40B4-BE49-F238E27FC236}">
                <a16:creationId xmlns:a16="http://schemas.microsoft.com/office/drawing/2014/main" id="{9563EB93-8049-CDA5-2598-814592CBAE5E}"/>
              </a:ext>
            </a:extLst>
          </p:cNvPr>
          <p:cNvSpPr txBox="1"/>
          <p:nvPr/>
        </p:nvSpPr>
        <p:spPr>
          <a:xfrm>
            <a:off x="6710007" y="366038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42" name="TextBox 36">
            <a:extLst>
              <a:ext uri="{FF2B5EF4-FFF2-40B4-BE49-F238E27FC236}">
                <a16:creationId xmlns:a16="http://schemas.microsoft.com/office/drawing/2014/main" id="{4EACBB64-836E-6EE6-BE8A-F08328FFE8A1}"/>
              </a:ext>
            </a:extLst>
          </p:cNvPr>
          <p:cNvSpPr txBox="1"/>
          <p:nvPr/>
        </p:nvSpPr>
        <p:spPr>
          <a:xfrm>
            <a:off x="687951" y="319734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43" name="TextBox 36">
            <a:extLst>
              <a:ext uri="{FF2B5EF4-FFF2-40B4-BE49-F238E27FC236}">
                <a16:creationId xmlns:a16="http://schemas.microsoft.com/office/drawing/2014/main" id="{43F811A0-024E-2C37-1F75-5124B2CC6AE0}"/>
              </a:ext>
            </a:extLst>
          </p:cNvPr>
          <p:cNvSpPr txBox="1"/>
          <p:nvPr/>
        </p:nvSpPr>
        <p:spPr>
          <a:xfrm>
            <a:off x="6710007" y="319734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44" name="TextBox 36">
            <a:extLst>
              <a:ext uri="{FF2B5EF4-FFF2-40B4-BE49-F238E27FC236}">
                <a16:creationId xmlns:a16="http://schemas.microsoft.com/office/drawing/2014/main" id="{4E93D5A4-35E8-27B8-F898-C000BB35F82C}"/>
              </a:ext>
            </a:extLst>
          </p:cNvPr>
          <p:cNvSpPr txBox="1"/>
          <p:nvPr/>
        </p:nvSpPr>
        <p:spPr>
          <a:xfrm>
            <a:off x="765590" y="273436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45" name="TextBox 36">
            <a:extLst>
              <a:ext uri="{FF2B5EF4-FFF2-40B4-BE49-F238E27FC236}">
                <a16:creationId xmlns:a16="http://schemas.microsoft.com/office/drawing/2014/main" id="{6669BCB9-9B08-D320-8B35-8E649D89F1E3}"/>
              </a:ext>
            </a:extLst>
          </p:cNvPr>
          <p:cNvSpPr txBox="1"/>
          <p:nvPr/>
        </p:nvSpPr>
        <p:spPr>
          <a:xfrm>
            <a:off x="6574268" y="273436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C7A51E61-B41E-974C-D86C-7094B7BA2CBD}"/>
              </a:ext>
            </a:extLst>
          </p:cNvPr>
          <p:cNvSpPr txBox="1"/>
          <p:nvPr/>
        </p:nvSpPr>
        <p:spPr>
          <a:xfrm>
            <a:off x="765590" y="412343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47" name="TextBox 36">
            <a:extLst>
              <a:ext uri="{FF2B5EF4-FFF2-40B4-BE49-F238E27FC236}">
                <a16:creationId xmlns:a16="http://schemas.microsoft.com/office/drawing/2014/main" id="{FC5E8E57-4D08-55FF-6BDD-58BD5FAB82CD}"/>
              </a:ext>
            </a:extLst>
          </p:cNvPr>
          <p:cNvSpPr txBox="1"/>
          <p:nvPr/>
        </p:nvSpPr>
        <p:spPr>
          <a:xfrm>
            <a:off x="6574268" y="412343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48" name="TextBox 36">
            <a:extLst>
              <a:ext uri="{FF2B5EF4-FFF2-40B4-BE49-F238E27FC236}">
                <a16:creationId xmlns:a16="http://schemas.microsoft.com/office/drawing/2014/main" id="{EE695A0C-F96E-D2B4-9923-002F0E7A4667}"/>
              </a:ext>
            </a:extLst>
          </p:cNvPr>
          <p:cNvSpPr txBox="1"/>
          <p:nvPr/>
        </p:nvSpPr>
        <p:spPr>
          <a:xfrm>
            <a:off x="978688" y="458640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49" name="TextBox 36">
            <a:extLst>
              <a:ext uri="{FF2B5EF4-FFF2-40B4-BE49-F238E27FC236}">
                <a16:creationId xmlns:a16="http://schemas.microsoft.com/office/drawing/2014/main" id="{7F0B6805-41C7-AC4E-1EB7-5DC40E35E03F}"/>
              </a:ext>
            </a:extLst>
          </p:cNvPr>
          <p:cNvSpPr txBox="1"/>
          <p:nvPr/>
        </p:nvSpPr>
        <p:spPr>
          <a:xfrm>
            <a:off x="6399136" y="458640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50" name="TextBox 36">
            <a:extLst>
              <a:ext uri="{FF2B5EF4-FFF2-40B4-BE49-F238E27FC236}">
                <a16:creationId xmlns:a16="http://schemas.microsoft.com/office/drawing/2014/main" id="{4A013F0F-111C-9E97-B012-EC6400DFD81A}"/>
              </a:ext>
            </a:extLst>
          </p:cNvPr>
          <p:cNvSpPr txBox="1"/>
          <p:nvPr/>
        </p:nvSpPr>
        <p:spPr>
          <a:xfrm>
            <a:off x="978688" y="2271390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51" name="TextBox 36">
            <a:extLst>
              <a:ext uri="{FF2B5EF4-FFF2-40B4-BE49-F238E27FC236}">
                <a16:creationId xmlns:a16="http://schemas.microsoft.com/office/drawing/2014/main" id="{33AA56B3-BCBF-BBDE-367F-8EC11C3FF9E5}"/>
              </a:ext>
            </a:extLst>
          </p:cNvPr>
          <p:cNvSpPr txBox="1"/>
          <p:nvPr/>
        </p:nvSpPr>
        <p:spPr>
          <a:xfrm>
            <a:off x="6399136" y="2271390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pic>
        <p:nvPicPr>
          <p:cNvPr id="252" name="Graphic 31" descr="Trophy">
            <a:extLst>
              <a:ext uri="{FF2B5EF4-FFF2-40B4-BE49-F238E27FC236}">
                <a16:creationId xmlns:a16="http://schemas.microsoft.com/office/drawing/2014/main" id="{DD175814-690F-7AAC-1286-527CB4BE543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70083" y="2832103"/>
            <a:ext cx="969221" cy="969222"/>
          </a:xfrm>
          <a:prstGeom prst="rect">
            <a:avLst/>
          </a:prstGeom>
        </p:spPr>
      </p:pic>
      <p:sp>
        <p:nvSpPr>
          <p:cNvPr id="253" name="TextBox 21">
            <a:extLst>
              <a:ext uri="{FF2B5EF4-FFF2-40B4-BE49-F238E27FC236}">
                <a16:creationId xmlns:a16="http://schemas.microsoft.com/office/drawing/2014/main" id="{47F2E166-B05F-4F8D-6041-7E11ABDF302F}"/>
              </a:ext>
            </a:extLst>
          </p:cNvPr>
          <p:cNvSpPr txBox="1"/>
          <p:nvPr/>
        </p:nvSpPr>
        <p:spPr>
          <a:xfrm>
            <a:off x="3689968" y="3804987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54" name="Graphic 17" descr="Bar chart with solid fill">
            <a:extLst>
              <a:ext uri="{FF2B5EF4-FFF2-40B4-BE49-F238E27FC236}">
                <a16:creationId xmlns:a16="http://schemas.microsoft.com/office/drawing/2014/main" id="{DC51EC56-4DD0-F59B-01CD-941E192490A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3209229" y="4070180"/>
            <a:ext cx="228521" cy="228521"/>
          </a:xfrm>
          <a:prstGeom prst="rect">
            <a:avLst/>
          </a:prstGeom>
        </p:spPr>
      </p:pic>
      <p:pic>
        <p:nvPicPr>
          <p:cNvPr id="255" name="Graphic 17" descr="Chat with solid fill">
            <a:extLst>
              <a:ext uri="{FF2B5EF4-FFF2-40B4-BE49-F238E27FC236}">
                <a16:creationId xmlns:a16="http://schemas.microsoft.com/office/drawing/2014/main" id="{C1F68E81-6F90-EE4D-2CEB-5E8002DDD8C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532507" y="4484182"/>
            <a:ext cx="228521" cy="228521"/>
          </a:xfrm>
          <a:prstGeom prst="rect">
            <a:avLst/>
          </a:prstGeom>
        </p:spPr>
      </p:pic>
      <p:pic>
        <p:nvPicPr>
          <p:cNvPr id="256" name="Graphic 17" descr="Airplane with solid fill">
            <a:extLst>
              <a:ext uri="{FF2B5EF4-FFF2-40B4-BE49-F238E27FC236}">
                <a16:creationId xmlns:a16="http://schemas.microsoft.com/office/drawing/2014/main" id="{C2EF431A-780B-ACD8-E281-DE126A9FED0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5343068" y="4517542"/>
            <a:ext cx="228521" cy="228521"/>
          </a:xfrm>
          <a:prstGeom prst="rect">
            <a:avLst/>
          </a:prstGeom>
        </p:spPr>
      </p:pic>
      <p:pic>
        <p:nvPicPr>
          <p:cNvPr id="257" name="Graphic 17" descr="Alarm clock with solid fill">
            <a:extLst>
              <a:ext uri="{FF2B5EF4-FFF2-40B4-BE49-F238E27FC236}">
                <a16:creationId xmlns:a16="http://schemas.microsoft.com/office/drawing/2014/main" id="{E5444F19-F72D-7119-D2B7-3A073D9FEAD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641191" y="4070180"/>
            <a:ext cx="228521" cy="22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0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BF3B4-5C75-8328-0A63-BC5AE13A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9A6B-ABD0-3CE7-E8C2-CB86F088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Twelve-Point Strategic Compass – Slide Template</a:t>
            </a:r>
          </a:p>
        </p:txBody>
      </p:sp>
      <p:sp>
        <p:nvSpPr>
          <p:cNvPr id="190" name="Forme libre 70">
            <a:extLst>
              <a:ext uri="{FF2B5EF4-FFF2-40B4-BE49-F238E27FC236}">
                <a16:creationId xmlns:a16="http://schemas.microsoft.com/office/drawing/2014/main" id="{422D56AD-7B2D-F057-A7EB-C4504498E2E5}"/>
              </a:ext>
            </a:extLst>
          </p:cNvPr>
          <p:cNvSpPr/>
          <p:nvPr/>
        </p:nvSpPr>
        <p:spPr>
          <a:xfrm>
            <a:off x="3313697" y="2236852"/>
            <a:ext cx="583732" cy="659162"/>
          </a:xfrm>
          <a:custGeom>
            <a:avLst/>
            <a:gdLst>
              <a:gd name="connsiteX0" fmla="*/ 502517 w 660927"/>
              <a:gd name="connsiteY0" fmla="*/ 0 h 746332"/>
              <a:gd name="connsiteX1" fmla="*/ 660928 w 660927"/>
              <a:gd name="connsiteY1" fmla="*/ 444114 h 746332"/>
              <a:gd name="connsiteX2" fmla="*/ 347849 w 660927"/>
              <a:gd name="connsiteY2" fmla="*/ 746333 h 746332"/>
              <a:gd name="connsiteX3" fmla="*/ 0 w 660927"/>
              <a:gd name="connsiteY3" fmla="*/ 444114 h 746332"/>
              <a:gd name="connsiteX4" fmla="*/ 57102 w 660927"/>
              <a:gd name="connsiteY4" fmla="*/ 127661 h 746332"/>
              <a:gd name="connsiteX5" fmla="*/ 502517 w 660927"/>
              <a:gd name="connsiteY5" fmla="*/ 0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0927" h="746332">
                <a:moveTo>
                  <a:pt x="502517" y="0"/>
                </a:moveTo>
                <a:lnTo>
                  <a:pt x="660928" y="444114"/>
                </a:lnTo>
                <a:lnTo>
                  <a:pt x="347849" y="746333"/>
                </a:lnTo>
                <a:lnTo>
                  <a:pt x="0" y="444114"/>
                </a:lnTo>
                <a:lnTo>
                  <a:pt x="57102" y="127661"/>
                </a:lnTo>
                <a:lnTo>
                  <a:pt x="502517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1" name="Forme libre 71">
            <a:extLst>
              <a:ext uri="{FF2B5EF4-FFF2-40B4-BE49-F238E27FC236}">
                <a16:creationId xmlns:a16="http://schemas.microsoft.com/office/drawing/2014/main" id="{1CE3BB21-D252-A8CA-6CF0-8E855881F3C6}"/>
              </a:ext>
            </a:extLst>
          </p:cNvPr>
          <p:cNvSpPr/>
          <p:nvPr/>
        </p:nvSpPr>
        <p:spPr>
          <a:xfrm>
            <a:off x="3066964" y="2699896"/>
            <a:ext cx="507625" cy="530798"/>
          </a:xfrm>
          <a:custGeom>
            <a:avLst/>
            <a:gdLst>
              <a:gd name="connsiteX0" fmla="*/ 220909 w 574755"/>
              <a:gd name="connsiteY0" fmla="*/ 0 h 600992"/>
              <a:gd name="connsiteX1" fmla="*/ 574756 w 574755"/>
              <a:gd name="connsiteY1" fmla="*/ 298773 h 600992"/>
              <a:gd name="connsiteX2" fmla="*/ 432679 w 574755"/>
              <a:gd name="connsiteY2" fmla="*/ 600992 h 600992"/>
              <a:gd name="connsiteX3" fmla="*/ 0 w 574755"/>
              <a:gd name="connsiteY3" fmla="*/ 443964 h 600992"/>
              <a:gd name="connsiteX4" fmla="*/ 0 w 574755"/>
              <a:gd name="connsiteY4" fmla="*/ 127361 h 600992"/>
              <a:gd name="connsiteX5" fmla="*/ 220909 w 574755"/>
              <a:gd name="connsiteY5" fmla="*/ 0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755" h="600992">
                <a:moveTo>
                  <a:pt x="220909" y="0"/>
                </a:moveTo>
                <a:lnTo>
                  <a:pt x="574756" y="298773"/>
                </a:lnTo>
                <a:lnTo>
                  <a:pt x="432679" y="600992"/>
                </a:lnTo>
                <a:lnTo>
                  <a:pt x="0" y="443964"/>
                </a:lnTo>
                <a:lnTo>
                  <a:pt x="0" y="127361"/>
                </a:lnTo>
                <a:lnTo>
                  <a:pt x="22090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2" name="Forme libre 72">
            <a:extLst>
              <a:ext uri="{FF2B5EF4-FFF2-40B4-BE49-F238E27FC236}">
                <a16:creationId xmlns:a16="http://schemas.microsoft.com/office/drawing/2014/main" id="{BAB3F358-78F2-242B-F091-E28C10D6BCDB}"/>
              </a:ext>
            </a:extLst>
          </p:cNvPr>
          <p:cNvSpPr/>
          <p:nvPr/>
        </p:nvSpPr>
        <p:spPr>
          <a:xfrm>
            <a:off x="2877550" y="3162806"/>
            <a:ext cx="551966" cy="402564"/>
          </a:xfrm>
          <a:custGeom>
            <a:avLst/>
            <a:gdLst>
              <a:gd name="connsiteX0" fmla="*/ 190035 w 624960"/>
              <a:gd name="connsiteY0" fmla="*/ 0 h 455801"/>
              <a:gd name="connsiteX1" fmla="*/ 624960 w 624960"/>
              <a:gd name="connsiteY1" fmla="*/ 153582 h 455801"/>
              <a:gd name="connsiteX2" fmla="*/ 584796 w 624960"/>
              <a:gd name="connsiteY2" fmla="*/ 455802 h 455801"/>
              <a:gd name="connsiteX3" fmla="*/ 124840 w 624960"/>
              <a:gd name="connsiteY3" fmla="*/ 444114 h 455801"/>
              <a:gd name="connsiteX4" fmla="*/ 0 w 624960"/>
              <a:gd name="connsiteY4" fmla="*/ 153582 h 455801"/>
              <a:gd name="connsiteX5" fmla="*/ 190035 w 624960"/>
              <a:gd name="connsiteY5" fmla="*/ 0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60" h="455801">
                <a:moveTo>
                  <a:pt x="190035" y="0"/>
                </a:moveTo>
                <a:lnTo>
                  <a:pt x="624960" y="153582"/>
                </a:lnTo>
                <a:lnTo>
                  <a:pt x="584796" y="455802"/>
                </a:lnTo>
                <a:lnTo>
                  <a:pt x="124840" y="444114"/>
                </a:lnTo>
                <a:lnTo>
                  <a:pt x="0" y="153582"/>
                </a:lnTo>
                <a:lnTo>
                  <a:pt x="19003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3" name="Forme libre 73">
            <a:extLst>
              <a:ext uri="{FF2B5EF4-FFF2-40B4-BE49-F238E27FC236}">
                <a16:creationId xmlns:a16="http://schemas.microsoft.com/office/drawing/2014/main" id="{5A338309-AF2C-EDC4-B960-E7423B385FAE}"/>
              </a:ext>
            </a:extLst>
          </p:cNvPr>
          <p:cNvSpPr/>
          <p:nvPr/>
        </p:nvSpPr>
        <p:spPr>
          <a:xfrm>
            <a:off x="2893302" y="3625850"/>
            <a:ext cx="543496" cy="392241"/>
          </a:xfrm>
          <a:custGeom>
            <a:avLst/>
            <a:gdLst>
              <a:gd name="connsiteX0" fmla="*/ 107156 w 615370"/>
              <a:gd name="connsiteY0" fmla="*/ 0 h 444113"/>
              <a:gd name="connsiteX1" fmla="*/ 567709 w 615370"/>
              <a:gd name="connsiteY1" fmla="*/ 8242 h 444113"/>
              <a:gd name="connsiteX2" fmla="*/ 615370 w 615370"/>
              <a:gd name="connsiteY2" fmla="*/ 310461 h 444113"/>
              <a:gd name="connsiteX3" fmla="*/ 174898 w 615370"/>
              <a:gd name="connsiteY3" fmla="*/ 444114 h 444113"/>
              <a:gd name="connsiteX4" fmla="*/ 0 w 615370"/>
              <a:gd name="connsiteY4" fmla="*/ 184746 h 444113"/>
              <a:gd name="connsiteX5" fmla="*/ 107156 w 615370"/>
              <a:gd name="connsiteY5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370" h="444113">
                <a:moveTo>
                  <a:pt x="107156" y="0"/>
                </a:moveTo>
                <a:lnTo>
                  <a:pt x="567709" y="8242"/>
                </a:lnTo>
                <a:lnTo>
                  <a:pt x="615370" y="310461"/>
                </a:lnTo>
                <a:lnTo>
                  <a:pt x="174898" y="444114"/>
                </a:lnTo>
                <a:lnTo>
                  <a:pt x="0" y="184746"/>
                </a:lnTo>
                <a:lnTo>
                  <a:pt x="107156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4" name="Forme libre 74">
            <a:extLst>
              <a:ext uri="{FF2B5EF4-FFF2-40B4-BE49-F238E27FC236}">
                <a16:creationId xmlns:a16="http://schemas.microsoft.com/office/drawing/2014/main" id="{648F326D-1320-0690-6745-2C080A612F19}"/>
              </a:ext>
            </a:extLst>
          </p:cNvPr>
          <p:cNvSpPr/>
          <p:nvPr/>
        </p:nvSpPr>
        <p:spPr>
          <a:xfrm>
            <a:off x="2999195" y="3967804"/>
            <a:ext cx="592338" cy="513332"/>
          </a:xfrm>
          <a:custGeom>
            <a:avLst/>
            <a:gdLst>
              <a:gd name="connsiteX0" fmla="*/ 80032 w 670671"/>
              <a:gd name="connsiteY0" fmla="*/ 137103 h 581216"/>
              <a:gd name="connsiteX1" fmla="*/ 519601 w 670671"/>
              <a:gd name="connsiteY1" fmla="*/ 0 h 581216"/>
              <a:gd name="connsiteX2" fmla="*/ 670671 w 670671"/>
              <a:gd name="connsiteY2" fmla="*/ 302223 h 581216"/>
              <a:gd name="connsiteX3" fmla="*/ 304688 w 670671"/>
              <a:gd name="connsiteY3" fmla="*/ 581216 h 581216"/>
              <a:gd name="connsiteX4" fmla="*/ 0 w 670671"/>
              <a:gd name="connsiteY4" fmla="*/ 321552 h 581216"/>
              <a:gd name="connsiteX5" fmla="*/ 80032 w 670671"/>
              <a:gd name="connsiteY5" fmla="*/ 137103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671" h="581216">
                <a:moveTo>
                  <a:pt x="80032" y="137103"/>
                </a:moveTo>
                <a:lnTo>
                  <a:pt x="519601" y="0"/>
                </a:lnTo>
                <a:lnTo>
                  <a:pt x="670671" y="302223"/>
                </a:lnTo>
                <a:lnTo>
                  <a:pt x="304688" y="581216"/>
                </a:lnTo>
                <a:lnTo>
                  <a:pt x="0" y="321552"/>
                </a:lnTo>
                <a:lnTo>
                  <a:pt x="80032" y="13710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5" name="Forme libre 75">
            <a:extLst>
              <a:ext uri="{FF2B5EF4-FFF2-40B4-BE49-F238E27FC236}">
                <a16:creationId xmlns:a16="http://schemas.microsoft.com/office/drawing/2014/main" id="{7B6EEB60-79D0-D297-ACEB-D09E5BE83D7C}"/>
              </a:ext>
            </a:extLst>
          </p:cNvPr>
          <p:cNvSpPr/>
          <p:nvPr/>
        </p:nvSpPr>
        <p:spPr>
          <a:xfrm>
            <a:off x="3269485" y="4302482"/>
            <a:ext cx="668316" cy="641564"/>
          </a:xfrm>
          <a:custGeom>
            <a:avLst/>
            <a:gdLst>
              <a:gd name="connsiteX0" fmla="*/ 57852 w 756697"/>
              <a:gd name="connsiteY0" fmla="*/ 282443 h 726407"/>
              <a:gd name="connsiteX1" fmla="*/ 420988 w 756697"/>
              <a:gd name="connsiteY1" fmla="*/ 0 h 726407"/>
              <a:gd name="connsiteX2" fmla="*/ 756697 w 756697"/>
              <a:gd name="connsiteY2" fmla="*/ 302223 h 726407"/>
              <a:gd name="connsiteX3" fmla="*/ 569509 w 756697"/>
              <a:gd name="connsiteY3" fmla="*/ 726407 h 726407"/>
              <a:gd name="connsiteX4" fmla="*/ 0 w 756697"/>
              <a:gd name="connsiteY4" fmla="*/ 504502 h 726407"/>
              <a:gd name="connsiteX5" fmla="*/ 57852 w 756697"/>
              <a:gd name="connsiteY5" fmla="*/ 282443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697" h="726407">
                <a:moveTo>
                  <a:pt x="57852" y="282443"/>
                </a:moveTo>
                <a:lnTo>
                  <a:pt x="420988" y="0"/>
                </a:lnTo>
                <a:lnTo>
                  <a:pt x="756697" y="302223"/>
                </a:lnTo>
                <a:lnTo>
                  <a:pt x="569509" y="726407"/>
                </a:lnTo>
                <a:lnTo>
                  <a:pt x="0" y="504502"/>
                </a:lnTo>
                <a:lnTo>
                  <a:pt x="57852" y="2824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6" name="Forme libre 76">
            <a:extLst>
              <a:ext uri="{FF2B5EF4-FFF2-40B4-BE49-F238E27FC236}">
                <a16:creationId xmlns:a16="http://schemas.microsoft.com/office/drawing/2014/main" id="{1F6AD19A-7F9E-6327-44F2-8604EE333601}"/>
              </a:ext>
            </a:extLst>
          </p:cNvPr>
          <p:cNvSpPr/>
          <p:nvPr/>
        </p:nvSpPr>
        <p:spPr>
          <a:xfrm>
            <a:off x="5211957" y="2236852"/>
            <a:ext cx="662890" cy="659162"/>
          </a:xfrm>
          <a:custGeom>
            <a:avLst/>
            <a:gdLst>
              <a:gd name="connsiteX0" fmla="*/ 0 w 750553"/>
              <a:gd name="connsiteY0" fmla="*/ 444114 h 746332"/>
              <a:gd name="connsiteX1" fmla="*/ 158414 w 750553"/>
              <a:gd name="connsiteY1" fmla="*/ 0 h 746332"/>
              <a:gd name="connsiteX2" fmla="*/ 750554 w 750553"/>
              <a:gd name="connsiteY2" fmla="*/ 189842 h 746332"/>
              <a:gd name="connsiteX3" fmla="*/ 660931 w 750553"/>
              <a:gd name="connsiteY3" fmla="*/ 444114 h 746332"/>
              <a:gd name="connsiteX4" fmla="*/ 313082 w 750553"/>
              <a:gd name="connsiteY4" fmla="*/ 746333 h 746332"/>
              <a:gd name="connsiteX5" fmla="*/ 0 w 750553"/>
              <a:gd name="connsiteY5" fmla="*/ 444114 h 74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0553" h="746332">
                <a:moveTo>
                  <a:pt x="0" y="444114"/>
                </a:moveTo>
                <a:lnTo>
                  <a:pt x="158414" y="0"/>
                </a:lnTo>
                <a:lnTo>
                  <a:pt x="750554" y="189842"/>
                </a:lnTo>
                <a:lnTo>
                  <a:pt x="660931" y="444114"/>
                </a:lnTo>
                <a:lnTo>
                  <a:pt x="313082" y="746333"/>
                </a:lnTo>
                <a:lnTo>
                  <a:pt x="0" y="444114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7" name="Forme libre 77">
            <a:extLst>
              <a:ext uri="{FF2B5EF4-FFF2-40B4-BE49-F238E27FC236}">
                <a16:creationId xmlns:a16="http://schemas.microsoft.com/office/drawing/2014/main" id="{93E8DD38-3AFC-7AD6-7244-846B5F1CC98C}"/>
              </a:ext>
            </a:extLst>
          </p:cNvPr>
          <p:cNvSpPr/>
          <p:nvPr/>
        </p:nvSpPr>
        <p:spPr>
          <a:xfrm>
            <a:off x="5534800" y="2699896"/>
            <a:ext cx="579366" cy="530798"/>
          </a:xfrm>
          <a:custGeom>
            <a:avLst/>
            <a:gdLst>
              <a:gd name="connsiteX0" fmla="*/ 0 w 655984"/>
              <a:gd name="connsiteY0" fmla="*/ 298773 h 600992"/>
              <a:gd name="connsiteX1" fmla="*/ 353843 w 655984"/>
              <a:gd name="connsiteY1" fmla="*/ 0 h 600992"/>
              <a:gd name="connsiteX2" fmla="*/ 655984 w 655984"/>
              <a:gd name="connsiteY2" fmla="*/ 149387 h 600992"/>
              <a:gd name="connsiteX3" fmla="*/ 574752 w 655984"/>
              <a:gd name="connsiteY3" fmla="*/ 443964 h 600992"/>
              <a:gd name="connsiteX4" fmla="*/ 142077 w 655984"/>
              <a:gd name="connsiteY4" fmla="*/ 600992 h 600992"/>
              <a:gd name="connsiteX5" fmla="*/ 0 w 655984"/>
              <a:gd name="connsiteY5" fmla="*/ 298773 h 60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984" h="600992">
                <a:moveTo>
                  <a:pt x="0" y="298773"/>
                </a:moveTo>
                <a:lnTo>
                  <a:pt x="353843" y="0"/>
                </a:lnTo>
                <a:lnTo>
                  <a:pt x="655984" y="149387"/>
                </a:lnTo>
                <a:lnTo>
                  <a:pt x="574752" y="443964"/>
                </a:lnTo>
                <a:lnTo>
                  <a:pt x="142077" y="600992"/>
                </a:lnTo>
                <a:lnTo>
                  <a:pt x="0" y="29877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8" name="Forme libre 78">
            <a:extLst>
              <a:ext uri="{FF2B5EF4-FFF2-40B4-BE49-F238E27FC236}">
                <a16:creationId xmlns:a16="http://schemas.microsoft.com/office/drawing/2014/main" id="{21D5088A-929B-CDD1-B7D9-4F8C838ACC5B}"/>
              </a:ext>
            </a:extLst>
          </p:cNvPr>
          <p:cNvSpPr/>
          <p:nvPr/>
        </p:nvSpPr>
        <p:spPr>
          <a:xfrm>
            <a:off x="5680005" y="3162806"/>
            <a:ext cx="571423" cy="402564"/>
          </a:xfrm>
          <a:custGeom>
            <a:avLst/>
            <a:gdLst>
              <a:gd name="connsiteX0" fmla="*/ 0 w 646990"/>
              <a:gd name="connsiteY0" fmla="*/ 153582 h 455801"/>
              <a:gd name="connsiteX1" fmla="*/ 434775 w 646990"/>
              <a:gd name="connsiteY1" fmla="*/ 0 h 455801"/>
              <a:gd name="connsiteX2" fmla="*/ 646991 w 646990"/>
              <a:gd name="connsiteY2" fmla="*/ 180554 h 455801"/>
              <a:gd name="connsiteX3" fmla="*/ 499967 w 646990"/>
              <a:gd name="connsiteY3" fmla="*/ 444114 h 455801"/>
              <a:gd name="connsiteX4" fmla="*/ 40014 w 646990"/>
              <a:gd name="connsiteY4" fmla="*/ 455802 h 455801"/>
              <a:gd name="connsiteX5" fmla="*/ 0 w 646990"/>
              <a:gd name="connsiteY5" fmla="*/ 153582 h 45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990" h="455801">
                <a:moveTo>
                  <a:pt x="0" y="153582"/>
                </a:moveTo>
                <a:lnTo>
                  <a:pt x="434775" y="0"/>
                </a:lnTo>
                <a:lnTo>
                  <a:pt x="646991" y="180554"/>
                </a:lnTo>
                <a:lnTo>
                  <a:pt x="499967" y="444114"/>
                </a:lnTo>
                <a:lnTo>
                  <a:pt x="40014" y="455802"/>
                </a:lnTo>
                <a:lnTo>
                  <a:pt x="0" y="15358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9" name="Forme libre 79">
            <a:extLst>
              <a:ext uri="{FF2B5EF4-FFF2-40B4-BE49-F238E27FC236}">
                <a16:creationId xmlns:a16="http://schemas.microsoft.com/office/drawing/2014/main" id="{3B66B929-6E93-D605-DBE5-6F61F6D2D3F6}"/>
              </a:ext>
            </a:extLst>
          </p:cNvPr>
          <p:cNvSpPr/>
          <p:nvPr/>
        </p:nvSpPr>
        <p:spPr>
          <a:xfrm>
            <a:off x="5672591" y="3625850"/>
            <a:ext cx="555275" cy="392241"/>
          </a:xfrm>
          <a:custGeom>
            <a:avLst/>
            <a:gdLst>
              <a:gd name="connsiteX0" fmla="*/ 47658 w 628706"/>
              <a:gd name="connsiteY0" fmla="*/ 8242 h 444113"/>
              <a:gd name="connsiteX1" fmla="*/ 508210 w 628706"/>
              <a:gd name="connsiteY1" fmla="*/ 0 h 444113"/>
              <a:gd name="connsiteX2" fmla="*/ 628707 w 628706"/>
              <a:gd name="connsiteY2" fmla="*/ 278097 h 444113"/>
              <a:gd name="connsiteX3" fmla="*/ 440468 w 628706"/>
              <a:gd name="connsiteY3" fmla="*/ 444114 h 444113"/>
              <a:gd name="connsiteX4" fmla="*/ 0 w 628706"/>
              <a:gd name="connsiteY4" fmla="*/ 310461 h 444113"/>
              <a:gd name="connsiteX5" fmla="*/ 47658 w 628706"/>
              <a:gd name="connsiteY5" fmla="*/ 8242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8706" h="444113">
                <a:moveTo>
                  <a:pt x="47658" y="8242"/>
                </a:moveTo>
                <a:lnTo>
                  <a:pt x="508210" y="0"/>
                </a:lnTo>
                <a:lnTo>
                  <a:pt x="628707" y="278097"/>
                </a:lnTo>
                <a:lnTo>
                  <a:pt x="440468" y="444114"/>
                </a:lnTo>
                <a:lnTo>
                  <a:pt x="0" y="310461"/>
                </a:lnTo>
                <a:lnTo>
                  <a:pt x="47658" y="824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0" name="Forme libre 80">
            <a:extLst>
              <a:ext uri="{FF2B5EF4-FFF2-40B4-BE49-F238E27FC236}">
                <a16:creationId xmlns:a16="http://schemas.microsoft.com/office/drawing/2014/main" id="{577D68E2-F1E7-D15D-3EBB-C295A7E9DE76}"/>
              </a:ext>
            </a:extLst>
          </p:cNvPr>
          <p:cNvSpPr/>
          <p:nvPr/>
        </p:nvSpPr>
        <p:spPr>
          <a:xfrm>
            <a:off x="5517857" y="3967804"/>
            <a:ext cx="639461" cy="513332"/>
          </a:xfrm>
          <a:custGeom>
            <a:avLst/>
            <a:gdLst>
              <a:gd name="connsiteX0" fmla="*/ 151067 w 724026"/>
              <a:gd name="connsiteY0" fmla="*/ 0 h 581216"/>
              <a:gd name="connsiteX1" fmla="*/ 590639 w 724026"/>
              <a:gd name="connsiteY1" fmla="*/ 137103 h 581216"/>
              <a:gd name="connsiteX2" fmla="*/ 724026 w 724026"/>
              <a:gd name="connsiteY2" fmla="*/ 459251 h 581216"/>
              <a:gd name="connsiteX3" fmla="*/ 365983 w 724026"/>
              <a:gd name="connsiteY3" fmla="*/ 581216 h 581216"/>
              <a:gd name="connsiteX4" fmla="*/ 0 w 724026"/>
              <a:gd name="connsiteY4" fmla="*/ 302223 h 581216"/>
              <a:gd name="connsiteX5" fmla="*/ 151067 w 724026"/>
              <a:gd name="connsiteY5" fmla="*/ 0 h 58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026" h="581216">
                <a:moveTo>
                  <a:pt x="151067" y="0"/>
                </a:moveTo>
                <a:lnTo>
                  <a:pt x="590639" y="137103"/>
                </a:lnTo>
                <a:lnTo>
                  <a:pt x="724026" y="459251"/>
                </a:lnTo>
                <a:lnTo>
                  <a:pt x="365983" y="581216"/>
                </a:lnTo>
                <a:lnTo>
                  <a:pt x="0" y="302223"/>
                </a:lnTo>
                <a:lnTo>
                  <a:pt x="15106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1" name="Forme libre 81">
            <a:extLst>
              <a:ext uri="{FF2B5EF4-FFF2-40B4-BE49-F238E27FC236}">
                <a16:creationId xmlns:a16="http://schemas.microsoft.com/office/drawing/2014/main" id="{0A81DBB7-6450-D679-8A6D-2CBC1B24D231}"/>
              </a:ext>
            </a:extLst>
          </p:cNvPr>
          <p:cNvSpPr/>
          <p:nvPr/>
        </p:nvSpPr>
        <p:spPr>
          <a:xfrm>
            <a:off x="5171717" y="4302482"/>
            <a:ext cx="617225" cy="641564"/>
          </a:xfrm>
          <a:custGeom>
            <a:avLst/>
            <a:gdLst>
              <a:gd name="connsiteX0" fmla="*/ 335563 w 698849"/>
              <a:gd name="connsiteY0" fmla="*/ 0 h 726407"/>
              <a:gd name="connsiteX1" fmla="*/ 698849 w 698849"/>
              <a:gd name="connsiteY1" fmla="*/ 282443 h 726407"/>
              <a:gd name="connsiteX2" fmla="*/ 698849 w 698849"/>
              <a:gd name="connsiteY2" fmla="*/ 537765 h 726407"/>
              <a:gd name="connsiteX3" fmla="*/ 187038 w 698849"/>
              <a:gd name="connsiteY3" fmla="*/ 726407 h 726407"/>
              <a:gd name="connsiteX4" fmla="*/ 0 w 698849"/>
              <a:gd name="connsiteY4" fmla="*/ 302223 h 726407"/>
              <a:gd name="connsiteX5" fmla="*/ 335563 w 698849"/>
              <a:gd name="connsiteY5" fmla="*/ 0 h 7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849" h="726407">
                <a:moveTo>
                  <a:pt x="335563" y="0"/>
                </a:moveTo>
                <a:lnTo>
                  <a:pt x="698849" y="282443"/>
                </a:lnTo>
                <a:lnTo>
                  <a:pt x="698849" y="537765"/>
                </a:lnTo>
                <a:lnTo>
                  <a:pt x="187038" y="726407"/>
                </a:lnTo>
                <a:lnTo>
                  <a:pt x="0" y="302223"/>
                </a:lnTo>
                <a:lnTo>
                  <a:pt x="33556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2" name="Forme libre 82">
            <a:extLst>
              <a:ext uri="{FF2B5EF4-FFF2-40B4-BE49-F238E27FC236}">
                <a16:creationId xmlns:a16="http://schemas.microsoft.com/office/drawing/2014/main" id="{6B6C7B42-DE5D-71B8-D859-468EBD158528}"/>
              </a:ext>
            </a:extLst>
          </p:cNvPr>
          <p:cNvSpPr/>
          <p:nvPr/>
        </p:nvSpPr>
        <p:spPr>
          <a:xfrm>
            <a:off x="817668" y="2236852"/>
            <a:ext cx="2361748" cy="392242"/>
          </a:xfrm>
          <a:custGeom>
            <a:avLst/>
            <a:gdLst>
              <a:gd name="connsiteX0" fmla="*/ 2511235 w 2511234"/>
              <a:gd name="connsiteY0" fmla="*/ 0 h 444113"/>
              <a:gd name="connsiteX1" fmla="*/ 139381 w 2511234"/>
              <a:gd name="connsiteY1" fmla="*/ 0 h 444113"/>
              <a:gd name="connsiteX2" fmla="*/ 0 w 2511234"/>
              <a:gd name="connsiteY2" fmla="*/ 444114 h 444113"/>
              <a:gd name="connsiteX3" fmla="*/ 2201303 w 2511234"/>
              <a:gd name="connsiteY3" fmla="*/ 444114 h 444113"/>
              <a:gd name="connsiteX4" fmla="*/ 2511235 w 2511234"/>
              <a:gd name="connsiteY4" fmla="*/ 0 h 444113"/>
              <a:gd name="connsiteX0" fmla="*/ 2511235 w 2647424"/>
              <a:gd name="connsiteY0" fmla="*/ 0 h 444114"/>
              <a:gd name="connsiteX1" fmla="*/ 139381 w 2647424"/>
              <a:gd name="connsiteY1" fmla="*/ 0 h 444114"/>
              <a:gd name="connsiteX2" fmla="*/ 0 w 2647424"/>
              <a:gd name="connsiteY2" fmla="*/ 444114 h 444114"/>
              <a:gd name="connsiteX3" fmla="*/ 2201303 w 2647424"/>
              <a:gd name="connsiteY3" fmla="*/ 444114 h 444114"/>
              <a:gd name="connsiteX4" fmla="*/ 2341331 w 2647424"/>
              <a:gd name="connsiteY4" fmla="*/ 232417 h 444114"/>
              <a:gd name="connsiteX5" fmla="*/ 2511235 w 2647424"/>
              <a:gd name="connsiteY5" fmla="*/ 0 h 444114"/>
              <a:gd name="connsiteX0" fmla="*/ 2511235 w 2674075"/>
              <a:gd name="connsiteY0" fmla="*/ 0 h 444114"/>
              <a:gd name="connsiteX1" fmla="*/ 139381 w 2674075"/>
              <a:gd name="connsiteY1" fmla="*/ 0 h 444114"/>
              <a:gd name="connsiteX2" fmla="*/ 0 w 2674075"/>
              <a:gd name="connsiteY2" fmla="*/ 444114 h 444114"/>
              <a:gd name="connsiteX3" fmla="*/ 2201303 w 2674075"/>
              <a:gd name="connsiteY3" fmla="*/ 444114 h 444114"/>
              <a:gd name="connsiteX4" fmla="*/ 2465863 w 2674075"/>
              <a:gd name="connsiteY4" fmla="*/ 269044 h 444114"/>
              <a:gd name="connsiteX5" fmla="*/ 2511235 w 26740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4075" h="444114">
                <a:moveTo>
                  <a:pt x="2511235" y="0"/>
                </a:moveTo>
                <a:lnTo>
                  <a:pt x="139381" y="0"/>
                </a:lnTo>
                <a:cubicBezTo>
                  <a:pt x="85426" y="144591"/>
                  <a:pt x="38668" y="292777"/>
                  <a:pt x="0" y="444114"/>
                </a:cubicBezTo>
                <a:lnTo>
                  <a:pt x="2201303" y="444114"/>
                </a:lnTo>
                <a:cubicBezTo>
                  <a:pt x="2591525" y="408831"/>
                  <a:pt x="2414208" y="343063"/>
                  <a:pt x="2465863" y="269044"/>
                </a:cubicBezTo>
                <a:cubicBezTo>
                  <a:pt x="2517518" y="195025"/>
                  <a:pt x="2878227" y="38736"/>
                  <a:pt x="251123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3" name="Forme libre 83">
            <a:extLst>
              <a:ext uri="{FF2B5EF4-FFF2-40B4-BE49-F238E27FC236}">
                <a16:creationId xmlns:a16="http://schemas.microsoft.com/office/drawing/2014/main" id="{18DE5D54-0B90-CD9C-1E2D-10A5D2E62B3B}"/>
              </a:ext>
            </a:extLst>
          </p:cNvPr>
          <p:cNvSpPr/>
          <p:nvPr/>
        </p:nvSpPr>
        <p:spPr>
          <a:xfrm>
            <a:off x="2761730" y="2236852"/>
            <a:ext cx="995790" cy="392241"/>
          </a:xfrm>
          <a:custGeom>
            <a:avLst/>
            <a:gdLst>
              <a:gd name="connsiteX0" fmla="*/ 1127477 w 1127477"/>
              <a:gd name="connsiteY0" fmla="*/ 0 h 444113"/>
              <a:gd name="connsiteX1" fmla="*/ 309932 w 1127477"/>
              <a:gd name="connsiteY1" fmla="*/ 0 h 444113"/>
              <a:gd name="connsiteX2" fmla="*/ 0 w 1127477"/>
              <a:gd name="connsiteY2" fmla="*/ 444114 h 444113"/>
              <a:gd name="connsiteX3" fmla="*/ 624960 w 1127477"/>
              <a:gd name="connsiteY3" fmla="*/ 444114 h 444113"/>
              <a:gd name="connsiteX4" fmla="*/ 1127477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1127477" y="0"/>
                </a:moveTo>
                <a:lnTo>
                  <a:pt x="309932" y="0"/>
                </a:lnTo>
                <a:cubicBezTo>
                  <a:pt x="190035" y="134853"/>
                  <a:pt x="85876" y="283789"/>
                  <a:pt x="0" y="444114"/>
                </a:cubicBezTo>
                <a:lnTo>
                  <a:pt x="624960" y="444114"/>
                </a:lnTo>
                <a:cubicBezTo>
                  <a:pt x="762390" y="266110"/>
                  <a:pt x="932945" y="115073"/>
                  <a:pt x="1127477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4" name="Forme libre 84">
            <a:extLst>
              <a:ext uri="{FF2B5EF4-FFF2-40B4-BE49-F238E27FC236}">
                <a16:creationId xmlns:a16="http://schemas.microsoft.com/office/drawing/2014/main" id="{9FFAD9FE-160B-8B5D-1D6F-050DA74847BD}"/>
              </a:ext>
            </a:extLst>
          </p:cNvPr>
          <p:cNvSpPr/>
          <p:nvPr/>
        </p:nvSpPr>
        <p:spPr>
          <a:xfrm>
            <a:off x="729249" y="2699829"/>
            <a:ext cx="2190880" cy="392242"/>
          </a:xfrm>
          <a:custGeom>
            <a:avLst/>
            <a:gdLst>
              <a:gd name="connsiteX0" fmla="*/ 2260351 w 2260351"/>
              <a:gd name="connsiteY0" fmla="*/ 0 h 444113"/>
              <a:gd name="connsiteX1" fmla="*/ 80479 w 2260351"/>
              <a:gd name="connsiteY1" fmla="*/ 0 h 444113"/>
              <a:gd name="connsiteX2" fmla="*/ 0 w 2260351"/>
              <a:gd name="connsiteY2" fmla="*/ 444114 h 444113"/>
              <a:gd name="connsiteX3" fmla="*/ 2099090 w 2260351"/>
              <a:gd name="connsiteY3" fmla="*/ 444114 h 444113"/>
              <a:gd name="connsiteX4" fmla="*/ 2260351 w 2260351"/>
              <a:gd name="connsiteY4" fmla="*/ 0 h 444113"/>
              <a:gd name="connsiteX0" fmla="*/ 2260351 w 2399648"/>
              <a:gd name="connsiteY0" fmla="*/ 0 h 444114"/>
              <a:gd name="connsiteX1" fmla="*/ 80479 w 2399648"/>
              <a:gd name="connsiteY1" fmla="*/ 0 h 444114"/>
              <a:gd name="connsiteX2" fmla="*/ 0 w 2399648"/>
              <a:gd name="connsiteY2" fmla="*/ 444114 h 444114"/>
              <a:gd name="connsiteX3" fmla="*/ 2099090 w 2399648"/>
              <a:gd name="connsiteY3" fmla="*/ 444114 h 444114"/>
              <a:gd name="connsiteX4" fmla="*/ 2170403 w 2399648"/>
              <a:gd name="connsiteY4" fmla="*/ 213667 h 444114"/>
              <a:gd name="connsiteX5" fmla="*/ 2260351 w 2399648"/>
              <a:gd name="connsiteY5" fmla="*/ 0 h 444114"/>
              <a:gd name="connsiteX0" fmla="*/ 2260351 w 2480611"/>
              <a:gd name="connsiteY0" fmla="*/ 0 h 444114"/>
              <a:gd name="connsiteX1" fmla="*/ 80479 w 2480611"/>
              <a:gd name="connsiteY1" fmla="*/ 0 h 444114"/>
              <a:gd name="connsiteX2" fmla="*/ 0 w 2480611"/>
              <a:gd name="connsiteY2" fmla="*/ 444114 h 444114"/>
              <a:gd name="connsiteX3" fmla="*/ 2099090 w 2480611"/>
              <a:gd name="connsiteY3" fmla="*/ 444114 h 444114"/>
              <a:gd name="connsiteX4" fmla="*/ 2419468 w 2480611"/>
              <a:gd name="connsiteY4" fmla="*/ 206341 h 444114"/>
              <a:gd name="connsiteX5" fmla="*/ 2260351 w 2480611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11" h="444114">
                <a:moveTo>
                  <a:pt x="2260351" y="0"/>
                </a:moveTo>
                <a:lnTo>
                  <a:pt x="80479" y="0"/>
                </a:lnTo>
                <a:cubicBezTo>
                  <a:pt x="46308" y="145341"/>
                  <a:pt x="19184" y="293527"/>
                  <a:pt x="0" y="444114"/>
                </a:cubicBezTo>
                <a:lnTo>
                  <a:pt x="2099090" y="444114"/>
                </a:lnTo>
                <a:cubicBezTo>
                  <a:pt x="2460824" y="405706"/>
                  <a:pt x="2392591" y="280360"/>
                  <a:pt x="2419468" y="206341"/>
                </a:cubicBezTo>
                <a:cubicBezTo>
                  <a:pt x="2446345" y="132322"/>
                  <a:pt x="2608672" y="35611"/>
                  <a:pt x="226035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5" name="Forme libre 85">
            <a:extLst>
              <a:ext uri="{FF2B5EF4-FFF2-40B4-BE49-F238E27FC236}">
                <a16:creationId xmlns:a16="http://schemas.microsoft.com/office/drawing/2014/main" id="{BE3D567E-5441-B479-C844-6A613298094F}"/>
              </a:ext>
            </a:extLst>
          </p:cNvPr>
          <p:cNvSpPr/>
          <p:nvPr/>
        </p:nvSpPr>
        <p:spPr>
          <a:xfrm>
            <a:off x="2583169" y="2699896"/>
            <a:ext cx="678902" cy="392241"/>
          </a:xfrm>
          <a:custGeom>
            <a:avLst/>
            <a:gdLst>
              <a:gd name="connsiteX0" fmla="*/ 768684 w 768683"/>
              <a:gd name="connsiteY0" fmla="*/ 0 h 444113"/>
              <a:gd name="connsiteX1" fmla="*/ 161261 w 768683"/>
              <a:gd name="connsiteY1" fmla="*/ 0 h 444113"/>
              <a:gd name="connsiteX2" fmla="*/ 0 w 768683"/>
              <a:gd name="connsiteY2" fmla="*/ 444114 h 444113"/>
              <a:gd name="connsiteX3" fmla="*/ 547775 w 768683"/>
              <a:gd name="connsiteY3" fmla="*/ 444114 h 444113"/>
              <a:gd name="connsiteX4" fmla="*/ 768684 w 768683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3" h="444113">
                <a:moveTo>
                  <a:pt x="768684" y="0"/>
                </a:moveTo>
                <a:lnTo>
                  <a:pt x="161261" y="0"/>
                </a:lnTo>
                <a:cubicBezTo>
                  <a:pt x="92919" y="140545"/>
                  <a:pt x="38664" y="289182"/>
                  <a:pt x="0" y="444114"/>
                </a:cubicBezTo>
                <a:lnTo>
                  <a:pt x="547775" y="444114"/>
                </a:lnTo>
                <a:cubicBezTo>
                  <a:pt x="600679" y="284839"/>
                  <a:pt x="675465" y="135599"/>
                  <a:pt x="768684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6" name="Forme libre 86">
            <a:extLst>
              <a:ext uri="{FF2B5EF4-FFF2-40B4-BE49-F238E27FC236}">
                <a16:creationId xmlns:a16="http://schemas.microsoft.com/office/drawing/2014/main" id="{010E55AE-09B6-54C5-F32E-FCCC3BB55870}"/>
              </a:ext>
            </a:extLst>
          </p:cNvPr>
          <p:cNvSpPr/>
          <p:nvPr/>
        </p:nvSpPr>
        <p:spPr>
          <a:xfrm>
            <a:off x="698275" y="3162807"/>
            <a:ext cx="2056394" cy="392242"/>
          </a:xfrm>
          <a:custGeom>
            <a:avLst/>
            <a:gdLst>
              <a:gd name="connsiteX0" fmla="*/ 2115727 w 2115727"/>
              <a:gd name="connsiteY0" fmla="*/ 0 h 444113"/>
              <a:gd name="connsiteX1" fmla="*/ 25777 w 2115727"/>
              <a:gd name="connsiteY1" fmla="*/ 0 h 444113"/>
              <a:gd name="connsiteX2" fmla="*/ 0 w 2115727"/>
              <a:gd name="connsiteY2" fmla="*/ 444114 h 444113"/>
              <a:gd name="connsiteX3" fmla="*/ 2065969 w 2115727"/>
              <a:gd name="connsiteY3" fmla="*/ 444114 h 444113"/>
              <a:gd name="connsiteX4" fmla="*/ 2115727 w 2115727"/>
              <a:gd name="connsiteY4" fmla="*/ 0 h 444113"/>
              <a:gd name="connsiteX0" fmla="*/ 2115727 w 2258869"/>
              <a:gd name="connsiteY0" fmla="*/ 0 h 444114"/>
              <a:gd name="connsiteX1" fmla="*/ 25777 w 2258869"/>
              <a:gd name="connsiteY1" fmla="*/ 0 h 444114"/>
              <a:gd name="connsiteX2" fmla="*/ 0 w 2258869"/>
              <a:gd name="connsiteY2" fmla="*/ 444114 h 444114"/>
              <a:gd name="connsiteX3" fmla="*/ 2065969 w 2258869"/>
              <a:gd name="connsiteY3" fmla="*/ 444114 h 444114"/>
              <a:gd name="connsiteX4" fmla="*/ 2073617 w 2258869"/>
              <a:gd name="connsiteY4" fmla="*/ 187591 h 444114"/>
              <a:gd name="connsiteX5" fmla="*/ 2115727 w 2258869"/>
              <a:gd name="connsiteY5" fmla="*/ 0 h 444114"/>
              <a:gd name="connsiteX0" fmla="*/ 2115727 w 2328340"/>
              <a:gd name="connsiteY0" fmla="*/ 0 h 444114"/>
              <a:gd name="connsiteX1" fmla="*/ 25777 w 2328340"/>
              <a:gd name="connsiteY1" fmla="*/ 0 h 444114"/>
              <a:gd name="connsiteX2" fmla="*/ 0 w 2328340"/>
              <a:gd name="connsiteY2" fmla="*/ 444114 h 444114"/>
              <a:gd name="connsiteX3" fmla="*/ 2065969 w 2328340"/>
              <a:gd name="connsiteY3" fmla="*/ 444114 h 444114"/>
              <a:gd name="connsiteX4" fmla="*/ 2278728 w 2328340"/>
              <a:gd name="connsiteY4" fmla="*/ 165615 h 444114"/>
              <a:gd name="connsiteX5" fmla="*/ 2115727 w 232834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340" h="444114">
                <a:moveTo>
                  <a:pt x="2115727" y="0"/>
                </a:moveTo>
                <a:lnTo>
                  <a:pt x="25777" y="0"/>
                </a:lnTo>
                <a:cubicBezTo>
                  <a:pt x="9894" y="145941"/>
                  <a:pt x="1050" y="294127"/>
                  <a:pt x="0" y="444114"/>
                </a:cubicBezTo>
                <a:lnTo>
                  <a:pt x="2065969" y="444114"/>
                </a:lnTo>
                <a:cubicBezTo>
                  <a:pt x="2411572" y="401360"/>
                  <a:pt x="2270435" y="239634"/>
                  <a:pt x="2278728" y="165615"/>
                </a:cubicBezTo>
                <a:cubicBezTo>
                  <a:pt x="2287021" y="91596"/>
                  <a:pt x="2457034" y="31265"/>
                  <a:pt x="2115727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7" name="Forme libre 87">
            <a:extLst>
              <a:ext uri="{FF2B5EF4-FFF2-40B4-BE49-F238E27FC236}">
                <a16:creationId xmlns:a16="http://schemas.microsoft.com/office/drawing/2014/main" id="{29BEF7B9-3FDB-E9DA-15EA-8110B54BFE9A}"/>
              </a:ext>
            </a:extLst>
          </p:cNvPr>
          <p:cNvSpPr/>
          <p:nvPr/>
        </p:nvSpPr>
        <p:spPr>
          <a:xfrm>
            <a:off x="2522941" y="3162806"/>
            <a:ext cx="522449" cy="392241"/>
          </a:xfrm>
          <a:custGeom>
            <a:avLst/>
            <a:gdLst>
              <a:gd name="connsiteX0" fmla="*/ 591539 w 591539"/>
              <a:gd name="connsiteY0" fmla="*/ 0 h 444113"/>
              <a:gd name="connsiteX1" fmla="*/ 49758 w 591539"/>
              <a:gd name="connsiteY1" fmla="*/ 0 h 444113"/>
              <a:gd name="connsiteX2" fmla="*/ 0 w 591539"/>
              <a:gd name="connsiteY2" fmla="*/ 444114 h 444113"/>
              <a:gd name="connsiteX3" fmla="*/ 526344 w 591539"/>
              <a:gd name="connsiteY3" fmla="*/ 444114 h 444113"/>
              <a:gd name="connsiteX4" fmla="*/ 591389 w 591539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591539" y="0"/>
                </a:moveTo>
                <a:lnTo>
                  <a:pt x="49758" y="0"/>
                </a:lnTo>
                <a:cubicBezTo>
                  <a:pt x="19334" y="143541"/>
                  <a:pt x="2397" y="292031"/>
                  <a:pt x="0" y="444114"/>
                </a:cubicBezTo>
                <a:lnTo>
                  <a:pt x="526344" y="444114"/>
                </a:lnTo>
                <a:cubicBezTo>
                  <a:pt x="529344" y="290531"/>
                  <a:pt x="551825" y="141745"/>
                  <a:pt x="59138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8" name="Forme libre 88">
            <a:extLst>
              <a:ext uri="{FF2B5EF4-FFF2-40B4-BE49-F238E27FC236}">
                <a16:creationId xmlns:a16="http://schemas.microsoft.com/office/drawing/2014/main" id="{A64DE3C6-4373-1B77-AA20-2294DE65B4FB}"/>
              </a:ext>
            </a:extLst>
          </p:cNvPr>
          <p:cNvSpPr/>
          <p:nvPr/>
        </p:nvSpPr>
        <p:spPr>
          <a:xfrm>
            <a:off x="698408" y="3625850"/>
            <a:ext cx="2062986" cy="392242"/>
          </a:xfrm>
          <a:custGeom>
            <a:avLst/>
            <a:gdLst>
              <a:gd name="connsiteX0" fmla="*/ 2065969 w 2117673"/>
              <a:gd name="connsiteY0" fmla="*/ 0 h 444113"/>
              <a:gd name="connsiteX1" fmla="*/ 0 w 2117673"/>
              <a:gd name="connsiteY1" fmla="*/ 0 h 444113"/>
              <a:gd name="connsiteX2" fmla="*/ 26827 w 2117673"/>
              <a:gd name="connsiteY2" fmla="*/ 444114 h 444113"/>
              <a:gd name="connsiteX3" fmla="*/ 2117674 w 2117673"/>
              <a:gd name="connsiteY3" fmla="*/ 444114 h 444113"/>
              <a:gd name="connsiteX4" fmla="*/ 2065969 w 2117673"/>
              <a:gd name="connsiteY4" fmla="*/ 0 h 444113"/>
              <a:gd name="connsiteX0" fmla="*/ 2065969 w 2255946"/>
              <a:gd name="connsiteY0" fmla="*/ 0 h 444114"/>
              <a:gd name="connsiteX1" fmla="*/ 0 w 2255946"/>
              <a:gd name="connsiteY1" fmla="*/ 0 h 444114"/>
              <a:gd name="connsiteX2" fmla="*/ 26827 w 2255946"/>
              <a:gd name="connsiteY2" fmla="*/ 444114 h 444114"/>
              <a:gd name="connsiteX3" fmla="*/ 2117674 w 2255946"/>
              <a:gd name="connsiteY3" fmla="*/ 444114 h 444114"/>
              <a:gd name="connsiteX4" fmla="*/ 2058815 w 2255946"/>
              <a:gd name="connsiteY4" fmla="*/ 227369 h 444114"/>
              <a:gd name="connsiteX5" fmla="*/ 2065969 w 2255946"/>
              <a:gd name="connsiteY5" fmla="*/ 0 h 444114"/>
              <a:gd name="connsiteX0" fmla="*/ 2065969 w 2335803"/>
              <a:gd name="connsiteY0" fmla="*/ 0 h 444114"/>
              <a:gd name="connsiteX1" fmla="*/ 0 w 2335803"/>
              <a:gd name="connsiteY1" fmla="*/ 0 h 444114"/>
              <a:gd name="connsiteX2" fmla="*/ 26827 w 2335803"/>
              <a:gd name="connsiteY2" fmla="*/ 444114 h 444114"/>
              <a:gd name="connsiteX3" fmla="*/ 2117674 w 2335803"/>
              <a:gd name="connsiteY3" fmla="*/ 444114 h 444114"/>
              <a:gd name="connsiteX4" fmla="*/ 2293228 w 2335803"/>
              <a:gd name="connsiteY4" fmla="*/ 212718 h 444114"/>
              <a:gd name="connsiteX5" fmla="*/ 2065969 w 2335803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5803" h="444114">
                <a:moveTo>
                  <a:pt x="2065969" y="0"/>
                </a:moveTo>
                <a:lnTo>
                  <a:pt x="0" y="0"/>
                </a:lnTo>
                <a:cubicBezTo>
                  <a:pt x="1500" y="149987"/>
                  <a:pt x="10640" y="298173"/>
                  <a:pt x="26827" y="444114"/>
                </a:cubicBezTo>
                <a:lnTo>
                  <a:pt x="2117674" y="444114"/>
                </a:lnTo>
                <a:cubicBezTo>
                  <a:pt x="2456339" y="407990"/>
                  <a:pt x="2301845" y="286737"/>
                  <a:pt x="2293228" y="212718"/>
                </a:cubicBezTo>
                <a:cubicBezTo>
                  <a:pt x="2284611" y="138699"/>
                  <a:pt x="2409105" y="37895"/>
                  <a:pt x="2065969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9" name="Forme libre 89">
            <a:extLst>
              <a:ext uri="{FF2B5EF4-FFF2-40B4-BE49-F238E27FC236}">
                <a16:creationId xmlns:a16="http://schemas.microsoft.com/office/drawing/2014/main" id="{FAE922B6-AB16-AE7D-D70E-04853599B1FC}"/>
              </a:ext>
            </a:extLst>
          </p:cNvPr>
          <p:cNvSpPr/>
          <p:nvPr/>
        </p:nvSpPr>
        <p:spPr>
          <a:xfrm>
            <a:off x="2523074" y="3625850"/>
            <a:ext cx="524697" cy="392241"/>
          </a:xfrm>
          <a:custGeom>
            <a:avLst/>
            <a:gdLst>
              <a:gd name="connsiteX0" fmla="*/ 526344 w 594085"/>
              <a:gd name="connsiteY0" fmla="*/ 0 h 444113"/>
              <a:gd name="connsiteX1" fmla="*/ 0 w 594085"/>
              <a:gd name="connsiteY1" fmla="*/ 0 h 444113"/>
              <a:gd name="connsiteX2" fmla="*/ 51705 w 594085"/>
              <a:gd name="connsiteY2" fmla="*/ 444114 h 444113"/>
              <a:gd name="connsiteX3" fmla="*/ 594086 w 594085"/>
              <a:gd name="connsiteY3" fmla="*/ 444114 h 444113"/>
              <a:gd name="connsiteX4" fmla="*/ 526344 w 594085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5" h="444113">
                <a:moveTo>
                  <a:pt x="526344" y="0"/>
                </a:moveTo>
                <a:lnTo>
                  <a:pt x="0" y="0"/>
                </a:lnTo>
                <a:cubicBezTo>
                  <a:pt x="2997" y="152083"/>
                  <a:pt x="20680" y="300573"/>
                  <a:pt x="51705" y="444114"/>
                </a:cubicBezTo>
                <a:lnTo>
                  <a:pt x="594086" y="444114"/>
                </a:lnTo>
                <a:cubicBezTo>
                  <a:pt x="553622" y="302519"/>
                  <a:pt x="530091" y="153732"/>
                  <a:pt x="526344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0" name="Forme libre 90">
            <a:extLst>
              <a:ext uri="{FF2B5EF4-FFF2-40B4-BE49-F238E27FC236}">
                <a16:creationId xmlns:a16="http://schemas.microsoft.com/office/drawing/2014/main" id="{2811B02F-EF81-6649-4BD9-3DA1D3A663AE}"/>
              </a:ext>
            </a:extLst>
          </p:cNvPr>
          <p:cNvSpPr/>
          <p:nvPr/>
        </p:nvSpPr>
        <p:spPr>
          <a:xfrm>
            <a:off x="730439" y="4088893"/>
            <a:ext cx="2180426" cy="392242"/>
          </a:xfrm>
          <a:custGeom>
            <a:avLst/>
            <a:gdLst>
              <a:gd name="connsiteX0" fmla="*/ 2100140 w 2263947"/>
              <a:gd name="connsiteY0" fmla="*/ 0 h 444113"/>
              <a:gd name="connsiteX1" fmla="*/ 0 w 2263947"/>
              <a:gd name="connsiteY1" fmla="*/ 0 h 444113"/>
              <a:gd name="connsiteX2" fmla="*/ 81532 w 2263947"/>
              <a:gd name="connsiteY2" fmla="*/ 444114 h 444113"/>
              <a:gd name="connsiteX3" fmla="*/ 2263948 w 2263947"/>
              <a:gd name="connsiteY3" fmla="*/ 444114 h 444113"/>
              <a:gd name="connsiteX4" fmla="*/ 2100140 w 2263947"/>
              <a:gd name="connsiteY4" fmla="*/ 0 h 444113"/>
              <a:gd name="connsiteX0" fmla="*/ 2100140 w 2404185"/>
              <a:gd name="connsiteY0" fmla="*/ 0 h 444114"/>
              <a:gd name="connsiteX1" fmla="*/ 0 w 2404185"/>
              <a:gd name="connsiteY1" fmla="*/ 0 h 444114"/>
              <a:gd name="connsiteX2" fmla="*/ 81532 w 2404185"/>
              <a:gd name="connsiteY2" fmla="*/ 444114 h 444114"/>
              <a:gd name="connsiteX3" fmla="*/ 2263948 w 2404185"/>
              <a:gd name="connsiteY3" fmla="*/ 444114 h 444114"/>
              <a:gd name="connsiteX4" fmla="*/ 2176383 w 2404185"/>
              <a:gd name="connsiteY4" fmla="*/ 208544 h 444114"/>
              <a:gd name="connsiteX5" fmla="*/ 2100140 w 2404185"/>
              <a:gd name="connsiteY5" fmla="*/ 0 h 444114"/>
              <a:gd name="connsiteX0" fmla="*/ 2100140 w 2468775"/>
              <a:gd name="connsiteY0" fmla="*/ 0 h 444114"/>
              <a:gd name="connsiteX1" fmla="*/ 0 w 2468775"/>
              <a:gd name="connsiteY1" fmla="*/ 0 h 444114"/>
              <a:gd name="connsiteX2" fmla="*/ 81532 w 2468775"/>
              <a:gd name="connsiteY2" fmla="*/ 444114 h 444114"/>
              <a:gd name="connsiteX3" fmla="*/ 2263948 w 2468775"/>
              <a:gd name="connsiteY3" fmla="*/ 444114 h 444114"/>
              <a:gd name="connsiteX4" fmla="*/ 2388820 w 2468775"/>
              <a:gd name="connsiteY4" fmla="*/ 171917 h 444114"/>
              <a:gd name="connsiteX5" fmla="*/ 2100140 w 2468775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8775" h="444114">
                <a:moveTo>
                  <a:pt x="2100140" y="0"/>
                </a:moveTo>
                <a:lnTo>
                  <a:pt x="0" y="0"/>
                </a:lnTo>
                <a:cubicBezTo>
                  <a:pt x="19634" y="150586"/>
                  <a:pt x="47061" y="298773"/>
                  <a:pt x="81532" y="444114"/>
                </a:cubicBezTo>
                <a:lnTo>
                  <a:pt x="2263948" y="444114"/>
                </a:lnTo>
                <a:cubicBezTo>
                  <a:pt x="2613090" y="404852"/>
                  <a:pt x="2416121" y="245936"/>
                  <a:pt x="2388820" y="171917"/>
                </a:cubicBezTo>
                <a:cubicBezTo>
                  <a:pt x="2361519" y="97898"/>
                  <a:pt x="2462871" y="34757"/>
                  <a:pt x="210014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1" name="Forme libre 91">
            <a:extLst>
              <a:ext uri="{FF2B5EF4-FFF2-40B4-BE49-F238E27FC236}">
                <a16:creationId xmlns:a16="http://schemas.microsoft.com/office/drawing/2014/main" id="{16FD9F44-C7DB-902D-D368-02E07D2524EA}"/>
              </a:ext>
            </a:extLst>
          </p:cNvPr>
          <p:cNvSpPr/>
          <p:nvPr/>
        </p:nvSpPr>
        <p:spPr>
          <a:xfrm>
            <a:off x="2585287" y="4088893"/>
            <a:ext cx="682877" cy="392241"/>
          </a:xfrm>
          <a:custGeom>
            <a:avLst/>
            <a:gdLst>
              <a:gd name="connsiteX0" fmla="*/ 548678 w 773184"/>
              <a:gd name="connsiteY0" fmla="*/ 0 h 444113"/>
              <a:gd name="connsiteX1" fmla="*/ 0 w 773184"/>
              <a:gd name="connsiteY1" fmla="*/ 0 h 444113"/>
              <a:gd name="connsiteX2" fmla="*/ 163808 w 773184"/>
              <a:gd name="connsiteY2" fmla="*/ 444114 h 444113"/>
              <a:gd name="connsiteX3" fmla="*/ 773184 w 773184"/>
              <a:gd name="connsiteY3" fmla="*/ 444114 h 444113"/>
              <a:gd name="connsiteX4" fmla="*/ 548528 w 773184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184" h="444113">
                <a:moveTo>
                  <a:pt x="548678" y="0"/>
                </a:moveTo>
                <a:lnTo>
                  <a:pt x="0" y="0"/>
                </a:lnTo>
                <a:cubicBezTo>
                  <a:pt x="39414" y="154929"/>
                  <a:pt x="94719" y="303569"/>
                  <a:pt x="163808" y="444114"/>
                </a:cubicBezTo>
                <a:lnTo>
                  <a:pt x="773184" y="444114"/>
                </a:lnTo>
                <a:cubicBezTo>
                  <a:pt x="678765" y="308661"/>
                  <a:pt x="602630" y="159424"/>
                  <a:pt x="54852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2" name="Forme libre 92">
            <a:extLst>
              <a:ext uri="{FF2B5EF4-FFF2-40B4-BE49-F238E27FC236}">
                <a16:creationId xmlns:a16="http://schemas.microsoft.com/office/drawing/2014/main" id="{EE58126C-B34D-B66C-BA85-2595FE24A470}"/>
              </a:ext>
            </a:extLst>
          </p:cNvPr>
          <p:cNvSpPr/>
          <p:nvPr/>
        </p:nvSpPr>
        <p:spPr>
          <a:xfrm>
            <a:off x="3620918" y="2629094"/>
            <a:ext cx="588896" cy="266921"/>
          </a:xfrm>
          <a:custGeom>
            <a:avLst/>
            <a:gdLst>
              <a:gd name="connsiteX0" fmla="*/ 666775 w 666774"/>
              <a:gd name="connsiteY0" fmla="*/ 0 h 302219"/>
              <a:gd name="connsiteX1" fmla="*/ 313078 w 666774"/>
              <a:gd name="connsiteY1" fmla="*/ 0 h 302219"/>
              <a:gd name="connsiteX2" fmla="*/ 0 w 666774"/>
              <a:gd name="connsiteY2" fmla="*/ 302219 h 302219"/>
              <a:gd name="connsiteX3" fmla="*/ 211319 w 666774"/>
              <a:gd name="connsiteY3" fmla="*/ 302219 h 302219"/>
              <a:gd name="connsiteX4" fmla="*/ 666625 w 66677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774" h="302219">
                <a:moveTo>
                  <a:pt x="666775" y="0"/>
                </a:moveTo>
                <a:lnTo>
                  <a:pt x="313078" y="0"/>
                </a:lnTo>
                <a:cubicBezTo>
                  <a:pt x="192735" y="82710"/>
                  <a:pt x="86776" y="184900"/>
                  <a:pt x="0" y="302219"/>
                </a:cubicBezTo>
                <a:lnTo>
                  <a:pt x="211319" y="302219"/>
                </a:lnTo>
                <a:cubicBezTo>
                  <a:pt x="335409" y="167966"/>
                  <a:pt x="491127" y="63231"/>
                  <a:pt x="66662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3" name="Forme libre 93">
            <a:extLst>
              <a:ext uri="{FF2B5EF4-FFF2-40B4-BE49-F238E27FC236}">
                <a16:creationId xmlns:a16="http://schemas.microsoft.com/office/drawing/2014/main" id="{CAFEED88-6571-B8DE-1B1D-BD90D8220528}"/>
              </a:ext>
            </a:extLst>
          </p:cNvPr>
          <p:cNvSpPr/>
          <p:nvPr/>
        </p:nvSpPr>
        <p:spPr>
          <a:xfrm>
            <a:off x="4899574" y="2629094"/>
            <a:ext cx="588764" cy="266921"/>
          </a:xfrm>
          <a:custGeom>
            <a:avLst/>
            <a:gdLst>
              <a:gd name="connsiteX0" fmla="*/ 353693 w 666624"/>
              <a:gd name="connsiteY0" fmla="*/ 0 h 302219"/>
              <a:gd name="connsiteX1" fmla="*/ 0 w 666624"/>
              <a:gd name="connsiteY1" fmla="*/ 0 h 302219"/>
              <a:gd name="connsiteX2" fmla="*/ 455305 w 666624"/>
              <a:gd name="connsiteY2" fmla="*/ 302219 h 302219"/>
              <a:gd name="connsiteX3" fmla="*/ 666625 w 666624"/>
              <a:gd name="connsiteY3" fmla="*/ 302219 h 302219"/>
              <a:gd name="connsiteX4" fmla="*/ 353543 w 666624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624" h="302219">
                <a:moveTo>
                  <a:pt x="353693" y="0"/>
                </a:moveTo>
                <a:lnTo>
                  <a:pt x="0" y="0"/>
                </a:lnTo>
                <a:cubicBezTo>
                  <a:pt x="175498" y="63231"/>
                  <a:pt x="331212" y="167966"/>
                  <a:pt x="455305" y="302219"/>
                </a:cubicBezTo>
                <a:lnTo>
                  <a:pt x="666625" y="302219"/>
                </a:lnTo>
                <a:cubicBezTo>
                  <a:pt x="579849" y="185050"/>
                  <a:pt x="473889" y="82860"/>
                  <a:pt x="35354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4" name="Forme libre 94">
            <a:extLst>
              <a:ext uri="{FF2B5EF4-FFF2-40B4-BE49-F238E27FC236}">
                <a16:creationId xmlns:a16="http://schemas.microsoft.com/office/drawing/2014/main" id="{1630D38C-2FB2-79B2-DC89-2D0E580E8D5E}"/>
              </a:ext>
            </a:extLst>
          </p:cNvPr>
          <p:cNvSpPr/>
          <p:nvPr/>
        </p:nvSpPr>
        <p:spPr>
          <a:xfrm>
            <a:off x="3807688" y="2629094"/>
            <a:ext cx="1494146" cy="266921"/>
          </a:xfrm>
          <a:custGeom>
            <a:avLst/>
            <a:gdLst>
              <a:gd name="connsiteX0" fmla="*/ 0 w 1691738"/>
              <a:gd name="connsiteY0" fmla="*/ 302219 h 302219"/>
              <a:gd name="connsiteX1" fmla="*/ 1691739 w 1691738"/>
              <a:gd name="connsiteY1" fmla="*/ 302219 h 302219"/>
              <a:gd name="connsiteX2" fmla="*/ 1236433 w 1691738"/>
              <a:gd name="connsiteY2" fmla="*/ 0 h 302219"/>
              <a:gd name="connsiteX3" fmla="*/ 455456 w 1691738"/>
              <a:gd name="connsiteY3" fmla="*/ 0 h 302219"/>
              <a:gd name="connsiteX4" fmla="*/ 150 w 1691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738" h="302219">
                <a:moveTo>
                  <a:pt x="0" y="302219"/>
                </a:moveTo>
                <a:lnTo>
                  <a:pt x="1691739" y="302219"/>
                </a:lnTo>
                <a:cubicBezTo>
                  <a:pt x="1567646" y="167966"/>
                  <a:pt x="1411931" y="63231"/>
                  <a:pt x="1236433" y="0"/>
                </a:cubicBezTo>
                <a:lnTo>
                  <a:pt x="455456" y="0"/>
                </a:lnTo>
                <a:cubicBezTo>
                  <a:pt x="279957" y="63231"/>
                  <a:pt x="124240" y="167966"/>
                  <a:pt x="150" y="302219"/>
                </a:cubicBezTo>
                <a:close/>
              </a:path>
            </a:pathLst>
          </a:custGeom>
          <a:solidFill>
            <a:srgbClr val="D54E4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5" name="Forme libre 95">
            <a:extLst>
              <a:ext uri="{FF2B5EF4-FFF2-40B4-BE49-F238E27FC236}">
                <a16:creationId xmlns:a16="http://schemas.microsoft.com/office/drawing/2014/main" id="{BC1BDD4E-F399-3979-59F3-1492E6CB5C0A}"/>
              </a:ext>
            </a:extLst>
          </p:cNvPr>
          <p:cNvSpPr/>
          <p:nvPr/>
        </p:nvSpPr>
        <p:spPr>
          <a:xfrm>
            <a:off x="5359150" y="2963773"/>
            <a:ext cx="301132" cy="266921"/>
          </a:xfrm>
          <a:custGeom>
            <a:avLst/>
            <a:gdLst>
              <a:gd name="connsiteX0" fmla="*/ 168605 w 340955"/>
              <a:gd name="connsiteY0" fmla="*/ 302219 h 302219"/>
              <a:gd name="connsiteX1" fmla="*/ 340956 w 340955"/>
              <a:gd name="connsiteY1" fmla="*/ 302219 h 302219"/>
              <a:gd name="connsiteX2" fmla="*/ 198879 w 340955"/>
              <a:gd name="connsiteY2" fmla="*/ 0 h 302219"/>
              <a:gd name="connsiteX3" fmla="*/ 0 w 340955"/>
              <a:gd name="connsiteY3" fmla="*/ 0 h 302219"/>
              <a:gd name="connsiteX4" fmla="*/ 168605 w 34095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168605" y="302219"/>
                </a:moveTo>
                <a:lnTo>
                  <a:pt x="340956" y="302219"/>
                </a:lnTo>
                <a:cubicBezTo>
                  <a:pt x="306485" y="194787"/>
                  <a:pt x="258377" y="93498"/>
                  <a:pt x="198879" y="0"/>
                </a:cubicBezTo>
                <a:lnTo>
                  <a:pt x="0" y="0"/>
                </a:lnTo>
                <a:cubicBezTo>
                  <a:pt x="70439" y="90952"/>
                  <a:pt x="127690" y="192538"/>
                  <a:pt x="168605" y="302219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6" name="Forme libre 96">
            <a:extLst>
              <a:ext uri="{FF2B5EF4-FFF2-40B4-BE49-F238E27FC236}">
                <a16:creationId xmlns:a16="http://schemas.microsoft.com/office/drawing/2014/main" id="{B618D94A-608D-2B19-2453-0CBB1D29CF28}"/>
              </a:ext>
            </a:extLst>
          </p:cNvPr>
          <p:cNvSpPr/>
          <p:nvPr/>
        </p:nvSpPr>
        <p:spPr>
          <a:xfrm>
            <a:off x="3449239" y="2963773"/>
            <a:ext cx="301132" cy="266921"/>
          </a:xfrm>
          <a:custGeom>
            <a:avLst/>
            <a:gdLst>
              <a:gd name="connsiteX0" fmla="*/ 340956 w 340955"/>
              <a:gd name="connsiteY0" fmla="*/ 0 h 302219"/>
              <a:gd name="connsiteX1" fmla="*/ 142077 w 340955"/>
              <a:gd name="connsiteY1" fmla="*/ 0 h 302219"/>
              <a:gd name="connsiteX2" fmla="*/ 0 w 340955"/>
              <a:gd name="connsiteY2" fmla="*/ 302219 h 302219"/>
              <a:gd name="connsiteX3" fmla="*/ 172351 w 340955"/>
              <a:gd name="connsiteY3" fmla="*/ 302219 h 302219"/>
              <a:gd name="connsiteX4" fmla="*/ 340956 w 340955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955" h="302219">
                <a:moveTo>
                  <a:pt x="340956" y="0"/>
                </a:moveTo>
                <a:lnTo>
                  <a:pt x="142077" y="0"/>
                </a:lnTo>
                <a:cubicBezTo>
                  <a:pt x="82579" y="93348"/>
                  <a:pt x="34471" y="194787"/>
                  <a:pt x="0" y="302219"/>
                </a:cubicBezTo>
                <a:lnTo>
                  <a:pt x="172351" y="302219"/>
                </a:lnTo>
                <a:cubicBezTo>
                  <a:pt x="213266" y="192538"/>
                  <a:pt x="270517" y="90952"/>
                  <a:pt x="340956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7" name="Forme libre 97">
            <a:extLst>
              <a:ext uri="{FF2B5EF4-FFF2-40B4-BE49-F238E27FC236}">
                <a16:creationId xmlns:a16="http://schemas.microsoft.com/office/drawing/2014/main" id="{B0CA80BD-3F04-3E4B-4AD1-BC5C6E74476C}"/>
              </a:ext>
            </a:extLst>
          </p:cNvPr>
          <p:cNvSpPr/>
          <p:nvPr/>
        </p:nvSpPr>
        <p:spPr>
          <a:xfrm>
            <a:off x="3601328" y="2963773"/>
            <a:ext cx="1906601" cy="266921"/>
          </a:xfrm>
          <a:custGeom>
            <a:avLst/>
            <a:gdLst>
              <a:gd name="connsiteX0" fmla="*/ 0 w 2158738"/>
              <a:gd name="connsiteY0" fmla="*/ 302219 h 302219"/>
              <a:gd name="connsiteX1" fmla="*/ 2158738 w 2158738"/>
              <a:gd name="connsiteY1" fmla="*/ 302219 h 302219"/>
              <a:gd name="connsiteX2" fmla="*/ 1990134 w 2158738"/>
              <a:gd name="connsiteY2" fmla="*/ 0 h 302219"/>
              <a:gd name="connsiteX3" fmla="*/ 168605 w 2158738"/>
              <a:gd name="connsiteY3" fmla="*/ 0 h 302219"/>
              <a:gd name="connsiteX4" fmla="*/ 0 w 215873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8738" h="302219">
                <a:moveTo>
                  <a:pt x="0" y="302219"/>
                </a:moveTo>
                <a:lnTo>
                  <a:pt x="2158738" y="302219"/>
                </a:lnTo>
                <a:cubicBezTo>
                  <a:pt x="2117824" y="192538"/>
                  <a:pt x="2060572" y="90952"/>
                  <a:pt x="1990134" y="0"/>
                </a:cubicBezTo>
                <a:lnTo>
                  <a:pt x="168605" y="0"/>
                </a:lnTo>
                <a:cubicBezTo>
                  <a:pt x="98166" y="90952"/>
                  <a:pt x="40914" y="192538"/>
                  <a:pt x="0" y="302219"/>
                </a:cubicBezTo>
                <a:close/>
              </a:path>
            </a:pathLst>
          </a:custGeom>
          <a:solidFill>
            <a:srgbClr val="E9663D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8" name="Forme libre 98">
            <a:extLst>
              <a:ext uri="{FF2B5EF4-FFF2-40B4-BE49-F238E27FC236}">
                <a16:creationId xmlns:a16="http://schemas.microsoft.com/office/drawing/2014/main" id="{E35BC8A9-A292-E7F3-115B-1B5153F41A9C}"/>
              </a:ext>
            </a:extLst>
          </p:cNvPr>
          <p:cNvSpPr/>
          <p:nvPr/>
        </p:nvSpPr>
        <p:spPr>
          <a:xfrm>
            <a:off x="5530430" y="3298450"/>
            <a:ext cx="184914" cy="266921"/>
          </a:xfrm>
          <a:custGeom>
            <a:avLst/>
            <a:gdLst>
              <a:gd name="connsiteX0" fmla="*/ 46461 w 209368"/>
              <a:gd name="connsiteY0" fmla="*/ 302219 h 302219"/>
              <a:gd name="connsiteX1" fmla="*/ 209369 w 209368"/>
              <a:gd name="connsiteY1" fmla="*/ 302219 h 302219"/>
              <a:gd name="connsiteX2" fmla="*/ 169205 w 209368"/>
              <a:gd name="connsiteY2" fmla="*/ 0 h 302219"/>
              <a:gd name="connsiteX3" fmla="*/ 0 w 209368"/>
              <a:gd name="connsiteY3" fmla="*/ 0 h 302219"/>
              <a:gd name="connsiteX4" fmla="*/ 46461 w 209368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46461" y="302219"/>
                </a:moveTo>
                <a:lnTo>
                  <a:pt x="209369" y="302219"/>
                </a:lnTo>
                <a:cubicBezTo>
                  <a:pt x="207572" y="198083"/>
                  <a:pt x="193932" y="96944"/>
                  <a:pt x="169205" y="0"/>
                </a:cubicBezTo>
                <a:lnTo>
                  <a:pt x="0" y="0"/>
                </a:lnTo>
                <a:cubicBezTo>
                  <a:pt x="28324" y="96044"/>
                  <a:pt x="44361" y="197484"/>
                  <a:pt x="46461" y="302219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19" name="Forme libre 99">
            <a:extLst>
              <a:ext uri="{FF2B5EF4-FFF2-40B4-BE49-F238E27FC236}">
                <a16:creationId xmlns:a16="http://schemas.microsoft.com/office/drawing/2014/main" id="{0A46E533-0BD4-CB77-47EC-F12B97DF3BFB}"/>
              </a:ext>
            </a:extLst>
          </p:cNvPr>
          <p:cNvSpPr/>
          <p:nvPr/>
        </p:nvSpPr>
        <p:spPr>
          <a:xfrm>
            <a:off x="3394043" y="3298450"/>
            <a:ext cx="184914" cy="266921"/>
          </a:xfrm>
          <a:custGeom>
            <a:avLst/>
            <a:gdLst>
              <a:gd name="connsiteX0" fmla="*/ 209369 w 209368"/>
              <a:gd name="connsiteY0" fmla="*/ 0 h 302219"/>
              <a:gd name="connsiteX1" fmla="*/ 40164 w 209368"/>
              <a:gd name="connsiteY1" fmla="*/ 0 h 302219"/>
              <a:gd name="connsiteX2" fmla="*/ 0 w 209368"/>
              <a:gd name="connsiteY2" fmla="*/ 302219 h 302219"/>
              <a:gd name="connsiteX3" fmla="*/ 162908 w 209368"/>
              <a:gd name="connsiteY3" fmla="*/ 302219 h 302219"/>
              <a:gd name="connsiteX4" fmla="*/ 209369 w 209368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68" h="302219">
                <a:moveTo>
                  <a:pt x="209369" y="0"/>
                </a:moveTo>
                <a:lnTo>
                  <a:pt x="40164" y="0"/>
                </a:lnTo>
                <a:cubicBezTo>
                  <a:pt x="15433" y="96794"/>
                  <a:pt x="1797" y="198083"/>
                  <a:pt x="0" y="302219"/>
                </a:cubicBezTo>
                <a:lnTo>
                  <a:pt x="162908" y="302219"/>
                </a:lnTo>
                <a:cubicBezTo>
                  <a:pt x="165008" y="197484"/>
                  <a:pt x="181041" y="96194"/>
                  <a:pt x="209369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0" name="Forme libre 100">
            <a:extLst>
              <a:ext uri="{FF2B5EF4-FFF2-40B4-BE49-F238E27FC236}">
                <a16:creationId xmlns:a16="http://schemas.microsoft.com/office/drawing/2014/main" id="{2C2FBF8A-B9D7-2753-2FB2-27386FE3F7C6}"/>
              </a:ext>
            </a:extLst>
          </p:cNvPr>
          <p:cNvSpPr/>
          <p:nvPr/>
        </p:nvSpPr>
        <p:spPr>
          <a:xfrm>
            <a:off x="3537792" y="3298450"/>
            <a:ext cx="2033674" cy="266921"/>
          </a:xfrm>
          <a:custGeom>
            <a:avLst/>
            <a:gdLst>
              <a:gd name="connsiteX0" fmla="*/ 150 w 2302615"/>
              <a:gd name="connsiteY0" fmla="*/ 302219 h 302219"/>
              <a:gd name="connsiteX1" fmla="*/ 2302616 w 2302615"/>
              <a:gd name="connsiteY1" fmla="*/ 302219 h 302219"/>
              <a:gd name="connsiteX2" fmla="*/ 2256154 w 2302615"/>
              <a:gd name="connsiteY2" fmla="*/ 0 h 302219"/>
              <a:gd name="connsiteX3" fmla="*/ 46461 w 2302615"/>
              <a:gd name="connsiteY3" fmla="*/ 0 h 302219"/>
              <a:gd name="connsiteX4" fmla="*/ 0 w 230261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615" h="302219">
                <a:moveTo>
                  <a:pt x="150" y="302219"/>
                </a:moveTo>
                <a:lnTo>
                  <a:pt x="2302616" y="302219"/>
                </a:lnTo>
                <a:cubicBezTo>
                  <a:pt x="2300516" y="197484"/>
                  <a:pt x="2284478" y="96194"/>
                  <a:pt x="2256154" y="0"/>
                </a:cubicBezTo>
                <a:lnTo>
                  <a:pt x="46461" y="0"/>
                </a:lnTo>
                <a:cubicBezTo>
                  <a:pt x="18134" y="96044"/>
                  <a:pt x="2100" y="197484"/>
                  <a:pt x="0" y="302219"/>
                </a:cubicBezTo>
                <a:close/>
              </a:path>
            </a:pathLst>
          </a:custGeom>
          <a:solidFill>
            <a:srgbClr val="F59C4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1" name="Forme libre 101">
            <a:extLst>
              <a:ext uri="{FF2B5EF4-FFF2-40B4-BE49-F238E27FC236}">
                <a16:creationId xmlns:a16="http://schemas.microsoft.com/office/drawing/2014/main" id="{E5894CED-C2D6-E66F-7395-31B7C405C088}"/>
              </a:ext>
            </a:extLst>
          </p:cNvPr>
          <p:cNvSpPr/>
          <p:nvPr/>
        </p:nvSpPr>
        <p:spPr>
          <a:xfrm>
            <a:off x="5522355" y="3633129"/>
            <a:ext cx="192328" cy="266921"/>
          </a:xfrm>
          <a:custGeom>
            <a:avLst/>
            <a:gdLst>
              <a:gd name="connsiteX0" fmla="*/ 0 w 217762"/>
              <a:gd name="connsiteY0" fmla="*/ 302219 h 302219"/>
              <a:gd name="connsiteX1" fmla="*/ 170105 w 217762"/>
              <a:gd name="connsiteY1" fmla="*/ 302219 h 302219"/>
              <a:gd name="connsiteX2" fmla="*/ 217763 w 217762"/>
              <a:gd name="connsiteY2" fmla="*/ 0 h 302219"/>
              <a:gd name="connsiteX3" fmla="*/ 54855 w 217762"/>
              <a:gd name="connsiteY3" fmla="*/ 0 h 302219"/>
              <a:gd name="connsiteX4" fmla="*/ 0 w 217762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0" y="302219"/>
                </a:moveTo>
                <a:lnTo>
                  <a:pt x="170105" y="302219"/>
                </a:lnTo>
                <a:cubicBezTo>
                  <a:pt x="197232" y="205575"/>
                  <a:pt x="213716" y="104436"/>
                  <a:pt x="217763" y="0"/>
                </a:cubicBezTo>
                <a:lnTo>
                  <a:pt x="54855" y="0"/>
                </a:lnTo>
                <a:cubicBezTo>
                  <a:pt x="50058" y="105036"/>
                  <a:pt x="31024" y="206322"/>
                  <a:pt x="0" y="302219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2" name="Forme libre 102">
            <a:extLst>
              <a:ext uri="{FF2B5EF4-FFF2-40B4-BE49-F238E27FC236}">
                <a16:creationId xmlns:a16="http://schemas.microsoft.com/office/drawing/2014/main" id="{26C8C5FB-397F-7296-5392-E05B893D5BF2}"/>
              </a:ext>
            </a:extLst>
          </p:cNvPr>
          <p:cNvSpPr/>
          <p:nvPr/>
        </p:nvSpPr>
        <p:spPr>
          <a:xfrm>
            <a:off x="3394704" y="3633129"/>
            <a:ext cx="192328" cy="266921"/>
          </a:xfrm>
          <a:custGeom>
            <a:avLst/>
            <a:gdLst>
              <a:gd name="connsiteX0" fmla="*/ 162911 w 217762"/>
              <a:gd name="connsiteY0" fmla="*/ 0 h 302219"/>
              <a:gd name="connsiteX1" fmla="*/ 0 w 217762"/>
              <a:gd name="connsiteY1" fmla="*/ 0 h 302219"/>
              <a:gd name="connsiteX2" fmla="*/ 47662 w 217762"/>
              <a:gd name="connsiteY2" fmla="*/ 302219 h 302219"/>
              <a:gd name="connsiteX3" fmla="*/ 217763 w 217762"/>
              <a:gd name="connsiteY3" fmla="*/ 302219 h 302219"/>
              <a:gd name="connsiteX4" fmla="*/ 162911 w 217762"/>
              <a:gd name="connsiteY4" fmla="*/ 0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62" h="302219">
                <a:moveTo>
                  <a:pt x="162911" y="0"/>
                </a:moveTo>
                <a:lnTo>
                  <a:pt x="0" y="0"/>
                </a:lnTo>
                <a:cubicBezTo>
                  <a:pt x="4197" y="104286"/>
                  <a:pt x="20534" y="205425"/>
                  <a:pt x="47662" y="302219"/>
                </a:cubicBezTo>
                <a:lnTo>
                  <a:pt x="217763" y="302219"/>
                </a:lnTo>
                <a:cubicBezTo>
                  <a:pt x="186592" y="206322"/>
                  <a:pt x="167708" y="105036"/>
                  <a:pt x="162911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3" name="Forme libre 103">
            <a:extLst>
              <a:ext uri="{FF2B5EF4-FFF2-40B4-BE49-F238E27FC236}">
                <a16:creationId xmlns:a16="http://schemas.microsoft.com/office/drawing/2014/main" id="{F9D095A5-BCA7-DDFA-0C18-EAD9E3A6B4F3}"/>
              </a:ext>
            </a:extLst>
          </p:cNvPr>
          <p:cNvSpPr/>
          <p:nvPr/>
        </p:nvSpPr>
        <p:spPr>
          <a:xfrm>
            <a:off x="3538586" y="3633129"/>
            <a:ext cx="2032217" cy="266921"/>
          </a:xfrm>
          <a:custGeom>
            <a:avLst/>
            <a:gdLst>
              <a:gd name="connsiteX0" fmla="*/ 54851 w 2300965"/>
              <a:gd name="connsiteY0" fmla="*/ 302219 h 302219"/>
              <a:gd name="connsiteX1" fmla="*/ 2246111 w 2300965"/>
              <a:gd name="connsiteY1" fmla="*/ 302219 h 302219"/>
              <a:gd name="connsiteX2" fmla="*/ 2300966 w 2300965"/>
              <a:gd name="connsiteY2" fmla="*/ 0 h 302219"/>
              <a:gd name="connsiteX3" fmla="*/ 0 w 2300965"/>
              <a:gd name="connsiteY3" fmla="*/ 0 h 302219"/>
              <a:gd name="connsiteX4" fmla="*/ 54851 w 2300965"/>
              <a:gd name="connsiteY4" fmla="*/ 302219 h 302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0965" h="302219">
                <a:moveTo>
                  <a:pt x="54851" y="302219"/>
                </a:moveTo>
                <a:lnTo>
                  <a:pt x="2246111" y="302219"/>
                </a:lnTo>
                <a:cubicBezTo>
                  <a:pt x="2277285" y="206322"/>
                  <a:pt x="2296169" y="105036"/>
                  <a:pt x="2300966" y="0"/>
                </a:cubicBezTo>
                <a:lnTo>
                  <a:pt x="0" y="0"/>
                </a:lnTo>
                <a:cubicBezTo>
                  <a:pt x="4797" y="105036"/>
                  <a:pt x="23831" y="206322"/>
                  <a:pt x="54851" y="302219"/>
                </a:cubicBezTo>
                <a:close/>
              </a:path>
            </a:pathLst>
          </a:custGeom>
          <a:solidFill>
            <a:srgbClr val="F4B949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4" name="Forme libre 104">
            <a:extLst>
              <a:ext uri="{FF2B5EF4-FFF2-40B4-BE49-F238E27FC236}">
                <a16:creationId xmlns:a16="http://schemas.microsoft.com/office/drawing/2014/main" id="{599B13FF-9A26-9423-58D0-1E9CF47A10A9}"/>
              </a:ext>
            </a:extLst>
          </p:cNvPr>
          <p:cNvSpPr/>
          <p:nvPr/>
        </p:nvSpPr>
        <p:spPr>
          <a:xfrm>
            <a:off x="5338235" y="3967804"/>
            <a:ext cx="313044" cy="266923"/>
          </a:xfrm>
          <a:custGeom>
            <a:avLst/>
            <a:gdLst>
              <a:gd name="connsiteX0" fmla="*/ 0 w 354442"/>
              <a:gd name="connsiteY0" fmla="*/ 302223 h 302222"/>
              <a:gd name="connsiteX1" fmla="*/ 203376 w 354442"/>
              <a:gd name="connsiteY1" fmla="*/ 302223 h 302222"/>
              <a:gd name="connsiteX2" fmla="*/ 354443 w 354442"/>
              <a:gd name="connsiteY2" fmla="*/ 0 h 302222"/>
              <a:gd name="connsiteX3" fmla="*/ 180445 w 354442"/>
              <a:gd name="connsiteY3" fmla="*/ 0 h 302222"/>
              <a:gd name="connsiteX4" fmla="*/ 0 w 354442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2" h="302222">
                <a:moveTo>
                  <a:pt x="0" y="302223"/>
                </a:moveTo>
                <a:lnTo>
                  <a:pt x="203376" y="302223"/>
                </a:lnTo>
                <a:cubicBezTo>
                  <a:pt x="266171" y="209325"/>
                  <a:pt x="316975" y="107735"/>
                  <a:pt x="354443" y="0"/>
                </a:cubicBezTo>
                <a:lnTo>
                  <a:pt x="180445" y="0"/>
                </a:lnTo>
                <a:cubicBezTo>
                  <a:pt x="135784" y="110281"/>
                  <a:pt x="74635" y="212021"/>
                  <a:pt x="0" y="30222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5" name="Forme libre 105">
            <a:extLst>
              <a:ext uri="{FF2B5EF4-FFF2-40B4-BE49-F238E27FC236}">
                <a16:creationId xmlns:a16="http://schemas.microsoft.com/office/drawing/2014/main" id="{FB8FE0AB-27DB-3CBA-3537-7B975A76EB10}"/>
              </a:ext>
            </a:extLst>
          </p:cNvPr>
          <p:cNvSpPr/>
          <p:nvPr/>
        </p:nvSpPr>
        <p:spPr>
          <a:xfrm>
            <a:off x="3458106" y="3967804"/>
            <a:ext cx="313047" cy="266923"/>
          </a:xfrm>
          <a:custGeom>
            <a:avLst/>
            <a:gdLst>
              <a:gd name="connsiteX0" fmla="*/ 174002 w 354446"/>
              <a:gd name="connsiteY0" fmla="*/ 0 h 302222"/>
              <a:gd name="connsiteX1" fmla="*/ 0 w 354446"/>
              <a:gd name="connsiteY1" fmla="*/ 0 h 302222"/>
              <a:gd name="connsiteX2" fmla="*/ 151071 w 354446"/>
              <a:gd name="connsiteY2" fmla="*/ 302223 h 302222"/>
              <a:gd name="connsiteX3" fmla="*/ 354446 w 354446"/>
              <a:gd name="connsiteY3" fmla="*/ 302223 h 302222"/>
              <a:gd name="connsiteX4" fmla="*/ 174002 w 354446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46" h="302222">
                <a:moveTo>
                  <a:pt x="174002" y="0"/>
                </a:moveTo>
                <a:lnTo>
                  <a:pt x="0" y="0"/>
                </a:lnTo>
                <a:cubicBezTo>
                  <a:pt x="37468" y="107735"/>
                  <a:pt x="88426" y="209325"/>
                  <a:pt x="151071" y="302223"/>
                </a:cubicBezTo>
                <a:lnTo>
                  <a:pt x="354446" y="302223"/>
                </a:lnTo>
                <a:cubicBezTo>
                  <a:pt x="279661" y="212021"/>
                  <a:pt x="218663" y="110281"/>
                  <a:pt x="174002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6" name="Forme libre 106">
            <a:extLst>
              <a:ext uri="{FF2B5EF4-FFF2-40B4-BE49-F238E27FC236}">
                <a16:creationId xmlns:a16="http://schemas.microsoft.com/office/drawing/2014/main" id="{CF81446D-1E87-2DDF-7099-366848874B6A}"/>
              </a:ext>
            </a:extLst>
          </p:cNvPr>
          <p:cNvSpPr/>
          <p:nvPr/>
        </p:nvSpPr>
        <p:spPr>
          <a:xfrm>
            <a:off x="3611653" y="3967804"/>
            <a:ext cx="1885819" cy="266923"/>
          </a:xfrm>
          <a:custGeom>
            <a:avLst/>
            <a:gdLst>
              <a:gd name="connsiteX0" fmla="*/ 180595 w 2135207"/>
              <a:gd name="connsiteY0" fmla="*/ 302223 h 302222"/>
              <a:gd name="connsiteX1" fmla="*/ 1954763 w 2135207"/>
              <a:gd name="connsiteY1" fmla="*/ 302223 h 302222"/>
              <a:gd name="connsiteX2" fmla="*/ 2135208 w 2135207"/>
              <a:gd name="connsiteY2" fmla="*/ 0 h 302222"/>
              <a:gd name="connsiteX3" fmla="*/ 0 w 2135207"/>
              <a:gd name="connsiteY3" fmla="*/ 0 h 302222"/>
              <a:gd name="connsiteX4" fmla="*/ 180445 w 2135207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5207" h="302222">
                <a:moveTo>
                  <a:pt x="180595" y="302223"/>
                </a:moveTo>
                <a:lnTo>
                  <a:pt x="1954763" y="302223"/>
                </a:lnTo>
                <a:cubicBezTo>
                  <a:pt x="2029548" y="212021"/>
                  <a:pt x="2090547" y="110281"/>
                  <a:pt x="2135208" y="0"/>
                </a:cubicBezTo>
                <a:lnTo>
                  <a:pt x="0" y="0"/>
                </a:lnTo>
                <a:cubicBezTo>
                  <a:pt x="44661" y="110281"/>
                  <a:pt x="105810" y="212021"/>
                  <a:pt x="180445" y="302223"/>
                </a:cubicBezTo>
                <a:close/>
              </a:path>
            </a:pathLst>
          </a:custGeom>
          <a:solidFill>
            <a:srgbClr val="B2C25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7" name="Forme libre 107">
            <a:extLst>
              <a:ext uri="{FF2B5EF4-FFF2-40B4-BE49-F238E27FC236}">
                <a16:creationId xmlns:a16="http://schemas.microsoft.com/office/drawing/2014/main" id="{265BB920-AAF1-6BB8-5E68-45E23EC39C46}"/>
              </a:ext>
            </a:extLst>
          </p:cNvPr>
          <p:cNvSpPr/>
          <p:nvPr/>
        </p:nvSpPr>
        <p:spPr>
          <a:xfrm>
            <a:off x="4814859" y="4302482"/>
            <a:ext cx="653228" cy="266923"/>
          </a:xfrm>
          <a:custGeom>
            <a:avLst/>
            <a:gdLst>
              <a:gd name="connsiteX0" fmla="*/ 0 w 739613"/>
              <a:gd name="connsiteY0" fmla="*/ 302223 h 302222"/>
              <a:gd name="connsiteX1" fmla="*/ 404051 w 739613"/>
              <a:gd name="connsiteY1" fmla="*/ 302223 h 302222"/>
              <a:gd name="connsiteX2" fmla="*/ 739613 w 739613"/>
              <a:gd name="connsiteY2" fmla="*/ 0 h 302222"/>
              <a:gd name="connsiteX3" fmla="*/ 522901 w 739613"/>
              <a:gd name="connsiteY3" fmla="*/ 0 h 302222"/>
              <a:gd name="connsiteX4" fmla="*/ 0 w 739613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13" h="302222">
                <a:moveTo>
                  <a:pt x="0" y="302223"/>
                </a:moveTo>
                <a:lnTo>
                  <a:pt x="404051" y="302223"/>
                </a:lnTo>
                <a:cubicBezTo>
                  <a:pt x="532641" y="221459"/>
                  <a:pt x="646094" y="118969"/>
                  <a:pt x="739613" y="0"/>
                </a:cubicBezTo>
                <a:lnTo>
                  <a:pt x="522901" y="0"/>
                </a:lnTo>
                <a:cubicBezTo>
                  <a:pt x="380674" y="143245"/>
                  <a:pt x="201129" y="249180"/>
                  <a:pt x="0" y="302223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8" name="Forme libre 108">
            <a:extLst>
              <a:ext uri="{FF2B5EF4-FFF2-40B4-BE49-F238E27FC236}">
                <a16:creationId xmlns:a16="http://schemas.microsoft.com/office/drawing/2014/main" id="{2BE8F6CD-F998-48B2-5B94-F9869EB9AE34}"/>
              </a:ext>
            </a:extLst>
          </p:cNvPr>
          <p:cNvSpPr/>
          <p:nvPr/>
        </p:nvSpPr>
        <p:spPr>
          <a:xfrm>
            <a:off x="3641436" y="4302482"/>
            <a:ext cx="653224" cy="266923"/>
          </a:xfrm>
          <a:custGeom>
            <a:avLst/>
            <a:gdLst>
              <a:gd name="connsiteX0" fmla="*/ 216712 w 739609"/>
              <a:gd name="connsiteY0" fmla="*/ 0 h 302222"/>
              <a:gd name="connsiteX1" fmla="*/ 0 w 739609"/>
              <a:gd name="connsiteY1" fmla="*/ 0 h 302222"/>
              <a:gd name="connsiteX2" fmla="*/ 335559 w 739609"/>
              <a:gd name="connsiteY2" fmla="*/ 302223 h 302222"/>
              <a:gd name="connsiteX3" fmla="*/ 739610 w 739609"/>
              <a:gd name="connsiteY3" fmla="*/ 302223 h 302222"/>
              <a:gd name="connsiteX4" fmla="*/ 216712 w 739609"/>
              <a:gd name="connsiteY4" fmla="*/ 0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609" h="302222">
                <a:moveTo>
                  <a:pt x="216712" y="0"/>
                </a:moveTo>
                <a:lnTo>
                  <a:pt x="0" y="0"/>
                </a:lnTo>
                <a:cubicBezTo>
                  <a:pt x="93519" y="118969"/>
                  <a:pt x="206972" y="221459"/>
                  <a:pt x="335559" y="302223"/>
                </a:cubicBezTo>
                <a:lnTo>
                  <a:pt x="739610" y="302223"/>
                </a:lnTo>
                <a:cubicBezTo>
                  <a:pt x="538484" y="249180"/>
                  <a:pt x="358940" y="143245"/>
                  <a:pt x="216712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29" name="Forme libre 109">
            <a:extLst>
              <a:ext uri="{FF2B5EF4-FFF2-40B4-BE49-F238E27FC236}">
                <a16:creationId xmlns:a16="http://schemas.microsoft.com/office/drawing/2014/main" id="{CB1F11B3-9A8E-31DC-DB3D-FDB5CD94AE29}"/>
              </a:ext>
            </a:extLst>
          </p:cNvPr>
          <p:cNvSpPr/>
          <p:nvPr/>
        </p:nvSpPr>
        <p:spPr>
          <a:xfrm>
            <a:off x="3832703" y="4302482"/>
            <a:ext cx="1443849" cy="266923"/>
          </a:xfrm>
          <a:custGeom>
            <a:avLst/>
            <a:gdLst>
              <a:gd name="connsiteX0" fmla="*/ 522897 w 1634790"/>
              <a:gd name="connsiteY0" fmla="*/ 302223 h 302222"/>
              <a:gd name="connsiteX1" fmla="*/ 1111890 w 1634790"/>
              <a:gd name="connsiteY1" fmla="*/ 302223 h 302222"/>
              <a:gd name="connsiteX2" fmla="*/ 1634791 w 1634790"/>
              <a:gd name="connsiteY2" fmla="*/ 0 h 302222"/>
              <a:gd name="connsiteX3" fmla="*/ 0 w 1634790"/>
              <a:gd name="connsiteY3" fmla="*/ 0 h 302222"/>
              <a:gd name="connsiteX4" fmla="*/ 522897 w 1634790"/>
              <a:gd name="connsiteY4" fmla="*/ 302223 h 30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790" h="302222">
                <a:moveTo>
                  <a:pt x="522897" y="302223"/>
                </a:moveTo>
                <a:lnTo>
                  <a:pt x="1111890" y="302223"/>
                </a:lnTo>
                <a:cubicBezTo>
                  <a:pt x="1313019" y="249180"/>
                  <a:pt x="1492564" y="143245"/>
                  <a:pt x="1634791" y="0"/>
                </a:cubicBezTo>
                <a:lnTo>
                  <a:pt x="0" y="0"/>
                </a:lnTo>
                <a:cubicBezTo>
                  <a:pt x="142227" y="143245"/>
                  <a:pt x="321772" y="249180"/>
                  <a:pt x="522897" y="302223"/>
                </a:cubicBezTo>
                <a:close/>
              </a:path>
            </a:pathLst>
          </a:custGeom>
          <a:solidFill>
            <a:srgbClr val="83BD5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0" name="Forme libre 110">
            <a:extLst>
              <a:ext uri="{FF2B5EF4-FFF2-40B4-BE49-F238E27FC236}">
                <a16:creationId xmlns:a16="http://schemas.microsoft.com/office/drawing/2014/main" id="{C94CD827-2E18-41A6-94BA-FAB1481E814E}"/>
              </a:ext>
            </a:extLst>
          </p:cNvPr>
          <p:cNvSpPr/>
          <p:nvPr/>
        </p:nvSpPr>
        <p:spPr>
          <a:xfrm>
            <a:off x="819918" y="4551870"/>
            <a:ext cx="2378294" cy="392242"/>
          </a:xfrm>
          <a:custGeom>
            <a:avLst/>
            <a:gdLst>
              <a:gd name="connsiteX0" fmla="*/ 2204000 w 2517531"/>
              <a:gd name="connsiteY0" fmla="*/ 0 h 444113"/>
              <a:gd name="connsiteX1" fmla="*/ 0 w 2517531"/>
              <a:gd name="connsiteY1" fmla="*/ 0 h 444113"/>
              <a:gd name="connsiteX2" fmla="*/ 140731 w 2517531"/>
              <a:gd name="connsiteY2" fmla="*/ 444114 h 444113"/>
              <a:gd name="connsiteX3" fmla="*/ 2517532 w 2517531"/>
              <a:gd name="connsiteY3" fmla="*/ 444114 h 444113"/>
              <a:gd name="connsiteX4" fmla="*/ 2204000 w 2517531"/>
              <a:gd name="connsiteY4" fmla="*/ 0 h 444113"/>
              <a:gd name="connsiteX0" fmla="*/ 2204000 w 2648386"/>
              <a:gd name="connsiteY0" fmla="*/ 0 h 444114"/>
              <a:gd name="connsiteX1" fmla="*/ 0 w 2648386"/>
              <a:gd name="connsiteY1" fmla="*/ 0 h 444114"/>
              <a:gd name="connsiteX2" fmla="*/ 140731 w 2648386"/>
              <a:gd name="connsiteY2" fmla="*/ 444114 h 444114"/>
              <a:gd name="connsiteX3" fmla="*/ 2517532 w 2648386"/>
              <a:gd name="connsiteY3" fmla="*/ 444114 h 444114"/>
              <a:gd name="connsiteX4" fmla="*/ 2324134 w 2648386"/>
              <a:gd name="connsiteY4" fmla="*/ 226421 h 444114"/>
              <a:gd name="connsiteX5" fmla="*/ 2204000 w 2648386"/>
              <a:gd name="connsiteY5" fmla="*/ 0 h 444114"/>
              <a:gd name="connsiteX0" fmla="*/ 2204000 w 2692810"/>
              <a:gd name="connsiteY0" fmla="*/ 0 h 444114"/>
              <a:gd name="connsiteX1" fmla="*/ 0 w 2692810"/>
              <a:gd name="connsiteY1" fmla="*/ 0 h 444114"/>
              <a:gd name="connsiteX2" fmla="*/ 140731 w 2692810"/>
              <a:gd name="connsiteY2" fmla="*/ 444114 h 444114"/>
              <a:gd name="connsiteX3" fmla="*/ 2517532 w 2692810"/>
              <a:gd name="connsiteY3" fmla="*/ 444114 h 444114"/>
              <a:gd name="connsiteX4" fmla="*/ 2521920 w 2692810"/>
              <a:gd name="connsiteY4" fmla="*/ 197119 h 444114"/>
              <a:gd name="connsiteX5" fmla="*/ 2204000 w 2692810"/>
              <a:gd name="connsiteY5" fmla="*/ 0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2810" h="444114">
                <a:moveTo>
                  <a:pt x="2204000" y="0"/>
                </a:moveTo>
                <a:lnTo>
                  <a:pt x="0" y="0"/>
                </a:lnTo>
                <a:cubicBezTo>
                  <a:pt x="39118" y="151333"/>
                  <a:pt x="86326" y="299523"/>
                  <a:pt x="140731" y="444114"/>
                </a:cubicBezTo>
                <a:lnTo>
                  <a:pt x="2517532" y="444114"/>
                </a:lnTo>
                <a:cubicBezTo>
                  <a:pt x="2881433" y="407832"/>
                  <a:pt x="2574175" y="271138"/>
                  <a:pt x="2521920" y="197119"/>
                </a:cubicBezTo>
                <a:cubicBezTo>
                  <a:pt x="2469665" y="123100"/>
                  <a:pt x="2591356" y="37737"/>
                  <a:pt x="2204000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1" name="Forme libre 111">
            <a:extLst>
              <a:ext uri="{FF2B5EF4-FFF2-40B4-BE49-F238E27FC236}">
                <a16:creationId xmlns:a16="http://schemas.microsoft.com/office/drawing/2014/main" id="{155FD328-191A-0964-0A06-58D12D0DE9AE}"/>
              </a:ext>
            </a:extLst>
          </p:cNvPr>
          <p:cNvSpPr/>
          <p:nvPr/>
        </p:nvSpPr>
        <p:spPr>
          <a:xfrm>
            <a:off x="2766495" y="4551937"/>
            <a:ext cx="1005982" cy="392241"/>
          </a:xfrm>
          <a:custGeom>
            <a:avLst/>
            <a:gdLst>
              <a:gd name="connsiteX0" fmla="*/ 627360 w 1139017"/>
              <a:gd name="connsiteY0" fmla="*/ 0 h 444113"/>
              <a:gd name="connsiteX1" fmla="*/ 0 w 1139017"/>
              <a:gd name="connsiteY1" fmla="*/ 0 h 444113"/>
              <a:gd name="connsiteX2" fmla="*/ 313532 w 1139017"/>
              <a:gd name="connsiteY2" fmla="*/ 444114 h 444113"/>
              <a:gd name="connsiteX3" fmla="*/ 1139017 w 1139017"/>
              <a:gd name="connsiteY3" fmla="*/ 444114 h 444113"/>
              <a:gd name="connsiteX4" fmla="*/ 627360 w 113901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627360" y="0"/>
                </a:moveTo>
                <a:lnTo>
                  <a:pt x="0" y="0"/>
                </a:lnTo>
                <a:cubicBezTo>
                  <a:pt x="86926" y="160474"/>
                  <a:pt x="192435" y="309411"/>
                  <a:pt x="313532" y="444114"/>
                </a:cubicBezTo>
                <a:lnTo>
                  <a:pt x="1139017" y="444114"/>
                </a:lnTo>
                <a:cubicBezTo>
                  <a:pt x="941189" y="329940"/>
                  <a:pt x="767487" y="178754"/>
                  <a:pt x="627360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2" name="Forme libre 112">
            <a:extLst>
              <a:ext uri="{FF2B5EF4-FFF2-40B4-BE49-F238E27FC236}">
                <a16:creationId xmlns:a16="http://schemas.microsoft.com/office/drawing/2014/main" id="{2785BEC8-8CA6-7FDB-C489-3D6E78F5F920}"/>
              </a:ext>
            </a:extLst>
          </p:cNvPr>
          <p:cNvSpPr/>
          <p:nvPr/>
        </p:nvSpPr>
        <p:spPr>
          <a:xfrm>
            <a:off x="5934874" y="2236852"/>
            <a:ext cx="2356976" cy="392242"/>
          </a:xfrm>
          <a:custGeom>
            <a:avLst/>
            <a:gdLst>
              <a:gd name="connsiteX0" fmla="*/ 309932 w 2511230"/>
              <a:gd name="connsiteY0" fmla="*/ 444114 h 444113"/>
              <a:gd name="connsiteX1" fmla="*/ 2511231 w 2511230"/>
              <a:gd name="connsiteY1" fmla="*/ 444114 h 444113"/>
              <a:gd name="connsiteX2" fmla="*/ 2371854 w 2511230"/>
              <a:gd name="connsiteY2" fmla="*/ 0 h 444113"/>
              <a:gd name="connsiteX3" fmla="*/ 0 w 2511230"/>
              <a:gd name="connsiteY3" fmla="*/ 0 h 444113"/>
              <a:gd name="connsiteX4" fmla="*/ 309932 w 2511230"/>
              <a:gd name="connsiteY4" fmla="*/ 444114 h 444113"/>
              <a:gd name="connsiteX0" fmla="*/ 446129 w 2647428"/>
              <a:gd name="connsiteY0" fmla="*/ 444114 h 444114"/>
              <a:gd name="connsiteX1" fmla="*/ 2647428 w 2647428"/>
              <a:gd name="connsiteY1" fmla="*/ 444114 h 444114"/>
              <a:gd name="connsiteX2" fmla="*/ 2508051 w 2647428"/>
              <a:gd name="connsiteY2" fmla="*/ 0 h 444114"/>
              <a:gd name="connsiteX3" fmla="*/ 136197 w 2647428"/>
              <a:gd name="connsiteY3" fmla="*/ 0 h 444114"/>
              <a:gd name="connsiteX4" fmla="*/ 306070 w 2647428"/>
              <a:gd name="connsiteY4" fmla="*/ 203115 h 444114"/>
              <a:gd name="connsiteX5" fmla="*/ 446129 w 2647428"/>
              <a:gd name="connsiteY5" fmla="*/ 444114 h 444114"/>
              <a:gd name="connsiteX0" fmla="*/ 467373 w 2668672"/>
              <a:gd name="connsiteY0" fmla="*/ 444114 h 444114"/>
              <a:gd name="connsiteX1" fmla="*/ 2668672 w 2668672"/>
              <a:gd name="connsiteY1" fmla="*/ 444114 h 444114"/>
              <a:gd name="connsiteX2" fmla="*/ 2529295 w 2668672"/>
              <a:gd name="connsiteY2" fmla="*/ 0 h 444114"/>
              <a:gd name="connsiteX3" fmla="*/ 157441 w 2668672"/>
              <a:gd name="connsiteY3" fmla="*/ 0 h 444114"/>
              <a:gd name="connsiteX4" fmla="*/ 224759 w 2668672"/>
              <a:gd name="connsiteY4" fmla="*/ 261718 h 444114"/>
              <a:gd name="connsiteX5" fmla="*/ 467373 w 2668672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8672" h="444114">
                <a:moveTo>
                  <a:pt x="467373" y="444114"/>
                </a:moveTo>
                <a:lnTo>
                  <a:pt x="2668672" y="444114"/>
                </a:lnTo>
                <a:cubicBezTo>
                  <a:pt x="2630008" y="292777"/>
                  <a:pt x="2583246" y="144591"/>
                  <a:pt x="2529295" y="0"/>
                </a:cubicBezTo>
                <a:lnTo>
                  <a:pt x="157441" y="0"/>
                </a:lnTo>
                <a:cubicBezTo>
                  <a:pt x="-209556" y="33853"/>
                  <a:pt x="173104" y="187699"/>
                  <a:pt x="224759" y="261718"/>
                </a:cubicBezTo>
                <a:cubicBezTo>
                  <a:pt x="276414" y="335737"/>
                  <a:pt x="77147" y="403948"/>
                  <a:pt x="46737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3" name="Forme libre 113">
            <a:extLst>
              <a:ext uri="{FF2B5EF4-FFF2-40B4-BE49-F238E27FC236}">
                <a16:creationId xmlns:a16="http://schemas.microsoft.com/office/drawing/2014/main" id="{18A49230-6D58-1568-F4EB-F6EA9A41470D}"/>
              </a:ext>
            </a:extLst>
          </p:cNvPr>
          <p:cNvSpPr/>
          <p:nvPr/>
        </p:nvSpPr>
        <p:spPr>
          <a:xfrm>
            <a:off x="5351870" y="2236852"/>
            <a:ext cx="995790" cy="392241"/>
          </a:xfrm>
          <a:custGeom>
            <a:avLst/>
            <a:gdLst>
              <a:gd name="connsiteX0" fmla="*/ 0 w 1127477"/>
              <a:gd name="connsiteY0" fmla="*/ 0 h 444113"/>
              <a:gd name="connsiteX1" fmla="*/ 502517 w 1127477"/>
              <a:gd name="connsiteY1" fmla="*/ 444114 h 444113"/>
              <a:gd name="connsiteX2" fmla="*/ 1127477 w 1127477"/>
              <a:gd name="connsiteY2" fmla="*/ 444114 h 444113"/>
              <a:gd name="connsiteX3" fmla="*/ 817546 w 1127477"/>
              <a:gd name="connsiteY3" fmla="*/ 0 h 444113"/>
              <a:gd name="connsiteX4" fmla="*/ 0 w 1127477"/>
              <a:gd name="connsiteY4" fmla="*/ 0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7477" h="444113">
                <a:moveTo>
                  <a:pt x="0" y="0"/>
                </a:moveTo>
                <a:cubicBezTo>
                  <a:pt x="194382" y="115073"/>
                  <a:pt x="364937" y="266110"/>
                  <a:pt x="502517" y="444114"/>
                </a:cubicBezTo>
                <a:lnTo>
                  <a:pt x="1127477" y="444114"/>
                </a:lnTo>
                <a:cubicBezTo>
                  <a:pt x="1041601" y="283789"/>
                  <a:pt x="937442" y="134853"/>
                  <a:pt x="81754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4" name="Forme libre 114">
            <a:extLst>
              <a:ext uri="{FF2B5EF4-FFF2-40B4-BE49-F238E27FC236}">
                <a16:creationId xmlns:a16="http://schemas.microsoft.com/office/drawing/2014/main" id="{E4286601-7B85-35D9-3F2E-8657460F0572}"/>
              </a:ext>
            </a:extLst>
          </p:cNvPr>
          <p:cNvSpPr/>
          <p:nvPr/>
        </p:nvSpPr>
        <p:spPr>
          <a:xfrm>
            <a:off x="6217710" y="2699829"/>
            <a:ext cx="2162431" cy="392242"/>
          </a:xfrm>
          <a:custGeom>
            <a:avLst/>
            <a:gdLst>
              <a:gd name="connsiteX0" fmla="*/ 161261 w 2260351"/>
              <a:gd name="connsiteY0" fmla="*/ 444114 h 444113"/>
              <a:gd name="connsiteX1" fmla="*/ 2260351 w 2260351"/>
              <a:gd name="connsiteY1" fmla="*/ 444114 h 444113"/>
              <a:gd name="connsiteX2" fmla="*/ 2179869 w 2260351"/>
              <a:gd name="connsiteY2" fmla="*/ 0 h 444113"/>
              <a:gd name="connsiteX3" fmla="*/ 0 w 2260351"/>
              <a:gd name="connsiteY3" fmla="*/ 0 h 444113"/>
              <a:gd name="connsiteX4" fmla="*/ 161261 w 2260351"/>
              <a:gd name="connsiteY4" fmla="*/ 444114 h 444113"/>
              <a:gd name="connsiteX0" fmla="*/ 298472 w 2397562"/>
              <a:gd name="connsiteY0" fmla="*/ 444114 h 444114"/>
              <a:gd name="connsiteX1" fmla="*/ 2397562 w 2397562"/>
              <a:gd name="connsiteY1" fmla="*/ 444114 h 444114"/>
              <a:gd name="connsiteX2" fmla="*/ 2317080 w 2397562"/>
              <a:gd name="connsiteY2" fmla="*/ 0 h 444114"/>
              <a:gd name="connsiteX3" fmla="*/ 137211 w 2397562"/>
              <a:gd name="connsiteY3" fmla="*/ 0 h 444114"/>
              <a:gd name="connsiteX4" fmla="*/ 234604 w 2397562"/>
              <a:gd name="connsiteY4" fmla="*/ 199016 h 444114"/>
              <a:gd name="connsiteX5" fmla="*/ 298472 w 2397562"/>
              <a:gd name="connsiteY5" fmla="*/ 444114 h 444114"/>
              <a:gd name="connsiteX0" fmla="*/ 349309 w 2448399"/>
              <a:gd name="connsiteY0" fmla="*/ 444114 h 444114"/>
              <a:gd name="connsiteX1" fmla="*/ 2448399 w 2448399"/>
              <a:gd name="connsiteY1" fmla="*/ 444114 h 444114"/>
              <a:gd name="connsiteX2" fmla="*/ 2367917 w 2448399"/>
              <a:gd name="connsiteY2" fmla="*/ 0 h 444114"/>
              <a:gd name="connsiteX3" fmla="*/ 188048 w 2448399"/>
              <a:gd name="connsiteY3" fmla="*/ 0 h 444114"/>
              <a:gd name="connsiteX4" fmla="*/ 102306 w 2448399"/>
              <a:gd name="connsiteY4" fmla="*/ 206342 h 444114"/>
              <a:gd name="connsiteX5" fmla="*/ 349309 w 2448399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8399" h="444114">
                <a:moveTo>
                  <a:pt x="349309" y="444114"/>
                </a:moveTo>
                <a:lnTo>
                  <a:pt x="2448399" y="444114"/>
                </a:lnTo>
                <a:cubicBezTo>
                  <a:pt x="2429065" y="293527"/>
                  <a:pt x="2402088" y="145341"/>
                  <a:pt x="2367917" y="0"/>
                </a:cubicBezTo>
                <a:lnTo>
                  <a:pt x="188048" y="0"/>
                </a:lnTo>
                <a:cubicBezTo>
                  <a:pt x="-159031" y="33169"/>
                  <a:pt x="75429" y="132323"/>
                  <a:pt x="102306" y="206342"/>
                </a:cubicBezTo>
                <a:cubicBezTo>
                  <a:pt x="129183" y="280361"/>
                  <a:pt x="-11184" y="403264"/>
                  <a:pt x="349309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5" name="Forme libre 115">
            <a:extLst>
              <a:ext uri="{FF2B5EF4-FFF2-40B4-BE49-F238E27FC236}">
                <a16:creationId xmlns:a16="http://schemas.microsoft.com/office/drawing/2014/main" id="{86CECCAE-02EE-285B-3ACF-2E72B7E7A5E3}"/>
              </a:ext>
            </a:extLst>
          </p:cNvPr>
          <p:cNvSpPr/>
          <p:nvPr/>
        </p:nvSpPr>
        <p:spPr>
          <a:xfrm>
            <a:off x="5847314" y="2699763"/>
            <a:ext cx="678906" cy="392241"/>
          </a:xfrm>
          <a:custGeom>
            <a:avLst/>
            <a:gdLst>
              <a:gd name="connsiteX0" fmla="*/ 220909 w 768687"/>
              <a:gd name="connsiteY0" fmla="*/ 444114 h 444113"/>
              <a:gd name="connsiteX1" fmla="*/ 768688 w 768687"/>
              <a:gd name="connsiteY1" fmla="*/ 444114 h 444113"/>
              <a:gd name="connsiteX2" fmla="*/ 607426 w 768687"/>
              <a:gd name="connsiteY2" fmla="*/ 0 h 444113"/>
              <a:gd name="connsiteX3" fmla="*/ 0 w 768687"/>
              <a:gd name="connsiteY3" fmla="*/ 0 h 444113"/>
              <a:gd name="connsiteX4" fmla="*/ 220909 w 76868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687" h="444113">
                <a:moveTo>
                  <a:pt x="220909" y="444114"/>
                </a:moveTo>
                <a:lnTo>
                  <a:pt x="768688" y="444114"/>
                </a:lnTo>
                <a:cubicBezTo>
                  <a:pt x="730020" y="289332"/>
                  <a:pt x="675618" y="140695"/>
                  <a:pt x="607426" y="0"/>
                </a:cubicBezTo>
                <a:lnTo>
                  <a:pt x="0" y="0"/>
                </a:lnTo>
                <a:cubicBezTo>
                  <a:pt x="93219" y="135599"/>
                  <a:pt x="168004" y="284839"/>
                  <a:pt x="220909" y="444114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6" name="Forme libre 116">
            <a:extLst>
              <a:ext uri="{FF2B5EF4-FFF2-40B4-BE49-F238E27FC236}">
                <a16:creationId xmlns:a16="http://schemas.microsoft.com/office/drawing/2014/main" id="{08FE05AF-E82F-C85A-5F17-C69401C4614D}"/>
              </a:ext>
            </a:extLst>
          </p:cNvPr>
          <p:cNvSpPr/>
          <p:nvPr/>
        </p:nvSpPr>
        <p:spPr>
          <a:xfrm>
            <a:off x="6354371" y="3162807"/>
            <a:ext cx="2056741" cy="392242"/>
          </a:xfrm>
          <a:custGeom>
            <a:avLst/>
            <a:gdLst>
              <a:gd name="connsiteX0" fmla="*/ 49758 w 2115723"/>
              <a:gd name="connsiteY0" fmla="*/ 444114 h 444113"/>
              <a:gd name="connsiteX1" fmla="*/ 2115724 w 2115723"/>
              <a:gd name="connsiteY1" fmla="*/ 444114 h 444113"/>
              <a:gd name="connsiteX2" fmla="*/ 2089946 w 2115723"/>
              <a:gd name="connsiteY2" fmla="*/ 0 h 444113"/>
              <a:gd name="connsiteX3" fmla="*/ 0 w 2115723"/>
              <a:gd name="connsiteY3" fmla="*/ 0 h 444113"/>
              <a:gd name="connsiteX4" fmla="*/ 49758 w 2115723"/>
              <a:gd name="connsiteY4" fmla="*/ 444114 h 444113"/>
              <a:gd name="connsiteX0" fmla="*/ 195115 w 2261081"/>
              <a:gd name="connsiteY0" fmla="*/ 444114 h 444114"/>
              <a:gd name="connsiteX1" fmla="*/ 2261081 w 2261081"/>
              <a:gd name="connsiteY1" fmla="*/ 444114 h 444114"/>
              <a:gd name="connsiteX2" fmla="*/ 2235303 w 2261081"/>
              <a:gd name="connsiteY2" fmla="*/ 0 h 444114"/>
              <a:gd name="connsiteX3" fmla="*/ 145357 w 2261081"/>
              <a:gd name="connsiteY3" fmla="*/ 0 h 444114"/>
              <a:gd name="connsiteX4" fmla="*/ 180261 w 2261081"/>
              <a:gd name="connsiteY4" fmla="*/ 216893 h 444114"/>
              <a:gd name="connsiteX5" fmla="*/ 195115 w 2261081"/>
              <a:gd name="connsiteY5" fmla="*/ 444114 h 444114"/>
              <a:gd name="connsiteX0" fmla="*/ 262767 w 2328733"/>
              <a:gd name="connsiteY0" fmla="*/ 444114 h 444114"/>
              <a:gd name="connsiteX1" fmla="*/ 2328733 w 2328733"/>
              <a:gd name="connsiteY1" fmla="*/ 444114 h 444114"/>
              <a:gd name="connsiteX2" fmla="*/ 2302955 w 2328733"/>
              <a:gd name="connsiteY2" fmla="*/ 0 h 444114"/>
              <a:gd name="connsiteX3" fmla="*/ 213009 w 2328733"/>
              <a:gd name="connsiteY3" fmla="*/ 0 h 444114"/>
              <a:gd name="connsiteX4" fmla="*/ 50127 w 2328733"/>
              <a:gd name="connsiteY4" fmla="*/ 224218 h 444114"/>
              <a:gd name="connsiteX5" fmla="*/ 262767 w 2328733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733" h="444114">
                <a:moveTo>
                  <a:pt x="262767" y="444114"/>
                </a:moveTo>
                <a:lnTo>
                  <a:pt x="2328733" y="444114"/>
                </a:lnTo>
                <a:cubicBezTo>
                  <a:pt x="2327536" y="294127"/>
                  <a:pt x="2318843" y="146091"/>
                  <a:pt x="2302955" y="0"/>
                </a:cubicBezTo>
                <a:lnTo>
                  <a:pt x="213009" y="0"/>
                </a:lnTo>
                <a:cubicBezTo>
                  <a:pt x="-129498" y="36149"/>
                  <a:pt x="41834" y="150199"/>
                  <a:pt x="50127" y="224218"/>
                </a:cubicBezTo>
                <a:cubicBezTo>
                  <a:pt x="58420" y="298237"/>
                  <a:pt x="-84036" y="406244"/>
                  <a:pt x="26276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7" name="Forme libre 117">
            <a:extLst>
              <a:ext uri="{FF2B5EF4-FFF2-40B4-BE49-F238E27FC236}">
                <a16:creationId xmlns:a16="http://schemas.microsoft.com/office/drawing/2014/main" id="{5B19D12A-E7DA-9758-7A67-0470463AFD48}"/>
              </a:ext>
            </a:extLst>
          </p:cNvPr>
          <p:cNvSpPr/>
          <p:nvPr/>
        </p:nvSpPr>
        <p:spPr>
          <a:xfrm>
            <a:off x="6063999" y="3162806"/>
            <a:ext cx="522449" cy="392241"/>
          </a:xfrm>
          <a:custGeom>
            <a:avLst/>
            <a:gdLst>
              <a:gd name="connsiteX0" fmla="*/ 65192 w 591539"/>
              <a:gd name="connsiteY0" fmla="*/ 444114 h 444113"/>
              <a:gd name="connsiteX1" fmla="*/ 591539 w 591539"/>
              <a:gd name="connsiteY1" fmla="*/ 444114 h 444113"/>
              <a:gd name="connsiteX2" fmla="*/ 541781 w 591539"/>
              <a:gd name="connsiteY2" fmla="*/ 0 h 444113"/>
              <a:gd name="connsiteX3" fmla="*/ 0 w 591539"/>
              <a:gd name="connsiteY3" fmla="*/ 0 h 444113"/>
              <a:gd name="connsiteX4" fmla="*/ 65042 w 59153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539" h="444113">
                <a:moveTo>
                  <a:pt x="65192" y="444114"/>
                </a:moveTo>
                <a:lnTo>
                  <a:pt x="591539" y="444114"/>
                </a:lnTo>
                <a:cubicBezTo>
                  <a:pt x="589289" y="292031"/>
                  <a:pt x="572205" y="143541"/>
                  <a:pt x="541781" y="0"/>
                </a:cubicBezTo>
                <a:lnTo>
                  <a:pt x="0" y="0"/>
                </a:lnTo>
                <a:cubicBezTo>
                  <a:pt x="39714" y="141595"/>
                  <a:pt x="62195" y="290531"/>
                  <a:pt x="65042" y="4441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8" name="Forme libre 118">
            <a:extLst>
              <a:ext uri="{FF2B5EF4-FFF2-40B4-BE49-F238E27FC236}">
                <a16:creationId xmlns:a16="http://schemas.microsoft.com/office/drawing/2014/main" id="{03E7E625-CCE5-04D6-6850-02BC04BF211E}"/>
              </a:ext>
            </a:extLst>
          </p:cNvPr>
          <p:cNvSpPr/>
          <p:nvPr/>
        </p:nvSpPr>
        <p:spPr>
          <a:xfrm>
            <a:off x="6329018" y="3625850"/>
            <a:ext cx="2081960" cy="392242"/>
          </a:xfrm>
          <a:custGeom>
            <a:avLst/>
            <a:gdLst>
              <a:gd name="connsiteX0" fmla="*/ 0 w 2117670"/>
              <a:gd name="connsiteY0" fmla="*/ 444114 h 444113"/>
              <a:gd name="connsiteX1" fmla="*/ 2090847 w 2117670"/>
              <a:gd name="connsiteY1" fmla="*/ 444114 h 444113"/>
              <a:gd name="connsiteX2" fmla="*/ 2117670 w 2117670"/>
              <a:gd name="connsiteY2" fmla="*/ 0 h 444113"/>
              <a:gd name="connsiteX3" fmla="*/ 51705 w 2117670"/>
              <a:gd name="connsiteY3" fmla="*/ 0 h 444113"/>
              <a:gd name="connsiteX4" fmla="*/ 0 w 2117670"/>
              <a:gd name="connsiteY4" fmla="*/ 444114 h 444113"/>
              <a:gd name="connsiteX0" fmla="*/ 137728 w 2255398"/>
              <a:gd name="connsiteY0" fmla="*/ 444114 h 444114"/>
              <a:gd name="connsiteX1" fmla="*/ 2228575 w 2255398"/>
              <a:gd name="connsiteY1" fmla="*/ 444114 h 444114"/>
              <a:gd name="connsiteX2" fmla="*/ 2255398 w 2255398"/>
              <a:gd name="connsiteY2" fmla="*/ 0 h 444114"/>
              <a:gd name="connsiteX3" fmla="*/ 189433 w 2255398"/>
              <a:gd name="connsiteY3" fmla="*/ 0 h 444114"/>
              <a:gd name="connsiteX4" fmla="*/ 204031 w 2255398"/>
              <a:gd name="connsiteY4" fmla="*/ 234695 h 444114"/>
              <a:gd name="connsiteX5" fmla="*/ 137728 w 2255398"/>
              <a:gd name="connsiteY5" fmla="*/ 444114 h 444114"/>
              <a:gd name="connsiteX0" fmla="*/ 239617 w 2357287"/>
              <a:gd name="connsiteY0" fmla="*/ 444114 h 444114"/>
              <a:gd name="connsiteX1" fmla="*/ 2330464 w 2357287"/>
              <a:gd name="connsiteY1" fmla="*/ 444114 h 444114"/>
              <a:gd name="connsiteX2" fmla="*/ 2357287 w 2357287"/>
              <a:gd name="connsiteY2" fmla="*/ 0 h 444114"/>
              <a:gd name="connsiteX3" fmla="*/ 291322 w 2357287"/>
              <a:gd name="connsiteY3" fmla="*/ 0 h 444114"/>
              <a:gd name="connsiteX4" fmla="*/ 27554 w 2357287"/>
              <a:gd name="connsiteY4" fmla="*/ 242020 h 444114"/>
              <a:gd name="connsiteX5" fmla="*/ 239617 w 2357287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7287" h="444114">
                <a:moveTo>
                  <a:pt x="239617" y="444114"/>
                </a:moveTo>
                <a:lnTo>
                  <a:pt x="2330464" y="444114"/>
                </a:lnTo>
                <a:cubicBezTo>
                  <a:pt x="2346797" y="298173"/>
                  <a:pt x="2355791" y="149987"/>
                  <a:pt x="2357287" y="0"/>
                </a:cubicBezTo>
                <a:lnTo>
                  <a:pt x="291322" y="0"/>
                </a:lnTo>
                <a:cubicBezTo>
                  <a:pt x="-54235" y="39116"/>
                  <a:pt x="36171" y="168001"/>
                  <a:pt x="27554" y="242020"/>
                </a:cubicBezTo>
                <a:cubicBezTo>
                  <a:pt x="18937" y="316039"/>
                  <a:pt x="-101470" y="409211"/>
                  <a:pt x="239617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39" name="Forme libre 119">
            <a:extLst>
              <a:ext uri="{FF2B5EF4-FFF2-40B4-BE49-F238E27FC236}">
                <a16:creationId xmlns:a16="http://schemas.microsoft.com/office/drawing/2014/main" id="{88C0DDA1-D65C-DA2F-C191-EE8655752996}"/>
              </a:ext>
            </a:extLst>
          </p:cNvPr>
          <p:cNvSpPr/>
          <p:nvPr/>
        </p:nvSpPr>
        <p:spPr>
          <a:xfrm>
            <a:off x="6061614" y="3625850"/>
            <a:ext cx="524701" cy="392241"/>
          </a:xfrm>
          <a:custGeom>
            <a:avLst/>
            <a:gdLst>
              <a:gd name="connsiteX0" fmla="*/ 0 w 594089"/>
              <a:gd name="connsiteY0" fmla="*/ 444114 h 444113"/>
              <a:gd name="connsiteX1" fmla="*/ 542385 w 594089"/>
              <a:gd name="connsiteY1" fmla="*/ 444114 h 444113"/>
              <a:gd name="connsiteX2" fmla="*/ 594090 w 594089"/>
              <a:gd name="connsiteY2" fmla="*/ 0 h 444113"/>
              <a:gd name="connsiteX3" fmla="*/ 67742 w 594089"/>
              <a:gd name="connsiteY3" fmla="*/ 0 h 444113"/>
              <a:gd name="connsiteX4" fmla="*/ 0 w 594089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089" h="444113">
                <a:moveTo>
                  <a:pt x="0" y="444114"/>
                </a:moveTo>
                <a:lnTo>
                  <a:pt x="542385" y="444114"/>
                </a:lnTo>
                <a:cubicBezTo>
                  <a:pt x="573406" y="300573"/>
                  <a:pt x="591243" y="152083"/>
                  <a:pt x="594090" y="0"/>
                </a:cubicBezTo>
                <a:lnTo>
                  <a:pt x="67742" y="0"/>
                </a:lnTo>
                <a:cubicBezTo>
                  <a:pt x="63845" y="153732"/>
                  <a:pt x="40468" y="302519"/>
                  <a:pt x="0" y="4441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0" name="Forme libre 120">
            <a:extLst>
              <a:ext uri="{FF2B5EF4-FFF2-40B4-BE49-F238E27FC236}">
                <a16:creationId xmlns:a16="http://schemas.microsoft.com/office/drawing/2014/main" id="{B8E20C66-D59C-A0FB-67FF-D925A8A517E3}"/>
              </a:ext>
            </a:extLst>
          </p:cNvPr>
          <p:cNvSpPr/>
          <p:nvPr/>
        </p:nvSpPr>
        <p:spPr>
          <a:xfrm>
            <a:off x="6202226" y="4088893"/>
            <a:ext cx="2176722" cy="392242"/>
          </a:xfrm>
          <a:custGeom>
            <a:avLst/>
            <a:gdLst>
              <a:gd name="connsiteX0" fmla="*/ 0 w 2263947"/>
              <a:gd name="connsiteY0" fmla="*/ 444114 h 444113"/>
              <a:gd name="connsiteX1" fmla="*/ 2182419 w 2263947"/>
              <a:gd name="connsiteY1" fmla="*/ 444114 h 444113"/>
              <a:gd name="connsiteX2" fmla="*/ 2263948 w 2263947"/>
              <a:gd name="connsiteY2" fmla="*/ 0 h 444113"/>
              <a:gd name="connsiteX3" fmla="*/ 163811 w 2263947"/>
              <a:gd name="connsiteY3" fmla="*/ 0 h 444113"/>
              <a:gd name="connsiteX4" fmla="*/ 0 w 2263947"/>
              <a:gd name="connsiteY4" fmla="*/ 444114 h 444113"/>
              <a:gd name="connsiteX0" fmla="*/ 136107 w 2400055"/>
              <a:gd name="connsiteY0" fmla="*/ 444114 h 444114"/>
              <a:gd name="connsiteX1" fmla="*/ 2318526 w 2400055"/>
              <a:gd name="connsiteY1" fmla="*/ 444114 h 444114"/>
              <a:gd name="connsiteX2" fmla="*/ 2400055 w 2400055"/>
              <a:gd name="connsiteY2" fmla="*/ 0 h 444114"/>
              <a:gd name="connsiteX3" fmla="*/ 299918 w 2400055"/>
              <a:gd name="connsiteY3" fmla="*/ 0 h 444114"/>
              <a:gd name="connsiteX4" fmla="*/ 238446 w 2400055"/>
              <a:gd name="connsiteY4" fmla="*/ 208544 h 444114"/>
              <a:gd name="connsiteX5" fmla="*/ 136107 w 2400055"/>
              <a:gd name="connsiteY5" fmla="*/ 444114 h 444114"/>
              <a:gd name="connsiteX0" fmla="*/ 200633 w 2464581"/>
              <a:gd name="connsiteY0" fmla="*/ 444114 h 444114"/>
              <a:gd name="connsiteX1" fmla="*/ 2383052 w 2464581"/>
              <a:gd name="connsiteY1" fmla="*/ 444114 h 444114"/>
              <a:gd name="connsiteX2" fmla="*/ 2464581 w 2464581"/>
              <a:gd name="connsiteY2" fmla="*/ 0 h 444114"/>
              <a:gd name="connsiteX3" fmla="*/ 364444 w 2464581"/>
              <a:gd name="connsiteY3" fmla="*/ 0 h 444114"/>
              <a:gd name="connsiteX4" fmla="*/ 83210 w 2464581"/>
              <a:gd name="connsiteY4" fmla="*/ 215869 h 444114"/>
              <a:gd name="connsiteX5" fmla="*/ 200633 w 2464581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4581" h="444114">
                <a:moveTo>
                  <a:pt x="200633" y="444114"/>
                </a:moveTo>
                <a:lnTo>
                  <a:pt x="2383052" y="444114"/>
                </a:lnTo>
                <a:cubicBezTo>
                  <a:pt x="2417673" y="298773"/>
                  <a:pt x="2444947" y="150586"/>
                  <a:pt x="2464581" y="0"/>
                </a:cubicBezTo>
                <a:lnTo>
                  <a:pt x="364444" y="0"/>
                </a:lnTo>
                <a:cubicBezTo>
                  <a:pt x="4176" y="34757"/>
                  <a:pt x="110512" y="141850"/>
                  <a:pt x="83210" y="215869"/>
                </a:cubicBezTo>
                <a:cubicBezTo>
                  <a:pt x="55908" y="289888"/>
                  <a:pt x="-146047" y="404852"/>
                  <a:pt x="200633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1" name="Forme libre 121">
            <a:extLst>
              <a:ext uri="{FF2B5EF4-FFF2-40B4-BE49-F238E27FC236}">
                <a16:creationId xmlns:a16="http://schemas.microsoft.com/office/drawing/2014/main" id="{63A9440B-58ED-B177-9F90-7DFFA33E7F37}"/>
              </a:ext>
            </a:extLst>
          </p:cNvPr>
          <p:cNvSpPr/>
          <p:nvPr/>
        </p:nvSpPr>
        <p:spPr>
          <a:xfrm>
            <a:off x="5840961" y="4088893"/>
            <a:ext cx="683010" cy="392241"/>
          </a:xfrm>
          <a:custGeom>
            <a:avLst/>
            <a:gdLst>
              <a:gd name="connsiteX0" fmla="*/ 150 w 773334"/>
              <a:gd name="connsiteY0" fmla="*/ 444114 h 444113"/>
              <a:gd name="connsiteX1" fmla="*/ 609523 w 773334"/>
              <a:gd name="connsiteY1" fmla="*/ 444114 h 444113"/>
              <a:gd name="connsiteX2" fmla="*/ 773334 w 773334"/>
              <a:gd name="connsiteY2" fmla="*/ 0 h 444113"/>
              <a:gd name="connsiteX3" fmla="*/ 224656 w 773334"/>
              <a:gd name="connsiteY3" fmla="*/ 0 h 444113"/>
              <a:gd name="connsiteX4" fmla="*/ 0 w 773334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334" h="444113">
                <a:moveTo>
                  <a:pt x="150" y="444114"/>
                </a:moveTo>
                <a:lnTo>
                  <a:pt x="609523" y="444114"/>
                </a:lnTo>
                <a:cubicBezTo>
                  <a:pt x="678615" y="303569"/>
                  <a:pt x="733916" y="154929"/>
                  <a:pt x="773334" y="0"/>
                </a:cubicBezTo>
                <a:lnTo>
                  <a:pt x="224656" y="0"/>
                </a:lnTo>
                <a:cubicBezTo>
                  <a:pt x="170705" y="159424"/>
                  <a:pt x="94569" y="308661"/>
                  <a:pt x="0" y="44411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2" name="Forme libre 122">
            <a:extLst>
              <a:ext uri="{FF2B5EF4-FFF2-40B4-BE49-F238E27FC236}">
                <a16:creationId xmlns:a16="http://schemas.microsoft.com/office/drawing/2014/main" id="{D8A96958-CD72-9FED-B7F5-A2807C374FEF}"/>
              </a:ext>
            </a:extLst>
          </p:cNvPr>
          <p:cNvSpPr/>
          <p:nvPr/>
        </p:nvSpPr>
        <p:spPr>
          <a:xfrm>
            <a:off x="5897895" y="4551870"/>
            <a:ext cx="2391573" cy="392242"/>
          </a:xfrm>
          <a:custGeom>
            <a:avLst/>
            <a:gdLst>
              <a:gd name="connsiteX0" fmla="*/ 0 w 2517527"/>
              <a:gd name="connsiteY0" fmla="*/ 444114 h 444113"/>
              <a:gd name="connsiteX1" fmla="*/ 2376801 w 2517527"/>
              <a:gd name="connsiteY1" fmla="*/ 444114 h 444113"/>
              <a:gd name="connsiteX2" fmla="*/ 2517528 w 2517527"/>
              <a:gd name="connsiteY2" fmla="*/ 0 h 444113"/>
              <a:gd name="connsiteX3" fmla="*/ 313528 w 2517527"/>
              <a:gd name="connsiteY3" fmla="*/ 0 h 444113"/>
              <a:gd name="connsiteX4" fmla="*/ 0 w 2517527"/>
              <a:gd name="connsiteY4" fmla="*/ 444114 h 444113"/>
              <a:gd name="connsiteX0" fmla="*/ 134400 w 2651928"/>
              <a:gd name="connsiteY0" fmla="*/ 444114 h 444114"/>
              <a:gd name="connsiteX1" fmla="*/ 2511201 w 2651928"/>
              <a:gd name="connsiteY1" fmla="*/ 444114 h 444114"/>
              <a:gd name="connsiteX2" fmla="*/ 2651928 w 2651928"/>
              <a:gd name="connsiteY2" fmla="*/ 0 h 444114"/>
              <a:gd name="connsiteX3" fmla="*/ 447928 w 2651928"/>
              <a:gd name="connsiteY3" fmla="*/ 0 h 444114"/>
              <a:gd name="connsiteX4" fmla="*/ 313267 w 2651928"/>
              <a:gd name="connsiteY4" fmla="*/ 233746 h 444114"/>
              <a:gd name="connsiteX5" fmla="*/ 134400 w 2651928"/>
              <a:gd name="connsiteY5" fmla="*/ 444114 h 444114"/>
              <a:gd name="connsiteX0" fmla="*/ 190316 w 2707844"/>
              <a:gd name="connsiteY0" fmla="*/ 444114 h 444114"/>
              <a:gd name="connsiteX1" fmla="*/ 2567117 w 2707844"/>
              <a:gd name="connsiteY1" fmla="*/ 444114 h 444114"/>
              <a:gd name="connsiteX2" fmla="*/ 2707844 w 2707844"/>
              <a:gd name="connsiteY2" fmla="*/ 0 h 444114"/>
              <a:gd name="connsiteX3" fmla="*/ 503844 w 2707844"/>
              <a:gd name="connsiteY3" fmla="*/ 0 h 444114"/>
              <a:gd name="connsiteX4" fmla="*/ 142095 w 2707844"/>
              <a:gd name="connsiteY4" fmla="*/ 197119 h 444114"/>
              <a:gd name="connsiteX5" fmla="*/ 190316 w 2707844"/>
              <a:gd name="connsiteY5" fmla="*/ 444114 h 4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07844" h="444114">
                <a:moveTo>
                  <a:pt x="190316" y="444114"/>
                </a:moveTo>
                <a:lnTo>
                  <a:pt x="2567117" y="444114"/>
                </a:lnTo>
                <a:cubicBezTo>
                  <a:pt x="2621518" y="299523"/>
                  <a:pt x="2668730" y="151483"/>
                  <a:pt x="2707844" y="0"/>
                </a:cubicBezTo>
                <a:lnTo>
                  <a:pt x="503844" y="0"/>
                </a:lnTo>
                <a:cubicBezTo>
                  <a:pt x="114067" y="38958"/>
                  <a:pt x="194350" y="123100"/>
                  <a:pt x="142095" y="197119"/>
                </a:cubicBezTo>
                <a:cubicBezTo>
                  <a:pt x="89840" y="271138"/>
                  <a:pt x="-176006" y="409053"/>
                  <a:pt x="190316" y="4441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3" name="Forme libre 123">
            <a:extLst>
              <a:ext uri="{FF2B5EF4-FFF2-40B4-BE49-F238E27FC236}">
                <a16:creationId xmlns:a16="http://schemas.microsoft.com/office/drawing/2014/main" id="{3CF00F49-7E26-0470-80F4-90F6E1AE1056}"/>
              </a:ext>
            </a:extLst>
          </p:cNvPr>
          <p:cNvSpPr/>
          <p:nvPr/>
        </p:nvSpPr>
        <p:spPr>
          <a:xfrm>
            <a:off x="5336910" y="4551804"/>
            <a:ext cx="1005982" cy="392241"/>
          </a:xfrm>
          <a:custGeom>
            <a:avLst/>
            <a:gdLst>
              <a:gd name="connsiteX0" fmla="*/ 0 w 1139017"/>
              <a:gd name="connsiteY0" fmla="*/ 444114 h 444113"/>
              <a:gd name="connsiteX1" fmla="*/ 825489 w 1139017"/>
              <a:gd name="connsiteY1" fmla="*/ 444114 h 444113"/>
              <a:gd name="connsiteX2" fmla="*/ 1139017 w 1139017"/>
              <a:gd name="connsiteY2" fmla="*/ 0 h 444113"/>
              <a:gd name="connsiteX3" fmla="*/ 511661 w 1139017"/>
              <a:gd name="connsiteY3" fmla="*/ 0 h 444113"/>
              <a:gd name="connsiteX4" fmla="*/ 0 w 1139017"/>
              <a:gd name="connsiteY4" fmla="*/ 444114 h 44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9017" h="444113">
                <a:moveTo>
                  <a:pt x="0" y="444114"/>
                </a:moveTo>
                <a:lnTo>
                  <a:pt x="825489" y="444114"/>
                </a:lnTo>
                <a:cubicBezTo>
                  <a:pt x="946586" y="309411"/>
                  <a:pt x="1052095" y="160474"/>
                  <a:pt x="1139017" y="0"/>
                </a:cubicBezTo>
                <a:lnTo>
                  <a:pt x="511661" y="0"/>
                </a:lnTo>
                <a:cubicBezTo>
                  <a:pt x="371530" y="178754"/>
                  <a:pt x="197832" y="329940"/>
                  <a:pt x="0" y="444114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4" name="Forme libre 124">
            <a:extLst>
              <a:ext uri="{FF2B5EF4-FFF2-40B4-BE49-F238E27FC236}">
                <a16:creationId xmlns:a16="http://schemas.microsoft.com/office/drawing/2014/main" id="{BF19A316-1C11-12DF-4040-79C4DB270C1A}"/>
              </a:ext>
            </a:extLst>
          </p:cNvPr>
          <p:cNvSpPr/>
          <p:nvPr/>
        </p:nvSpPr>
        <p:spPr>
          <a:xfrm>
            <a:off x="3537394" y="2573381"/>
            <a:ext cx="2034731" cy="2034267"/>
          </a:xfrm>
          <a:custGeom>
            <a:avLst/>
            <a:gdLst>
              <a:gd name="connsiteX0" fmla="*/ 2303811 w 2303812"/>
              <a:gd name="connsiteY0" fmla="*/ 1151642 h 2303286"/>
              <a:gd name="connsiteX1" fmla="*/ 1151903 w 2303812"/>
              <a:gd name="connsiteY1" fmla="*/ 2303287 h 2303286"/>
              <a:gd name="connsiteX2" fmla="*/ -5 w 2303812"/>
              <a:gd name="connsiteY2" fmla="*/ 1151642 h 2303286"/>
              <a:gd name="connsiteX3" fmla="*/ 1151903 w 2303812"/>
              <a:gd name="connsiteY3" fmla="*/ -3 h 2303286"/>
              <a:gd name="connsiteX4" fmla="*/ 2303811 w 2303812"/>
              <a:gd name="connsiteY4" fmla="*/ 1151642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1" y="1151642"/>
                </a:moveTo>
                <a:cubicBezTo>
                  <a:pt x="2303811" y="1787675"/>
                  <a:pt x="1788086" y="2303287"/>
                  <a:pt x="1151903" y="2303287"/>
                </a:cubicBezTo>
                <a:cubicBezTo>
                  <a:pt x="515725" y="2303287"/>
                  <a:pt x="-5" y="1787679"/>
                  <a:pt x="-5" y="1151642"/>
                </a:cubicBezTo>
                <a:cubicBezTo>
                  <a:pt x="-5" y="515609"/>
                  <a:pt x="515721" y="-3"/>
                  <a:pt x="1151903" y="-3"/>
                </a:cubicBezTo>
                <a:cubicBezTo>
                  <a:pt x="1788082" y="-3"/>
                  <a:pt x="2303811" y="515605"/>
                  <a:pt x="2303811" y="115164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45" name="ZoneTexte 2">
            <a:extLst>
              <a:ext uri="{FF2B5EF4-FFF2-40B4-BE49-F238E27FC236}">
                <a16:creationId xmlns:a16="http://schemas.microsoft.com/office/drawing/2014/main" id="{51DA60AD-01E8-797B-44ED-4CDCB824F506}"/>
              </a:ext>
            </a:extLst>
          </p:cNvPr>
          <p:cNvSpPr txBox="1"/>
          <p:nvPr/>
        </p:nvSpPr>
        <p:spPr>
          <a:xfrm>
            <a:off x="2983263" y="229447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246" name="ZoneTexte 3">
            <a:extLst>
              <a:ext uri="{FF2B5EF4-FFF2-40B4-BE49-F238E27FC236}">
                <a16:creationId xmlns:a16="http://schemas.microsoft.com/office/drawing/2014/main" id="{6CF29F2B-FA0D-2C00-10B3-9EDBF63CC0E2}"/>
              </a:ext>
            </a:extLst>
          </p:cNvPr>
          <p:cNvSpPr txBox="1"/>
          <p:nvPr/>
        </p:nvSpPr>
        <p:spPr>
          <a:xfrm>
            <a:off x="5784582" y="229447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247" name="ZoneTexte 4">
            <a:extLst>
              <a:ext uri="{FF2B5EF4-FFF2-40B4-BE49-F238E27FC236}">
                <a16:creationId xmlns:a16="http://schemas.microsoft.com/office/drawing/2014/main" id="{59432B29-CB05-1F07-A69D-D8109A434570}"/>
              </a:ext>
            </a:extLst>
          </p:cNvPr>
          <p:cNvSpPr txBox="1"/>
          <p:nvPr/>
        </p:nvSpPr>
        <p:spPr>
          <a:xfrm>
            <a:off x="3017798" y="460756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11</a:t>
            </a:r>
          </a:p>
        </p:txBody>
      </p:sp>
      <p:sp>
        <p:nvSpPr>
          <p:cNvPr id="248" name="ZoneTexte 5">
            <a:extLst>
              <a:ext uri="{FF2B5EF4-FFF2-40B4-BE49-F238E27FC236}">
                <a16:creationId xmlns:a16="http://schemas.microsoft.com/office/drawing/2014/main" id="{1C97AB1D-4427-19A1-AB02-A5C56BAC0846}"/>
              </a:ext>
            </a:extLst>
          </p:cNvPr>
          <p:cNvSpPr txBox="1"/>
          <p:nvPr/>
        </p:nvSpPr>
        <p:spPr>
          <a:xfrm>
            <a:off x="5742678" y="460949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12</a:t>
            </a:r>
          </a:p>
        </p:txBody>
      </p:sp>
      <p:sp>
        <p:nvSpPr>
          <p:cNvPr id="249" name="ZoneTexte 6">
            <a:extLst>
              <a:ext uri="{FF2B5EF4-FFF2-40B4-BE49-F238E27FC236}">
                <a16:creationId xmlns:a16="http://schemas.microsoft.com/office/drawing/2014/main" id="{4899F177-E13B-BBF6-9E0A-201DCDE5E3F9}"/>
              </a:ext>
            </a:extLst>
          </p:cNvPr>
          <p:cNvSpPr txBox="1"/>
          <p:nvPr/>
        </p:nvSpPr>
        <p:spPr>
          <a:xfrm>
            <a:off x="2710105" y="414651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09</a:t>
            </a:r>
          </a:p>
        </p:txBody>
      </p:sp>
      <p:sp>
        <p:nvSpPr>
          <p:cNvPr id="250" name="ZoneTexte 7">
            <a:extLst>
              <a:ext uri="{FF2B5EF4-FFF2-40B4-BE49-F238E27FC236}">
                <a16:creationId xmlns:a16="http://schemas.microsoft.com/office/drawing/2014/main" id="{1A92C0A2-2A6C-285E-6534-933B59416148}"/>
              </a:ext>
            </a:extLst>
          </p:cNvPr>
          <p:cNvSpPr txBox="1"/>
          <p:nvPr/>
        </p:nvSpPr>
        <p:spPr>
          <a:xfrm>
            <a:off x="6028680" y="414651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10</a:t>
            </a:r>
          </a:p>
        </p:txBody>
      </p:sp>
      <p:sp>
        <p:nvSpPr>
          <p:cNvPr id="251" name="ZoneTexte 8">
            <a:extLst>
              <a:ext uri="{FF2B5EF4-FFF2-40B4-BE49-F238E27FC236}">
                <a16:creationId xmlns:a16="http://schemas.microsoft.com/office/drawing/2014/main" id="{65DFA483-EC26-BA59-9C34-B587AFCFD7FB}"/>
              </a:ext>
            </a:extLst>
          </p:cNvPr>
          <p:cNvSpPr txBox="1"/>
          <p:nvPr/>
        </p:nvSpPr>
        <p:spPr>
          <a:xfrm>
            <a:off x="2710105" y="275745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252" name="ZoneTexte 9">
            <a:extLst>
              <a:ext uri="{FF2B5EF4-FFF2-40B4-BE49-F238E27FC236}">
                <a16:creationId xmlns:a16="http://schemas.microsoft.com/office/drawing/2014/main" id="{4FA147DD-DC4A-9854-1057-272C3DBF54E7}"/>
              </a:ext>
            </a:extLst>
          </p:cNvPr>
          <p:cNvSpPr txBox="1"/>
          <p:nvPr/>
        </p:nvSpPr>
        <p:spPr>
          <a:xfrm>
            <a:off x="6028680" y="275745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253" name="ZoneTexte 10">
            <a:extLst>
              <a:ext uri="{FF2B5EF4-FFF2-40B4-BE49-F238E27FC236}">
                <a16:creationId xmlns:a16="http://schemas.microsoft.com/office/drawing/2014/main" id="{DD4DA777-657D-ED51-C852-CF7F3425D11F}"/>
              </a:ext>
            </a:extLst>
          </p:cNvPr>
          <p:cNvSpPr txBox="1"/>
          <p:nvPr/>
        </p:nvSpPr>
        <p:spPr>
          <a:xfrm>
            <a:off x="2588055" y="322042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254" name="ZoneTexte 11">
            <a:extLst>
              <a:ext uri="{FF2B5EF4-FFF2-40B4-BE49-F238E27FC236}">
                <a16:creationId xmlns:a16="http://schemas.microsoft.com/office/drawing/2014/main" id="{27EF1B45-823E-7DA1-BEB6-87053202A051}"/>
              </a:ext>
            </a:extLst>
          </p:cNvPr>
          <p:cNvSpPr txBox="1"/>
          <p:nvPr/>
        </p:nvSpPr>
        <p:spPr>
          <a:xfrm>
            <a:off x="2588055" y="368347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255" name="ZoneTexte 12">
            <a:extLst>
              <a:ext uri="{FF2B5EF4-FFF2-40B4-BE49-F238E27FC236}">
                <a16:creationId xmlns:a16="http://schemas.microsoft.com/office/drawing/2014/main" id="{C4BE23CA-1C1A-D23F-24BE-5F3A5D9302D8}"/>
              </a:ext>
            </a:extLst>
          </p:cNvPr>
          <p:cNvSpPr txBox="1"/>
          <p:nvPr/>
        </p:nvSpPr>
        <p:spPr>
          <a:xfrm>
            <a:off x="6150728" y="3220427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256" name="ZoneTexte 13">
            <a:extLst>
              <a:ext uri="{FF2B5EF4-FFF2-40B4-BE49-F238E27FC236}">
                <a16:creationId xmlns:a16="http://schemas.microsoft.com/office/drawing/2014/main" id="{AF07FA73-627C-9DC2-7154-679BCD923140}"/>
              </a:ext>
            </a:extLst>
          </p:cNvPr>
          <p:cNvSpPr txBox="1"/>
          <p:nvPr/>
        </p:nvSpPr>
        <p:spPr>
          <a:xfrm>
            <a:off x="6150728" y="368347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pic>
        <p:nvPicPr>
          <p:cNvPr id="257" name="Graphic 12" descr="Brainstorm with solid fill">
            <a:extLst>
              <a:ext uri="{FF2B5EF4-FFF2-40B4-BE49-F238E27FC236}">
                <a16:creationId xmlns:a16="http://schemas.microsoft.com/office/drawing/2014/main" id="{A1D0B683-BAA4-02C4-CA2C-6F4886354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2764" y="3283629"/>
            <a:ext cx="228521" cy="228521"/>
          </a:xfrm>
          <a:prstGeom prst="rect">
            <a:avLst/>
          </a:prstGeom>
        </p:spPr>
      </p:pic>
      <p:pic>
        <p:nvPicPr>
          <p:cNvPr id="258" name="Graphic 13" descr="Bullseye with solid fill">
            <a:extLst>
              <a:ext uri="{FF2B5EF4-FFF2-40B4-BE49-F238E27FC236}">
                <a16:creationId xmlns:a16="http://schemas.microsoft.com/office/drawing/2014/main" id="{4AB4E4FE-D36B-F05E-2470-EC28006D4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2936" y="2460908"/>
            <a:ext cx="228521" cy="228521"/>
          </a:xfrm>
          <a:prstGeom prst="rect">
            <a:avLst/>
          </a:prstGeom>
        </p:spPr>
      </p:pic>
      <p:pic>
        <p:nvPicPr>
          <p:cNvPr id="259" name="Graphic 14" descr="Database with solid fill">
            <a:extLst>
              <a:ext uri="{FF2B5EF4-FFF2-40B4-BE49-F238E27FC236}">
                <a16:creationId xmlns:a16="http://schemas.microsoft.com/office/drawing/2014/main" id="{8E696850-C2E7-E69D-1391-1FCF8B378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68577" y="3682968"/>
            <a:ext cx="228521" cy="228521"/>
          </a:xfrm>
          <a:prstGeom prst="rect">
            <a:avLst/>
          </a:prstGeom>
        </p:spPr>
      </p:pic>
      <p:pic>
        <p:nvPicPr>
          <p:cNvPr id="260" name="Graphic 15" descr="Gears with solid fill">
            <a:extLst>
              <a:ext uri="{FF2B5EF4-FFF2-40B4-BE49-F238E27FC236}">
                <a16:creationId xmlns:a16="http://schemas.microsoft.com/office/drawing/2014/main" id="{7C95B28B-DBEE-398D-BB08-B21A8679B4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5822" y="3279085"/>
            <a:ext cx="228521" cy="228521"/>
          </a:xfrm>
          <a:prstGeom prst="rect">
            <a:avLst/>
          </a:prstGeom>
        </p:spPr>
      </p:pic>
      <p:pic>
        <p:nvPicPr>
          <p:cNvPr id="261" name="Graphic 16" descr="Hourglass 30% with solid fill">
            <a:extLst>
              <a:ext uri="{FF2B5EF4-FFF2-40B4-BE49-F238E27FC236}">
                <a16:creationId xmlns:a16="http://schemas.microsoft.com/office/drawing/2014/main" id="{6964D73C-BA05-C2BC-E90A-0AD371DF76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43068" y="2468326"/>
            <a:ext cx="228521" cy="228521"/>
          </a:xfrm>
          <a:prstGeom prst="rect">
            <a:avLst/>
          </a:prstGeom>
        </p:spPr>
      </p:pic>
      <p:pic>
        <p:nvPicPr>
          <p:cNvPr id="262" name="Graphic 17" descr="Lightbulb with solid fill">
            <a:extLst>
              <a:ext uri="{FF2B5EF4-FFF2-40B4-BE49-F238E27FC236}">
                <a16:creationId xmlns:a16="http://schemas.microsoft.com/office/drawing/2014/main" id="{7E73B4BA-A886-1A1E-2C1F-88A734B0DD5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93069" y="3675310"/>
            <a:ext cx="228521" cy="228521"/>
          </a:xfrm>
          <a:prstGeom prst="rect">
            <a:avLst/>
          </a:prstGeom>
        </p:spPr>
      </p:pic>
      <p:pic>
        <p:nvPicPr>
          <p:cNvPr id="263" name="Graphic 18" descr="Research with solid fill">
            <a:extLst>
              <a:ext uri="{FF2B5EF4-FFF2-40B4-BE49-F238E27FC236}">
                <a16:creationId xmlns:a16="http://schemas.microsoft.com/office/drawing/2014/main" id="{B441C82A-DE47-BEB4-898A-B550A1BDF5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222" y="2893225"/>
            <a:ext cx="228521" cy="228521"/>
          </a:xfrm>
          <a:prstGeom prst="rect">
            <a:avLst/>
          </a:prstGeom>
        </p:spPr>
      </p:pic>
      <p:pic>
        <p:nvPicPr>
          <p:cNvPr id="264" name="Graphic 19" descr="Eye with solid fill">
            <a:extLst>
              <a:ext uri="{FF2B5EF4-FFF2-40B4-BE49-F238E27FC236}">
                <a16:creationId xmlns:a16="http://schemas.microsoft.com/office/drawing/2014/main" id="{8BA7932A-A045-F775-2BCC-A04CE0D763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80510" y="2850019"/>
            <a:ext cx="283487" cy="283487"/>
          </a:xfrm>
          <a:prstGeom prst="rect">
            <a:avLst/>
          </a:prstGeom>
        </p:spPr>
      </p:pic>
      <p:sp>
        <p:nvSpPr>
          <p:cNvPr id="265" name="TextBox 36">
            <a:extLst>
              <a:ext uri="{FF2B5EF4-FFF2-40B4-BE49-F238E27FC236}">
                <a16:creationId xmlns:a16="http://schemas.microsoft.com/office/drawing/2014/main" id="{B06DFE9A-B50C-0799-D7B1-FC1D3268C4A4}"/>
              </a:ext>
            </a:extLst>
          </p:cNvPr>
          <p:cNvSpPr txBox="1"/>
          <p:nvPr/>
        </p:nvSpPr>
        <p:spPr>
          <a:xfrm>
            <a:off x="687951" y="366038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66" name="TextBox 36">
            <a:extLst>
              <a:ext uri="{FF2B5EF4-FFF2-40B4-BE49-F238E27FC236}">
                <a16:creationId xmlns:a16="http://schemas.microsoft.com/office/drawing/2014/main" id="{EE1C72EF-BF70-431F-6DF9-A4993D1B11D1}"/>
              </a:ext>
            </a:extLst>
          </p:cNvPr>
          <p:cNvSpPr txBox="1"/>
          <p:nvPr/>
        </p:nvSpPr>
        <p:spPr>
          <a:xfrm>
            <a:off x="6710007" y="366038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67" name="TextBox 36">
            <a:extLst>
              <a:ext uri="{FF2B5EF4-FFF2-40B4-BE49-F238E27FC236}">
                <a16:creationId xmlns:a16="http://schemas.microsoft.com/office/drawing/2014/main" id="{B7B2D3D2-B18E-00FB-9928-0131C78E4980}"/>
              </a:ext>
            </a:extLst>
          </p:cNvPr>
          <p:cNvSpPr txBox="1"/>
          <p:nvPr/>
        </p:nvSpPr>
        <p:spPr>
          <a:xfrm>
            <a:off x="687951" y="319734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68" name="TextBox 36">
            <a:extLst>
              <a:ext uri="{FF2B5EF4-FFF2-40B4-BE49-F238E27FC236}">
                <a16:creationId xmlns:a16="http://schemas.microsoft.com/office/drawing/2014/main" id="{DFE489F9-7B05-6120-E61A-5600DF50323C}"/>
              </a:ext>
            </a:extLst>
          </p:cNvPr>
          <p:cNvSpPr txBox="1"/>
          <p:nvPr/>
        </p:nvSpPr>
        <p:spPr>
          <a:xfrm>
            <a:off x="6710007" y="319734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69" name="TextBox 36">
            <a:extLst>
              <a:ext uri="{FF2B5EF4-FFF2-40B4-BE49-F238E27FC236}">
                <a16:creationId xmlns:a16="http://schemas.microsoft.com/office/drawing/2014/main" id="{2F7C1320-4A76-BDD5-C31F-3C25BE88B90A}"/>
              </a:ext>
            </a:extLst>
          </p:cNvPr>
          <p:cNvSpPr txBox="1"/>
          <p:nvPr/>
        </p:nvSpPr>
        <p:spPr>
          <a:xfrm>
            <a:off x="765590" y="273436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70" name="TextBox 36">
            <a:extLst>
              <a:ext uri="{FF2B5EF4-FFF2-40B4-BE49-F238E27FC236}">
                <a16:creationId xmlns:a16="http://schemas.microsoft.com/office/drawing/2014/main" id="{100A91C7-267C-17B8-0AC1-7E0DB9AF40AB}"/>
              </a:ext>
            </a:extLst>
          </p:cNvPr>
          <p:cNvSpPr txBox="1"/>
          <p:nvPr/>
        </p:nvSpPr>
        <p:spPr>
          <a:xfrm>
            <a:off x="6574268" y="273436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1323C5EB-6986-DF87-1B8A-0A682931BEAF}"/>
              </a:ext>
            </a:extLst>
          </p:cNvPr>
          <p:cNvSpPr txBox="1"/>
          <p:nvPr/>
        </p:nvSpPr>
        <p:spPr>
          <a:xfrm>
            <a:off x="765590" y="412343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72" name="TextBox 36">
            <a:extLst>
              <a:ext uri="{FF2B5EF4-FFF2-40B4-BE49-F238E27FC236}">
                <a16:creationId xmlns:a16="http://schemas.microsoft.com/office/drawing/2014/main" id="{7DD9155E-DC04-063C-A472-1B6F6405DB31}"/>
              </a:ext>
            </a:extLst>
          </p:cNvPr>
          <p:cNvSpPr txBox="1"/>
          <p:nvPr/>
        </p:nvSpPr>
        <p:spPr>
          <a:xfrm>
            <a:off x="6574268" y="412343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73" name="TextBox 36">
            <a:extLst>
              <a:ext uri="{FF2B5EF4-FFF2-40B4-BE49-F238E27FC236}">
                <a16:creationId xmlns:a16="http://schemas.microsoft.com/office/drawing/2014/main" id="{076DEAFD-AA90-EC22-9B71-715A062C5B92}"/>
              </a:ext>
            </a:extLst>
          </p:cNvPr>
          <p:cNvSpPr txBox="1"/>
          <p:nvPr/>
        </p:nvSpPr>
        <p:spPr>
          <a:xfrm>
            <a:off x="978688" y="458640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74" name="TextBox 36">
            <a:extLst>
              <a:ext uri="{FF2B5EF4-FFF2-40B4-BE49-F238E27FC236}">
                <a16:creationId xmlns:a16="http://schemas.microsoft.com/office/drawing/2014/main" id="{F4858E22-B71A-3D51-C1BC-9D68A5EF6BF7}"/>
              </a:ext>
            </a:extLst>
          </p:cNvPr>
          <p:cNvSpPr txBox="1"/>
          <p:nvPr/>
        </p:nvSpPr>
        <p:spPr>
          <a:xfrm>
            <a:off x="6399136" y="458640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75" name="TextBox 36">
            <a:extLst>
              <a:ext uri="{FF2B5EF4-FFF2-40B4-BE49-F238E27FC236}">
                <a16:creationId xmlns:a16="http://schemas.microsoft.com/office/drawing/2014/main" id="{B0D693AA-3ED3-35D7-EDB4-0F9C670586F9}"/>
              </a:ext>
            </a:extLst>
          </p:cNvPr>
          <p:cNvSpPr txBox="1"/>
          <p:nvPr/>
        </p:nvSpPr>
        <p:spPr>
          <a:xfrm>
            <a:off x="978688" y="2271390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76" name="TextBox 36">
            <a:extLst>
              <a:ext uri="{FF2B5EF4-FFF2-40B4-BE49-F238E27FC236}">
                <a16:creationId xmlns:a16="http://schemas.microsoft.com/office/drawing/2014/main" id="{6D1675B7-7DE5-436E-7CAB-C2D148ECAEAD}"/>
              </a:ext>
            </a:extLst>
          </p:cNvPr>
          <p:cNvSpPr txBox="1"/>
          <p:nvPr/>
        </p:nvSpPr>
        <p:spPr>
          <a:xfrm>
            <a:off x="6399136" y="2271390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pic>
        <p:nvPicPr>
          <p:cNvPr id="277" name="Graphic 31" descr="Trophy">
            <a:extLst>
              <a:ext uri="{FF2B5EF4-FFF2-40B4-BE49-F238E27FC236}">
                <a16:creationId xmlns:a16="http://schemas.microsoft.com/office/drawing/2014/main" id="{2AA0CEA7-4DBB-0470-41F5-B265D1FA7AE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70083" y="2832103"/>
            <a:ext cx="969221" cy="969222"/>
          </a:xfrm>
          <a:prstGeom prst="rect">
            <a:avLst/>
          </a:prstGeom>
        </p:spPr>
      </p:pic>
      <p:sp>
        <p:nvSpPr>
          <p:cNvPr id="278" name="TextBox 21">
            <a:extLst>
              <a:ext uri="{FF2B5EF4-FFF2-40B4-BE49-F238E27FC236}">
                <a16:creationId xmlns:a16="http://schemas.microsoft.com/office/drawing/2014/main" id="{A3FC894D-79B7-6AB2-9FEF-D145B6216234}"/>
              </a:ext>
            </a:extLst>
          </p:cNvPr>
          <p:cNvSpPr txBox="1"/>
          <p:nvPr/>
        </p:nvSpPr>
        <p:spPr>
          <a:xfrm>
            <a:off x="3689968" y="3804987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79" name="Graphic 17" descr="Bar chart with solid fill">
            <a:extLst>
              <a:ext uri="{FF2B5EF4-FFF2-40B4-BE49-F238E27FC236}">
                <a16:creationId xmlns:a16="http://schemas.microsoft.com/office/drawing/2014/main" id="{F07524A6-270F-278C-909D-FA0EB3FAABB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3209229" y="4070180"/>
            <a:ext cx="228521" cy="228521"/>
          </a:xfrm>
          <a:prstGeom prst="rect">
            <a:avLst/>
          </a:prstGeom>
        </p:spPr>
      </p:pic>
      <p:pic>
        <p:nvPicPr>
          <p:cNvPr id="280" name="Graphic 17" descr="Chat with solid fill">
            <a:extLst>
              <a:ext uri="{FF2B5EF4-FFF2-40B4-BE49-F238E27FC236}">
                <a16:creationId xmlns:a16="http://schemas.microsoft.com/office/drawing/2014/main" id="{0D5C9B8B-04AA-A39A-18C3-CE721394D7B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532507" y="4484182"/>
            <a:ext cx="228521" cy="228521"/>
          </a:xfrm>
          <a:prstGeom prst="rect">
            <a:avLst/>
          </a:prstGeom>
        </p:spPr>
      </p:pic>
      <p:pic>
        <p:nvPicPr>
          <p:cNvPr id="281" name="Graphic 17" descr="Airplane with solid fill">
            <a:extLst>
              <a:ext uri="{FF2B5EF4-FFF2-40B4-BE49-F238E27FC236}">
                <a16:creationId xmlns:a16="http://schemas.microsoft.com/office/drawing/2014/main" id="{C1AA4D0E-F6C2-66AE-7D3D-CA52F5D2C9F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5343068" y="4517542"/>
            <a:ext cx="228521" cy="228521"/>
          </a:xfrm>
          <a:prstGeom prst="rect">
            <a:avLst/>
          </a:prstGeom>
        </p:spPr>
      </p:pic>
      <p:pic>
        <p:nvPicPr>
          <p:cNvPr id="282" name="Graphic 17" descr="Alarm clock with solid fill">
            <a:extLst>
              <a:ext uri="{FF2B5EF4-FFF2-40B4-BE49-F238E27FC236}">
                <a16:creationId xmlns:a16="http://schemas.microsoft.com/office/drawing/2014/main" id="{67166A8F-C23C-B938-418E-9DB0FC7216F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641191" y="4070180"/>
            <a:ext cx="228521" cy="22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74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10513</TotalTime>
  <Words>148</Words>
  <Application>Microsoft Office PowerPoint</Application>
  <PresentationFormat>On-screen Show (4:3)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Twelve-Point Strategic Compass – Slide Template</vt:lpstr>
      <vt:lpstr>Twelve-Point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Twelve-Point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2025-09-05T16:21:52Z</dcterms:modified>
  <cp:category>Charts &amp; Diagrams</cp:category>
</cp:coreProperties>
</file>