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8" r:id="rId4"/>
    <p:sldId id="39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07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105EA-4C5A-52AE-F646-35685F2DD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40E672-DAD5-9A3A-0675-14FD2B18F0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570E98-76FE-59E3-DDC6-FCEBAB0222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1628F6-C80B-7457-E143-B6747A3132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219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26" Type="http://schemas.openxmlformats.org/officeDocument/2006/relationships/image" Target="../media/image24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11.png"/><Relationship Id="rId18" Type="http://schemas.openxmlformats.org/officeDocument/2006/relationships/image" Target="../media/image34.svg"/><Relationship Id="rId26" Type="http://schemas.openxmlformats.org/officeDocument/2006/relationships/image" Target="../media/image24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31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3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10" Type="http://schemas.openxmlformats.org/officeDocument/2006/relationships/image" Target="../media/image30.svg"/><Relationship Id="rId19" Type="http://schemas.openxmlformats.org/officeDocument/2006/relationships/image" Target="../media/image17.png"/><Relationship Id="rId4" Type="http://schemas.openxmlformats.org/officeDocument/2006/relationships/image" Target="../media/image27.svg"/><Relationship Id="rId9" Type="http://schemas.openxmlformats.org/officeDocument/2006/relationships/image" Target="../media/image7.png"/><Relationship Id="rId14" Type="http://schemas.openxmlformats.org/officeDocument/2006/relationships/image" Target="../media/image32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Twelve-Point Strategic Compass – Slide Template</a:t>
            </a:r>
          </a:p>
        </p:txBody>
      </p:sp>
      <p:sp>
        <p:nvSpPr>
          <p:cNvPr id="71" name="Forme libre 70">
            <a:extLst>
              <a:ext uri="{FF2B5EF4-FFF2-40B4-BE49-F238E27FC236}">
                <a16:creationId xmlns:a16="http://schemas.microsoft.com/office/drawing/2014/main" id="{BE9A99BA-F811-30F4-8661-DC30E5C56C79}"/>
              </a:ext>
            </a:extLst>
          </p:cNvPr>
          <p:cNvSpPr/>
          <p:nvPr/>
        </p:nvSpPr>
        <p:spPr>
          <a:xfrm>
            <a:off x="4418262" y="1624117"/>
            <a:ext cx="778309" cy="878883"/>
          </a:xfrm>
          <a:custGeom>
            <a:avLst/>
            <a:gdLst>
              <a:gd name="connsiteX0" fmla="*/ 502517 w 660927"/>
              <a:gd name="connsiteY0" fmla="*/ 0 h 746332"/>
              <a:gd name="connsiteX1" fmla="*/ 660928 w 660927"/>
              <a:gd name="connsiteY1" fmla="*/ 444114 h 746332"/>
              <a:gd name="connsiteX2" fmla="*/ 347849 w 660927"/>
              <a:gd name="connsiteY2" fmla="*/ 746333 h 746332"/>
              <a:gd name="connsiteX3" fmla="*/ 0 w 660927"/>
              <a:gd name="connsiteY3" fmla="*/ 444114 h 746332"/>
              <a:gd name="connsiteX4" fmla="*/ 57102 w 660927"/>
              <a:gd name="connsiteY4" fmla="*/ 127661 h 746332"/>
              <a:gd name="connsiteX5" fmla="*/ 502517 w 660927"/>
              <a:gd name="connsiteY5" fmla="*/ 0 h 746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0927" h="746332">
                <a:moveTo>
                  <a:pt x="502517" y="0"/>
                </a:moveTo>
                <a:lnTo>
                  <a:pt x="660928" y="444114"/>
                </a:lnTo>
                <a:lnTo>
                  <a:pt x="347849" y="746333"/>
                </a:lnTo>
                <a:lnTo>
                  <a:pt x="0" y="444114"/>
                </a:lnTo>
                <a:lnTo>
                  <a:pt x="57102" y="127661"/>
                </a:lnTo>
                <a:lnTo>
                  <a:pt x="502517" y="0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2" name="Forme libre 71">
            <a:extLst>
              <a:ext uri="{FF2B5EF4-FFF2-40B4-BE49-F238E27FC236}">
                <a16:creationId xmlns:a16="http://schemas.microsoft.com/office/drawing/2014/main" id="{F33209CB-F70B-2744-7C67-FF17B9E24B0A}"/>
              </a:ext>
            </a:extLst>
          </p:cNvPr>
          <p:cNvSpPr/>
          <p:nvPr/>
        </p:nvSpPr>
        <p:spPr>
          <a:xfrm>
            <a:off x="4089285" y="2241509"/>
            <a:ext cx="676833" cy="707730"/>
          </a:xfrm>
          <a:custGeom>
            <a:avLst/>
            <a:gdLst>
              <a:gd name="connsiteX0" fmla="*/ 220909 w 574755"/>
              <a:gd name="connsiteY0" fmla="*/ 0 h 600992"/>
              <a:gd name="connsiteX1" fmla="*/ 574756 w 574755"/>
              <a:gd name="connsiteY1" fmla="*/ 298773 h 600992"/>
              <a:gd name="connsiteX2" fmla="*/ 432679 w 574755"/>
              <a:gd name="connsiteY2" fmla="*/ 600992 h 600992"/>
              <a:gd name="connsiteX3" fmla="*/ 0 w 574755"/>
              <a:gd name="connsiteY3" fmla="*/ 443964 h 600992"/>
              <a:gd name="connsiteX4" fmla="*/ 0 w 574755"/>
              <a:gd name="connsiteY4" fmla="*/ 127361 h 600992"/>
              <a:gd name="connsiteX5" fmla="*/ 220909 w 574755"/>
              <a:gd name="connsiteY5" fmla="*/ 0 h 60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4755" h="600992">
                <a:moveTo>
                  <a:pt x="220909" y="0"/>
                </a:moveTo>
                <a:lnTo>
                  <a:pt x="574756" y="298773"/>
                </a:lnTo>
                <a:lnTo>
                  <a:pt x="432679" y="600992"/>
                </a:lnTo>
                <a:lnTo>
                  <a:pt x="0" y="443964"/>
                </a:lnTo>
                <a:lnTo>
                  <a:pt x="0" y="127361"/>
                </a:lnTo>
                <a:lnTo>
                  <a:pt x="220909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3" name="Forme libre 72">
            <a:extLst>
              <a:ext uri="{FF2B5EF4-FFF2-40B4-BE49-F238E27FC236}">
                <a16:creationId xmlns:a16="http://schemas.microsoft.com/office/drawing/2014/main" id="{4D054942-BCA5-F3A9-758C-24E83A9149A4}"/>
              </a:ext>
            </a:extLst>
          </p:cNvPr>
          <p:cNvSpPr/>
          <p:nvPr/>
        </p:nvSpPr>
        <p:spPr>
          <a:xfrm>
            <a:off x="3836734" y="2858723"/>
            <a:ext cx="735954" cy="536752"/>
          </a:xfrm>
          <a:custGeom>
            <a:avLst/>
            <a:gdLst>
              <a:gd name="connsiteX0" fmla="*/ 190035 w 624960"/>
              <a:gd name="connsiteY0" fmla="*/ 0 h 455801"/>
              <a:gd name="connsiteX1" fmla="*/ 624960 w 624960"/>
              <a:gd name="connsiteY1" fmla="*/ 153582 h 455801"/>
              <a:gd name="connsiteX2" fmla="*/ 584796 w 624960"/>
              <a:gd name="connsiteY2" fmla="*/ 455802 h 455801"/>
              <a:gd name="connsiteX3" fmla="*/ 124840 w 624960"/>
              <a:gd name="connsiteY3" fmla="*/ 444114 h 455801"/>
              <a:gd name="connsiteX4" fmla="*/ 0 w 624960"/>
              <a:gd name="connsiteY4" fmla="*/ 153582 h 455801"/>
              <a:gd name="connsiteX5" fmla="*/ 190035 w 624960"/>
              <a:gd name="connsiteY5" fmla="*/ 0 h 455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60" h="455801">
                <a:moveTo>
                  <a:pt x="190035" y="0"/>
                </a:moveTo>
                <a:lnTo>
                  <a:pt x="624960" y="153582"/>
                </a:lnTo>
                <a:lnTo>
                  <a:pt x="584796" y="455802"/>
                </a:lnTo>
                <a:lnTo>
                  <a:pt x="124840" y="444114"/>
                </a:lnTo>
                <a:lnTo>
                  <a:pt x="0" y="153582"/>
                </a:lnTo>
                <a:lnTo>
                  <a:pt x="190035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4" name="Forme libre 73">
            <a:extLst>
              <a:ext uri="{FF2B5EF4-FFF2-40B4-BE49-F238E27FC236}">
                <a16:creationId xmlns:a16="http://schemas.microsoft.com/office/drawing/2014/main" id="{C1AC83DE-F828-3465-2FBA-B0CD23C2B207}"/>
              </a:ext>
            </a:extLst>
          </p:cNvPr>
          <p:cNvSpPr/>
          <p:nvPr/>
        </p:nvSpPr>
        <p:spPr>
          <a:xfrm>
            <a:off x="3857735" y="3476114"/>
            <a:ext cx="724661" cy="522988"/>
          </a:xfrm>
          <a:custGeom>
            <a:avLst/>
            <a:gdLst>
              <a:gd name="connsiteX0" fmla="*/ 107156 w 615370"/>
              <a:gd name="connsiteY0" fmla="*/ 0 h 444113"/>
              <a:gd name="connsiteX1" fmla="*/ 567709 w 615370"/>
              <a:gd name="connsiteY1" fmla="*/ 8242 h 444113"/>
              <a:gd name="connsiteX2" fmla="*/ 615370 w 615370"/>
              <a:gd name="connsiteY2" fmla="*/ 310461 h 444113"/>
              <a:gd name="connsiteX3" fmla="*/ 174898 w 615370"/>
              <a:gd name="connsiteY3" fmla="*/ 444114 h 444113"/>
              <a:gd name="connsiteX4" fmla="*/ 0 w 615370"/>
              <a:gd name="connsiteY4" fmla="*/ 184746 h 444113"/>
              <a:gd name="connsiteX5" fmla="*/ 107156 w 615370"/>
              <a:gd name="connsiteY5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5370" h="444113">
                <a:moveTo>
                  <a:pt x="107156" y="0"/>
                </a:moveTo>
                <a:lnTo>
                  <a:pt x="567709" y="8242"/>
                </a:lnTo>
                <a:lnTo>
                  <a:pt x="615370" y="310461"/>
                </a:lnTo>
                <a:lnTo>
                  <a:pt x="174898" y="444114"/>
                </a:lnTo>
                <a:lnTo>
                  <a:pt x="0" y="184746"/>
                </a:lnTo>
                <a:lnTo>
                  <a:pt x="107156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5" name="Forme libre 74">
            <a:extLst>
              <a:ext uri="{FF2B5EF4-FFF2-40B4-BE49-F238E27FC236}">
                <a16:creationId xmlns:a16="http://schemas.microsoft.com/office/drawing/2014/main" id="{E1A50A90-590B-5CEA-74CF-7FCE13CCA79E}"/>
              </a:ext>
            </a:extLst>
          </p:cNvPr>
          <p:cNvSpPr/>
          <p:nvPr/>
        </p:nvSpPr>
        <p:spPr>
          <a:xfrm>
            <a:off x="3998926" y="3932053"/>
            <a:ext cx="789784" cy="684442"/>
          </a:xfrm>
          <a:custGeom>
            <a:avLst/>
            <a:gdLst>
              <a:gd name="connsiteX0" fmla="*/ 80032 w 670671"/>
              <a:gd name="connsiteY0" fmla="*/ 137103 h 581216"/>
              <a:gd name="connsiteX1" fmla="*/ 519601 w 670671"/>
              <a:gd name="connsiteY1" fmla="*/ 0 h 581216"/>
              <a:gd name="connsiteX2" fmla="*/ 670671 w 670671"/>
              <a:gd name="connsiteY2" fmla="*/ 302223 h 581216"/>
              <a:gd name="connsiteX3" fmla="*/ 304688 w 670671"/>
              <a:gd name="connsiteY3" fmla="*/ 581216 h 581216"/>
              <a:gd name="connsiteX4" fmla="*/ 0 w 670671"/>
              <a:gd name="connsiteY4" fmla="*/ 321552 h 581216"/>
              <a:gd name="connsiteX5" fmla="*/ 80032 w 670671"/>
              <a:gd name="connsiteY5" fmla="*/ 137103 h 581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0671" h="581216">
                <a:moveTo>
                  <a:pt x="80032" y="137103"/>
                </a:moveTo>
                <a:lnTo>
                  <a:pt x="519601" y="0"/>
                </a:lnTo>
                <a:lnTo>
                  <a:pt x="670671" y="302223"/>
                </a:lnTo>
                <a:lnTo>
                  <a:pt x="304688" y="581216"/>
                </a:lnTo>
                <a:lnTo>
                  <a:pt x="0" y="321552"/>
                </a:lnTo>
                <a:lnTo>
                  <a:pt x="80032" y="13710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6" name="Forme libre 75">
            <a:extLst>
              <a:ext uri="{FF2B5EF4-FFF2-40B4-BE49-F238E27FC236}">
                <a16:creationId xmlns:a16="http://schemas.microsoft.com/office/drawing/2014/main" id="{5096C7CA-059C-B262-C2C7-FED13320AC5D}"/>
              </a:ext>
            </a:extLst>
          </p:cNvPr>
          <p:cNvSpPr/>
          <p:nvPr/>
        </p:nvSpPr>
        <p:spPr>
          <a:xfrm>
            <a:off x="4359313" y="4378290"/>
            <a:ext cx="891088" cy="855419"/>
          </a:xfrm>
          <a:custGeom>
            <a:avLst/>
            <a:gdLst>
              <a:gd name="connsiteX0" fmla="*/ 57852 w 756697"/>
              <a:gd name="connsiteY0" fmla="*/ 282443 h 726407"/>
              <a:gd name="connsiteX1" fmla="*/ 420988 w 756697"/>
              <a:gd name="connsiteY1" fmla="*/ 0 h 726407"/>
              <a:gd name="connsiteX2" fmla="*/ 756697 w 756697"/>
              <a:gd name="connsiteY2" fmla="*/ 302223 h 726407"/>
              <a:gd name="connsiteX3" fmla="*/ 569509 w 756697"/>
              <a:gd name="connsiteY3" fmla="*/ 726407 h 726407"/>
              <a:gd name="connsiteX4" fmla="*/ 0 w 756697"/>
              <a:gd name="connsiteY4" fmla="*/ 504502 h 726407"/>
              <a:gd name="connsiteX5" fmla="*/ 57852 w 756697"/>
              <a:gd name="connsiteY5" fmla="*/ 282443 h 7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6697" h="726407">
                <a:moveTo>
                  <a:pt x="57852" y="282443"/>
                </a:moveTo>
                <a:lnTo>
                  <a:pt x="420988" y="0"/>
                </a:lnTo>
                <a:lnTo>
                  <a:pt x="756697" y="302223"/>
                </a:lnTo>
                <a:lnTo>
                  <a:pt x="569509" y="726407"/>
                </a:lnTo>
                <a:lnTo>
                  <a:pt x="0" y="504502"/>
                </a:lnTo>
                <a:lnTo>
                  <a:pt x="57852" y="28244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7" name="Forme libre 76">
            <a:extLst>
              <a:ext uri="{FF2B5EF4-FFF2-40B4-BE49-F238E27FC236}">
                <a16:creationId xmlns:a16="http://schemas.microsoft.com/office/drawing/2014/main" id="{7000213B-3998-C3FC-7F89-4C1F98B68C35}"/>
              </a:ext>
            </a:extLst>
          </p:cNvPr>
          <p:cNvSpPr/>
          <p:nvPr/>
        </p:nvSpPr>
        <p:spPr>
          <a:xfrm>
            <a:off x="6949276" y="1624117"/>
            <a:ext cx="883853" cy="878883"/>
          </a:xfrm>
          <a:custGeom>
            <a:avLst/>
            <a:gdLst>
              <a:gd name="connsiteX0" fmla="*/ 0 w 750553"/>
              <a:gd name="connsiteY0" fmla="*/ 444114 h 746332"/>
              <a:gd name="connsiteX1" fmla="*/ 158414 w 750553"/>
              <a:gd name="connsiteY1" fmla="*/ 0 h 746332"/>
              <a:gd name="connsiteX2" fmla="*/ 750554 w 750553"/>
              <a:gd name="connsiteY2" fmla="*/ 189842 h 746332"/>
              <a:gd name="connsiteX3" fmla="*/ 660931 w 750553"/>
              <a:gd name="connsiteY3" fmla="*/ 444114 h 746332"/>
              <a:gd name="connsiteX4" fmla="*/ 313082 w 750553"/>
              <a:gd name="connsiteY4" fmla="*/ 746333 h 746332"/>
              <a:gd name="connsiteX5" fmla="*/ 0 w 750553"/>
              <a:gd name="connsiteY5" fmla="*/ 444114 h 746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0553" h="746332">
                <a:moveTo>
                  <a:pt x="0" y="444114"/>
                </a:moveTo>
                <a:lnTo>
                  <a:pt x="158414" y="0"/>
                </a:lnTo>
                <a:lnTo>
                  <a:pt x="750554" y="189842"/>
                </a:lnTo>
                <a:lnTo>
                  <a:pt x="660931" y="444114"/>
                </a:lnTo>
                <a:lnTo>
                  <a:pt x="313082" y="746333"/>
                </a:lnTo>
                <a:lnTo>
                  <a:pt x="0" y="444114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8" name="Forme libre 77">
            <a:extLst>
              <a:ext uri="{FF2B5EF4-FFF2-40B4-BE49-F238E27FC236}">
                <a16:creationId xmlns:a16="http://schemas.microsoft.com/office/drawing/2014/main" id="{6DBB5DB0-6B39-97C5-0A3A-82FEA207062B}"/>
              </a:ext>
            </a:extLst>
          </p:cNvPr>
          <p:cNvSpPr/>
          <p:nvPr/>
        </p:nvSpPr>
        <p:spPr>
          <a:xfrm>
            <a:off x="7379733" y="2241509"/>
            <a:ext cx="772488" cy="707730"/>
          </a:xfrm>
          <a:custGeom>
            <a:avLst/>
            <a:gdLst>
              <a:gd name="connsiteX0" fmla="*/ 0 w 655984"/>
              <a:gd name="connsiteY0" fmla="*/ 298773 h 600992"/>
              <a:gd name="connsiteX1" fmla="*/ 353843 w 655984"/>
              <a:gd name="connsiteY1" fmla="*/ 0 h 600992"/>
              <a:gd name="connsiteX2" fmla="*/ 655984 w 655984"/>
              <a:gd name="connsiteY2" fmla="*/ 149387 h 600992"/>
              <a:gd name="connsiteX3" fmla="*/ 574752 w 655984"/>
              <a:gd name="connsiteY3" fmla="*/ 443964 h 600992"/>
              <a:gd name="connsiteX4" fmla="*/ 142077 w 655984"/>
              <a:gd name="connsiteY4" fmla="*/ 600992 h 600992"/>
              <a:gd name="connsiteX5" fmla="*/ 0 w 655984"/>
              <a:gd name="connsiteY5" fmla="*/ 298773 h 60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5984" h="600992">
                <a:moveTo>
                  <a:pt x="0" y="298773"/>
                </a:moveTo>
                <a:lnTo>
                  <a:pt x="353843" y="0"/>
                </a:lnTo>
                <a:lnTo>
                  <a:pt x="655984" y="149387"/>
                </a:lnTo>
                <a:lnTo>
                  <a:pt x="574752" y="443964"/>
                </a:lnTo>
                <a:lnTo>
                  <a:pt x="142077" y="600992"/>
                </a:lnTo>
                <a:lnTo>
                  <a:pt x="0" y="29877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9" name="Forme libre 78">
            <a:extLst>
              <a:ext uri="{FF2B5EF4-FFF2-40B4-BE49-F238E27FC236}">
                <a16:creationId xmlns:a16="http://schemas.microsoft.com/office/drawing/2014/main" id="{9450350D-D080-DB04-E2D4-C660F7A2B90A}"/>
              </a:ext>
            </a:extLst>
          </p:cNvPr>
          <p:cNvSpPr/>
          <p:nvPr/>
        </p:nvSpPr>
        <p:spPr>
          <a:xfrm>
            <a:off x="7573340" y="2858723"/>
            <a:ext cx="761897" cy="536752"/>
          </a:xfrm>
          <a:custGeom>
            <a:avLst/>
            <a:gdLst>
              <a:gd name="connsiteX0" fmla="*/ 0 w 646990"/>
              <a:gd name="connsiteY0" fmla="*/ 153582 h 455801"/>
              <a:gd name="connsiteX1" fmla="*/ 434775 w 646990"/>
              <a:gd name="connsiteY1" fmla="*/ 0 h 455801"/>
              <a:gd name="connsiteX2" fmla="*/ 646991 w 646990"/>
              <a:gd name="connsiteY2" fmla="*/ 180554 h 455801"/>
              <a:gd name="connsiteX3" fmla="*/ 499967 w 646990"/>
              <a:gd name="connsiteY3" fmla="*/ 444114 h 455801"/>
              <a:gd name="connsiteX4" fmla="*/ 40014 w 646990"/>
              <a:gd name="connsiteY4" fmla="*/ 455802 h 455801"/>
              <a:gd name="connsiteX5" fmla="*/ 0 w 646990"/>
              <a:gd name="connsiteY5" fmla="*/ 153582 h 455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6990" h="455801">
                <a:moveTo>
                  <a:pt x="0" y="153582"/>
                </a:moveTo>
                <a:lnTo>
                  <a:pt x="434775" y="0"/>
                </a:lnTo>
                <a:lnTo>
                  <a:pt x="646991" y="180554"/>
                </a:lnTo>
                <a:lnTo>
                  <a:pt x="499967" y="444114"/>
                </a:lnTo>
                <a:lnTo>
                  <a:pt x="40014" y="455802"/>
                </a:lnTo>
                <a:lnTo>
                  <a:pt x="0" y="15358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0" name="Forme libre 79">
            <a:extLst>
              <a:ext uri="{FF2B5EF4-FFF2-40B4-BE49-F238E27FC236}">
                <a16:creationId xmlns:a16="http://schemas.microsoft.com/office/drawing/2014/main" id="{376AC4DA-58E7-BEDB-B5FC-61AB4B408B82}"/>
              </a:ext>
            </a:extLst>
          </p:cNvPr>
          <p:cNvSpPr/>
          <p:nvPr/>
        </p:nvSpPr>
        <p:spPr>
          <a:xfrm>
            <a:off x="7563455" y="3476114"/>
            <a:ext cx="740366" cy="522988"/>
          </a:xfrm>
          <a:custGeom>
            <a:avLst/>
            <a:gdLst>
              <a:gd name="connsiteX0" fmla="*/ 47658 w 628706"/>
              <a:gd name="connsiteY0" fmla="*/ 8242 h 444113"/>
              <a:gd name="connsiteX1" fmla="*/ 508210 w 628706"/>
              <a:gd name="connsiteY1" fmla="*/ 0 h 444113"/>
              <a:gd name="connsiteX2" fmla="*/ 628707 w 628706"/>
              <a:gd name="connsiteY2" fmla="*/ 278097 h 444113"/>
              <a:gd name="connsiteX3" fmla="*/ 440468 w 628706"/>
              <a:gd name="connsiteY3" fmla="*/ 444114 h 444113"/>
              <a:gd name="connsiteX4" fmla="*/ 0 w 628706"/>
              <a:gd name="connsiteY4" fmla="*/ 310461 h 444113"/>
              <a:gd name="connsiteX5" fmla="*/ 47658 w 628706"/>
              <a:gd name="connsiteY5" fmla="*/ 8242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8706" h="444113">
                <a:moveTo>
                  <a:pt x="47658" y="8242"/>
                </a:moveTo>
                <a:lnTo>
                  <a:pt x="508210" y="0"/>
                </a:lnTo>
                <a:lnTo>
                  <a:pt x="628707" y="278097"/>
                </a:lnTo>
                <a:lnTo>
                  <a:pt x="440468" y="444114"/>
                </a:lnTo>
                <a:lnTo>
                  <a:pt x="0" y="310461"/>
                </a:lnTo>
                <a:lnTo>
                  <a:pt x="47658" y="824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1" name="Forme libre 80">
            <a:extLst>
              <a:ext uri="{FF2B5EF4-FFF2-40B4-BE49-F238E27FC236}">
                <a16:creationId xmlns:a16="http://schemas.microsoft.com/office/drawing/2014/main" id="{D686B827-BACA-D4E9-2FD4-4799FA4536CC}"/>
              </a:ext>
            </a:extLst>
          </p:cNvPr>
          <p:cNvSpPr/>
          <p:nvPr/>
        </p:nvSpPr>
        <p:spPr>
          <a:xfrm>
            <a:off x="7357142" y="3932053"/>
            <a:ext cx="852615" cy="684442"/>
          </a:xfrm>
          <a:custGeom>
            <a:avLst/>
            <a:gdLst>
              <a:gd name="connsiteX0" fmla="*/ 151067 w 724026"/>
              <a:gd name="connsiteY0" fmla="*/ 0 h 581216"/>
              <a:gd name="connsiteX1" fmla="*/ 590639 w 724026"/>
              <a:gd name="connsiteY1" fmla="*/ 137103 h 581216"/>
              <a:gd name="connsiteX2" fmla="*/ 724026 w 724026"/>
              <a:gd name="connsiteY2" fmla="*/ 459251 h 581216"/>
              <a:gd name="connsiteX3" fmla="*/ 365983 w 724026"/>
              <a:gd name="connsiteY3" fmla="*/ 581216 h 581216"/>
              <a:gd name="connsiteX4" fmla="*/ 0 w 724026"/>
              <a:gd name="connsiteY4" fmla="*/ 302223 h 581216"/>
              <a:gd name="connsiteX5" fmla="*/ 151067 w 724026"/>
              <a:gd name="connsiteY5" fmla="*/ 0 h 581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026" h="581216">
                <a:moveTo>
                  <a:pt x="151067" y="0"/>
                </a:moveTo>
                <a:lnTo>
                  <a:pt x="590639" y="137103"/>
                </a:lnTo>
                <a:lnTo>
                  <a:pt x="724026" y="459251"/>
                </a:lnTo>
                <a:lnTo>
                  <a:pt x="365983" y="581216"/>
                </a:lnTo>
                <a:lnTo>
                  <a:pt x="0" y="302223"/>
                </a:lnTo>
                <a:lnTo>
                  <a:pt x="151067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2" name="Forme libre 81">
            <a:extLst>
              <a:ext uri="{FF2B5EF4-FFF2-40B4-BE49-F238E27FC236}">
                <a16:creationId xmlns:a16="http://schemas.microsoft.com/office/drawing/2014/main" id="{9C86EE2B-BDED-DC2C-8C8A-94A6DC7460B2}"/>
              </a:ext>
            </a:extLst>
          </p:cNvPr>
          <p:cNvSpPr/>
          <p:nvPr/>
        </p:nvSpPr>
        <p:spPr>
          <a:xfrm>
            <a:off x="6895623" y="4378290"/>
            <a:ext cx="822966" cy="855419"/>
          </a:xfrm>
          <a:custGeom>
            <a:avLst/>
            <a:gdLst>
              <a:gd name="connsiteX0" fmla="*/ 335563 w 698849"/>
              <a:gd name="connsiteY0" fmla="*/ 0 h 726407"/>
              <a:gd name="connsiteX1" fmla="*/ 698849 w 698849"/>
              <a:gd name="connsiteY1" fmla="*/ 282443 h 726407"/>
              <a:gd name="connsiteX2" fmla="*/ 698849 w 698849"/>
              <a:gd name="connsiteY2" fmla="*/ 537765 h 726407"/>
              <a:gd name="connsiteX3" fmla="*/ 187038 w 698849"/>
              <a:gd name="connsiteY3" fmla="*/ 726407 h 726407"/>
              <a:gd name="connsiteX4" fmla="*/ 0 w 698849"/>
              <a:gd name="connsiteY4" fmla="*/ 302223 h 726407"/>
              <a:gd name="connsiteX5" fmla="*/ 335563 w 698849"/>
              <a:gd name="connsiteY5" fmla="*/ 0 h 7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849" h="726407">
                <a:moveTo>
                  <a:pt x="335563" y="0"/>
                </a:moveTo>
                <a:lnTo>
                  <a:pt x="698849" y="282443"/>
                </a:lnTo>
                <a:lnTo>
                  <a:pt x="698849" y="537765"/>
                </a:lnTo>
                <a:lnTo>
                  <a:pt x="187038" y="726407"/>
                </a:lnTo>
                <a:lnTo>
                  <a:pt x="0" y="302223"/>
                </a:lnTo>
                <a:lnTo>
                  <a:pt x="335563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3" name="Forme libre 82">
            <a:extLst>
              <a:ext uri="{FF2B5EF4-FFF2-40B4-BE49-F238E27FC236}">
                <a16:creationId xmlns:a16="http://schemas.microsoft.com/office/drawing/2014/main" id="{45475F09-144F-A886-8C73-E90C634B233D}"/>
              </a:ext>
            </a:extLst>
          </p:cNvPr>
          <p:cNvSpPr/>
          <p:nvPr/>
        </p:nvSpPr>
        <p:spPr>
          <a:xfrm>
            <a:off x="1090224" y="1624117"/>
            <a:ext cx="3148997" cy="522989"/>
          </a:xfrm>
          <a:custGeom>
            <a:avLst/>
            <a:gdLst>
              <a:gd name="connsiteX0" fmla="*/ 2511235 w 2511234"/>
              <a:gd name="connsiteY0" fmla="*/ 0 h 444113"/>
              <a:gd name="connsiteX1" fmla="*/ 139381 w 2511234"/>
              <a:gd name="connsiteY1" fmla="*/ 0 h 444113"/>
              <a:gd name="connsiteX2" fmla="*/ 0 w 2511234"/>
              <a:gd name="connsiteY2" fmla="*/ 444114 h 444113"/>
              <a:gd name="connsiteX3" fmla="*/ 2201303 w 2511234"/>
              <a:gd name="connsiteY3" fmla="*/ 444114 h 444113"/>
              <a:gd name="connsiteX4" fmla="*/ 2511235 w 2511234"/>
              <a:gd name="connsiteY4" fmla="*/ 0 h 444113"/>
              <a:gd name="connsiteX0" fmla="*/ 2511235 w 2647424"/>
              <a:gd name="connsiteY0" fmla="*/ 0 h 444114"/>
              <a:gd name="connsiteX1" fmla="*/ 139381 w 2647424"/>
              <a:gd name="connsiteY1" fmla="*/ 0 h 444114"/>
              <a:gd name="connsiteX2" fmla="*/ 0 w 2647424"/>
              <a:gd name="connsiteY2" fmla="*/ 444114 h 444114"/>
              <a:gd name="connsiteX3" fmla="*/ 2201303 w 2647424"/>
              <a:gd name="connsiteY3" fmla="*/ 444114 h 444114"/>
              <a:gd name="connsiteX4" fmla="*/ 2341331 w 2647424"/>
              <a:gd name="connsiteY4" fmla="*/ 232417 h 444114"/>
              <a:gd name="connsiteX5" fmla="*/ 2511235 w 2647424"/>
              <a:gd name="connsiteY5" fmla="*/ 0 h 444114"/>
              <a:gd name="connsiteX0" fmla="*/ 2511235 w 2674075"/>
              <a:gd name="connsiteY0" fmla="*/ 0 h 444114"/>
              <a:gd name="connsiteX1" fmla="*/ 139381 w 2674075"/>
              <a:gd name="connsiteY1" fmla="*/ 0 h 444114"/>
              <a:gd name="connsiteX2" fmla="*/ 0 w 2674075"/>
              <a:gd name="connsiteY2" fmla="*/ 444114 h 444114"/>
              <a:gd name="connsiteX3" fmla="*/ 2201303 w 2674075"/>
              <a:gd name="connsiteY3" fmla="*/ 444114 h 444114"/>
              <a:gd name="connsiteX4" fmla="*/ 2465863 w 2674075"/>
              <a:gd name="connsiteY4" fmla="*/ 269044 h 444114"/>
              <a:gd name="connsiteX5" fmla="*/ 2511235 w 2674075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4075" h="444114">
                <a:moveTo>
                  <a:pt x="2511235" y="0"/>
                </a:moveTo>
                <a:lnTo>
                  <a:pt x="139381" y="0"/>
                </a:lnTo>
                <a:cubicBezTo>
                  <a:pt x="85426" y="144591"/>
                  <a:pt x="38668" y="292777"/>
                  <a:pt x="0" y="444114"/>
                </a:cubicBezTo>
                <a:lnTo>
                  <a:pt x="2201303" y="444114"/>
                </a:lnTo>
                <a:cubicBezTo>
                  <a:pt x="2591525" y="408831"/>
                  <a:pt x="2414208" y="343063"/>
                  <a:pt x="2465863" y="269044"/>
                </a:cubicBezTo>
                <a:cubicBezTo>
                  <a:pt x="2517518" y="195025"/>
                  <a:pt x="2878227" y="38736"/>
                  <a:pt x="2511235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4" name="Forme libre 83">
            <a:extLst>
              <a:ext uri="{FF2B5EF4-FFF2-40B4-BE49-F238E27FC236}">
                <a16:creationId xmlns:a16="http://schemas.microsoft.com/office/drawing/2014/main" id="{CE97D539-F893-2174-99AA-5DE92EAD0A63}"/>
              </a:ext>
            </a:extLst>
          </p:cNvPr>
          <p:cNvSpPr/>
          <p:nvPr/>
        </p:nvSpPr>
        <p:spPr>
          <a:xfrm>
            <a:off x="3682307" y="1624117"/>
            <a:ext cx="1327720" cy="522988"/>
          </a:xfrm>
          <a:custGeom>
            <a:avLst/>
            <a:gdLst>
              <a:gd name="connsiteX0" fmla="*/ 1127477 w 1127477"/>
              <a:gd name="connsiteY0" fmla="*/ 0 h 444113"/>
              <a:gd name="connsiteX1" fmla="*/ 309932 w 1127477"/>
              <a:gd name="connsiteY1" fmla="*/ 0 h 444113"/>
              <a:gd name="connsiteX2" fmla="*/ 0 w 1127477"/>
              <a:gd name="connsiteY2" fmla="*/ 444114 h 444113"/>
              <a:gd name="connsiteX3" fmla="*/ 624960 w 1127477"/>
              <a:gd name="connsiteY3" fmla="*/ 444114 h 444113"/>
              <a:gd name="connsiteX4" fmla="*/ 1127477 w 1127477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7477" h="444113">
                <a:moveTo>
                  <a:pt x="1127477" y="0"/>
                </a:moveTo>
                <a:lnTo>
                  <a:pt x="309932" y="0"/>
                </a:lnTo>
                <a:cubicBezTo>
                  <a:pt x="190035" y="134853"/>
                  <a:pt x="85876" y="283789"/>
                  <a:pt x="0" y="444114"/>
                </a:cubicBezTo>
                <a:lnTo>
                  <a:pt x="624960" y="444114"/>
                </a:lnTo>
                <a:cubicBezTo>
                  <a:pt x="762390" y="266110"/>
                  <a:pt x="932945" y="115073"/>
                  <a:pt x="1127477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5" name="Forme libre 84">
            <a:extLst>
              <a:ext uri="{FF2B5EF4-FFF2-40B4-BE49-F238E27FC236}">
                <a16:creationId xmlns:a16="http://schemas.microsoft.com/office/drawing/2014/main" id="{D797AA73-21E7-3AF9-2B50-F775211296D5}"/>
              </a:ext>
            </a:extLst>
          </p:cNvPr>
          <p:cNvSpPr/>
          <p:nvPr/>
        </p:nvSpPr>
        <p:spPr>
          <a:xfrm>
            <a:off x="972332" y="2241420"/>
            <a:ext cx="2921173" cy="522989"/>
          </a:xfrm>
          <a:custGeom>
            <a:avLst/>
            <a:gdLst>
              <a:gd name="connsiteX0" fmla="*/ 2260351 w 2260351"/>
              <a:gd name="connsiteY0" fmla="*/ 0 h 444113"/>
              <a:gd name="connsiteX1" fmla="*/ 80479 w 2260351"/>
              <a:gd name="connsiteY1" fmla="*/ 0 h 444113"/>
              <a:gd name="connsiteX2" fmla="*/ 0 w 2260351"/>
              <a:gd name="connsiteY2" fmla="*/ 444114 h 444113"/>
              <a:gd name="connsiteX3" fmla="*/ 2099090 w 2260351"/>
              <a:gd name="connsiteY3" fmla="*/ 444114 h 444113"/>
              <a:gd name="connsiteX4" fmla="*/ 2260351 w 2260351"/>
              <a:gd name="connsiteY4" fmla="*/ 0 h 444113"/>
              <a:gd name="connsiteX0" fmla="*/ 2260351 w 2399648"/>
              <a:gd name="connsiteY0" fmla="*/ 0 h 444114"/>
              <a:gd name="connsiteX1" fmla="*/ 80479 w 2399648"/>
              <a:gd name="connsiteY1" fmla="*/ 0 h 444114"/>
              <a:gd name="connsiteX2" fmla="*/ 0 w 2399648"/>
              <a:gd name="connsiteY2" fmla="*/ 444114 h 444114"/>
              <a:gd name="connsiteX3" fmla="*/ 2099090 w 2399648"/>
              <a:gd name="connsiteY3" fmla="*/ 444114 h 444114"/>
              <a:gd name="connsiteX4" fmla="*/ 2170403 w 2399648"/>
              <a:gd name="connsiteY4" fmla="*/ 213667 h 444114"/>
              <a:gd name="connsiteX5" fmla="*/ 2260351 w 2399648"/>
              <a:gd name="connsiteY5" fmla="*/ 0 h 444114"/>
              <a:gd name="connsiteX0" fmla="*/ 2260351 w 2480611"/>
              <a:gd name="connsiteY0" fmla="*/ 0 h 444114"/>
              <a:gd name="connsiteX1" fmla="*/ 80479 w 2480611"/>
              <a:gd name="connsiteY1" fmla="*/ 0 h 444114"/>
              <a:gd name="connsiteX2" fmla="*/ 0 w 2480611"/>
              <a:gd name="connsiteY2" fmla="*/ 444114 h 444114"/>
              <a:gd name="connsiteX3" fmla="*/ 2099090 w 2480611"/>
              <a:gd name="connsiteY3" fmla="*/ 444114 h 444114"/>
              <a:gd name="connsiteX4" fmla="*/ 2419468 w 2480611"/>
              <a:gd name="connsiteY4" fmla="*/ 206341 h 444114"/>
              <a:gd name="connsiteX5" fmla="*/ 2260351 w 2480611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11" h="444114">
                <a:moveTo>
                  <a:pt x="2260351" y="0"/>
                </a:moveTo>
                <a:lnTo>
                  <a:pt x="80479" y="0"/>
                </a:lnTo>
                <a:cubicBezTo>
                  <a:pt x="46308" y="145341"/>
                  <a:pt x="19184" y="293527"/>
                  <a:pt x="0" y="444114"/>
                </a:cubicBezTo>
                <a:lnTo>
                  <a:pt x="2099090" y="444114"/>
                </a:lnTo>
                <a:cubicBezTo>
                  <a:pt x="2460824" y="405706"/>
                  <a:pt x="2392591" y="280360"/>
                  <a:pt x="2419468" y="206341"/>
                </a:cubicBezTo>
                <a:cubicBezTo>
                  <a:pt x="2446345" y="132322"/>
                  <a:pt x="2608672" y="35611"/>
                  <a:pt x="2260351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6" name="Forme libre 85">
            <a:extLst>
              <a:ext uri="{FF2B5EF4-FFF2-40B4-BE49-F238E27FC236}">
                <a16:creationId xmlns:a16="http://schemas.microsoft.com/office/drawing/2014/main" id="{479AD661-5401-941A-EBD8-A88F95100416}"/>
              </a:ext>
            </a:extLst>
          </p:cNvPr>
          <p:cNvSpPr/>
          <p:nvPr/>
        </p:nvSpPr>
        <p:spPr>
          <a:xfrm>
            <a:off x="3444225" y="2241509"/>
            <a:ext cx="905203" cy="522988"/>
          </a:xfrm>
          <a:custGeom>
            <a:avLst/>
            <a:gdLst>
              <a:gd name="connsiteX0" fmla="*/ 768684 w 768683"/>
              <a:gd name="connsiteY0" fmla="*/ 0 h 444113"/>
              <a:gd name="connsiteX1" fmla="*/ 161261 w 768683"/>
              <a:gd name="connsiteY1" fmla="*/ 0 h 444113"/>
              <a:gd name="connsiteX2" fmla="*/ 0 w 768683"/>
              <a:gd name="connsiteY2" fmla="*/ 444114 h 444113"/>
              <a:gd name="connsiteX3" fmla="*/ 547775 w 768683"/>
              <a:gd name="connsiteY3" fmla="*/ 444114 h 444113"/>
              <a:gd name="connsiteX4" fmla="*/ 768684 w 768683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683" h="444113">
                <a:moveTo>
                  <a:pt x="768684" y="0"/>
                </a:moveTo>
                <a:lnTo>
                  <a:pt x="161261" y="0"/>
                </a:lnTo>
                <a:cubicBezTo>
                  <a:pt x="92919" y="140545"/>
                  <a:pt x="38664" y="289182"/>
                  <a:pt x="0" y="444114"/>
                </a:cubicBezTo>
                <a:lnTo>
                  <a:pt x="547775" y="444114"/>
                </a:lnTo>
                <a:cubicBezTo>
                  <a:pt x="600679" y="284839"/>
                  <a:pt x="675465" y="135599"/>
                  <a:pt x="768684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7" name="Forme libre 86">
            <a:extLst>
              <a:ext uri="{FF2B5EF4-FFF2-40B4-BE49-F238E27FC236}">
                <a16:creationId xmlns:a16="http://schemas.microsoft.com/office/drawing/2014/main" id="{8E49A3AF-AD88-9D2F-8854-43D4B0882F6C}"/>
              </a:ext>
            </a:extLst>
          </p:cNvPr>
          <p:cNvSpPr/>
          <p:nvPr/>
        </p:nvSpPr>
        <p:spPr>
          <a:xfrm>
            <a:off x="931033" y="2858723"/>
            <a:ext cx="2741858" cy="522989"/>
          </a:xfrm>
          <a:custGeom>
            <a:avLst/>
            <a:gdLst>
              <a:gd name="connsiteX0" fmla="*/ 2115727 w 2115727"/>
              <a:gd name="connsiteY0" fmla="*/ 0 h 444113"/>
              <a:gd name="connsiteX1" fmla="*/ 25777 w 2115727"/>
              <a:gd name="connsiteY1" fmla="*/ 0 h 444113"/>
              <a:gd name="connsiteX2" fmla="*/ 0 w 2115727"/>
              <a:gd name="connsiteY2" fmla="*/ 444114 h 444113"/>
              <a:gd name="connsiteX3" fmla="*/ 2065969 w 2115727"/>
              <a:gd name="connsiteY3" fmla="*/ 444114 h 444113"/>
              <a:gd name="connsiteX4" fmla="*/ 2115727 w 2115727"/>
              <a:gd name="connsiteY4" fmla="*/ 0 h 444113"/>
              <a:gd name="connsiteX0" fmla="*/ 2115727 w 2258869"/>
              <a:gd name="connsiteY0" fmla="*/ 0 h 444114"/>
              <a:gd name="connsiteX1" fmla="*/ 25777 w 2258869"/>
              <a:gd name="connsiteY1" fmla="*/ 0 h 444114"/>
              <a:gd name="connsiteX2" fmla="*/ 0 w 2258869"/>
              <a:gd name="connsiteY2" fmla="*/ 444114 h 444114"/>
              <a:gd name="connsiteX3" fmla="*/ 2065969 w 2258869"/>
              <a:gd name="connsiteY3" fmla="*/ 444114 h 444114"/>
              <a:gd name="connsiteX4" fmla="*/ 2073617 w 2258869"/>
              <a:gd name="connsiteY4" fmla="*/ 187591 h 444114"/>
              <a:gd name="connsiteX5" fmla="*/ 2115727 w 2258869"/>
              <a:gd name="connsiteY5" fmla="*/ 0 h 444114"/>
              <a:gd name="connsiteX0" fmla="*/ 2115727 w 2328340"/>
              <a:gd name="connsiteY0" fmla="*/ 0 h 444114"/>
              <a:gd name="connsiteX1" fmla="*/ 25777 w 2328340"/>
              <a:gd name="connsiteY1" fmla="*/ 0 h 444114"/>
              <a:gd name="connsiteX2" fmla="*/ 0 w 2328340"/>
              <a:gd name="connsiteY2" fmla="*/ 444114 h 444114"/>
              <a:gd name="connsiteX3" fmla="*/ 2065969 w 2328340"/>
              <a:gd name="connsiteY3" fmla="*/ 444114 h 444114"/>
              <a:gd name="connsiteX4" fmla="*/ 2278728 w 2328340"/>
              <a:gd name="connsiteY4" fmla="*/ 165615 h 444114"/>
              <a:gd name="connsiteX5" fmla="*/ 2115727 w 2328340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28340" h="444114">
                <a:moveTo>
                  <a:pt x="2115727" y="0"/>
                </a:moveTo>
                <a:lnTo>
                  <a:pt x="25777" y="0"/>
                </a:lnTo>
                <a:cubicBezTo>
                  <a:pt x="9894" y="145941"/>
                  <a:pt x="1050" y="294127"/>
                  <a:pt x="0" y="444114"/>
                </a:cubicBezTo>
                <a:lnTo>
                  <a:pt x="2065969" y="444114"/>
                </a:lnTo>
                <a:cubicBezTo>
                  <a:pt x="2411572" y="401360"/>
                  <a:pt x="2270435" y="239634"/>
                  <a:pt x="2278728" y="165615"/>
                </a:cubicBezTo>
                <a:cubicBezTo>
                  <a:pt x="2287021" y="91596"/>
                  <a:pt x="2457034" y="31265"/>
                  <a:pt x="2115727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8" name="Forme libre 87">
            <a:extLst>
              <a:ext uri="{FF2B5EF4-FFF2-40B4-BE49-F238E27FC236}">
                <a16:creationId xmlns:a16="http://schemas.microsoft.com/office/drawing/2014/main" id="{78328CBC-E041-07CB-FA8F-931CF46AFE28}"/>
              </a:ext>
            </a:extLst>
          </p:cNvPr>
          <p:cNvSpPr/>
          <p:nvPr/>
        </p:nvSpPr>
        <p:spPr>
          <a:xfrm>
            <a:off x="3363922" y="2858723"/>
            <a:ext cx="696598" cy="522988"/>
          </a:xfrm>
          <a:custGeom>
            <a:avLst/>
            <a:gdLst>
              <a:gd name="connsiteX0" fmla="*/ 591539 w 591539"/>
              <a:gd name="connsiteY0" fmla="*/ 0 h 444113"/>
              <a:gd name="connsiteX1" fmla="*/ 49758 w 591539"/>
              <a:gd name="connsiteY1" fmla="*/ 0 h 444113"/>
              <a:gd name="connsiteX2" fmla="*/ 0 w 591539"/>
              <a:gd name="connsiteY2" fmla="*/ 444114 h 444113"/>
              <a:gd name="connsiteX3" fmla="*/ 526344 w 591539"/>
              <a:gd name="connsiteY3" fmla="*/ 444114 h 444113"/>
              <a:gd name="connsiteX4" fmla="*/ 591389 w 591539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1539" h="444113">
                <a:moveTo>
                  <a:pt x="591539" y="0"/>
                </a:moveTo>
                <a:lnTo>
                  <a:pt x="49758" y="0"/>
                </a:lnTo>
                <a:cubicBezTo>
                  <a:pt x="19334" y="143541"/>
                  <a:pt x="2397" y="292031"/>
                  <a:pt x="0" y="444114"/>
                </a:cubicBezTo>
                <a:lnTo>
                  <a:pt x="526344" y="444114"/>
                </a:lnTo>
                <a:cubicBezTo>
                  <a:pt x="529344" y="290531"/>
                  <a:pt x="551825" y="141745"/>
                  <a:pt x="591389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9" name="Forme libre 88">
            <a:extLst>
              <a:ext uri="{FF2B5EF4-FFF2-40B4-BE49-F238E27FC236}">
                <a16:creationId xmlns:a16="http://schemas.microsoft.com/office/drawing/2014/main" id="{C9E6D513-E7A4-EE5F-7A33-780C3037D12F}"/>
              </a:ext>
            </a:extLst>
          </p:cNvPr>
          <p:cNvSpPr/>
          <p:nvPr/>
        </p:nvSpPr>
        <p:spPr>
          <a:xfrm>
            <a:off x="931210" y="3476114"/>
            <a:ext cx="2750648" cy="522989"/>
          </a:xfrm>
          <a:custGeom>
            <a:avLst/>
            <a:gdLst>
              <a:gd name="connsiteX0" fmla="*/ 2065969 w 2117673"/>
              <a:gd name="connsiteY0" fmla="*/ 0 h 444113"/>
              <a:gd name="connsiteX1" fmla="*/ 0 w 2117673"/>
              <a:gd name="connsiteY1" fmla="*/ 0 h 444113"/>
              <a:gd name="connsiteX2" fmla="*/ 26827 w 2117673"/>
              <a:gd name="connsiteY2" fmla="*/ 444114 h 444113"/>
              <a:gd name="connsiteX3" fmla="*/ 2117674 w 2117673"/>
              <a:gd name="connsiteY3" fmla="*/ 444114 h 444113"/>
              <a:gd name="connsiteX4" fmla="*/ 2065969 w 2117673"/>
              <a:gd name="connsiteY4" fmla="*/ 0 h 444113"/>
              <a:gd name="connsiteX0" fmla="*/ 2065969 w 2255946"/>
              <a:gd name="connsiteY0" fmla="*/ 0 h 444114"/>
              <a:gd name="connsiteX1" fmla="*/ 0 w 2255946"/>
              <a:gd name="connsiteY1" fmla="*/ 0 h 444114"/>
              <a:gd name="connsiteX2" fmla="*/ 26827 w 2255946"/>
              <a:gd name="connsiteY2" fmla="*/ 444114 h 444114"/>
              <a:gd name="connsiteX3" fmla="*/ 2117674 w 2255946"/>
              <a:gd name="connsiteY3" fmla="*/ 444114 h 444114"/>
              <a:gd name="connsiteX4" fmla="*/ 2058815 w 2255946"/>
              <a:gd name="connsiteY4" fmla="*/ 227369 h 444114"/>
              <a:gd name="connsiteX5" fmla="*/ 2065969 w 2255946"/>
              <a:gd name="connsiteY5" fmla="*/ 0 h 444114"/>
              <a:gd name="connsiteX0" fmla="*/ 2065969 w 2335803"/>
              <a:gd name="connsiteY0" fmla="*/ 0 h 444114"/>
              <a:gd name="connsiteX1" fmla="*/ 0 w 2335803"/>
              <a:gd name="connsiteY1" fmla="*/ 0 h 444114"/>
              <a:gd name="connsiteX2" fmla="*/ 26827 w 2335803"/>
              <a:gd name="connsiteY2" fmla="*/ 444114 h 444114"/>
              <a:gd name="connsiteX3" fmla="*/ 2117674 w 2335803"/>
              <a:gd name="connsiteY3" fmla="*/ 444114 h 444114"/>
              <a:gd name="connsiteX4" fmla="*/ 2293228 w 2335803"/>
              <a:gd name="connsiteY4" fmla="*/ 212718 h 444114"/>
              <a:gd name="connsiteX5" fmla="*/ 2065969 w 2335803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5803" h="444114">
                <a:moveTo>
                  <a:pt x="2065969" y="0"/>
                </a:moveTo>
                <a:lnTo>
                  <a:pt x="0" y="0"/>
                </a:lnTo>
                <a:cubicBezTo>
                  <a:pt x="1500" y="149987"/>
                  <a:pt x="10640" y="298173"/>
                  <a:pt x="26827" y="444114"/>
                </a:cubicBezTo>
                <a:lnTo>
                  <a:pt x="2117674" y="444114"/>
                </a:lnTo>
                <a:cubicBezTo>
                  <a:pt x="2456339" y="407990"/>
                  <a:pt x="2301845" y="286737"/>
                  <a:pt x="2293228" y="212718"/>
                </a:cubicBezTo>
                <a:cubicBezTo>
                  <a:pt x="2284611" y="138699"/>
                  <a:pt x="2409105" y="37895"/>
                  <a:pt x="2065969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0" name="Forme libre 89">
            <a:extLst>
              <a:ext uri="{FF2B5EF4-FFF2-40B4-BE49-F238E27FC236}">
                <a16:creationId xmlns:a16="http://schemas.microsoft.com/office/drawing/2014/main" id="{E676FF70-C856-0D99-06E7-2E3A5EED5CF3}"/>
              </a:ext>
            </a:extLst>
          </p:cNvPr>
          <p:cNvSpPr/>
          <p:nvPr/>
        </p:nvSpPr>
        <p:spPr>
          <a:xfrm>
            <a:off x="3364098" y="3476114"/>
            <a:ext cx="699596" cy="522988"/>
          </a:xfrm>
          <a:custGeom>
            <a:avLst/>
            <a:gdLst>
              <a:gd name="connsiteX0" fmla="*/ 526344 w 594085"/>
              <a:gd name="connsiteY0" fmla="*/ 0 h 444113"/>
              <a:gd name="connsiteX1" fmla="*/ 0 w 594085"/>
              <a:gd name="connsiteY1" fmla="*/ 0 h 444113"/>
              <a:gd name="connsiteX2" fmla="*/ 51705 w 594085"/>
              <a:gd name="connsiteY2" fmla="*/ 444114 h 444113"/>
              <a:gd name="connsiteX3" fmla="*/ 594086 w 594085"/>
              <a:gd name="connsiteY3" fmla="*/ 444114 h 444113"/>
              <a:gd name="connsiteX4" fmla="*/ 526344 w 594085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4085" h="444113">
                <a:moveTo>
                  <a:pt x="526344" y="0"/>
                </a:moveTo>
                <a:lnTo>
                  <a:pt x="0" y="0"/>
                </a:lnTo>
                <a:cubicBezTo>
                  <a:pt x="2997" y="152083"/>
                  <a:pt x="20680" y="300573"/>
                  <a:pt x="51705" y="444114"/>
                </a:cubicBezTo>
                <a:lnTo>
                  <a:pt x="594086" y="444114"/>
                </a:lnTo>
                <a:cubicBezTo>
                  <a:pt x="553622" y="302519"/>
                  <a:pt x="530091" y="153732"/>
                  <a:pt x="526344" y="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1" name="Forme libre 90">
            <a:extLst>
              <a:ext uri="{FF2B5EF4-FFF2-40B4-BE49-F238E27FC236}">
                <a16:creationId xmlns:a16="http://schemas.microsoft.com/office/drawing/2014/main" id="{802EFD53-813D-E7A6-148E-62564E31169F}"/>
              </a:ext>
            </a:extLst>
          </p:cNvPr>
          <p:cNvSpPr/>
          <p:nvPr/>
        </p:nvSpPr>
        <p:spPr>
          <a:xfrm>
            <a:off x="973918" y="4093505"/>
            <a:ext cx="2907235" cy="522989"/>
          </a:xfrm>
          <a:custGeom>
            <a:avLst/>
            <a:gdLst>
              <a:gd name="connsiteX0" fmla="*/ 2100140 w 2263947"/>
              <a:gd name="connsiteY0" fmla="*/ 0 h 444113"/>
              <a:gd name="connsiteX1" fmla="*/ 0 w 2263947"/>
              <a:gd name="connsiteY1" fmla="*/ 0 h 444113"/>
              <a:gd name="connsiteX2" fmla="*/ 81532 w 2263947"/>
              <a:gd name="connsiteY2" fmla="*/ 444114 h 444113"/>
              <a:gd name="connsiteX3" fmla="*/ 2263948 w 2263947"/>
              <a:gd name="connsiteY3" fmla="*/ 444114 h 444113"/>
              <a:gd name="connsiteX4" fmla="*/ 2100140 w 2263947"/>
              <a:gd name="connsiteY4" fmla="*/ 0 h 444113"/>
              <a:gd name="connsiteX0" fmla="*/ 2100140 w 2404185"/>
              <a:gd name="connsiteY0" fmla="*/ 0 h 444114"/>
              <a:gd name="connsiteX1" fmla="*/ 0 w 2404185"/>
              <a:gd name="connsiteY1" fmla="*/ 0 h 444114"/>
              <a:gd name="connsiteX2" fmla="*/ 81532 w 2404185"/>
              <a:gd name="connsiteY2" fmla="*/ 444114 h 444114"/>
              <a:gd name="connsiteX3" fmla="*/ 2263948 w 2404185"/>
              <a:gd name="connsiteY3" fmla="*/ 444114 h 444114"/>
              <a:gd name="connsiteX4" fmla="*/ 2176383 w 2404185"/>
              <a:gd name="connsiteY4" fmla="*/ 208544 h 444114"/>
              <a:gd name="connsiteX5" fmla="*/ 2100140 w 2404185"/>
              <a:gd name="connsiteY5" fmla="*/ 0 h 444114"/>
              <a:gd name="connsiteX0" fmla="*/ 2100140 w 2468775"/>
              <a:gd name="connsiteY0" fmla="*/ 0 h 444114"/>
              <a:gd name="connsiteX1" fmla="*/ 0 w 2468775"/>
              <a:gd name="connsiteY1" fmla="*/ 0 h 444114"/>
              <a:gd name="connsiteX2" fmla="*/ 81532 w 2468775"/>
              <a:gd name="connsiteY2" fmla="*/ 444114 h 444114"/>
              <a:gd name="connsiteX3" fmla="*/ 2263948 w 2468775"/>
              <a:gd name="connsiteY3" fmla="*/ 444114 h 444114"/>
              <a:gd name="connsiteX4" fmla="*/ 2388820 w 2468775"/>
              <a:gd name="connsiteY4" fmla="*/ 171917 h 444114"/>
              <a:gd name="connsiteX5" fmla="*/ 2100140 w 2468775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8775" h="444114">
                <a:moveTo>
                  <a:pt x="2100140" y="0"/>
                </a:moveTo>
                <a:lnTo>
                  <a:pt x="0" y="0"/>
                </a:lnTo>
                <a:cubicBezTo>
                  <a:pt x="19634" y="150586"/>
                  <a:pt x="47061" y="298773"/>
                  <a:pt x="81532" y="444114"/>
                </a:cubicBezTo>
                <a:lnTo>
                  <a:pt x="2263948" y="444114"/>
                </a:lnTo>
                <a:cubicBezTo>
                  <a:pt x="2613090" y="404852"/>
                  <a:pt x="2416121" y="245936"/>
                  <a:pt x="2388820" y="171917"/>
                </a:cubicBezTo>
                <a:cubicBezTo>
                  <a:pt x="2361519" y="97898"/>
                  <a:pt x="2462871" y="34757"/>
                  <a:pt x="2100140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2" name="Forme libre 91">
            <a:extLst>
              <a:ext uri="{FF2B5EF4-FFF2-40B4-BE49-F238E27FC236}">
                <a16:creationId xmlns:a16="http://schemas.microsoft.com/office/drawing/2014/main" id="{AEFEA85F-08FA-8275-3851-0799F6A6E51E}"/>
              </a:ext>
            </a:extLst>
          </p:cNvPr>
          <p:cNvSpPr/>
          <p:nvPr/>
        </p:nvSpPr>
        <p:spPr>
          <a:xfrm>
            <a:off x="3447048" y="4093505"/>
            <a:ext cx="910503" cy="522988"/>
          </a:xfrm>
          <a:custGeom>
            <a:avLst/>
            <a:gdLst>
              <a:gd name="connsiteX0" fmla="*/ 548678 w 773184"/>
              <a:gd name="connsiteY0" fmla="*/ 0 h 444113"/>
              <a:gd name="connsiteX1" fmla="*/ 0 w 773184"/>
              <a:gd name="connsiteY1" fmla="*/ 0 h 444113"/>
              <a:gd name="connsiteX2" fmla="*/ 163808 w 773184"/>
              <a:gd name="connsiteY2" fmla="*/ 444114 h 444113"/>
              <a:gd name="connsiteX3" fmla="*/ 773184 w 773184"/>
              <a:gd name="connsiteY3" fmla="*/ 444114 h 444113"/>
              <a:gd name="connsiteX4" fmla="*/ 548528 w 773184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184" h="444113">
                <a:moveTo>
                  <a:pt x="548678" y="0"/>
                </a:moveTo>
                <a:lnTo>
                  <a:pt x="0" y="0"/>
                </a:lnTo>
                <a:cubicBezTo>
                  <a:pt x="39414" y="154929"/>
                  <a:pt x="94719" y="303569"/>
                  <a:pt x="163808" y="444114"/>
                </a:cubicBezTo>
                <a:lnTo>
                  <a:pt x="773184" y="444114"/>
                </a:lnTo>
                <a:cubicBezTo>
                  <a:pt x="678765" y="308661"/>
                  <a:pt x="602630" y="159424"/>
                  <a:pt x="548528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3" name="Forme libre 92">
            <a:extLst>
              <a:ext uri="{FF2B5EF4-FFF2-40B4-BE49-F238E27FC236}">
                <a16:creationId xmlns:a16="http://schemas.microsoft.com/office/drawing/2014/main" id="{2FCB3F45-9563-6E72-539C-FF61780CD408}"/>
              </a:ext>
            </a:extLst>
          </p:cNvPr>
          <p:cNvSpPr/>
          <p:nvPr/>
        </p:nvSpPr>
        <p:spPr>
          <a:xfrm>
            <a:off x="4827890" y="2147107"/>
            <a:ext cx="785195" cy="355894"/>
          </a:xfrm>
          <a:custGeom>
            <a:avLst/>
            <a:gdLst>
              <a:gd name="connsiteX0" fmla="*/ 666775 w 666774"/>
              <a:gd name="connsiteY0" fmla="*/ 0 h 302219"/>
              <a:gd name="connsiteX1" fmla="*/ 313078 w 666774"/>
              <a:gd name="connsiteY1" fmla="*/ 0 h 302219"/>
              <a:gd name="connsiteX2" fmla="*/ 0 w 666774"/>
              <a:gd name="connsiteY2" fmla="*/ 302219 h 302219"/>
              <a:gd name="connsiteX3" fmla="*/ 211319 w 666774"/>
              <a:gd name="connsiteY3" fmla="*/ 302219 h 302219"/>
              <a:gd name="connsiteX4" fmla="*/ 666625 w 666774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774" h="302219">
                <a:moveTo>
                  <a:pt x="666775" y="0"/>
                </a:moveTo>
                <a:lnTo>
                  <a:pt x="313078" y="0"/>
                </a:lnTo>
                <a:cubicBezTo>
                  <a:pt x="192735" y="82710"/>
                  <a:pt x="86776" y="184900"/>
                  <a:pt x="0" y="302219"/>
                </a:cubicBezTo>
                <a:lnTo>
                  <a:pt x="211319" y="302219"/>
                </a:lnTo>
                <a:cubicBezTo>
                  <a:pt x="335409" y="167966"/>
                  <a:pt x="491127" y="63231"/>
                  <a:pt x="666625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4" name="Forme libre 93">
            <a:extLst>
              <a:ext uri="{FF2B5EF4-FFF2-40B4-BE49-F238E27FC236}">
                <a16:creationId xmlns:a16="http://schemas.microsoft.com/office/drawing/2014/main" id="{C54192D8-3687-3730-5168-E63809AB3291}"/>
              </a:ext>
            </a:extLst>
          </p:cNvPr>
          <p:cNvSpPr/>
          <p:nvPr/>
        </p:nvSpPr>
        <p:spPr>
          <a:xfrm>
            <a:off x="6532766" y="2147107"/>
            <a:ext cx="785018" cy="355894"/>
          </a:xfrm>
          <a:custGeom>
            <a:avLst/>
            <a:gdLst>
              <a:gd name="connsiteX0" fmla="*/ 353693 w 666624"/>
              <a:gd name="connsiteY0" fmla="*/ 0 h 302219"/>
              <a:gd name="connsiteX1" fmla="*/ 0 w 666624"/>
              <a:gd name="connsiteY1" fmla="*/ 0 h 302219"/>
              <a:gd name="connsiteX2" fmla="*/ 455305 w 666624"/>
              <a:gd name="connsiteY2" fmla="*/ 302219 h 302219"/>
              <a:gd name="connsiteX3" fmla="*/ 666625 w 666624"/>
              <a:gd name="connsiteY3" fmla="*/ 302219 h 302219"/>
              <a:gd name="connsiteX4" fmla="*/ 353543 w 666624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624" h="302219">
                <a:moveTo>
                  <a:pt x="353693" y="0"/>
                </a:moveTo>
                <a:lnTo>
                  <a:pt x="0" y="0"/>
                </a:lnTo>
                <a:cubicBezTo>
                  <a:pt x="175498" y="63231"/>
                  <a:pt x="331212" y="167966"/>
                  <a:pt x="455305" y="302219"/>
                </a:cubicBezTo>
                <a:lnTo>
                  <a:pt x="666625" y="302219"/>
                </a:lnTo>
                <a:cubicBezTo>
                  <a:pt x="579849" y="185050"/>
                  <a:pt x="473889" y="82860"/>
                  <a:pt x="35354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5" name="Forme libre 94">
            <a:extLst>
              <a:ext uri="{FF2B5EF4-FFF2-40B4-BE49-F238E27FC236}">
                <a16:creationId xmlns:a16="http://schemas.microsoft.com/office/drawing/2014/main" id="{E542A0BE-29AE-DA03-755E-4AF30C3ADCE9}"/>
              </a:ext>
            </a:extLst>
          </p:cNvPr>
          <p:cNvSpPr/>
          <p:nvPr/>
        </p:nvSpPr>
        <p:spPr>
          <a:xfrm>
            <a:off x="5076916" y="2147107"/>
            <a:ext cx="1992195" cy="355894"/>
          </a:xfrm>
          <a:custGeom>
            <a:avLst/>
            <a:gdLst>
              <a:gd name="connsiteX0" fmla="*/ 0 w 1691738"/>
              <a:gd name="connsiteY0" fmla="*/ 302219 h 302219"/>
              <a:gd name="connsiteX1" fmla="*/ 1691739 w 1691738"/>
              <a:gd name="connsiteY1" fmla="*/ 302219 h 302219"/>
              <a:gd name="connsiteX2" fmla="*/ 1236433 w 1691738"/>
              <a:gd name="connsiteY2" fmla="*/ 0 h 302219"/>
              <a:gd name="connsiteX3" fmla="*/ 455456 w 1691738"/>
              <a:gd name="connsiteY3" fmla="*/ 0 h 302219"/>
              <a:gd name="connsiteX4" fmla="*/ 150 w 1691738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1738" h="302219">
                <a:moveTo>
                  <a:pt x="0" y="302219"/>
                </a:moveTo>
                <a:lnTo>
                  <a:pt x="1691739" y="302219"/>
                </a:lnTo>
                <a:cubicBezTo>
                  <a:pt x="1567646" y="167966"/>
                  <a:pt x="1411931" y="63231"/>
                  <a:pt x="1236433" y="0"/>
                </a:cubicBezTo>
                <a:lnTo>
                  <a:pt x="455456" y="0"/>
                </a:lnTo>
                <a:cubicBezTo>
                  <a:pt x="279957" y="63231"/>
                  <a:pt x="124240" y="167966"/>
                  <a:pt x="150" y="302219"/>
                </a:cubicBezTo>
                <a:close/>
              </a:path>
            </a:pathLst>
          </a:custGeom>
          <a:solidFill>
            <a:srgbClr val="D54E4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6" name="Forme libre 95">
            <a:extLst>
              <a:ext uri="{FF2B5EF4-FFF2-40B4-BE49-F238E27FC236}">
                <a16:creationId xmlns:a16="http://schemas.microsoft.com/office/drawing/2014/main" id="{1D7BF49B-3234-A905-8598-DE3788DC2DEF}"/>
              </a:ext>
            </a:extLst>
          </p:cNvPr>
          <p:cNvSpPr/>
          <p:nvPr/>
        </p:nvSpPr>
        <p:spPr>
          <a:xfrm>
            <a:off x="7145533" y="2593345"/>
            <a:ext cx="401509" cy="355894"/>
          </a:xfrm>
          <a:custGeom>
            <a:avLst/>
            <a:gdLst>
              <a:gd name="connsiteX0" fmla="*/ 168605 w 340955"/>
              <a:gd name="connsiteY0" fmla="*/ 302219 h 302219"/>
              <a:gd name="connsiteX1" fmla="*/ 340956 w 340955"/>
              <a:gd name="connsiteY1" fmla="*/ 302219 h 302219"/>
              <a:gd name="connsiteX2" fmla="*/ 198879 w 340955"/>
              <a:gd name="connsiteY2" fmla="*/ 0 h 302219"/>
              <a:gd name="connsiteX3" fmla="*/ 0 w 340955"/>
              <a:gd name="connsiteY3" fmla="*/ 0 h 302219"/>
              <a:gd name="connsiteX4" fmla="*/ 168605 w 340955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955" h="302219">
                <a:moveTo>
                  <a:pt x="168605" y="302219"/>
                </a:moveTo>
                <a:lnTo>
                  <a:pt x="340956" y="302219"/>
                </a:lnTo>
                <a:cubicBezTo>
                  <a:pt x="306485" y="194787"/>
                  <a:pt x="258377" y="93498"/>
                  <a:pt x="198879" y="0"/>
                </a:cubicBezTo>
                <a:lnTo>
                  <a:pt x="0" y="0"/>
                </a:lnTo>
                <a:cubicBezTo>
                  <a:pt x="70439" y="90952"/>
                  <a:pt x="127690" y="192538"/>
                  <a:pt x="168605" y="302219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7" name="Forme libre 96">
            <a:extLst>
              <a:ext uri="{FF2B5EF4-FFF2-40B4-BE49-F238E27FC236}">
                <a16:creationId xmlns:a16="http://schemas.microsoft.com/office/drawing/2014/main" id="{C76203DE-6315-F39F-4CE9-FC3791057CD0}"/>
              </a:ext>
            </a:extLst>
          </p:cNvPr>
          <p:cNvSpPr/>
          <p:nvPr/>
        </p:nvSpPr>
        <p:spPr>
          <a:xfrm>
            <a:off x="4598985" y="2593345"/>
            <a:ext cx="401509" cy="355894"/>
          </a:xfrm>
          <a:custGeom>
            <a:avLst/>
            <a:gdLst>
              <a:gd name="connsiteX0" fmla="*/ 340956 w 340955"/>
              <a:gd name="connsiteY0" fmla="*/ 0 h 302219"/>
              <a:gd name="connsiteX1" fmla="*/ 142077 w 340955"/>
              <a:gd name="connsiteY1" fmla="*/ 0 h 302219"/>
              <a:gd name="connsiteX2" fmla="*/ 0 w 340955"/>
              <a:gd name="connsiteY2" fmla="*/ 302219 h 302219"/>
              <a:gd name="connsiteX3" fmla="*/ 172351 w 340955"/>
              <a:gd name="connsiteY3" fmla="*/ 302219 h 302219"/>
              <a:gd name="connsiteX4" fmla="*/ 340956 w 340955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955" h="302219">
                <a:moveTo>
                  <a:pt x="340956" y="0"/>
                </a:moveTo>
                <a:lnTo>
                  <a:pt x="142077" y="0"/>
                </a:lnTo>
                <a:cubicBezTo>
                  <a:pt x="82579" y="93348"/>
                  <a:pt x="34471" y="194787"/>
                  <a:pt x="0" y="302219"/>
                </a:cubicBezTo>
                <a:lnTo>
                  <a:pt x="172351" y="302219"/>
                </a:lnTo>
                <a:cubicBezTo>
                  <a:pt x="213266" y="192538"/>
                  <a:pt x="270517" y="90952"/>
                  <a:pt x="340956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8" name="Forme libre 97">
            <a:extLst>
              <a:ext uri="{FF2B5EF4-FFF2-40B4-BE49-F238E27FC236}">
                <a16:creationId xmlns:a16="http://schemas.microsoft.com/office/drawing/2014/main" id="{275E7297-840C-BADB-3441-141D7883EBB9}"/>
              </a:ext>
            </a:extLst>
          </p:cNvPr>
          <p:cNvSpPr/>
          <p:nvPr/>
        </p:nvSpPr>
        <p:spPr>
          <a:xfrm>
            <a:off x="4801770" y="2593345"/>
            <a:ext cx="2542135" cy="355894"/>
          </a:xfrm>
          <a:custGeom>
            <a:avLst/>
            <a:gdLst>
              <a:gd name="connsiteX0" fmla="*/ 0 w 2158738"/>
              <a:gd name="connsiteY0" fmla="*/ 302219 h 302219"/>
              <a:gd name="connsiteX1" fmla="*/ 2158738 w 2158738"/>
              <a:gd name="connsiteY1" fmla="*/ 302219 h 302219"/>
              <a:gd name="connsiteX2" fmla="*/ 1990134 w 2158738"/>
              <a:gd name="connsiteY2" fmla="*/ 0 h 302219"/>
              <a:gd name="connsiteX3" fmla="*/ 168605 w 2158738"/>
              <a:gd name="connsiteY3" fmla="*/ 0 h 302219"/>
              <a:gd name="connsiteX4" fmla="*/ 0 w 2158738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8738" h="302219">
                <a:moveTo>
                  <a:pt x="0" y="302219"/>
                </a:moveTo>
                <a:lnTo>
                  <a:pt x="2158738" y="302219"/>
                </a:lnTo>
                <a:cubicBezTo>
                  <a:pt x="2117824" y="192538"/>
                  <a:pt x="2060572" y="90952"/>
                  <a:pt x="1990134" y="0"/>
                </a:cubicBezTo>
                <a:lnTo>
                  <a:pt x="168605" y="0"/>
                </a:lnTo>
                <a:cubicBezTo>
                  <a:pt x="98166" y="90952"/>
                  <a:pt x="40914" y="192538"/>
                  <a:pt x="0" y="302219"/>
                </a:cubicBezTo>
                <a:close/>
              </a:path>
            </a:pathLst>
          </a:custGeom>
          <a:solidFill>
            <a:srgbClr val="E9663D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9" name="Forme libre 98">
            <a:extLst>
              <a:ext uri="{FF2B5EF4-FFF2-40B4-BE49-F238E27FC236}">
                <a16:creationId xmlns:a16="http://schemas.microsoft.com/office/drawing/2014/main" id="{11D6B08A-18B9-475D-F53F-8DFF2AA6DDA0}"/>
              </a:ext>
            </a:extLst>
          </p:cNvPr>
          <p:cNvSpPr/>
          <p:nvPr/>
        </p:nvSpPr>
        <p:spPr>
          <a:xfrm>
            <a:off x="7373907" y="3039582"/>
            <a:ext cx="246552" cy="355894"/>
          </a:xfrm>
          <a:custGeom>
            <a:avLst/>
            <a:gdLst>
              <a:gd name="connsiteX0" fmla="*/ 46461 w 209368"/>
              <a:gd name="connsiteY0" fmla="*/ 302219 h 302219"/>
              <a:gd name="connsiteX1" fmla="*/ 209369 w 209368"/>
              <a:gd name="connsiteY1" fmla="*/ 302219 h 302219"/>
              <a:gd name="connsiteX2" fmla="*/ 169205 w 209368"/>
              <a:gd name="connsiteY2" fmla="*/ 0 h 302219"/>
              <a:gd name="connsiteX3" fmla="*/ 0 w 209368"/>
              <a:gd name="connsiteY3" fmla="*/ 0 h 302219"/>
              <a:gd name="connsiteX4" fmla="*/ 46461 w 209368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68" h="302219">
                <a:moveTo>
                  <a:pt x="46461" y="302219"/>
                </a:moveTo>
                <a:lnTo>
                  <a:pt x="209369" y="302219"/>
                </a:lnTo>
                <a:cubicBezTo>
                  <a:pt x="207572" y="198083"/>
                  <a:pt x="193932" y="96944"/>
                  <a:pt x="169205" y="0"/>
                </a:cubicBezTo>
                <a:lnTo>
                  <a:pt x="0" y="0"/>
                </a:lnTo>
                <a:cubicBezTo>
                  <a:pt x="28324" y="96044"/>
                  <a:pt x="44361" y="197484"/>
                  <a:pt x="46461" y="302219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0" name="Forme libre 99">
            <a:extLst>
              <a:ext uri="{FF2B5EF4-FFF2-40B4-BE49-F238E27FC236}">
                <a16:creationId xmlns:a16="http://schemas.microsoft.com/office/drawing/2014/main" id="{5D8C9198-FD2E-CAFF-2561-C0F165E6657B}"/>
              </a:ext>
            </a:extLst>
          </p:cNvPr>
          <p:cNvSpPr/>
          <p:nvPr/>
        </p:nvSpPr>
        <p:spPr>
          <a:xfrm>
            <a:off x="4525391" y="3039582"/>
            <a:ext cx="246552" cy="355894"/>
          </a:xfrm>
          <a:custGeom>
            <a:avLst/>
            <a:gdLst>
              <a:gd name="connsiteX0" fmla="*/ 209369 w 209368"/>
              <a:gd name="connsiteY0" fmla="*/ 0 h 302219"/>
              <a:gd name="connsiteX1" fmla="*/ 40164 w 209368"/>
              <a:gd name="connsiteY1" fmla="*/ 0 h 302219"/>
              <a:gd name="connsiteX2" fmla="*/ 0 w 209368"/>
              <a:gd name="connsiteY2" fmla="*/ 302219 h 302219"/>
              <a:gd name="connsiteX3" fmla="*/ 162908 w 209368"/>
              <a:gd name="connsiteY3" fmla="*/ 302219 h 302219"/>
              <a:gd name="connsiteX4" fmla="*/ 209369 w 209368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68" h="302219">
                <a:moveTo>
                  <a:pt x="209369" y="0"/>
                </a:moveTo>
                <a:lnTo>
                  <a:pt x="40164" y="0"/>
                </a:lnTo>
                <a:cubicBezTo>
                  <a:pt x="15433" y="96794"/>
                  <a:pt x="1797" y="198083"/>
                  <a:pt x="0" y="302219"/>
                </a:cubicBezTo>
                <a:lnTo>
                  <a:pt x="162908" y="302219"/>
                </a:lnTo>
                <a:cubicBezTo>
                  <a:pt x="165008" y="197484"/>
                  <a:pt x="181041" y="96194"/>
                  <a:pt x="209369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1" name="Forme libre 100">
            <a:extLst>
              <a:ext uri="{FF2B5EF4-FFF2-40B4-BE49-F238E27FC236}">
                <a16:creationId xmlns:a16="http://schemas.microsoft.com/office/drawing/2014/main" id="{B4A43BC8-FAC9-35EE-00DF-28ECA3299D0D}"/>
              </a:ext>
            </a:extLst>
          </p:cNvPr>
          <p:cNvSpPr/>
          <p:nvPr/>
        </p:nvSpPr>
        <p:spPr>
          <a:xfrm>
            <a:off x="4717055" y="3039582"/>
            <a:ext cx="2711565" cy="355894"/>
          </a:xfrm>
          <a:custGeom>
            <a:avLst/>
            <a:gdLst>
              <a:gd name="connsiteX0" fmla="*/ 150 w 2302615"/>
              <a:gd name="connsiteY0" fmla="*/ 302219 h 302219"/>
              <a:gd name="connsiteX1" fmla="*/ 2302616 w 2302615"/>
              <a:gd name="connsiteY1" fmla="*/ 302219 h 302219"/>
              <a:gd name="connsiteX2" fmla="*/ 2256154 w 2302615"/>
              <a:gd name="connsiteY2" fmla="*/ 0 h 302219"/>
              <a:gd name="connsiteX3" fmla="*/ 46461 w 2302615"/>
              <a:gd name="connsiteY3" fmla="*/ 0 h 302219"/>
              <a:gd name="connsiteX4" fmla="*/ 0 w 2302615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2615" h="302219">
                <a:moveTo>
                  <a:pt x="150" y="302219"/>
                </a:moveTo>
                <a:lnTo>
                  <a:pt x="2302616" y="302219"/>
                </a:lnTo>
                <a:cubicBezTo>
                  <a:pt x="2300516" y="197484"/>
                  <a:pt x="2284478" y="96194"/>
                  <a:pt x="2256154" y="0"/>
                </a:cubicBezTo>
                <a:lnTo>
                  <a:pt x="46461" y="0"/>
                </a:lnTo>
                <a:cubicBezTo>
                  <a:pt x="18134" y="96044"/>
                  <a:pt x="2100" y="197484"/>
                  <a:pt x="0" y="302219"/>
                </a:cubicBezTo>
                <a:close/>
              </a:path>
            </a:pathLst>
          </a:custGeom>
          <a:solidFill>
            <a:srgbClr val="F59C4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2" name="Forme libre 101">
            <a:extLst>
              <a:ext uri="{FF2B5EF4-FFF2-40B4-BE49-F238E27FC236}">
                <a16:creationId xmlns:a16="http://schemas.microsoft.com/office/drawing/2014/main" id="{DDA838E3-4723-16EA-2AB9-87B4F7D0D6C1}"/>
              </a:ext>
            </a:extLst>
          </p:cNvPr>
          <p:cNvSpPr/>
          <p:nvPr/>
        </p:nvSpPr>
        <p:spPr>
          <a:xfrm>
            <a:off x="7363139" y="3485820"/>
            <a:ext cx="256437" cy="355894"/>
          </a:xfrm>
          <a:custGeom>
            <a:avLst/>
            <a:gdLst>
              <a:gd name="connsiteX0" fmla="*/ 0 w 217762"/>
              <a:gd name="connsiteY0" fmla="*/ 302219 h 302219"/>
              <a:gd name="connsiteX1" fmla="*/ 170105 w 217762"/>
              <a:gd name="connsiteY1" fmla="*/ 302219 h 302219"/>
              <a:gd name="connsiteX2" fmla="*/ 217763 w 217762"/>
              <a:gd name="connsiteY2" fmla="*/ 0 h 302219"/>
              <a:gd name="connsiteX3" fmla="*/ 54855 w 217762"/>
              <a:gd name="connsiteY3" fmla="*/ 0 h 302219"/>
              <a:gd name="connsiteX4" fmla="*/ 0 w 217762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62" h="302219">
                <a:moveTo>
                  <a:pt x="0" y="302219"/>
                </a:moveTo>
                <a:lnTo>
                  <a:pt x="170105" y="302219"/>
                </a:lnTo>
                <a:cubicBezTo>
                  <a:pt x="197232" y="205575"/>
                  <a:pt x="213716" y="104436"/>
                  <a:pt x="217763" y="0"/>
                </a:cubicBezTo>
                <a:lnTo>
                  <a:pt x="54855" y="0"/>
                </a:lnTo>
                <a:cubicBezTo>
                  <a:pt x="50058" y="105036"/>
                  <a:pt x="31024" y="206322"/>
                  <a:pt x="0" y="302219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3" name="Forme libre 102">
            <a:extLst>
              <a:ext uri="{FF2B5EF4-FFF2-40B4-BE49-F238E27FC236}">
                <a16:creationId xmlns:a16="http://schemas.microsoft.com/office/drawing/2014/main" id="{B8753374-B7CD-C98C-CD74-DF92C819108E}"/>
              </a:ext>
            </a:extLst>
          </p:cNvPr>
          <p:cNvSpPr/>
          <p:nvPr/>
        </p:nvSpPr>
        <p:spPr>
          <a:xfrm>
            <a:off x="4526271" y="3485820"/>
            <a:ext cx="256437" cy="355894"/>
          </a:xfrm>
          <a:custGeom>
            <a:avLst/>
            <a:gdLst>
              <a:gd name="connsiteX0" fmla="*/ 162911 w 217762"/>
              <a:gd name="connsiteY0" fmla="*/ 0 h 302219"/>
              <a:gd name="connsiteX1" fmla="*/ 0 w 217762"/>
              <a:gd name="connsiteY1" fmla="*/ 0 h 302219"/>
              <a:gd name="connsiteX2" fmla="*/ 47662 w 217762"/>
              <a:gd name="connsiteY2" fmla="*/ 302219 h 302219"/>
              <a:gd name="connsiteX3" fmla="*/ 217763 w 217762"/>
              <a:gd name="connsiteY3" fmla="*/ 302219 h 302219"/>
              <a:gd name="connsiteX4" fmla="*/ 162911 w 217762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62" h="302219">
                <a:moveTo>
                  <a:pt x="162911" y="0"/>
                </a:moveTo>
                <a:lnTo>
                  <a:pt x="0" y="0"/>
                </a:lnTo>
                <a:cubicBezTo>
                  <a:pt x="4197" y="104286"/>
                  <a:pt x="20534" y="205425"/>
                  <a:pt x="47662" y="302219"/>
                </a:cubicBezTo>
                <a:lnTo>
                  <a:pt x="217763" y="302219"/>
                </a:lnTo>
                <a:cubicBezTo>
                  <a:pt x="186592" y="206322"/>
                  <a:pt x="167708" y="105036"/>
                  <a:pt x="162911" y="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4" name="Forme libre 103">
            <a:extLst>
              <a:ext uri="{FF2B5EF4-FFF2-40B4-BE49-F238E27FC236}">
                <a16:creationId xmlns:a16="http://schemas.microsoft.com/office/drawing/2014/main" id="{9572AD84-9744-A61A-7F40-0B9B18A0D04A}"/>
              </a:ext>
            </a:extLst>
          </p:cNvPr>
          <p:cNvSpPr/>
          <p:nvPr/>
        </p:nvSpPr>
        <p:spPr>
          <a:xfrm>
            <a:off x="4718115" y="3485820"/>
            <a:ext cx="2709622" cy="355894"/>
          </a:xfrm>
          <a:custGeom>
            <a:avLst/>
            <a:gdLst>
              <a:gd name="connsiteX0" fmla="*/ 54851 w 2300965"/>
              <a:gd name="connsiteY0" fmla="*/ 302219 h 302219"/>
              <a:gd name="connsiteX1" fmla="*/ 2246111 w 2300965"/>
              <a:gd name="connsiteY1" fmla="*/ 302219 h 302219"/>
              <a:gd name="connsiteX2" fmla="*/ 2300966 w 2300965"/>
              <a:gd name="connsiteY2" fmla="*/ 0 h 302219"/>
              <a:gd name="connsiteX3" fmla="*/ 0 w 2300965"/>
              <a:gd name="connsiteY3" fmla="*/ 0 h 302219"/>
              <a:gd name="connsiteX4" fmla="*/ 54851 w 2300965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0965" h="302219">
                <a:moveTo>
                  <a:pt x="54851" y="302219"/>
                </a:moveTo>
                <a:lnTo>
                  <a:pt x="2246111" y="302219"/>
                </a:lnTo>
                <a:cubicBezTo>
                  <a:pt x="2277285" y="206322"/>
                  <a:pt x="2296169" y="105036"/>
                  <a:pt x="2300966" y="0"/>
                </a:cubicBezTo>
                <a:lnTo>
                  <a:pt x="0" y="0"/>
                </a:lnTo>
                <a:cubicBezTo>
                  <a:pt x="4797" y="105036"/>
                  <a:pt x="23831" y="206322"/>
                  <a:pt x="54851" y="302219"/>
                </a:cubicBezTo>
                <a:close/>
              </a:path>
            </a:pathLst>
          </a:custGeom>
          <a:solidFill>
            <a:srgbClr val="F4B949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5" name="Forme libre 104">
            <a:extLst>
              <a:ext uri="{FF2B5EF4-FFF2-40B4-BE49-F238E27FC236}">
                <a16:creationId xmlns:a16="http://schemas.microsoft.com/office/drawing/2014/main" id="{4BF5E48A-5276-A10A-FD87-EA6DDE00F76C}"/>
              </a:ext>
            </a:extLst>
          </p:cNvPr>
          <p:cNvSpPr/>
          <p:nvPr/>
        </p:nvSpPr>
        <p:spPr>
          <a:xfrm>
            <a:off x="7117646" y="3932053"/>
            <a:ext cx="417392" cy="355897"/>
          </a:xfrm>
          <a:custGeom>
            <a:avLst/>
            <a:gdLst>
              <a:gd name="connsiteX0" fmla="*/ 0 w 354442"/>
              <a:gd name="connsiteY0" fmla="*/ 302223 h 302222"/>
              <a:gd name="connsiteX1" fmla="*/ 203376 w 354442"/>
              <a:gd name="connsiteY1" fmla="*/ 302223 h 302222"/>
              <a:gd name="connsiteX2" fmla="*/ 354443 w 354442"/>
              <a:gd name="connsiteY2" fmla="*/ 0 h 302222"/>
              <a:gd name="connsiteX3" fmla="*/ 180445 w 354442"/>
              <a:gd name="connsiteY3" fmla="*/ 0 h 302222"/>
              <a:gd name="connsiteX4" fmla="*/ 0 w 354442"/>
              <a:gd name="connsiteY4" fmla="*/ 302223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442" h="302222">
                <a:moveTo>
                  <a:pt x="0" y="302223"/>
                </a:moveTo>
                <a:lnTo>
                  <a:pt x="203376" y="302223"/>
                </a:lnTo>
                <a:cubicBezTo>
                  <a:pt x="266171" y="209325"/>
                  <a:pt x="316975" y="107735"/>
                  <a:pt x="354443" y="0"/>
                </a:cubicBezTo>
                <a:lnTo>
                  <a:pt x="180445" y="0"/>
                </a:lnTo>
                <a:cubicBezTo>
                  <a:pt x="135784" y="110281"/>
                  <a:pt x="74635" y="212021"/>
                  <a:pt x="0" y="302223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6" name="Forme libre 105">
            <a:extLst>
              <a:ext uri="{FF2B5EF4-FFF2-40B4-BE49-F238E27FC236}">
                <a16:creationId xmlns:a16="http://schemas.microsoft.com/office/drawing/2014/main" id="{4FE8F822-3F72-88B7-EB8D-209D0AA0D392}"/>
              </a:ext>
            </a:extLst>
          </p:cNvPr>
          <p:cNvSpPr/>
          <p:nvPr/>
        </p:nvSpPr>
        <p:spPr>
          <a:xfrm>
            <a:off x="4610808" y="3932053"/>
            <a:ext cx="417396" cy="355897"/>
          </a:xfrm>
          <a:custGeom>
            <a:avLst/>
            <a:gdLst>
              <a:gd name="connsiteX0" fmla="*/ 174002 w 354446"/>
              <a:gd name="connsiteY0" fmla="*/ 0 h 302222"/>
              <a:gd name="connsiteX1" fmla="*/ 0 w 354446"/>
              <a:gd name="connsiteY1" fmla="*/ 0 h 302222"/>
              <a:gd name="connsiteX2" fmla="*/ 151071 w 354446"/>
              <a:gd name="connsiteY2" fmla="*/ 302223 h 302222"/>
              <a:gd name="connsiteX3" fmla="*/ 354446 w 354446"/>
              <a:gd name="connsiteY3" fmla="*/ 302223 h 302222"/>
              <a:gd name="connsiteX4" fmla="*/ 174002 w 354446"/>
              <a:gd name="connsiteY4" fmla="*/ 0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446" h="302222">
                <a:moveTo>
                  <a:pt x="174002" y="0"/>
                </a:moveTo>
                <a:lnTo>
                  <a:pt x="0" y="0"/>
                </a:lnTo>
                <a:cubicBezTo>
                  <a:pt x="37468" y="107735"/>
                  <a:pt x="88426" y="209325"/>
                  <a:pt x="151071" y="302223"/>
                </a:cubicBezTo>
                <a:lnTo>
                  <a:pt x="354446" y="302223"/>
                </a:lnTo>
                <a:cubicBezTo>
                  <a:pt x="279661" y="212021"/>
                  <a:pt x="218663" y="110281"/>
                  <a:pt x="174002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7" name="Forme libre 106">
            <a:extLst>
              <a:ext uri="{FF2B5EF4-FFF2-40B4-BE49-F238E27FC236}">
                <a16:creationId xmlns:a16="http://schemas.microsoft.com/office/drawing/2014/main" id="{5B899580-B109-2A66-3406-911BFDAA7D8F}"/>
              </a:ext>
            </a:extLst>
          </p:cNvPr>
          <p:cNvSpPr/>
          <p:nvPr/>
        </p:nvSpPr>
        <p:spPr>
          <a:xfrm>
            <a:off x="4815537" y="3932053"/>
            <a:ext cx="2514425" cy="355897"/>
          </a:xfrm>
          <a:custGeom>
            <a:avLst/>
            <a:gdLst>
              <a:gd name="connsiteX0" fmla="*/ 180595 w 2135207"/>
              <a:gd name="connsiteY0" fmla="*/ 302223 h 302222"/>
              <a:gd name="connsiteX1" fmla="*/ 1954763 w 2135207"/>
              <a:gd name="connsiteY1" fmla="*/ 302223 h 302222"/>
              <a:gd name="connsiteX2" fmla="*/ 2135208 w 2135207"/>
              <a:gd name="connsiteY2" fmla="*/ 0 h 302222"/>
              <a:gd name="connsiteX3" fmla="*/ 0 w 2135207"/>
              <a:gd name="connsiteY3" fmla="*/ 0 h 302222"/>
              <a:gd name="connsiteX4" fmla="*/ 180445 w 2135207"/>
              <a:gd name="connsiteY4" fmla="*/ 302223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5207" h="302222">
                <a:moveTo>
                  <a:pt x="180595" y="302223"/>
                </a:moveTo>
                <a:lnTo>
                  <a:pt x="1954763" y="302223"/>
                </a:lnTo>
                <a:cubicBezTo>
                  <a:pt x="2029548" y="212021"/>
                  <a:pt x="2090547" y="110281"/>
                  <a:pt x="2135208" y="0"/>
                </a:cubicBezTo>
                <a:lnTo>
                  <a:pt x="0" y="0"/>
                </a:lnTo>
                <a:cubicBezTo>
                  <a:pt x="44661" y="110281"/>
                  <a:pt x="105810" y="212021"/>
                  <a:pt x="180445" y="302223"/>
                </a:cubicBezTo>
                <a:close/>
              </a:path>
            </a:pathLst>
          </a:custGeom>
          <a:solidFill>
            <a:srgbClr val="B2C25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8" name="Forme libre 107">
            <a:extLst>
              <a:ext uri="{FF2B5EF4-FFF2-40B4-BE49-F238E27FC236}">
                <a16:creationId xmlns:a16="http://schemas.microsoft.com/office/drawing/2014/main" id="{ECFBAC7A-A408-439E-1EF9-C81A7D3A6194}"/>
              </a:ext>
            </a:extLst>
          </p:cNvPr>
          <p:cNvSpPr/>
          <p:nvPr/>
        </p:nvSpPr>
        <p:spPr>
          <a:xfrm>
            <a:off x="6419812" y="4378290"/>
            <a:ext cx="870970" cy="355897"/>
          </a:xfrm>
          <a:custGeom>
            <a:avLst/>
            <a:gdLst>
              <a:gd name="connsiteX0" fmla="*/ 0 w 739613"/>
              <a:gd name="connsiteY0" fmla="*/ 302223 h 302222"/>
              <a:gd name="connsiteX1" fmla="*/ 404051 w 739613"/>
              <a:gd name="connsiteY1" fmla="*/ 302223 h 302222"/>
              <a:gd name="connsiteX2" fmla="*/ 739613 w 739613"/>
              <a:gd name="connsiteY2" fmla="*/ 0 h 302222"/>
              <a:gd name="connsiteX3" fmla="*/ 522901 w 739613"/>
              <a:gd name="connsiteY3" fmla="*/ 0 h 302222"/>
              <a:gd name="connsiteX4" fmla="*/ 0 w 739613"/>
              <a:gd name="connsiteY4" fmla="*/ 302223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613" h="302222">
                <a:moveTo>
                  <a:pt x="0" y="302223"/>
                </a:moveTo>
                <a:lnTo>
                  <a:pt x="404051" y="302223"/>
                </a:lnTo>
                <a:cubicBezTo>
                  <a:pt x="532641" y="221459"/>
                  <a:pt x="646094" y="118969"/>
                  <a:pt x="739613" y="0"/>
                </a:cubicBezTo>
                <a:lnTo>
                  <a:pt x="522901" y="0"/>
                </a:lnTo>
                <a:cubicBezTo>
                  <a:pt x="380674" y="143245"/>
                  <a:pt x="201129" y="249180"/>
                  <a:pt x="0" y="302223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9" name="Forme libre 108">
            <a:extLst>
              <a:ext uri="{FF2B5EF4-FFF2-40B4-BE49-F238E27FC236}">
                <a16:creationId xmlns:a16="http://schemas.microsoft.com/office/drawing/2014/main" id="{35148478-F24C-2474-998D-2E2865E292CC}"/>
              </a:ext>
            </a:extLst>
          </p:cNvPr>
          <p:cNvSpPr/>
          <p:nvPr/>
        </p:nvSpPr>
        <p:spPr>
          <a:xfrm>
            <a:off x="4855247" y="4378290"/>
            <a:ext cx="870965" cy="355897"/>
          </a:xfrm>
          <a:custGeom>
            <a:avLst/>
            <a:gdLst>
              <a:gd name="connsiteX0" fmla="*/ 216712 w 739609"/>
              <a:gd name="connsiteY0" fmla="*/ 0 h 302222"/>
              <a:gd name="connsiteX1" fmla="*/ 0 w 739609"/>
              <a:gd name="connsiteY1" fmla="*/ 0 h 302222"/>
              <a:gd name="connsiteX2" fmla="*/ 335559 w 739609"/>
              <a:gd name="connsiteY2" fmla="*/ 302223 h 302222"/>
              <a:gd name="connsiteX3" fmla="*/ 739610 w 739609"/>
              <a:gd name="connsiteY3" fmla="*/ 302223 h 302222"/>
              <a:gd name="connsiteX4" fmla="*/ 216712 w 739609"/>
              <a:gd name="connsiteY4" fmla="*/ 0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609" h="302222">
                <a:moveTo>
                  <a:pt x="216712" y="0"/>
                </a:moveTo>
                <a:lnTo>
                  <a:pt x="0" y="0"/>
                </a:lnTo>
                <a:cubicBezTo>
                  <a:pt x="93519" y="118969"/>
                  <a:pt x="206972" y="221459"/>
                  <a:pt x="335559" y="302223"/>
                </a:cubicBezTo>
                <a:lnTo>
                  <a:pt x="739610" y="302223"/>
                </a:lnTo>
                <a:cubicBezTo>
                  <a:pt x="538484" y="249180"/>
                  <a:pt x="358940" y="143245"/>
                  <a:pt x="216712" y="0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0" name="Forme libre 109">
            <a:extLst>
              <a:ext uri="{FF2B5EF4-FFF2-40B4-BE49-F238E27FC236}">
                <a16:creationId xmlns:a16="http://schemas.microsoft.com/office/drawing/2014/main" id="{47BC912C-1FEB-6903-B076-7AC0B2291F9A}"/>
              </a:ext>
            </a:extLst>
          </p:cNvPr>
          <p:cNvSpPr/>
          <p:nvPr/>
        </p:nvSpPr>
        <p:spPr>
          <a:xfrm>
            <a:off x="5110271" y="4378290"/>
            <a:ext cx="1925132" cy="355897"/>
          </a:xfrm>
          <a:custGeom>
            <a:avLst/>
            <a:gdLst>
              <a:gd name="connsiteX0" fmla="*/ 522897 w 1634790"/>
              <a:gd name="connsiteY0" fmla="*/ 302223 h 302222"/>
              <a:gd name="connsiteX1" fmla="*/ 1111890 w 1634790"/>
              <a:gd name="connsiteY1" fmla="*/ 302223 h 302222"/>
              <a:gd name="connsiteX2" fmla="*/ 1634791 w 1634790"/>
              <a:gd name="connsiteY2" fmla="*/ 0 h 302222"/>
              <a:gd name="connsiteX3" fmla="*/ 0 w 1634790"/>
              <a:gd name="connsiteY3" fmla="*/ 0 h 302222"/>
              <a:gd name="connsiteX4" fmla="*/ 522897 w 1634790"/>
              <a:gd name="connsiteY4" fmla="*/ 302223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4790" h="302222">
                <a:moveTo>
                  <a:pt x="522897" y="302223"/>
                </a:moveTo>
                <a:lnTo>
                  <a:pt x="1111890" y="302223"/>
                </a:lnTo>
                <a:cubicBezTo>
                  <a:pt x="1313019" y="249180"/>
                  <a:pt x="1492564" y="143245"/>
                  <a:pt x="1634791" y="0"/>
                </a:cubicBezTo>
                <a:lnTo>
                  <a:pt x="0" y="0"/>
                </a:lnTo>
                <a:cubicBezTo>
                  <a:pt x="142227" y="143245"/>
                  <a:pt x="321772" y="249180"/>
                  <a:pt x="522897" y="302223"/>
                </a:cubicBezTo>
                <a:close/>
              </a:path>
            </a:pathLst>
          </a:custGeom>
          <a:solidFill>
            <a:srgbClr val="83BD5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1" name="Forme libre 110">
            <a:extLst>
              <a:ext uri="{FF2B5EF4-FFF2-40B4-BE49-F238E27FC236}">
                <a16:creationId xmlns:a16="http://schemas.microsoft.com/office/drawing/2014/main" id="{CAA57E39-219D-CF13-0636-5647A7D006E9}"/>
              </a:ext>
            </a:extLst>
          </p:cNvPr>
          <p:cNvSpPr/>
          <p:nvPr/>
        </p:nvSpPr>
        <p:spPr>
          <a:xfrm>
            <a:off x="1093223" y="4710808"/>
            <a:ext cx="3171059" cy="522989"/>
          </a:xfrm>
          <a:custGeom>
            <a:avLst/>
            <a:gdLst>
              <a:gd name="connsiteX0" fmla="*/ 2204000 w 2517531"/>
              <a:gd name="connsiteY0" fmla="*/ 0 h 444113"/>
              <a:gd name="connsiteX1" fmla="*/ 0 w 2517531"/>
              <a:gd name="connsiteY1" fmla="*/ 0 h 444113"/>
              <a:gd name="connsiteX2" fmla="*/ 140731 w 2517531"/>
              <a:gd name="connsiteY2" fmla="*/ 444114 h 444113"/>
              <a:gd name="connsiteX3" fmla="*/ 2517532 w 2517531"/>
              <a:gd name="connsiteY3" fmla="*/ 444114 h 444113"/>
              <a:gd name="connsiteX4" fmla="*/ 2204000 w 2517531"/>
              <a:gd name="connsiteY4" fmla="*/ 0 h 444113"/>
              <a:gd name="connsiteX0" fmla="*/ 2204000 w 2648386"/>
              <a:gd name="connsiteY0" fmla="*/ 0 h 444114"/>
              <a:gd name="connsiteX1" fmla="*/ 0 w 2648386"/>
              <a:gd name="connsiteY1" fmla="*/ 0 h 444114"/>
              <a:gd name="connsiteX2" fmla="*/ 140731 w 2648386"/>
              <a:gd name="connsiteY2" fmla="*/ 444114 h 444114"/>
              <a:gd name="connsiteX3" fmla="*/ 2517532 w 2648386"/>
              <a:gd name="connsiteY3" fmla="*/ 444114 h 444114"/>
              <a:gd name="connsiteX4" fmla="*/ 2324134 w 2648386"/>
              <a:gd name="connsiteY4" fmla="*/ 226421 h 444114"/>
              <a:gd name="connsiteX5" fmla="*/ 2204000 w 2648386"/>
              <a:gd name="connsiteY5" fmla="*/ 0 h 444114"/>
              <a:gd name="connsiteX0" fmla="*/ 2204000 w 2692810"/>
              <a:gd name="connsiteY0" fmla="*/ 0 h 444114"/>
              <a:gd name="connsiteX1" fmla="*/ 0 w 2692810"/>
              <a:gd name="connsiteY1" fmla="*/ 0 h 444114"/>
              <a:gd name="connsiteX2" fmla="*/ 140731 w 2692810"/>
              <a:gd name="connsiteY2" fmla="*/ 444114 h 444114"/>
              <a:gd name="connsiteX3" fmla="*/ 2517532 w 2692810"/>
              <a:gd name="connsiteY3" fmla="*/ 444114 h 444114"/>
              <a:gd name="connsiteX4" fmla="*/ 2521920 w 2692810"/>
              <a:gd name="connsiteY4" fmla="*/ 197119 h 444114"/>
              <a:gd name="connsiteX5" fmla="*/ 2204000 w 2692810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92810" h="444114">
                <a:moveTo>
                  <a:pt x="2204000" y="0"/>
                </a:moveTo>
                <a:lnTo>
                  <a:pt x="0" y="0"/>
                </a:lnTo>
                <a:cubicBezTo>
                  <a:pt x="39118" y="151333"/>
                  <a:pt x="86326" y="299523"/>
                  <a:pt x="140731" y="444114"/>
                </a:cubicBezTo>
                <a:lnTo>
                  <a:pt x="2517532" y="444114"/>
                </a:lnTo>
                <a:cubicBezTo>
                  <a:pt x="2881433" y="407832"/>
                  <a:pt x="2574175" y="271138"/>
                  <a:pt x="2521920" y="197119"/>
                </a:cubicBezTo>
                <a:cubicBezTo>
                  <a:pt x="2469665" y="123100"/>
                  <a:pt x="2591356" y="37737"/>
                  <a:pt x="2204000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2" name="Forme libre 111">
            <a:extLst>
              <a:ext uri="{FF2B5EF4-FFF2-40B4-BE49-F238E27FC236}">
                <a16:creationId xmlns:a16="http://schemas.microsoft.com/office/drawing/2014/main" id="{BBF01B09-79D0-3784-0992-66E52BBF40AA}"/>
              </a:ext>
            </a:extLst>
          </p:cNvPr>
          <p:cNvSpPr/>
          <p:nvPr/>
        </p:nvSpPr>
        <p:spPr>
          <a:xfrm>
            <a:off x="3688659" y="4710897"/>
            <a:ext cx="1341309" cy="522988"/>
          </a:xfrm>
          <a:custGeom>
            <a:avLst/>
            <a:gdLst>
              <a:gd name="connsiteX0" fmla="*/ 627360 w 1139017"/>
              <a:gd name="connsiteY0" fmla="*/ 0 h 444113"/>
              <a:gd name="connsiteX1" fmla="*/ 0 w 1139017"/>
              <a:gd name="connsiteY1" fmla="*/ 0 h 444113"/>
              <a:gd name="connsiteX2" fmla="*/ 313532 w 1139017"/>
              <a:gd name="connsiteY2" fmla="*/ 444114 h 444113"/>
              <a:gd name="connsiteX3" fmla="*/ 1139017 w 1139017"/>
              <a:gd name="connsiteY3" fmla="*/ 444114 h 444113"/>
              <a:gd name="connsiteX4" fmla="*/ 627360 w 1139017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9017" h="444113">
                <a:moveTo>
                  <a:pt x="627360" y="0"/>
                </a:moveTo>
                <a:lnTo>
                  <a:pt x="0" y="0"/>
                </a:lnTo>
                <a:cubicBezTo>
                  <a:pt x="86926" y="160474"/>
                  <a:pt x="192435" y="309411"/>
                  <a:pt x="313532" y="444114"/>
                </a:cubicBezTo>
                <a:lnTo>
                  <a:pt x="1139017" y="444114"/>
                </a:lnTo>
                <a:cubicBezTo>
                  <a:pt x="941189" y="329940"/>
                  <a:pt x="767487" y="178754"/>
                  <a:pt x="627360" y="0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3" name="Forme libre 112">
            <a:extLst>
              <a:ext uri="{FF2B5EF4-FFF2-40B4-BE49-F238E27FC236}">
                <a16:creationId xmlns:a16="http://schemas.microsoft.com/office/drawing/2014/main" id="{5749AF5B-7525-3BE5-8BD9-4EDEA082B402}"/>
              </a:ext>
            </a:extLst>
          </p:cNvPr>
          <p:cNvSpPr/>
          <p:nvPr/>
        </p:nvSpPr>
        <p:spPr>
          <a:xfrm>
            <a:off x="7913165" y="1624117"/>
            <a:ext cx="3142634" cy="522989"/>
          </a:xfrm>
          <a:custGeom>
            <a:avLst/>
            <a:gdLst>
              <a:gd name="connsiteX0" fmla="*/ 309932 w 2511230"/>
              <a:gd name="connsiteY0" fmla="*/ 444114 h 444113"/>
              <a:gd name="connsiteX1" fmla="*/ 2511231 w 2511230"/>
              <a:gd name="connsiteY1" fmla="*/ 444114 h 444113"/>
              <a:gd name="connsiteX2" fmla="*/ 2371854 w 2511230"/>
              <a:gd name="connsiteY2" fmla="*/ 0 h 444113"/>
              <a:gd name="connsiteX3" fmla="*/ 0 w 2511230"/>
              <a:gd name="connsiteY3" fmla="*/ 0 h 444113"/>
              <a:gd name="connsiteX4" fmla="*/ 309932 w 2511230"/>
              <a:gd name="connsiteY4" fmla="*/ 444114 h 444113"/>
              <a:gd name="connsiteX0" fmla="*/ 446129 w 2647428"/>
              <a:gd name="connsiteY0" fmla="*/ 444114 h 444114"/>
              <a:gd name="connsiteX1" fmla="*/ 2647428 w 2647428"/>
              <a:gd name="connsiteY1" fmla="*/ 444114 h 444114"/>
              <a:gd name="connsiteX2" fmla="*/ 2508051 w 2647428"/>
              <a:gd name="connsiteY2" fmla="*/ 0 h 444114"/>
              <a:gd name="connsiteX3" fmla="*/ 136197 w 2647428"/>
              <a:gd name="connsiteY3" fmla="*/ 0 h 444114"/>
              <a:gd name="connsiteX4" fmla="*/ 306070 w 2647428"/>
              <a:gd name="connsiteY4" fmla="*/ 203115 h 444114"/>
              <a:gd name="connsiteX5" fmla="*/ 446129 w 2647428"/>
              <a:gd name="connsiteY5" fmla="*/ 444114 h 444114"/>
              <a:gd name="connsiteX0" fmla="*/ 467373 w 2668672"/>
              <a:gd name="connsiteY0" fmla="*/ 444114 h 444114"/>
              <a:gd name="connsiteX1" fmla="*/ 2668672 w 2668672"/>
              <a:gd name="connsiteY1" fmla="*/ 444114 h 444114"/>
              <a:gd name="connsiteX2" fmla="*/ 2529295 w 2668672"/>
              <a:gd name="connsiteY2" fmla="*/ 0 h 444114"/>
              <a:gd name="connsiteX3" fmla="*/ 157441 w 2668672"/>
              <a:gd name="connsiteY3" fmla="*/ 0 h 444114"/>
              <a:gd name="connsiteX4" fmla="*/ 224759 w 2668672"/>
              <a:gd name="connsiteY4" fmla="*/ 261718 h 444114"/>
              <a:gd name="connsiteX5" fmla="*/ 467373 w 2668672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8672" h="444114">
                <a:moveTo>
                  <a:pt x="467373" y="444114"/>
                </a:moveTo>
                <a:lnTo>
                  <a:pt x="2668672" y="444114"/>
                </a:lnTo>
                <a:cubicBezTo>
                  <a:pt x="2630008" y="292777"/>
                  <a:pt x="2583246" y="144591"/>
                  <a:pt x="2529295" y="0"/>
                </a:cubicBezTo>
                <a:lnTo>
                  <a:pt x="157441" y="0"/>
                </a:lnTo>
                <a:cubicBezTo>
                  <a:pt x="-209556" y="33853"/>
                  <a:pt x="173104" y="187699"/>
                  <a:pt x="224759" y="261718"/>
                </a:cubicBezTo>
                <a:cubicBezTo>
                  <a:pt x="276414" y="335737"/>
                  <a:pt x="77147" y="403948"/>
                  <a:pt x="467373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4" name="Forme libre 113">
            <a:extLst>
              <a:ext uri="{FF2B5EF4-FFF2-40B4-BE49-F238E27FC236}">
                <a16:creationId xmlns:a16="http://schemas.microsoft.com/office/drawing/2014/main" id="{EA9DCECC-E62A-98DC-7FAB-1C42074A61EE}"/>
              </a:ext>
            </a:extLst>
          </p:cNvPr>
          <p:cNvSpPr/>
          <p:nvPr/>
        </p:nvSpPr>
        <p:spPr>
          <a:xfrm>
            <a:off x="7135826" y="1624117"/>
            <a:ext cx="1327720" cy="522988"/>
          </a:xfrm>
          <a:custGeom>
            <a:avLst/>
            <a:gdLst>
              <a:gd name="connsiteX0" fmla="*/ 0 w 1127477"/>
              <a:gd name="connsiteY0" fmla="*/ 0 h 444113"/>
              <a:gd name="connsiteX1" fmla="*/ 502517 w 1127477"/>
              <a:gd name="connsiteY1" fmla="*/ 444114 h 444113"/>
              <a:gd name="connsiteX2" fmla="*/ 1127477 w 1127477"/>
              <a:gd name="connsiteY2" fmla="*/ 444114 h 444113"/>
              <a:gd name="connsiteX3" fmla="*/ 817546 w 1127477"/>
              <a:gd name="connsiteY3" fmla="*/ 0 h 444113"/>
              <a:gd name="connsiteX4" fmla="*/ 0 w 1127477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7477" h="444113">
                <a:moveTo>
                  <a:pt x="0" y="0"/>
                </a:moveTo>
                <a:cubicBezTo>
                  <a:pt x="194382" y="115073"/>
                  <a:pt x="364937" y="266110"/>
                  <a:pt x="502517" y="444114"/>
                </a:cubicBezTo>
                <a:lnTo>
                  <a:pt x="1127477" y="444114"/>
                </a:lnTo>
                <a:cubicBezTo>
                  <a:pt x="1041601" y="283789"/>
                  <a:pt x="937442" y="134853"/>
                  <a:pt x="81754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5" name="Forme libre 114">
            <a:extLst>
              <a:ext uri="{FF2B5EF4-FFF2-40B4-BE49-F238E27FC236}">
                <a16:creationId xmlns:a16="http://schemas.microsoft.com/office/drawing/2014/main" id="{9231EDD5-6D80-4561-FA91-100FCF77A12A}"/>
              </a:ext>
            </a:extLst>
          </p:cNvPr>
          <p:cNvSpPr/>
          <p:nvPr/>
        </p:nvSpPr>
        <p:spPr>
          <a:xfrm>
            <a:off x="8290279" y="2241420"/>
            <a:ext cx="2883241" cy="522989"/>
          </a:xfrm>
          <a:custGeom>
            <a:avLst/>
            <a:gdLst>
              <a:gd name="connsiteX0" fmla="*/ 161261 w 2260351"/>
              <a:gd name="connsiteY0" fmla="*/ 444114 h 444113"/>
              <a:gd name="connsiteX1" fmla="*/ 2260351 w 2260351"/>
              <a:gd name="connsiteY1" fmla="*/ 444114 h 444113"/>
              <a:gd name="connsiteX2" fmla="*/ 2179869 w 2260351"/>
              <a:gd name="connsiteY2" fmla="*/ 0 h 444113"/>
              <a:gd name="connsiteX3" fmla="*/ 0 w 2260351"/>
              <a:gd name="connsiteY3" fmla="*/ 0 h 444113"/>
              <a:gd name="connsiteX4" fmla="*/ 161261 w 2260351"/>
              <a:gd name="connsiteY4" fmla="*/ 444114 h 444113"/>
              <a:gd name="connsiteX0" fmla="*/ 298472 w 2397562"/>
              <a:gd name="connsiteY0" fmla="*/ 444114 h 444114"/>
              <a:gd name="connsiteX1" fmla="*/ 2397562 w 2397562"/>
              <a:gd name="connsiteY1" fmla="*/ 444114 h 444114"/>
              <a:gd name="connsiteX2" fmla="*/ 2317080 w 2397562"/>
              <a:gd name="connsiteY2" fmla="*/ 0 h 444114"/>
              <a:gd name="connsiteX3" fmla="*/ 137211 w 2397562"/>
              <a:gd name="connsiteY3" fmla="*/ 0 h 444114"/>
              <a:gd name="connsiteX4" fmla="*/ 234604 w 2397562"/>
              <a:gd name="connsiteY4" fmla="*/ 199016 h 444114"/>
              <a:gd name="connsiteX5" fmla="*/ 298472 w 2397562"/>
              <a:gd name="connsiteY5" fmla="*/ 444114 h 444114"/>
              <a:gd name="connsiteX0" fmla="*/ 349309 w 2448399"/>
              <a:gd name="connsiteY0" fmla="*/ 444114 h 444114"/>
              <a:gd name="connsiteX1" fmla="*/ 2448399 w 2448399"/>
              <a:gd name="connsiteY1" fmla="*/ 444114 h 444114"/>
              <a:gd name="connsiteX2" fmla="*/ 2367917 w 2448399"/>
              <a:gd name="connsiteY2" fmla="*/ 0 h 444114"/>
              <a:gd name="connsiteX3" fmla="*/ 188048 w 2448399"/>
              <a:gd name="connsiteY3" fmla="*/ 0 h 444114"/>
              <a:gd name="connsiteX4" fmla="*/ 102306 w 2448399"/>
              <a:gd name="connsiteY4" fmla="*/ 206342 h 444114"/>
              <a:gd name="connsiteX5" fmla="*/ 349309 w 2448399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8399" h="444114">
                <a:moveTo>
                  <a:pt x="349309" y="444114"/>
                </a:moveTo>
                <a:lnTo>
                  <a:pt x="2448399" y="444114"/>
                </a:lnTo>
                <a:cubicBezTo>
                  <a:pt x="2429065" y="293527"/>
                  <a:pt x="2402088" y="145341"/>
                  <a:pt x="2367917" y="0"/>
                </a:cubicBezTo>
                <a:lnTo>
                  <a:pt x="188048" y="0"/>
                </a:lnTo>
                <a:cubicBezTo>
                  <a:pt x="-159031" y="33169"/>
                  <a:pt x="75429" y="132323"/>
                  <a:pt x="102306" y="206342"/>
                </a:cubicBezTo>
                <a:cubicBezTo>
                  <a:pt x="129183" y="280361"/>
                  <a:pt x="-11184" y="403264"/>
                  <a:pt x="349309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6" name="Forme libre 115">
            <a:extLst>
              <a:ext uri="{FF2B5EF4-FFF2-40B4-BE49-F238E27FC236}">
                <a16:creationId xmlns:a16="http://schemas.microsoft.com/office/drawing/2014/main" id="{72239BAE-47DC-178A-AA7F-65A0CA1BB3D8}"/>
              </a:ext>
            </a:extLst>
          </p:cNvPr>
          <p:cNvSpPr/>
          <p:nvPr/>
        </p:nvSpPr>
        <p:spPr>
          <a:xfrm>
            <a:off x="7796419" y="2241332"/>
            <a:ext cx="905208" cy="522988"/>
          </a:xfrm>
          <a:custGeom>
            <a:avLst/>
            <a:gdLst>
              <a:gd name="connsiteX0" fmla="*/ 220909 w 768687"/>
              <a:gd name="connsiteY0" fmla="*/ 444114 h 444113"/>
              <a:gd name="connsiteX1" fmla="*/ 768688 w 768687"/>
              <a:gd name="connsiteY1" fmla="*/ 444114 h 444113"/>
              <a:gd name="connsiteX2" fmla="*/ 607426 w 768687"/>
              <a:gd name="connsiteY2" fmla="*/ 0 h 444113"/>
              <a:gd name="connsiteX3" fmla="*/ 0 w 768687"/>
              <a:gd name="connsiteY3" fmla="*/ 0 h 444113"/>
              <a:gd name="connsiteX4" fmla="*/ 220909 w 768687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687" h="444113">
                <a:moveTo>
                  <a:pt x="220909" y="444114"/>
                </a:moveTo>
                <a:lnTo>
                  <a:pt x="768688" y="444114"/>
                </a:lnTo>
                <a:cubicBezTo>
                  <a:pt x="730020" y="289332"/>
                  <a:pt x="675618" y="140695"/>
                  <a:pt x="607426" y="0"/>
                </a:cubicBezTo>
                <a:lnTo>
                  <a:pt x="0" y="0"/>
                </a:lnTo>
                <a:cubicBezTo>
                  <a:pt x="93219" y="135599"/>
                  <a:pt x="168004" y="284839"/>
                  <a:pt x="220909" y="444114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7" name="Forme libre 116">
            <a:extLst>
              <a:ext uri="{FF2B5EF4-FFF2-40B4-BE49-F238E27FC236}">
                <a16:creationId xmlns:a16="http://schemas.microsoft.com/office/drawing/2014/main" id="{95FEEC7D-DB00-3502-D4ED-CCEE47FB3267}"/>
              </a:ext>
            </a:extLst>
          </p:cNvPr>
          <p:cNvSpPr/>
          <p:nvPr/>
        </p:nvSpPr>
        <p:spPr>
          <a:xfrm>
            <a:off x="8472494" y="2858723"/>
            <a:ext cx="2742321" cy="522989"/>
          </a:xfrm>
          <a:custGeom>
            <a:avLst/>
            <a:gdLst>
              <a:gd name="connsiteX0" fmla="*/ 49758 w 2115723"/>
              <a:gd name="connsiteY0" fmla="*/ 444114 h 444113"/>
              <a:gd name="connsiteX1" fmla="*/ 2115724 w 2115723"/>
              <a:gd name="connsiteY1" fmla="*/ 444114 h 444113"/>
              <a:gd name="connsiteX2" fmla="*/ 2089946 w 2115723"/>
              <a:gd name="connsiteY2" fmla="*/ 0 h 444113"/>
              <a:gd name="connsiteX3" fmla="*/ 0 w 2115723"/>
              <a:gd name="connsiteY3" fmla="*/ 0 h 444113"/>
              <a:gd name="connsiteX4" fmla="*/ 49758 w 2115723"/>
              <a:gd name="connsiteY4" fmla="*/ 444114 h 444113"/>
              <a:gd name="connsiteX0" fmla="*/ 195115 w 2261081"/>
              <a:gd name="connsiteY0" fmla="*/ 444114 h 444114"/>
              <a:gd name="connsiteX1" fmla="*/ 2261081 w 2261081"/>
              <a:gd name="connsiteY1" fmla="*/ 444114 h 444114"/>
              <a:gd name="connsiteX2" fmla="*/ 2235303 w 2261081"/>
              <a:gd name="connsiteY2" fmla="*/ 0 h 444114"/>
              <a:gd name="connsiteX3" fmla="*/ 145357 w 2261081"/>
              <a:gd name="connsiteY3" fmla="*/ 0 h 444114"/>
              <a:gd name="connsiteX4" fmla="*/ 180261 w 2261081"/>
              <a:gd name="connsiteY4" fmla="*/ 216893 h 444114"/>
              <a:gd name="connsiteX5" fmla="*/ 195115 w 2261081"/>
              <a:gd name="connsiteY5" fmla="*/ 444114 h 444114"/>
              <a:gd name="connsiteX0" fmla="*/ 262767 w 2328733"/>
              <a:gd name="connsiteY0" fmla="*/ 444114 h 444114"/>
              <a:gd name="connsiteX1" fmla="*/ 2328733 w 2328733"/>
              <a:gd name="connsiteY1" fmla="*/ 444114 h 444114"/>
              <a:gd name="connsiteX2" fmla="*/ 2302955 w 2328733"/>
              <a:gd name="connsiteY2" fmla="*/ 0 h 444114"/>
              <a:gd name="connsiteX3" fmla="*/ 213009 w 2328733"/>
              <a:gd name="connsiteY3" fmla="*/ 0 h 444114"/>
              <a:gd name="connsiteX4" fmla="*/ 50127 w 2328733"/>
              <a:gd name="connsiteY4" fmla="*/ 224218 h 444114"/>
              <a:gd name="connsiteX5" fmla="*/ 262767 w 2328733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28733" h="444114">
                <a:moveTo>
                  <a:pt x="262767" y="444114"/>
                </a:moveTo>
                <a:lnTo>
                  <a:pt x="2328733" y="444114"/>
                </a:lnTo>
                <a:cubicBezTo>
                  <a:pt x="2327536" y="294127"/>
                  <a:pt x="2318843" y="146091"/>
                  <a:pt x="2302955" y="0"/>
                </a:cubicBezTo>
                <a:lnTo>
                  <a:pt x="213009" y="0"/>
                </a:lnTo>
                <a:cubicBezTo>
                  <a:pt x="-129498" y="36149"/>
                  <a:pt x="41834" y="150199"/>
                  <a:pt x="50127" y="224218"/>
                </a:cubicBezTo>
                <a:cubicBezTo>
                  <a:pt x="58420" y="298237"/>
                  <a:pt x="-84036" y="406244"/>
                  <a:pt x="262767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8" name="Forme libre 117">
            <a:extLst>
              <a:ext uri="{FF2B5EF4-FFF2-40B4-BE49-F238E27FC236}">
                <a16:creationId xmlns:a16="http://schemas.microsoft.com/office/drawing/2014/main" id="{746B2EA9-793A-9AC8-DD25-B3E1C09E1833}"/>
              </a:ext>
            </a:extLst>
          </p:cNvPr>
          <p:cNvSpPr/>
          <p:nvPr/>
        </p:nvSpPr>
        <p:spPr>
          <a:xfrm>
            <a:off x="8085332" y="2858723"/>
            <a:ext cx="696598" cy="522988"/>
          </a:xfrm>
          <a:custGeom>
            <a:avLst/>
            <a:gdLst>
              <a:gd name="connsiteX0" fmla="*/ 65192 w 591539"/>
              <a:gd name="connsiteY0" fmla="*/ 444114 h 444113"/>
              <a:gd name="connsiteX1" fmla="*/ 591539 w 591539"/>
              <a:gd name="connsiteY1" fmla="*/ 444114 h 444113"/>
              <a:gd name="connsiteX2" fmla="*/ 541781 w 591539"/>
              <a:gd name="connsiteY2" fmla="*/ 0 h 444113"/>
              <a:gd name="connsiteX3" fmla="*/ 0 w 591539"/>
              <a:gd name="connsiteY3" fmla="*/ 0 h 444113"/>
              <a:gd name="connsiteX4" fmla="*/ 65042 w 591539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1539" h="444113">
                <a:moveTo>
                  <a:pt x="65192" y="444114"/>
                </a:moveTo>
                <a:lnTo>
                  <a:pt x="591539" y="444114"/>
                </a:lnTo>
                <a:cubicBezTo>
                  <a:pt x="589289" y="292031"/>
                  <a:pt x="572205" y="143541"/>
                  <a:pt x="541781" y="0"/>
                </a:cubicBezTo>
                <a:lnTo>
                  <a:pt x="0" y="0"/>
                </a:lnTo>
                <a:cubicBezTo>
                  <a:pt x="39714" y="141595"/>
                  <a:pt x="62195" y="290531"/>
                  <a:pt x="65042" y="444114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9" name="Forme libre 118">
            <a:extLst>
              <a:ext uri="{FF2B5EF4-FFF2-40B4-BE49-F238E27FC236}">
                <a16:creationId xmlns:a16="http://schemas.microsoft.com/office/drawing/2014/main" id="{B2FD8013-9558-9EE2-2EEC-ED410158A882}"/>
              </a:ext>
            </a:extLst>
          </p:cNvPr>
          <p:cNvSpPr/>
          <p:nvPr/>
        </p:nvSpPr>
        <p:spPr>
          <a:xfrm>
            <a:off x="8438690" y="3476114"/>
            <a:ext cx="2775947" cy="522989"/>
          </a:xfrm>
          <a:custGeom>
            <a:avLst/>
            <a:gdLst>
              <a:gd name="connsiteX0" fmla="*/ 0 w 2117670"/>
              <a:gd name="connsiteY0" fmla="*/ 444114 h 444113"/>
              <a:gd name="connsiteX1" fmla="*/ 2090847 w 2117670"/>
              <a:gd name="connsiteY1" fmla="*/ 444114 h 444113"/>
              <a:gd name="connsiteX2" fmla="*/ 2117670 w 2117670"/>
              <a:gd name="connsiteY2" fmla="*/ 0 h 444113"/>
              <a:gd name="connsiteX3" fmla="*/ 51705 w 2117670"/>
              <a:gd name="connsiteY3" fmla="*/ 0 h 444113"/>
              <a:gd name="connsiteX4" fmla="*/ 0 w 2117670"/>
              <a:gd name="connsiteY4" fmla="*/ 444114 h 444113"/>
              <a:gd name="connsiteX0" fmla="*/ 137728 w 2255398"/>
              <a:gd name="connsiteY0" fmla="*/ 444114 h 444114"/>
              <a:gd name="connsiteX1" fmla="*/ 2228575 w 2255398"/>
              <a:gd name="connsiteY1" fmla="*/ 444114 h 444114"/>
              <a:gd name="connsiteX2" fmla="*/ 2255398 w 2255398"/>
              <a:gd name="connsiteY2" fmla="*/ 0 h 444114"/>
              <a:gd name="connsiteX3" fmla="*/ 189433 w 2255398"/>
              <a:gd name="connsiteY3" fmla="*/ 0 h 444114"/>
              <a:gd name="connsiteX4" fmla="*/ 204031 w 2255398"/>
              <a:gd name="connsiteY4" fmla="*/ 234695 h 444114"/>
              <a:gd name="connsiteX5" fmla="*/ 137728 w 2255398"/>
              <a:gd name="connsiteY5" fmla="*/ 444114 h 444114"/>
              <a:gd name="connsiteX0" fmla="*/ 239617 w 2357287"/>
              <a:gd name="connsiteY0" fmla="*/ 444114 h 444114"/>
              <a:gd name="connsiteX1" fmla="*/ 2330464 w 2357287"/>
              <a:gd name="connsiteY1" fmla="*/ 444114 h 444114"/>
              <a:gd name="connsiteX2" fmla="*/ 2357287 w 2357287"/>
              <a:gd name="connsiteY2" fmla="*/ 0 h 444114"/>
              <a:gd name="connsiteX3" fmla="*/ 291322 w 2357287"/>
              <a:gd name="connsiteY3" fmla="*/ 0 h 444114"/>
              <a:gd name="connsiteX4" fmla="*/ 27554 w 2357287"/>
              <a:gd name="connsiteY4" fmla="*/ 242020 h 444114"/>
              <a:gd name="connsiteX5" fmla="*/ 239617 w 2357287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7287" h="444114">
                <a:moveTo>
                  <a:pt x="239617" y="444114"/>
                </a:moveTo>
                <a:lnTo>
                  <a:pt x="2330464" y="444114"/>
                </a:lnTo>
                <a:cubicBezTo>
                  <a:pt x="2346797" y="298173"/>
                  <a:pt x="2355791" y="149987"/>
                  <a:pt x="2357287" y="0"/>
                </a:cubicBezTo>
                <a:lnTo>
                  <a:pt x="291322" y="0"/>
                </a:lnTo>
                <a:cubicBezTo>
                  <a:pt x="-54235" y="39116"/>
                  <a:pt x="36171" y="168001"/>
                  <a:pt x="27554" y="242020"/>
                </a:cubicBezTo>
                <a:cubicBezTo>
                  <a:pt x="18937" y="316039"/>
                  <a:pt x="-101470" y="409211"/>
                  <a:pt x="239617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0" name="Forme libre 119">
            <a:extLst>
              <a:ext uri="{FF2B5EF4-FFF2-40B4-BE49-F238E27FC236}">
                <a16:creationId xmlns:a16="http://schemas.microsoft.com/office/drawing/2014/main" id="{66018B5A-2E5C-B9A5-EA3F-00C9E45CA2F6}"/>
              </a:ext>
            </a:extLst>
          </p:cNvPr>
          <p:cNvSpPr/>
          <p:nvPr/>
        </p:nvSpPr>
        <p:spPr>
          <a:xfrm>
            <a:off x="8082151" y="3476114"/>
            <a:ext cx="699601" cy="522988"/>
          </a:xfrm>
          <a:custGeom>
            <a:avLst/>
            <a:gdLst>
              <a:gd name="connsiteX0" fmla="*/ 0 w 594089"/>
              <a:gd name="connsiteY0" fmla="*/ 444114 h 444113"/>
              <a:gd name="connsiteX1" fmla="*/ 542385 w 594089"/>
              <a:gd name="connsiteY1" fmla="*/ 444114 h 444113"/>
              <a:gd name="connsiteX2" fmla="*/ 594090 w 594089"/>
              <a:gd name="connsiteY2" fmla="*/ 0 h 444113"/>
              <a:gd name="connsiteX3" fmla="*/ 67742 w 594089"/>
              <a:gd name="connsiteY3" fmla="*/ 0 h 444113"/>
              <a:gd name="connsiteX4" fmla="*/ 0 w 594089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4089" h="444113">
                <a:moveTo>
                  <a:pt x="0" y="444114"/>
                </a:moveTo>
                <a:lnTo>
                  <a:pt x="542385" y="444114"/>
                </a:lnTo>
                <a:cubicBezTo>
                  <a:pt x="573406" y="300573"/>
                  <a:pt x="591243" y="152083"/>
                  <a:pt x="594090" y="0"/>
                </a:cubicBezTo>
                <a:lnTo>
                  <a:pt x="67742" y="0"/>
                </a:lnTo>
                <a:cubicBezTo>
                  <a:pt x="63845" y="153732"/>
                  <a:pt x="40468" y="302519"/>
                  <a:pt x="0" y="444114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1" name="Forme libre 120">
            <a:extLst>
              <a:ext uri="{FF2B5EF4-FFF2-40B4-BE49-F238E27FC236}">
                <a16:creationId xmlns:a16="http://schemas.microsoft.com/office/drawing/2014/main" id="{325F508F-5173-120A-7639-D795B384057A}"/>
              </a:ext>
            </a:extLst>
          </p:cNvPr>
          <p:cNvSpPr/>
          <p:nvPr/>
        </p:nvSpPr>
        <p:spPr>
          <a:xfrm>
            <a:off x="8269635" y="4093505"/>
            <a:ext cx="2902296" cy="522989"/>
          </a:xfrm>
          <a:custGeom>
            <a:avLst/>
            <a:gdLst>
              <a:gd name="connsiteX0" fmla="*/ 0 w 2263947"/>
              <a:gd name="connsiteY0" fmla="*/ 444114 h 444113"/>
              <a:gd name="connsiteX1" fmla="*/ 2182419 w 2263947"/>
              <a:gd name="connsiteY1" fmla="*/ 444114 h 444113"/>
              <a:gd name="connsiteX2" fmla="*/ 2263948 w 2263947"/>
              <a:gd name="connsiteY2" fmla="*/ 0 h 444113"/>
              <a:gd name="connsiteX3" fmla="*/ 163811 w 2263947"/>
              <a:gd name="connsiteY3" fmla="*/ 0 h 444113"/>
              <a:gd name="connsiteX4" fmla="*/ 0 w 2263947"/>
              <a:gd name="connsiteY4" fmla="*/ 444114 h 444113"/>
              <a:gd name="connsiteX0" fmla="*/ 136107 w 2400055"/>
              <a:gd name="connsiteY0" fmla="*/ 444114 h 444114"/>
              <a:gd name="connsiteX1" fmla="*/ 2318526 w 2400055"/>
              <a:gd name="connsiteY1" fmla="*/ 444114 h 444114"/>
              <a:gd name="connsiteX2" fmla="*/ 2400055 w 2400055"/>
              <a:gd name="connsiteY2" fmla="*/ 0 h 444114"/>
              <a:gd name="connsiteX3" fmla="*/ 299918 w 2400055"/>
              <a:gd name="connsiteY3" fmla="*/ 0 h 444114"/>
              <a:gd name="connsiteX4" fmla="*/ 238446 w 2400055"/>
              <a:gd name="connsiteY4" fmla="*/ 208544 h 444114"/>
              <a:gd name="connsiteX5" fmla="*/ 136107 w 2400055"/>
              <a:gd name="connsiteY5" fmla="*/ 444114 h 444114"/>
              <a:gd name="connsiteX0" fmla="*/ 200633 w 2464581"/>
              <a:gd name="connsiteY0" fmla="*/ 444114 h 444114"/>
              <a:gd name="connsiteX1" fmla="*/ 2383052 w 2464581"/>
              <a:gd name="connsiteY1" fmla="*/ 444114 h 444114"/>
              <a:gd name="connsiteX2" fmla="*/ 2464581 w 2464581"/>
              <a:gd name="connsiteY2" fmla="*/ 0 h 444114"/>
              <a:gd name="connsiteX3" fmla="*/ 364444 w 2464581"/>
              <a:gd name="connsiteY3" fmla="*/ 0 h 444114"/>
              <a:gd name="connsiteX4" fmla="*/ 83210 w 2464581"/>
              <a:gd name="connsiteY4" fmla="*/ 215869 h 444114"/>
              <a:gd name="connsiteX5" fmla="*/ 200633 w 2464581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4581" h="444114">
                <a:moveTo>
                  <a:pt x="200633" y="444114"/>
                </a:moveTo>
                <a:lnTo>
                  <a:pt x="2383052" y="444114"/>
                </a:lnTo>
                <a:cubicBezTo>
                  <a:pt x="2417673" y="298773"/>
                  <a:pt x="2444947" y="150586"/>
                  <a:pt x="2464581" y="0"/>
                </a:cubicBezTo>
                <a:lnTo>
                  <a:pt x="364444" y="0"/>
                </a:lnTo>
                <a:cubicBezTo>
                  <a:pt x="4176" y="34757"/>
                  <a:pt x="110512" y="141850"/>
                  <a:pt x="83210" y="215869"/>
                </a:cubicBezTo>
                <a:cubicBezTo>
                  <a:pt x="55908" y="289888"/>
                  <a:pt x="-146047" y="404852"/>
                  <a:pt x="200633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2" name="Forme libre 121">
            <a:extLst>
              <a:ext uri="{FF2B5EF4-FFF2-40B4-BE49-F238E27FC236}">
                <a16:creationId xmlns:a16="http://schemas.microsoft.com/office/drawing/2014/main" id="{18ED832D-16CA-48D2-C94F-A25A50D70C19}"/>
              </a:ext>
            </a:extLst>
          </p:cNvPr>
          <p:cNvSpPr/>
          <p:nvPr/>
        </p:nvSpPr>
        <p:spPr>
          <a:xfrm>
            <a:off x="7787948" y="4093505"/>
            <a:ext cx="910680" cy="522988"/>
          </a:xfrm>
          <a:custGeom>
            <a:avLst/>
            <a:gdLst>
              <a:gd name="connsiteX0" fmla="*/ 150 w 773334"/>
              <a:gd name="connsiteY0" fmla="*/ 444114 h 444113"/>
              <a:gd name="connsiteX1" fmla="*/ 609523 w 773334"/>
              <a:gd name="connsiteY1" fmla="*/ 444114 h 444113"/>
              <a:gd name="connsiteX2" fmla="*/ 773334 w 773334"/>
              <a:gd name="connsiteY2" fmla="*/ 0 h 444113"/>
              <a:gd name="connsiteX3" fmla="*/ 224656 w 773334"/>
              <a:gd name="connsiteY3" fmla="*/ 0 h 444113"/>
              <a:gd name="connsiteX4" fmla="*/ 0 w 773334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334" h="444113">
                <a:moveTo>
                  <a:pt x="150" y="444114"/>
                </a:moveTo>
                <a:lnTo>
                  <a:pt x="609523" y="444114"/>
                </a:lnTo>
                <a:cubicBezTo>
                  <a:pt x="678615" y="303569"/>
                  <a:pt x="733916" y="154929"/>
                  <a:pt x="773334" y="0"/>
                </a:cubicBezTo>
                <a:lnTo>
                  <a:pt x="224656" y="0"/>
                </a:lnTo>
                <a:cubicBezTo>
                  <a:pt x="170705" y="159424"/>
                  <a:pt x="94569" y="308661"/>
                  <a:pt x="0" y="444114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3" name="Forme libre 122">
            <a:extLst>
              <a:ext uri="{FF2B5EF4-FFF2-40B4-BE49-F238E27FC236}">
                <a16:creationId xmlns:a16="http://schemas.microsoft.com/office/drawing/2014/main" id="{AED048F7-59F0-8C84-E406-DFAF39F8BD94}"/>
              </a:ext>
            </a:extLst>
          </p:cNvPr>
          <p:cNvSpPr/>
          <p:nvPr/>
        </p:nvSpPr>
        <p:spPr>
          <a:xfrm>
            <a:off x="7863860" y="4710808"/>
            <a:ext cx="3188764" cy="522989"/>
          </a:xfrm>
          <a:custGeom>
            <a:avLst/>
            <a:gdLst>
              <a:gd name="connsiteX0" fmla="*/ 0 w 2517527"/>
              <a:gd name="connsiteY0" fmla="*/ 444114 h 444113"/>
              <a:gd name="connsiteX1" fmla="*/ 2376801 w 2517527"/>
              <a:gd name="connsiteY1" fmla="*/ 444114 h 444113"/>
              <a:gd name="connsiteX2" fmla="*/ 2517528 w 2517527"/>
              <a:gd name="connsiteY2" fmla="*/ 0 h 444113"/>
              <a:gd name="connsiteX3" fmla="*/ 313528 w 2517527"/>
              <a:gd name="connsiteY3" fmla="*/ 0 h 444113"/>
              <a:gd name="connsiteX4" fmla="*/ 0 w 2517527"/>
              <a:gd name="connsiteY4" fmla="*/ 444114 h 444113"/>
              <a:gd name="connsiteX0" fmla="*/ 134400 w 2651928"/>
              <a:gd name="connsiteY0" fmla="*/ 444114 h 444114"/>
              <a:gd name="connsiteX1" fmla="*/ 2511201 w 2651928"/>
              <a:gd name="connsiteY1" fmla="*/ 444114 h 444114"/>
              <a:gd name="connsiteX2" fmla="*/ 2651928 w 2651928"/>
              <a:gd name="connsiteY2" fmla="*/ 0 h 444114"/>
              <a:gd name="connsiteX3" fmla="*/ 447928 w 2651928"/>
              <a:gd name="connsiteY3" fmla="*/ 0 h 444114"/>
              <a:gd name="connsiteX4" fmla="*/ 313267 w 2651928"/>
              <a:gd name="connsiteY4" fmla="*/ 233746 h 444114"/>
              <a:gd name="connsiteX5" fmla="*/ 134400 w 2651928"/>
              <a:gd name="connsiteY5" fmla="*/ 444114 h 444114"/>
              <a:gd name="connsiteX0" fmla="*/ 190316 w 2707844"/>
              <a:gd name="connsiteY0" fmla="*/ 444114 h 444114"/>
              <a:gd name="connsiteX1" fmla="*/ 2567117 w 2707844"/>
              <a:gd name="connsiteY1" fmla="*/ 444114 h 444114"/>
              <a:gd name="connsiteX2" fmla="*/ 2707844 w 2707844"/>
              <a:gd name="connsiteY2" fmla="*/ 0 h 444114"/>
              <a:gd name="connsiteX3" fmla="*/ 503844 w 2707844"/>
              <a:gd name="connsiteY3" fmla="*/ 0 h 444114"/>
              <a:gd name="connsiteX4" fmla="*/ 142095 w 2707844"/>
              <a:gd name="connsiteY4" fmla="*/ 197119 h 444114"/>
              <a:gd name="connsiteX5" fmla="*/ 190316 w 2707844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07844" h="444114">
                <a:moveTo>
                  <a:pt x="190316" y="444114"/>
                </a:moveTo>
                <a:lnTo>
                  <a:pt x="2567117" y="444114"/>
                </a:lnTo>
                <a:cubicBezTo>
                  <a:pt x="2621518" y="299523"/>
                  <a:pt x="2668730" y="151483"/>
                  <a:pt x="2707844" y="0"/>
                </a:cubicBezTo>
                <a:lnTo>
                  <a:pt x="503844" y="0"/>
                </a:lnTo>
                <a:cubicBezTo>
                  <a:pt x="114067" y="38958"/>
                  <a:pt x="194350" y="123100"/>
                  <a:pt x="142095" y="197119"/>
                </a:cubicBezTo>
                <a:cubicBezTo>
                  <a:pt x="89840" y="271138"/>
                  <a:pt x="-176006" y="409053"/>
                  <a:pt x="190316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4" name="Forme libre 123">
            <a:extLst>
              <a:ext uri="{FF2B5EF4-FFF2-40B4-BE49-F238E27FC236}">
                <a16:creationId xmlns:a16="http://schemas.microsoft.com/office/drawing/2014/main" id="{D5771C77-6841-92CE-6710-6BC6C2547BF5}"/>
              </a:ext>
            </a:extLst>
          </p:cNvPr>
          <p:cNvSpPr/>
          <p:nvPr/>
        </p:nvSpPr>
        <p:spPr>
          <a:xfrm>
            <a:off x="7115879" y="4710720"/>
            <a:ext cx="1341309" cy="522988"/>
          </a:xfrm>
          <a:custGeom>
            <a:avLst/>
            <a:gdLst>
              <a:gd name="connsiteX0" fmla="*/ 0 w 1139017"/>
              <a:gd name="connsiteY0" fmla="*/ 444114 h 444113"/>
              <a:gd name="connsiteX1" fmla="*/ 825489 w 1139017"/>
              <a:gd name="connsiteY1" fmla="*/ 444114 h 444113"/>
              <a:gd name="connsiteX2" fmla="*/ 1139017 w 1139017"/>
              <a:gd name="connsiteY2" fmla="*/ 0 h 444113"/>
              <a:gd name="connsiteX3" fmla="*/ 511661 w 1139017"/>
              <a:gd name="connsiteY3" fmla="*/ 0 h 444113"/>
              <a:gd name="connsiteX4" fmla="*/ 0 w 1139017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9017" h="444113">
                <a:moveTo>
                  <a:pt x="0" y="444114"/>
                </a:moveTo>
                <a:lnTo>
                  <a:pt x="825489" y="444114"/>
                </a:lnTo>
                <a:cubicBezTo>
                  <a:pt x="946586" y="309411"/>
                  <a:pt x="1052095" y="160474"/>
                  <a:pt x="1139017" y="0"/>
                </a:cubicBezTo>
                <a:lnTo>
                  <a:pt x="511661" y="0"/>
                </a:lnTo>
                <a:cubicBezTo>
                  <a:pt x="371530" y="178754"/>
                  <a:pt x="197832" y="329940"/>
                  <a:pt x="0" y="444114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5" name="Forme libre 124">
            <a:extLst>
              <a:ext uri="{FF2B5EF4-FFF2-40B4-BE49-F238E27FC236}">
                <a16:creationId xmlns:a16="http://schemas.microsoft.com/office/drawing/2014/main" id="{56033C8A-358F-E220-3853-8508056816DE}"/>
              </a:ext>
            </a:extLst>
          </p:cNvPr>
          <p:cNvSpPr/>
          <p:nvPr/>
        </p:nvSpPr>
        <p:spPr>
          <a:xfrm>
            <a:off x="4716525" y="2072822"/>
            <a:ext cx="2712974" cy="2712356"/>
          </a:xfrm>
          <a:custGeom>
            <a:avLst/>
            <a:gdLst>
              <a:gd name="connsiteX0" fmla="*/ 2303811 w 2303812"/>
              <a:gd name="connsiteY0" fmla="*/ 1151642 h 2303286"/>
              <a:gd name="connsiteX1" fmla="*/ 1151903 w 2303812"/>
              <a:gd name="connsiteY1" fmla="*/ 2303287 h 2303286"/>
              <a:gd name="connsiteX2" fmla="*/ -5 w 2303812"/>
              <a:gd name="connsiteY2" fmla="*/ 1151642 h 2303286"/>
              <a:gd name="connsiteX3" fmla="*/ 1151903 w 2303812"/>
              <a:gd name="connsiteY3" fmla="*/ -3 h 2303286"/>
              <a:gd name="connsiteX4" fmla="*/ 2303811 w 2303812"/>
              <a:gd name="connsiteY4" fmla="*/ 1151642 h 230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812" h="2303286">
                <a:moveTo>
                  <a:pt x="2303811" y="1151642"/>
                </a:moveTo>
                <a:cubicBezTo>
                  <a:pt x="2303811" y="1787675"/>
                  <a:pt x="1788086" y="2303287"/>
                  <a:pt x="1151903" y="2303287"/>
                </a:cubicBezTo>
                <a:cubicBezTo>
                  <a:pt x="515725" y="2303287"/>
                  <a:pt x="-5" y="1787679"/>
                  <a:pt x="-5" y="1151642"/>
                </a:cubicBezTo>
                <a:cubicBezTo>
                  <a:pt x="-5" y="515609"/>
                  <a:pt x="515721" y="-3"/>
                  <a:pt x="1151903" y="-3"/>
                </a:cubicBezTo>
                <a:cubicBezTo>
                  <a:pt x="1788082" y="-3"/>
                  <a:pt x="2303811" y="515605"/>
                  <a:pt x="2303811" y="1151642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1092C06-B976-1809-44E6-ADDFF27F7B1B}"/>
              </a:ext>
            </a:extLst>
          </p:cNvPr>
          <p:cNvSpPr txBox="1"/>
          <p:nvPr/>
        </p:nvSpPr>
        <p:spPr>
          <a:xfrm>
            <a:off x="4008997" y="170094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4B8EFD-0B59-B02B-9C6E-6A41F7C25261}"/>
              </a:ext>
            </a:extLst>
          </p:cNvPr>
          <p:cNvSpPr txBox="1"/>
          <p:nvPr/>
        </p:nvSpPr>
        <p:spPr>
          <a:xfrm>
            <a:off x="7744089" y="170094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24D078-64E5-7C4D-6BEE-16D8A08FBD68}"/>
              </a:ext>
            </a:extLst>
          </p:cNvPr>
          <p:cNvSpPr txBox="1"/>
          <p:nvPr/>
        </p:nvSpPr>
        <p:spPr>
          <a:xfrm>
            <a:off x="4008997" y="478506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11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86D483C-CA28-E7D9-BC2D-9DC5CEC7C583}"/>
              </a:ext>
            </a:extLst>
          </p:cNvPr>
          <p:cNvSpPr txBox="1"/>
          <p:nvPr/>
        </p:nvSpPr>
        <p:spPr>
          <a:xfrm>
            <a:off x="7684797" y="478763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12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642B96-1E62-BF72-84F7-5F4AAA54223B}"/>
              </a:ext>
            </a:extLst>
          </p:cNvPr>
          <p:cNvSpPr txBox="1"/>
          <p:nvPr/>
        </p:nvSpPr>
        <p:spPr>
          <a:xfrm>
            <a:off x="3644786" y="417033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09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4F2DC20-ECAA-93C1-7973-3DD1F6FB065D}"/>
              </a:ext>
            </a:extLst>
          </p:cNvPr>
          <p:cNvSpPr txBox="1"/>
          <p:nvPr/>
        </p:nvSpPr>
        <p:spPr>
          <a:xfrm>
            <a:off x="8069552" y="417033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10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FF2A078-FB0B-2436-0942-0AD6BF1A882F}"/>
              </a:ext>
            </a:extLst>
          </p:cNvPr>
          <p:cNvSpPr txBox="1"/>
          <p:nvPr/>
        </p:nvSpPr>
        <p:spPr>
          <a:xfrm>
            <a:off x="3644786" y="231824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336E108-3864-5615-E6EC-1430ED72DAA9}"/>
              </a:ext>
            </a:extLst>
          </p:cNvPr>
          <p:cNvSpPr txBox="1"/>
          <p:nvPr/>
        </p:nvSpPr>
        <p:spPr>
          <a:xfrm>
            <a:off x="8069552" y="231824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B44A89F-4475-66A0-2059-71E947D1565D}"/>
              </a:ext>
            </a:extLst>
          </p:cNvPr>
          <p:cNvSpPr txBox="1"/>
          <p:nvPr/>
        </p:nvSpPr>
        <p:spPr>
          <a:xfrm>
            <a:off x="3482053" y="293555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E66E2F6-8E6C-038F-1845-44DB6E968A43}"/>
              </a:ext>
            </a:extLst>
          </p:cNvPr>
          <p:cNvSpPr txBox="1"/>
          <p:nvPr/>
        </p:nvSpPr>
        <p:spPr>
          <a:xfrm>
            <a:off x="3482053" y="355294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07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8B9ABA0-8182-0EED-ECEF-9B8B39E13084}"/>
              </a:ext>
            </a:extLst>
          </p:cNvPr>
          <p:cNvSpPr txBox="1"/>
          <p:nvPr/>
        </p:nvSpPr>
        <p:spPr>
          <a:xfrm>
            <a:off x="8232283" y="293555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F914F96-1D33-36C4-EB3E-D4AC10C18B0A}"/>
              </a:ext>
            </a:extLst>
          </p:cNvPr>
          <p:cNvSpPr txBox="1"/>
          <p:nvPr/>
        </p:nvSpPr>
        <p:spPr>
          <a:xfrm>
            <a:off x="8232283" y="355294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08</a:t>
            </a:r>
          </a:p>
        </p:txBody>
      </p:sp>
      <p:pic>
        <p:nvPicPr>
          <p:cNvPr id="15" name="Graphic 12" descr="Brainstorm with solid fill">
            <a:extLst>
              <a:ext uri="{FF2B5EF4-FFF2-40B4-BE49-F238E27FC236}">
                <a16:creationId xmlns:a16="http://schemas.microsoft.com/office/drawing/2014/main" id="{A8EE4D5B-D348-FBD1-EFE6-B185D776D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0351" y="3019819"/>
            <a:ext cx="304695" cy="304695"/>
          </a:xfrm>
          <a:prstGeom prst="rect">
            <a:avLst/>
          </a:prstGeom>
        </p:spPr>
      </p:pic>
      <p:pic>
        <p:nvPicPr>
          <p:cNvPr id="16" name="Graphic 13" descr="Bullseye with solid fill">
            <a:extLst>
              <a:ext uri="{FF2B5EF4-FFF2-40B4-BE49-F238E27FC236}">
                <a16:creationId xmlns:a16="http://schemas.microsoft.com/office/drawing/2014/main" id="{687B8DA5-4AB6-6CFD-3DDD-388CB7C392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0580" y="1922858"/>
            <a:ext cx="304695" cy="304695"/>
          </a:xfrm>
          <a:prstGeom prst="rect">
            <a:avLst/>
          </a:prstGeom>
        </p:spPr>
      </p:pic>
      <p:pic>
        <p:nvPicPr>
          <p:cNvPr id="17" name="Graphic 14" descr="Database with solid fill">
            <a:extLst>
              <a:ext uri="{FF2B5EF4-FFF2-40B4-BE49-F238E27FC236}">
                <a16:creationId xmlns:a16="http://schemas.microsoft.com/office/drawing/2014/main" id="{2AD12945-ED40-AAF7-3372-078BAF59A6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91435" y="3552271"/>
            <a:ext cx="304695" cy="304695"/>
          </a:xfrm>
          <a:prstGeom prst="rect">
            <a:avLst/>
          </a:prstGeom>
        </p:spPr>
      </p:pic>
      <p:pic>
        <p:nvPicPr>
          <p:cNvPr id="18" name="Graphic 15" descr="Gears with solid fill">
            <a:extLst>
              <a:ext uri="{FF2B5EF4-FFF2-40B4-BE49-F238E27FC236}">
                <a16:creationId xmlns:a16="http://schemas.microsoft.com/office/drawing/2014/main" id="{E4066F07-AD4D-9610-4A5A-62DCC90E2B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27762" y="3013760"/>
            <a:ext cx="304695" cy="304695"/>
          </a:xfrm>
          <a:prstGeom prst="rect">
            <a:avLst/>
          </a:prstGeom>
        </p:spPr>
      </p:pic>
      <p:pic>
        <p:nvPicPr>
          <p:cNvPr id="19" name="Graphic 16" descr="Hourglass 30% with solid fill">
            <a:extLst>
              <a:ext uri="{FF2B5EF4-FFF2-40B4-BE49-F238E27FC236}">
                <a16:creationId xmlns:a16="http://schemas.microsoft.com/office/drawing/2014/main" id="{926046BC-0FBA-D114-844A-3CDAA447F4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24090" y="1932749"/>
            <a:ext cx="304695" cy="304695"/>
          </a:xfrm>
          <a:prstGeom prst="rect">
            <a:avLst/>
          </a:prstGeom>
        </p:spPr>
      </p:pic>
      <p:pic>
        <p:nvPicPr>
          <p:cNvPr id="20" name="Graphic 17" descr="Lightbulb with solid fill">
            <a:extLst>
              <a:ext uri="{FF2B5EF4-FFF2-40B4-BE49-F238E27FC236}">
                <a16:creationId xmlns:a16="http://schemas.microsoft.com/office/drawing/2014/main" id="{E6B82C11-1C14-8824-7109-11E2820337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24091" y="3542060"/>
            <a:ext cx="304695" cy="304695"/>
          </a:xfrm>
          <a:prstGeom prst="rect">
            <a:avLst/>
          </a:prstGeom>
        </p:spPr>
      </p:pic>
      <p:pic>
        <p:nvPicPr>
          <p:cNvPr id="21" name="Graphic 18" descr="Research with solid fill">
            <a:extLst>
              <a:ext uri="{FF2B5EF4-FFF2-40B4-BE49-F238E27FC236}">
                <a16:creationId xmlns:a16="http://schemas.microsoft.com/office/drawing/2014/main" id="{79BA0196-8BCD-6AAA-076E-00977D4F47E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549628" y="2499280"/>
            <a:ext cx="304695" cy="304695"/>
          </a:xfrm>
          <a:prstGeom prst="rect">
            <a:avLst/>
          </a:prstGeom>
        </p:spPr>
      </p:pic>
      <p:pic>
        <p:nvPicPr>
          <p:cNvPr id="22" name="Graphic 19" descr="Eye with solid fill">
            <a:extLst>
              <a:ext uri="{FF2B5EF4-FFF2-40B4-BE49-F238E27FC236}">
                <a16:creationId xmlns:a16="http://schemas.microsoft.com/office/drawing/2014/main" id="{94DB06D3-2E81-25F2-8C4C-7BE35A4223C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240680" y="2441673"/>
            <a:ext cx="377982" cy="377982"/>
          </a:xfrm>
          <a:prstGeom prst="rect">
            <a:avLst/>
          </a:prstGeom>
        </p:spPr>
      </p:pic>
      <p:sp>
        <p:nvSpPr>
          <p:cNvPr id="31" name="TextBox 36">
            <a:extLst>
              <a:ext uri="{FF2B5EF4-FFF2-40B4-BE49-F238E27FC236}">
                <a16:creationId xmlns:a16="http://schemas.microsoft.com/office/drawing/2014/main" id="{78033189-1CA6-F84F-4E80-1791ADCA5AFE}"/>
              </a:ext>
            </a:extLst>
          </p:cNvPr>
          <p:cNvSpPr txBox="1"/>
          <p:nvPr/>
        </p:nvSpPr>
        <p:spPr>
          <a:xfrm>
            <a:off x="917268" y="3552942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2" name="TextBox 36">
            <a:extLst>
              <a:ext uri="{FF2B5EF4-FFF2-40B4-BE49-F238E27FC236}">
                <a16:creationId xmlns:a16="http://schemas.microsoft.com/office/drawing/2014/main" id="{6593B21F-03BA-97BE-4A7C-599A5DC432E0}"/>
              </a:ext>
            </a:extLst>
          </p:cNvPr>
          <p:cNvSpPr txBox="1"/>
          <p:nvPr/>
        </p:nvSpPr>
        <p:spPr>
          <a:xfrm>
            <a:off x="8946676" y="3552942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33" name="TextBox 36">
            <a:extLst>
              <a:ext uri="{FF2B5EF4-FFF2-40B4-BE49-F238E27FC236}">
                <a16:creationId xmlns:a16="http://schemas.microsoft.com/office/drawing/2014/main" id="{AE5BF4B5-4EB8-51A8-0E28-94C324A5AAB4}"/>
              </a:ext>
            </a:extLst>
          </p:cNvPr>
          <p:cNvSpPr txBox="1"/>
          <p:nvPr/>
        </p:nvSpPr>
        <p:spPr>
          <a:xfrm>
            <a:off x="917268" y="2935551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4" name="TextBox 36">
            <a:extLst>
              <a:ext uri="{FF2B5EF4-FFF2-40B4-BE49-F238E27FC236}">
                <a16:creationId xmlns:a16="http://schemas.microsoft.com/office/drawing/2014/main" id="{49716C22-9F91-5F31-5AD0-F66445814417}"/>
              </a:ext>
            </a:extLst>
          </p:cNvPr>
          <p:cNvSpPr txBox="1"/>
          <p:nvPr/>
        </p:nvSpPr>
        <p:spPr>
          <a:xfrm>
            <a:off x="8946676" y="2935551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35" name="TextBox 36">
            <a:extLst>
              <a:ext uri="{FF2B5EF4-FFF2-40B4-BE49-F238E27FC236}">
                <a16:creationId xmlns:a16="http://schemas.microsoft.com/office/drawing/2014/main" id="{32D7FCB1-DB55-56F2-E075-19783899245B}"/>
              </a:ext>
            </a:extLst>
          </p:cNvPr>
          <p:cNvSpPr txBox="1"/>
          <p:nvPr/>
        </p:nvSpPr>
        <p:spPr>
          <a:xfrm>
            <a:off x="1020786" y="2318248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0E1A2A5C-B735-1D91-3D1A-7DF6950614DD}"/>
              </a:ext>
            </a:extLst>
          </p:cNvPr>
          <p:cNvSpPr txBox="1"/>
          <p:nvPr/>
        </p:nvSpPr>
        <p:spPr>
          <a:xfrm>
            <a:off x="8765690" y="2318248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98033C2-D334-9A18-CBA6-A285ACA70F31}"/>
              </a:ext>
            </a:extLst>
          </p:cNvPr>
          <p:cNvSpPr txBox="1"/>
          <p:nvPr/>
        </p:nvSpPr>
        <p:spPr>
          <a:xfrm>
            <a:off x="1020786" y="4170333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8" name="TextBox 36">
            <a:extLst>
              <a:ext uri="{FF2B5EF4-FFF2-40B4-BE49-F238E27FC236}">
                <a16:creationId xmlns:a16="http://schemas.microsoft.com/office/drawing/2014/main" id="{0B446D7B-4075-58C5-48CE-702E26F50C8A}"/>
              </a:ext>
            </a:extLst>
          </p:cNvPr>
          <p:cNvSpPr txBox="1"/>
          <p:nvPr/>
        </p:nvSpPr>
        <p:spPr>
          <a:xfrm>
            <a:off x="8765690" y="4170333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39" name="TextBox 36">
            <a:extLst>
              <a:ext uri="{FF2B5EF4-FFF2-40B4-BE49-F238E27FC236}">
                <a16:creationId xmlns:a16="http://schemas.microsoft.com/office/drawing/2014/main" id="{588E03AD-62DC-2C29-E9C9-B4C03BA485A6}"/>
              </a:ext>
            </a:extLst>
          </p:cNvPr>
          <p:cNvSpPr txBox="1"/>
          <p:nvPr/>
        </p:nvSpPr>
        <p:spPr>
          <a:xfrm>
            <a:off x="1304917" y="4787636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40" name="TextBox 36">
            <a:extLst>
              <a:ext uri="{FF2B5EF4-FFF2-40B4-BE49-F238E27FC236}">
                <a16:creationId xmlns:a16="http://schemas.microsoft.com/office/drawing/2014/main" id="{169F0A84-3743-9ACD-2971-5A52F1CDD4E2}"/>
              </a:ext>
            </a:extLst>
          </p:cNvPr>
          <p:cNvSpPr txBox="1"/>
          <p:nvPr/>
        </p:nvSpPr>
        <p:spPr>
          <a:xfrm>
            <a:off x="8532181" y="4787636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41" name="TextBox 36">
            <a:extLst>
              <a:ext uri="{FF2B5EF4-FFF2-40B4-BE49-F238E27FC236}">
                <a16:creationId xmlns:a16="http://schemas.microsoft.com/office/drawing/2014/main" id="{D7808A42-50C0-4CB3-B138-5768AB135BBE}"/>
              </a:ext>
            </a:extLst>
          </p:cNvPr>
          <p:cNvSpPr txBox="1"/>
          <p:nvPr/>
        </p:nvSpPr>
        <p:spPr>
          <a:xfrm>
            <a:off x="1304917" y="1700945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42" name="TextBox 36">
            <a:extLst>
              <a:ext uri="{FF2B5EF4-FFF2-40B4-BE49-F238E27FC236}">
                <a16:creationId xmlns:a16="http://schemas.microsoft.com/office/drawing/2014/main" id="{0D71FC48-6119-D07F-BC76-3044B02442D6}"/>
              </a:ext>
            </a:extLst>
          </p:cNvPr>
          <p:cNvSpPr txBox="1"/>
          <p:nvPr/>
        </p:nvSpPr>
        <p:spPr>
          <a:xfrm>
            <a:off x="8532181" y="1700945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pic>
        <p:nvPicPr>
          <p:cNvPr id="25" name="Graphic 31" descr="Trophy">
            <a:extLst>
              <a:ext uri="{FF2B5EF4-FFF2-40B4-BE49-F238E27FC236}">
                <a16:creationId xmlns:a16="http://schemas.microsoft.com/office/drawing/2014/main" id="{556312CA-AA5D-E9EC-DD7F-869CDCC38DE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26777" y="2417785"/>
            <a:ext cx="1292295" cy="1292296"/>
          </a:xfrm>
          <a:prstGeom prst="rect">
            <a:avLst/>
          </a:prstGeom>
        </p:spPr>
      </p:pic>
      <p:sp>
        <p:nvSpPr>
          <p:cNvPr id="26" name="TextBox 21">
            <a:extLst>
              <a:ext uri="{FF2B5EF4-FFF2-40B4-BE49-F238E27FC236}">
                <a16:creationId xmlns:a16="http://schemas.microsoft.com/office/drawing/2014/main" id="{723C02D1-1586-9639-FFE3-1867CF107109}"/>
              </a:ext>
            </a:extLst>
          </p:cNvPr>
          <p:cNvSpPr txBox="1"/>
          <p:nvPr/>
        </p:nvSpPr>
        <p:spPr>
          <a:xfrm>
            <a:off x="4919957" y="3745742"/>
            <a:ext cx="230593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44" name="Graphic 17" descr="Bar chart with solid fill">
            <a:extLst>
              <a:ext uri="{FF2B5EF4-FFF2-40B4-BE49-F238E27FC236}">
                <a16:creationId xmlns:a16="http://schemas.microsoft.com/office/drawing/2014/main" id="{F718B4E3-F8E8-226D-BB7B-E81E925C2C0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4278971" y="4068554"/>
            <a:ext cx="304695" cy="304695"/>
          </a:xfrm>
          <a:prstGeom prst="rect">
            <a:avLst/>
          </a:prstGeom>
        </p:spPr>
      </p:pic>
      <p:pic>
        <p:nvPicPr>
          <p:cNvPr id="45" name="Graphic 17" descr="Chat with solid fill">
            <a:extLst>
              <a:ext uri="{FF2B5EF4-FFF2-40B4-BE49-F238E27FC236}">
                <a16:creationId xmlns:a16="http://schemas.microsoft.com/office/drawing/2014/main" id="{A00D1AE7-01F1-4442-194D-61F364118D6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4710009" y="4620556"/>
            <a:ext cx="304695" cy="304695"/>
          </a:xfrm>
          <a:prstGeom prst="rect">
            <a:avLst/>
          </a:prstGeom>
        </p:spPr>
      </p:pic>
      <p:pic>
        <p:nvPicPr>
          <p:cNvPr id="47" name="Graphic 17" descr="Airplane with solid fill">
            <a:extLst>
              <a:ext uri="{FF2B5EF4-FFF2-40B4-BE49-F238E27FC236}">
                <a16:creationId xmlns:a16="http://schemas.microsoft.com/office/drawing/2014/main" id="{E568E4AD-9195-0F3B-EF23-485D093E4FE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7124090" y="4665037"/>
            <a:ext cx="304695" cy="304695"/>
          </a:xfrm>
          <a:prstGeom prst="rect">
            <a:avLst/>
          </a:prstGeom>
        </p:spPr>
      </p:pic>
      <p:pic>
        <p:nvPicPr>
          <p:cNvPr id="48" name="Graphic 17" descr="Alarm clock with solid fill">
            <a:extLst>
              <a:ext uri="{FF2B5EF4-FFF2-40B4-BE49-F238E27FC236}">
                <a16:creationId xmlns:a16="http://schemas.microsoft.com/office/drawing/2014/main" id="{999B87F4-FA00-F346-607F-6AC86A35764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7521587" y="4068554"/>
            <a:ext cx="304695" cy="30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003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BF3B4-5C75-8328-0A63-BC5AE13AE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99A6B-ABD0-3CE7-E8C2-CB86F088C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Twelve-Point Strategic Compass – Slide Template</a:t>
            </a:r>
          </a:p>
        </p:txBody>
      </p:sp>
      <p:sp>
        <p:nvSpPr>
          <p:cNvPr id="189" name="Forme libre 70">
            <a:extLst>
              <a:ext uri="{FF2B5EF4-FFF2-40B4-BE49-F238E27FC236}">
                <a16:creationId xmlns:a16="http://schemas.microsoft.com/office/drawing/2014/main" id="{27A55F58-88D8-108F-027C-3C3BD6780378}"/>
              </a:ext>
            </a:extLst>
          </p:cNvPr>
          <p:cNvSpPr/>
          <p:nvPr/>
        </p:nvSpPr>
        <p:spPr>
          <a:xfrm>
            <a:off x="4418262" y="1624117"/>
            <a:ext cx="778309" cy="878883"/>
          </a:xfrm>
          <a:custGeom>
            <a:avLst/>
            <a:gdLst>
              <a:gd name="connsiteX0" fmla="*/ 502517 w 660927"/>
              <a:gd name="connsiteY0" fmla="*/ 0 h 746332"/>
              <a:gd name="connsiteX1" fmla="*/ 660928 w 660927"/>
              <a:gd name="connsiteY1" fmla="*/ 444114 h 746332"/>
              <a:gd name="connsiteX2" fmla="*/ 347849 w 660927"/>
              <a:gd name="connsiteY2" fmla="*/ 746333 h 746332"/>
              <a:gd name="connsiteX3" fmla="*/ 0 w 660927"/>
              <a:gd name="connsiteY3" fmla="*/ 444114 h 746332"/>
              <a:gd name="connsiteX4" fmla="*/ 57102 w 660927"/>
              <a:gd name="connsiteY4" fmla="*/ 127661 h 746332"/>
              <a:gd name="connsiteX5" fmla="*/ 502517 w 660927"/>
              <a:gd name="connsiteY5" fmla="*/ 0 h 746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0927" h="746332">
                <a:moveTo>
                  <a:pt x="502517" y="0"/>
                </a:moveTo>
                <a:lnTo>
                  <a:pt x="660928" y="444114"/>
                </a:lnTo>
                <a:lnTo>
                  <a:pt x="347849" y="746333"/>
                </a:lnTo>
                <a:lnTo>
                  <a:pt x="0" y="444114"/>
                </a:lnTo>
                <a:lnTo>
                  <a:pt x="57102" y="127661"/>
                </a:lnTo>
                <a:lnTo>
                  <a:pt x="502517" y="0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0" name="Forme libre 71">
            <a:extLst>
              <a:ext uri="{FF2B5EF4-FFF2-40B4-BE49-F238E27FC236}">
                <a16:creationId xmlns:a16="http://schemas.microsoft.com/office/drawing/2014/main" id="{785F982E-3233-512A-059C-DFC2C3E3BA11}"/>
              </a:ext>
            </a:extLst>
          </p:cNvPr>
          <p:cNvSpPr/>
          <p:nvPr/>
        </p:nvSpPr>
        <p:spPr>
          <a:xfrm>
            <a:off x="4089285" y="2241509"/>
            <a:ext cx="676833" cy="707730"/>
          </a:xfrm>
          <a:custGeom>
            <a:avLst/>
            <a:gdLst>
              <a:gd name="connsiteX0" fmla="*/ 220909 w 574755"/>
              <a:gd name="connsiteY0" fmla="*/ 0 h 600992"/>
              <a:gd name="connsiteX1" fmla="*/ 574756 w 574755"/>
              <a:gd name="connsiteY1" fmla="*/ 298773 h 600992"/>
              <a:gd name="connsiteX2" fmla="*/ 432679 w 574755"/>
              <a:gd name="connsiteY2" fmla="*/ 600992 h 600992"/>
              <a:gd name="connsiteX3" fmla="*/ 0 w 574755"/>
              <a:gd name="connsiteY3" fmla="*/ 443964 h 600992"/>
              <a:gd name="connsiteX4" fmla="*/ 0 w 574755"/>
              <a:gd name="connsiteY4" fmla="*/ 127361 h 600992"/>
              <a:gd name="connsiteX5" fmla="*/ 220909 w 574755"/>
              <a:gd name="connsiteY5" fmla="*/ 0 h 60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4755" h="600992">
                <a:moveTo>
                  <a:pt x="220909" y="0"/>
                </a:moveTo>
                <a:lnTo>
                  <a:pt x="574756" y="298773"/>
                </a:lnTo>
                <a:lnTo>
                  <a:pt x="432679" y="600992"/>
                </a:lnTo>
                <a:lnTo>
                  <a:pt x="0" y="443964"/>
                </a:lnTo>
                <a:lnTo>
                  <a:pt x="0" y="127361"/>
                </a:lnTo>
                <a:lnTo>
                  <a:pt x="220909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1" name="Forme libre 72">
            <a:extLst>
              <a:ext uri="{FF2B5EF4-FFF2-40B4-BE49-F238E27FC236}">
                <a16:creationId xmlns:a16="http://schemas.microsoft.com/office/drawing/2014/main" id="{255B3A6B-ED16-2F97-BDCE-0C05B5F0DF13}"/>
              </a:ext>
            </a:extLst>
          </p:cNvPr>
          <p:cNvSpPr/>
          <p:nvPr/>
        </p:nvSpPr>
        <p:spPr>
          <a:xfrm>
            <a:off x="3836734" y="2858723"/>
            <a:ext cx="735954" cy="536752"/>
          </a:xfrm>
          <a:custGeom>
            <a:avLst/>
            <a:gdLst>
              <a:gd name="connsiteX0" fmla="*/ 190035 w 624960"/>
              <a:gd name="connsiteY0" fmla="*/ 0 h 455801"/>
              <a:gd name="connsiteX1" fmla="*/ 624960 w 624960"/>
              <a:gd name="connsiteY1" fmla="*/ 153582 h 455801"/>
              <a:gd name="connsiteX2" fmla="*/ 584796 w 624960"/>
              <a:gd name="connsiteY2" fmla="*/ 455802 h 455801"/>
              <a:gd name="connsiteX3" fmla="*/ 124840 w 624960"/>
              <a:gd name="connsiteY3" fmla="*/ 444114 h 455801"/>
              <a:gd name="connsiteX4" fmla="*/ 0 w 624960"/>
              <a:gd name="connsiteY4" fmla="*/ 153582 h 455801"/>
              <a:gd name="connsiteX5" fmla="*/ 190035 w 624960"/>
              <a:gd name="connsiteY5" fmla="*/ 0 h 455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60" h="455801">
                <a:moveTo>
                  <a:pt x="190035" y="0"/>
                </a:moveTo>
                <a:lnTo>
                  <a:pt x="624960" y="153582"/>
                </a:lnTo>
                <a:lnTo>
                  <a:pt x="584796" y="455802"/>
                </a:lnTo>
                <a:lnTo>
                  <a:pt x="124840" y="444114"/>
                </a:lnTo>
                <a:lnTo>
                  <a:pt x="0" y="153582"/>
                </a:lnTo>
                <a:lnTo>
                  <a:pt x="190035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2" name="Forme libre 73">
            <a:extLst>
              <a:ext uri="{FF2B5EF4-FFF2-40B4-BE49-F238E27FC236}">
                <a16:creationId xmlns:a16="http://schemas.microsoft.com/office/drawing/2014/main" id="{9A3845B3-CAC5-266B-CC67-6E4A14020E16}"/>
              </a:ext>
            </a:extLst>
          </p:cNvPr>
          <p:cNvSpPr/>
          <p:nvPr/>
        </p:nvSpPr>
        <p:spPr>
          <a:xfrm>
            <a:off x="3857735" y="3476114"/>
            <a:ext cx="724661" cy="522988"/>
          </a:xfrm>
          <a:custGeom>
            <a:avLst/>
            <a:gdLst>
              <a:gd name="connsiteX0" fmla="*/ 107156 w 615370"/>
              <a:gd name="connsiteY0" fmla="*/ 0 h 444113"/>
              <a:gd name="connsiteX1" fmla="*/ 567709 w 615370"/>
              <a:gd name="connsiteY1" fmla="*/ 8242 h 444113"/>
              <a:gd name="connsiteX2" fmla="*/ 615370 w 615370"/>
              <a:gd name="connsiteY2" fmla="*/ 310461 h 444113"/>
              <a:gd name="connsiteX3" fmla="*/ 174898 w 615370"/>
              <a:gd name="connsiteY3" fmla="*/ 444114 h 444113"/>
              <a:gd name="connsiteX4" fmla="*/ 0 w 615370"/>
              <a:gd name="connsiteY4" fmla="*/ 184746 h 444113"/>
              <a:gd name="connsiteX5" fmla="*/ 107156 w 615370"/>
              <a:gd name="connsiteY5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5370" h="444113">
                <a:moveTo>
                  <a:pt x="107156" y="0"/>
                </a:moveTo>
                <a:lnTo>
                  <a:pt x="567709" y="8242"/>
                </a:lnTo>
                <a:lnTo>
                  <a:pt x="615370" y="310461"/>
                </a:lnTo>
                <a:lnTo>
                  <a:pt x="174898" y="444114"/>
                </a:lnTo>
                <a:lnTo>
                  <a:pt x="0" y="184746"/>
                </a:lnTo>
                <a:lnTo>
                  <a:pt x="107156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3" name="Forme libre 74">
            <a:extLst>
              <a:ext uri="{FF2B5EF4-FFF2-40B4-BE49-F238E27FC236}">
                <a16:creationId xmlns:a16="http://schemas.microsoft.com/office/drawing/2014/main" id="{4C173771-37C7-855A-7886-189D9DA8614B}"/>
              </a:ext>
            </a:extLst>
          </p:cNvPr>
          <p:cNvSpPr/>
          <p:nvPr/>
        </p:nvSpPr>
        <p:spPr>
          <a:xfrm>
            <a:off x="3998926" y="3932053"/>
            <a:ext cx="789784" cy="684442"/>
          </a:xfrm>
          <a:custGeom>
            <a:avLst/>
            <a:gdLst>
              <a:gd name="connsiteX0" fmla="*/ 80032 w 670671"/>
              <a:gd name="connsiteY0" fmla="*/ 137103 h 581216"/>
              <a:gd name="connsiteX1" fmla="*/ 519601 w 670671"/>
              <a:gd name="connsiteY1" fmla="*/ 0 h 581216"/>
              <a:gd name="connsiteX2" fmla="*/ 670671 w 670671"/>
              <a:gd name="connsiteY2" fmla="*/ 302223 h 581216"/>
              <a:gd name="connsiteX3" fmla="*/ 304688 w 670671"/>
              <a:gd name="connsiteY3" fmla="*/ 581216 h 581216"/>
              <a:gd name="connsiteX4" fmla="*/ 0 w 670671"/>
              <a:gd name="connsiteY4" fmla="*/ 321552 h 581216"/>
              <a:gd name="connsiteX5" fmla="*/ 80032 w 670671"/>
              <a:gd name="connsiteY5" fmla="*/ 137103 h 581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0671" h="581216">
                <a:moveTo>
                  <a:pt x="80032" y="137103"/>
                </a:moveTo>
                <a:lnTo>
                  <a:pt x="519601" y="0"/>
                </a:lnTo>
                <a:lnTo>
                  <a:pt x="670671" y="302223"/>
                </a:lnTo>
                <a:lnTo>
                  <a:pt x="304688" y="581216"/>
                </a:lnTo>
                <a:lnTo>
                  <a:pt x="0" y="321552"/>
                </a:lnTo>
                <a:lnTo>
                  <a:pt x="80032" y="13710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4" name="Forme libre 75">
            <a:extLst>
              <a:ext uri="{FF2B5EF4-FFF2-40B4-BE49-F238E27FC236}">
                <a16:creationId xmlns:a16="http://schemas.microsoft.com/office/drawing/2014/main" id="{EAAE0C79-38C7-9D78-484E-E576DBF23C7F}"/>
              </a:ext>
            </a:extLst>
          </p:cNvPr>
          <p:cNvSpPr/>
          <p:nvPr/>
        </p:nvSpPr>
        <p:spPr>
          <a:xfrm>
            <a:off x="4359313" y="4378290"/>
            <a:ext cx="891088" cy="855419"/>
          </a:xfrm>
          <a:custGeom>
            <a:avLst/>
            <a:gdLst>
              <a:gd name="connsiteX0" fmla="*/ 57852 w 756697"/>
              <a:gd name="connsiteY0" fmla="*/ 282443 h 726407"/>
              <a:gd name="connsiteX1" fmla="*/ 420988 w 756697"/>
              <a:gd name="connsiteY1" fmla="*/ 0 h 726407"/>
              <a:gd name="connsiteX2" fmla="*/ 756697 w 756697"/>
              <a:gd name="connsiteY2" fmla="*/ 302223 h 726407"/>
              <a:gd name="connsiteX3" fmla="*/ 569509 w 756697"/>
              <a:gd name="connsiteY3" fmla="*/ 726407 h 726407"/>
              <a:gd name="connsiteX4" fmla="*/ 0 w 756697"/>
              <a:gd name="connsiteY4" fmla="*/ 504502 h 726407"/>
              <a:gd name="connsiteX5" fmla="*/ 57852 w 756697"/>
              <a:gd name="connsiteY5" fmla="*/ 282443 h 7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6697" h="726407">
                <a:moveTo>
                  <a:pt x="57852" y="282443"/>
                </a:moveTo>
                <a:lnTo>
                  <a:pt x="420988" y="0"/>
                </a:lnTo>
                <a:lnTo>
                  <a:pt x="756697" y="302223"/>
                </a:lnTo>
                <a:lnTo>
                  <a:pt x="569509" y="726407"/>
                </a:lnTo>
                <a:lnTo>
                  <a:pt x="0" y="504502"/>
                </a:lnTo>
                <a:lnTo>
                  <a:pt x="57852" y="28244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5" name="Forme libre 76">
            <a:extLst>
              <a:ext uri="{FF2B5EF4-FFF2-40B4-BE49-F238E27FC236}">
                <a16:creationId xmlns:a16="http://schemas.microsoft.com/office/drawing/2014/main" id="{05C0FA97-B641-28EB-37B4-74D9FABD24C6}"/>
              </a:ext>
            </a:extLst>
          </p:cNvPr>
          <p:cNvSpPr/>
          <p:nvPr/>
        </p:nvSpPr>
        <p:spPr>
          <a:xfrm>
            <a:off x="6949276" y="1624117"/>
            <a:ext cx="883853" cy="878883"/>
          </a:xfrm>
          <a:custGeom>
            <a:avLst/>
            <a:gdLst>
              <a:gd name="connsiteX0" fmla="*/ 0 w 750553"/>
              <a:gd name="connsiteY0" fmla="*/ 444114 h 746332"/>
              <a:gd name="connsiteX1" fmla="*/ 158414 w 750553"/>
              <a:gd name="connsiteY1" fmla="*/ 0 h 746332"/>
              <a:gd name="connsiteX2" fmla="*/ 750554 w 750553"/>
              <a:gd name="connsiteY2" fmla="*/ 189842 h 746332"/>
              <a:gd name="connsiteX3" fmla="*/ 660931 w 750553"/>
              <a:gd name="connsiteY3" fmla="*/ 444114 h 746332"/>
              <a:gd name="connsiteX4" fmla="*/ 313082 w 750553"/>
              <a:gd name="connsiteY4" fmla="*/ 746333 h 746332"/>
              <a:gd name="connsiteX5" fmla="*/ 0 w 750553"/>
              <a:gd name="connsiteY5" fmla="*/ 444114 h 746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0553" h="746332">
                <a:moveTo>
                  <a:pt x="0" y="444114"/>
                </a:moveTo>
                <a:lnTo>
                  <a:pt x="158414" y="0"/>
                </a:lnTo>
                <a:lnTo>
                  <a:pt x="750554" y="189842"/>
                </a:lnTo>
                <a:lnTo>
                  <a:pt x="660931" y="444114"/>
                </a:lnTo>
                <a:lnTo>
                  <a:pt x="313082" y="746333"/>
                </a:lnTo>
                <a:lnTo>
                  <a:pt x="0" y="444114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6" name="Forme libre 77">
            <a:extLst>
              <a:ext uri="{FF2B5EF4-FFF2-40B4-BE49-F238E27FC236}">
                <a16:creationId xmlns:a16="http://schemas.microsoft.com/office/drawing/2014/main" id="{01F83FBB-966E-DBF4-D858-9477FFD0D1D8}"/>
              </a:ext>
            </a:extLst>
          </p:cNvPr>
          <p:cNvSpPr/>
          <p:nvPr/>
        </p:nvSpPr>
        <p:spPr>
          <a:xfrm>
            <a:off x="7379733" y="2241509"/>
            <a:ext cx="772488" cy="707730"/>
          </a:xfrm>
          <a:custGeom>
            <a:avLst/>
            <a:gdLst>
              <a:gd name="connsiteX0" fmla="*/ 0 w 655984"/>
              <a:gd name="connsiteY0" fmla="*/ 298773 h 600992"/>
              <a:gd name="connsiteX1" fmla="*/ 353843 w 655984"/>
              <a:gd name="connsiteY1" fmla="*/ 0 h 600992"/>
              <a:gd name="connsiteX2" fmla="*/ 655984 w 655984"/>
              <a:gd name="connsiteY2" fmla="*/ 149387 h 600992"/>
              <a:gd name="connsiteX3" fmla="*/ 574752 w 655984"/>
              <a:gd name="connsiteY3" fmla="*/ 443964 h 600992"/>
              <a:gd name="connsiteX4" fmla="*/ 142077 w 655984"/>
              <a:gd name="connsiteY4" fmla="*/ 600992 h 600992"/>
              <a:gd name="connsiteX5" fmla="*/ 0 w 655984"/>
              <a:gd name="connsiteY5" fmla="*/ 298773 h 60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5984" h="600992">
                <a:moveTo>
                  <a:pt x="0" y="298773"/>
                </a:moveTo>
                <a:lnTo>
                  <a:pt x="353843" y="0"/>
                </a:lnTo>
                <a:lnTo>
                  <a:pt x="655984" y="149387"/>
                </a:lnTo>
                <a:lnTo>
                  <a:pt x="574752" y="443964"/>
                </a:lnTo>
                <a:lnTo>
                  <a:pt x="142077" y="600992"/>
                </a:lnTo>
                <a:lnTo>
                  <a:pt x="0" y="29877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7" name="Forme libre 78">
            <a:extLst>
              <a:ext uri="{FF2B5EF4-FFF2-40B4-BE49-F238E27FC236}">
                <a16:creationId xmlns:a16="http://schemas.microsoft.com/office/drawing/2014/main" id="{B9BD5AEA-3329-78B8-5DBB-89A629E2B47A}"/>
              </a:ext>
            </a:extLst>
          </p:cNvPr>
          <p:cNvSpPr/>
          <p:nvPr/>
        </p:nvSpPr>
        <p:spPr>
          <a:xfrm>
            <a:off x="7573340" y="2858723"/>
            <a:ext cx="761897" cy="536752"/>
          </a:xfrm>
          <a:custGeom>
            <a:avLst/>
            <a:gdLst>
              <a:gd name="connsiteX0" fmla="*/ 0 w 646990"/>
              <a:gd name="connsiteY0" fmla="*/ 153582 h 455801"/>
              <a:gd name="connsiteX1" fmla="*/ 434775 w 646990"/>
              <a:gd name="connsiteY1" fmla="*/ 0 h 455801"/>
              <a:gd name="connsiteX2" fmla="*/ 646991 w 646990"/>
              <a:gd name="connsiteY2" fmla="*/ 180554 h 455801"/>
              <a:gd name="connsiteX3" fmla="*/ 499967 w 646990"/>
              <a:gd name="connsiteY3" fmla="*/ 444114 h 455801"/>
              <a:gd name="connsiteX4" fmla="*/ 40014 w 646990"/>
              <a:gd name="connsiteY4" fmla="*/ 455802 h 455801"/>
              <a:gd name="connsiteX5" fmla="*/ 0 w 646990"/>
              <a:gd name="connsiteY5" fmla="*/ 153582 h 455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6990" h="455801">
                <a:moveTo>
                  <a:pt x="0" y="153582"/>
                </a:moveTo>
                <a:lnTo>
                  <a:pt x="434775" y="0"/>
                </a:lnTo>
                <a:lnTo>
                  <a:pt x="646991" y="180554"/>
                </a:lnTo>
                <a:lnTo>
                  <a:pt x="499967" y="444114"/>
                </a:lnTo>
                <a:lnTo>
                  <a:pt x="40014" y="455802"/>
                </a:lnTo>
                <a:lnTo>
                  <a:pt x="0" y="15358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8" name="Forme libre 79">
            <a:extLst>
              <a:ext uri="{FF2B5EF4-FFF2-40B4-BE49-F238E27FC236}">
                <a16:creationId xmlns:a16="http://schemas.microsoft.com/office/drawing/2014/main" id="{5160469F-39F1-2709-8BB6-6DE1FAB2E104}"/>
              </a:ext>
            </a:extLst>
          </p:cNvPr>
          <p:cNvSpPr/>
          <p:nvPr/>
        </p:nvSpPr>
        <p:spPr>
          <a:xfrm>
            <a:off x="7563455" y="3476114"/>
            <a:ext cx="740366" cy="522988"/>
          </a:xfrm>
          <a:custGeom>
            <a:avLst/>
            <a:gdLst>
              <a:gd name="connsiteX0" fmla="*/ 47658 w 628706"/>
              <a:gd name="connsiteY0" fmla="*/ 8242 h 444113"/>
              <a:gd name="connsiteX1" fmla="*/ 508210 w 628706"/>
              <a:gd name="connsiteY1" fmla="*/ 0 h 444113"/>
              <a:gd name="connsiteX2" fmla="*/ 628707 w 628706"/>
              <a:gd name="connsiteY2" fmla="*/ 278097 h 444113"/>
              <a:gd name="connsiteX3" fmla="*/ 440468 w 628706"/>
              <a:gd name="connsiteY3" fmla="*/ 444114 h 444113"/>
              <a:gd name="connsiteX4" fmla="*/ 0 w 628706"/>
              <a:gd name="connsiteY4" fmla="*/ 310461 h 444113"/>
              <a:gd name="connsiteX5" fmla="*/ 47658 w 628706"/>
              <a:gd name="connsiteY5" fmla="*/ 8242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8706" h="444113">
                <a:moveTo>
                  <a:pt x="47658" y="8242"/>
                </a:moveTo>
                <a:lnTo>
                  <a:pt x="508210" y="0"/>
                </a:lnTo>
                <a:lnTo>
                  <a:pt x="628707" y="278097"/>
                </a:lnTo>
                <a:lnTo>
                  <a:pt x="440468" y="444114"/>
                </a:lnTo>
                <a:lnTo>
                  <a:pt x="0" y="310461"/>
                </a:lnTo>
                <a:lnTo>
                  <a:pt x="47658" y="824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9" name="Forme libre 80">
            <a:extLst>
              <a:ext uri="{FF2B5EF4-FFF2-40B4-BE49-F238E27FC236}">
                <a16:creationId xmlns:a16="http://schemas.microsoft.com/office/drawing/2014/main" id="{6E1EF4A8-A83E-37AD-3D00-F39F8D68E86D}"/>
              </a:ext>
            </a:extLst>
          </p:cNvPr>
          <p:cNvSpPr/>
          <p:nvPr/>
        </p:nvSpPr>
        <p:spPr>
          <a:xfrm>
            <a:off x="7357142" y="3932053"/>
            <a:ext cx="852615" cy="684442"/>
          </a:xfrm>
          <a:custGeom>
            <a:avLst/>
            <a:gdLst>
              <a:gd name="connsiteX0" fmla="*/ 151067 w 724026"/>
              <a:gd name="connsiteY0" fmla="*/ 0 h 581216"/>
              <a:gd name="connsiteX1" fmla="*/ 590639 w 724026"/>
              <a:gd name="connsiteY1" fmla="*/ 137103 h 581216"/>
              <a:gd name="connsiteX2" fmla="*/ 724026 w 724026"/>
              <a:gd name="connsiteY2" fmla="*/ 459251 h 581216"/>
              <a:gd name="connsiteX3" fmla="*/ 365983 w 724026"/>
              <a:gd name="connsiteY3" fmla="*/ 581216 h 581216"/>
              <a:gd name="connsiteX4" fmla="*/ 0 w 724026"/>
              <a:gd name="connsiteY4" fmla="*/ 302223 h 581216"/>
              <a:gd name="connsiteX5" fmla="*/ 151067 w 724026"/>
              <a:gd name="connsiteY5" fmla="*/ 0 h 581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026" h="581216">
                <a:moveTo>
                  <a:pt x="151067" y="0"/>
                </a:moveTo>
                <a:lnTo>
                  <a:pt x="590639" y="137103"/>
                </a:lnTo>
                <a:lnTo>
                  <a:pt x="724026" y="459251"/>
                </a:lnTo>
                <a:lnTo>
                  <a:pt x="365983" y="581216"/>
                </a:lnTo>
                <a:lnTo>
                  <a:pt x="0" y="302223"/>
                </a:lnTo>
                <a:lnTo>
                  <a:pt x="151067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0" name="Forme libre 81">
            <a:extLst>
              <a:ext uri="{FF2B5EF4-FFF2-40B4-BE49-F238E27FC236}">
                <a16:creationId xmlns:a16="http://schemas.microsoft.com/office/drawing/2014/main" id="{1CCD0893-2621-3DA3-F7EB-B0342BEEB06F}"/>
              </a:ext>
            </a:extLst>
          </p:cNvPr>
          <p:cNvSpPr/>
          <p:nvPr/>
        </p:nvSpPr>
        <p:spPr>
          <a:xfrm>
            <a:off x="6895623" y="4378290"/>
            <a:ext cx="822966" cy="855419"/>
          </a:xfrm>
          <a:custGeom>
            <a:avLst/>
            <a:gdLst>
              <a:gd name="connsiteX0" fmla="*/ 335563 w 698849"/>
              <a:gd name="connsiteY0" fmla="*/ 0 h 726407"/>
              <a:gd name="connsiteX1" fmla="*/ 698849 w 698849"/>
              <a:gd name="connsiteY1" fmla="*/ 282443 h 726407"/>
              <a:gd name="connsiteX2" fmla="*/ 698849 w 698849"/>
              <a:gd name="connsiteY2" fmla="*/ 537765 h 726407"/>
              <a:gd name="connsiteX3" fmla="*/ 187038 w 698849"/>
              <a:gd name="connsiteY3" fmla="*/ 726407 h 726407"/>
              <a:gd name="connsiteX4" fmla="*/ 0 w 698849"/>
              <a:gd name="connsiteY4" fmla="*/ 302223 h 726407"/>
              <a:gd name="connsiteX5" fmla="*/ 335563 w 698849"/>
              <a:gd name="connsiteY5" fmla="*/ 0 h 7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849" h="726407">
                <a:moveTo>
                  <a:pt x="335563" y="0"/>
                </a:moveTo>
                <a:lnTo>
                  <a:pt x="698849" y="282443"/>
                </a:lnTo>
                <a:lnTo>
                  <a:pt x="698849" y="537765"/>
                </a:lnTo>
                <a:lnTo>
                  <a:pt x="187038" y="726407"/>
                </a:lnTo>
                <a:lnTo>
                  <a:pt x="0" y="302223"/>
                </a:lnTo>
                <a:lnTo>
                  <a:pt x="335563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1" name="Forme libre 82">
            <a:extLst>
              <a:ext uri="{FF2B5EF4-FFF2-40B4-BE49-F238E27FC236}">
                <a16:creationId xmlns:a16="http://schemas.microsoft.com/office/drawing/2014/main" id="{94304A59-A778-C9A9-465F-5A38DF27996D}"/>
              </a:ext>
            </a:extLst>
          </p:cNvPr>
          <p:cNvSpPr/>
          <p:nvPr/>
        </p:nvSpPr>
        <p:spPr>
          <a:xfrm>
            <a:off x="1090224" y="1624117"/>
            <a:ext cx="3148997" cy="522989"/>
          </a:xfrm>
          <a:custGeom>
            <a:avLst/>
            <a:gdLst>
              <a:gd name="connsiteX0" fmla="*/ 2511235 w 2511234"/>
              <a:gd name="connsiteY0" fmla="*/ 0 h 444113"/>
              <a:gd name="connsiteX1" fmla="*/ 139381 w 2511234"/>
              <a:gd name="connsiteY1" fmla="*/ 0 h 444113"/>
              <a:gd name="connsiteX2" fmla="*/ 0 w 2511234"/>
              <a:gd name="connsiteY2" fmla="*/ 444114 h 444113"/>
              <a:gd name="connsiteX3" fmla="*/ 2201303 w 2511234"/>
              <a:gd name="connsiteY3" fmla="*/ 444114 h 444113"/>
              <a:gd name="connsiteX4" fmla="*/ 2511235 w 2511234"/>
              <a:gd name="connsiteY4" fmla="*/ 0 h 444113"/>
              <a:gd name="connsiteX0" fmla="*/ 2511235 w 2647424"/>
              <a:gd name="connsiteY0" fmla="*/ 0 h 444114"/>
              <a:gd name="connsiteX1" fmla="*/ 139381 w 2647424"/>
              <a:gd name="connsiteY1" fmla="*/ 0 h 444114"/>
              <a:gd name="connsiteX2" fmla="*/ 0 w 2647424"/>
              <a:gd name="connsiteY2" fmla="*/ 444114 h 444114"/>
              <a:gd name="connsiteX3" fmla="*/ 2201303 w 2647424"/>
              <a:gd name="connsiteY3" fmla="*/ 444114 h 444114"/>
              <a:gd name="connsiteX4" fmla="*/ 2341331 w 2647424"/>
              <a:gd name="connsiteY4" fmla="*/ 232417 h 444114"/>
              <a:gd name="connsiteX5" fmla="*/ 2511235 w 2647424"/>
              <a:gd name="connsiteY5" fmla="*/ 0 h 444114"/>
              <a:gd name="connsiteX0" fmla="*/ 2511235 w 2674075"/>
              <a:gd name="connsiteY0" fmla="*/ 0 h 444114"/>
              <a:gd name="connsiteX1" fmla="*/ 139381 w 2674075"/>
              <a:gd name="connsiteY1" fmla="*/ 0 h 444114"/>
              <a:gd name="connsiteX2" fmla="*/ 0 w 2674075"/>
              <a:gd name="connsiteY2" fmla="*/ 444114 h 444114"/>
              <a:gd name="connsiteX3" fmla="*/ 2201303 w 2674075"/>
              <a:gd name="connsiteY3" fmla="*/ 444114 h 444114"/>
              <a:gd name="connsiteX4" fmla="*/ 2465863 w 2674075"/>
              <a:gd name="connsiteY4" fmla="*/ 269044 h 444114"/>
              <a:gd name="connsiteX5" fmla="*/ 2511235 w 2674075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4075" h="444114">
                <a:moveTo>
                  <a:pt x="2511235" y="0"/>
                </a:moveTo>
                <a:lnTo>
                  <a:pt x="139381" y="0"/>
                </a:lnTo>
                <a:cubicBezTo>
                  <a:pt x="85426" y="144591"/>
                  <a:pt x="38668" y="292777"/>
                  <a:pt x="0" y="444114"/>
                </a:cubicBezTo>
                <a:lnTo>
                  <a:pt x="2201303" y="444114"/>
                </a:lnTo>
                <a:cubicBezTo>
                  <a:pt x="2591525" y="408831"/>
                  <a:pt x="2414208" y="343063"/>
                  <a:pt x="2465863" y="269044"/>
                </a:cubicBezTo>
                <a:cubicBezTo>
                  <a:pt x="2517518" y="195025"/>
                  <a:pt x="2878227" y="38736"/>
                  <a:pt x="2511235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2" name="Forme libre 83">
            <a:extLst>
              <a:ext uri="{FF2B5EF4-FFF2-40B4-BE49-F238E27FC236}">
                <a16:creationId xmlns:a16="http://schemas.microsoft.com/office/drawing/2014/main" id="{09387F9C-E1BE-860A-251A-D134A68CCD0C}"/>
              </a:ext>
            </a:extLst>
          </p:cNvPr>
          <p:cNvSpPr/>
          <p:nvPr/>
        </p:nvSpPr>
        <p:spPr>
          <a:xfrm>
            <a:off x="3682307" y="1624117"/>
            <a:ext cx="1327720" cy="522988"/>
          </a:xfrm>
          <a:custGeom>
            <a:avLst/>
            <a:gdLst>
              <a:gd name="connsiteX0" fmla="*/ 1127477 w 1127477"/>
              <a:gd name="connsiteY0" fmla="*/ 0 h 444113"/>
              <a:gd name="connsiteX1" fmla="*/ 309932 w 1127477"/>
              <a:gd name="connsiteY1" fmla="*/ 0 h 444113"/>
              <a:gd name="connsiteX2" fmla="*/ 0 w 1127477"/>
              <a:gd name="connsiteY2" fmla="*/ 444114 h 444113"/>
              <a:gd name="connsiteX3" fmla="*/ 624960 w 1127477"/>
              <a:gd name="connsiteY3" fmla="*/ 444114 h 444113"/>
              <a:gd name="connsiteX4" fmla="*/ 1127477 w 1127477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7477" h="444113">
                <a:moveTo>
                  <a:pt x="1127477" y="0"/>
                </a:moveTo>
                <a:lnTo>
                  <a:pt x="309932" y="0"/>
                </a:lnTo>
                <a:cubicBezTo>
                  <a:pt x="190035" y="134853"/>
                  <a:pt x="85876" y="283789"/>
                  <a:pt x="0" y="444114"/>
                </a:cubicBezTo>
                <a:lnTo>
                  <a:pt x="624960" y="444114"/>
                </a:lnTo>
                <a:cubicBezTo>
                  <a:pt x="762390" y="266110"/>
                  <a:pt x="932945" y="115073"/>
                  <a:pt x="1127477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3" name="Forme libre 84">
            <a:extLst>
              <a:ext uri="{FF2B5EF4-FFF2-40B4-BE49-F238E27FC236}">
                <a16:creationId xmlns:a16="http://schemas.microsoft.com/office/drawing/2014/main" id="{BC5E034D-497A-8CA7-3B9D-4BAA5C899D70}"/>
              </a:ext>
            </a:extLst>
          </p:cNvPr>
          <p:cNvSpPr/>
          <p:nvPr/>
        </p:nvSpPr>
        <p:spPr>
          <a:xfrm>
            <a:off x="972332" y="2241420"/>
            <a:ext cx="2921173" cy="522989"/>
          </a:xfrm>
          <a:custGeom>
            <a:avLst/>
            <a:gdLst>
              <a:gd name="connsiteX0" fmla="*/ 2260351 w 2260351"/>
              <a:gd name="connsiteY0" fmla="*/ 0 h 444113"/>
              <a:gd name="connsiteX1" fmla="*/ 80479 w 2260351"/>
              <a:gd name="connsiteY1" fmla="*/ 0 h 444113"/>
              <a:gd name="connsiteX2" fmla="*/ 0 w 2260351"/>
              <a:gd name="connsiteY2" fmla="*/ 444114 h 444113"/>
              <a:gd name="connsiteX3" fmla="*/ 2099090 w 2260351"/>
              <a:gd name="connsiteY3" fmla="*/ 444114 h 444113"/>
              <a:gd name="connsiteX4" fmla="*/ 2260351 w 2260351"/>
              <a:gd name="connsiteY4" fmla="*/ 0 h 444113"/>
              <a:gd name="connsiteX0" fmla="*/ 2260351 w 2399648"/>
              <a:gd name="connsiteY0" fmla="*/ 0 h 444114"/>
              <a:gd name="connsiteX1" fmla="*/ 80479 w 2399648"/>
              <a:gd name="connsiteY1" fmla="*/ 0 h 444114"/>
              <a:gd name="connsiteX2" fmla="*/ 0 w 2399648"/>
              <a:gd name="connsiteY2" fmla="*/ 444114 h 444114"/>
              <a:gd name="connsiteX3" fmla="*/ 2099090 w 2399648"/>
              <a:gd name="connsiteY3" fmla="*/ 444114 h 444114"/>
              <a:gd name="connsiteX4" fmla="*/ 2170403 w 2399648"/>
              <a:gd name="connsiteY4" fmla="*/ 213667 h 444114"/>
              <a:gd name="connsiteX5" fmla="*/ 2260351 w 2399648"/>
              <a:gd name="connsiteY5" fmla="*/ 0 h 444114"/>
              <a:gd name="connsiteX0" fmla="*/ 2260351 w 2480611"/>
              <a:gd name="connsiteY0" fmla="*/ 0 h 444114"/>
              <a:gd name="connsiteX1" fmla="*/ 80479 w 2480611"/>
              <a:gd name="connsiteY1" fmla="*/ 0 h 444114"/>
              <a:gd name="connsiteX2" fmla="*/ 0 w 2480611"/>
              <a:gd name="connsiteY2" fmla="*/ 444114 h 444114"/>
              <a:gd name="connsiteX3" fmla="*/ 2099090 w 2480611"/>
              <a:gd name="connsiteY3" fmla="*/ 444114 h 444114"/>
              <a:gd name="connsiteX4" fmla="*/ 2419468 w 2480611"/>
              <a:gd name="connsiteY4" fmla="*/ 206341 h 444114"/>
              <a:gd name="connsiteX5" fmla="*/ 2260351 w 2480611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11" h="444114">
                <a:moveTo>
                  <a:pt x="2260351" y="0"/>
                </a:moveTo>
                <a:lnTo>
                  <a:pt x="80479" y="0"/>
                </a:lnTo>
                <a:cubicBezTo>
                  <a:pt x="46308" y="145341"/>
                  <a:pt x="19184" y="293527"/>
                  <a:pt x="0" y="444114"/>
                </a:cubicBezTo>
                <a:lnTo>
                  <a:pt x="2099090" y="444114"/>
                </a:lnTo>
                <a:cubicBezTo>
                  <a:pt x="2460824" y="405706"/>
                  <a:pt x="2392591" y="280360"/>
                  <a:pt x="2419468" y="206341"/>
                </a:cubicBezTo>
                <a:cubicBezTo>
                  <a:pt x="2446345" y="132322"/>
                  <a:pt x="2608672" y="35611"/>
                  <a:pt x="2260351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4" name="Forme libre 85">
            <a:extLst>
              <a:ext uri="{FF2B5EF4-FFF2-40B4-BE49-F238E27FC236}">
                <a16:creationId xmlns:a16="http://schemas.microsoft.com/office/drawing/2014/main" id="{05DA943D-0526-1C51-123E-CDA408219267}"/>
              </a:ext>
            </a:extLst>
          </p:cNvPr>
          <p:cNvSpPr/>
          <p:nvPr/>
        </p:nvSpPr>
        <p:spPr>
          <a:xfrm>
            <a:off x="3444225" y="2241509"/>
            <a:ext cx="905203" cy="522988"/>
          </a:xfrm>
          <a:custGeom>
            <a:avLst/>
            <a:gdLst>
              <a:gd name="connsiteX0" fmla="*/ 768684 w 768683"/>
              <a:gd name="connsiteY0" fmla="*/ 0 h 444113"/>
              <a:gd name="connsiteX1" fmla="*/ 161261 w 768683"/>
              <a:gd name="connsiteY1" fmla="*/ 0 h 444113"/>
              <a:gd name="connsiteX2" fmla="*/ 0 w 768683"/>
              <a:gd name="connsiteY2" fmla="*/ 444114 h 444113"/>
              <a:gd name="connsiteX3" fmla="*/ 547775 w 768683"/>
              <a:gd name="connsiteY3" fmla="*/ 444114 h 444113"/>
              <a:gd name="connsiteX4" fmla="*/ 768684 w 768683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683" h="444113">
                <a:moveTo>
                  <a:pt x="768684" y="0"/>
                </a:moveTo>
                <a:lnTo>
                  <a:pt x="161261" y="0"/>
                </a:lnTo>
                <a:cubicBezTo>
                  <a:pt x="92919" y="140545"/>
                  <a:pt x="38664" y="289182"/>
                  <a:pt x="0" y="444114"/>
                </a:cubicBezTo>
                <a:lnTo>
                  <a:pt x="547775" y="444114"/>
                </a:lnTo>
                <a:cubicBezTo>
                  <a:pt x="600679" y="284839"/>
                  <a:pt x="675465" y="135599"/>
                  <a:pt x="768684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5" name="Forme libre 86">
            <a:extLst>
              <a:ext uri="{FF2B5EF4-FFF2-40B4-BE49-F238E27FC236}">
                <a16:creationId xmlns:a16="http://schemas.microsoft.com/office/drawing/2014/main" id="{9197522C-98E1-2A42-9CAB-DDBDDB6A3E54}"/>
              </a:ext>
            </a:extLst>
          </p:cNvPr>
          <p:cNvSpPr/>
          <p:nvPr/>
        </p:nvSpPr>
        <p:spPr>
          <a:xfrm>
            <a:off x="931033" y="2858723"/>
            <a:ext cx="2741858" cy="522989"/>
          </a:xfrm>
          <a:custGeom>
            <a:avLst/>
            <a:gdLst>
              <a:gd name="connsiteX0" fmla="*/ 2115727 w 2115727"/>
              <a:gd name="connsiteY0" fmla="*/ 0 h 444113"/>
              <a:gd name="connsiteX1" fmla="*/ 25777 w 2115727"/>
              <a:gd name="connsiteY1" fmla="*/ 0 h 444113"/>
              <a:gd name="connsiteX2" fmla="*/ 0 w 2115727"/>
              <a:gd name="connsiteY2" fmla="*/ 444114 h 444113"/>
              <a:gd name="connsiteX3" fmla="*/ 2065969 w 2115727"/>
              <a:gd name="connsiteY3" fmla="*/ 444114 h 444113"/>
              <a:gd name="connsiteX4" fmla="*/ 2115727 w 2115727"/>
              <a:gd name="connsiteY4" fmla="*/ 0 h 444113"/>
              <a:gd name="connsiteX0" fmla="*/ 2115727 w 2258869"/>
              <a:gd name="connsiteY0" fmla="*/ 0 h 444114"/>
              <a:gd name="connsiteX1" fmla="*/ 25777 w 2258869"/>
              <a:gd name="connsiteY1" fmla="*/ 0 h 444114"/>
              <a:gd name="connsiteX2" fmla="*/ 0 w 2258869"/>
              <a:gd name="connsiteY2" fmla="*/ 444114 h 444114"/>
              <a:gd name="connsiteX3" fmla="*/ 2065969 w 2258869"/>
              <a:gd name="connsiteY3" fmla="*/ 444114 h 444114"/>
              <a:gd name="connsiteX4" fmla="*/ 2073617 w 2258869"/>
              <a:gd name="connsiteY4" fmla="*/ 187591 h 444114"/>
              <a:gd name="connsiteX5" fmla="*/ 2115727 w 2258869"/>
              <a:gd name="connsiteY5" fmla="*/ 0 h 444114"/>
              <a:gd name="connsiteX0" fmla="*/ 2115727 w 2328340"/>
              <a:gd name="connsiteY0" fmla="*/ 0 h 444114"/>
              <a:gd name="connsiteX1" fmla="*/ 25777 w 2328340"/>
              <a:gd name="connsiteY1" fmla="*/ 0 h 444114"/>
              <a:gd name="connsiteX2" fmla="*/ 0 w 2328340"/>
              <a:gd name="connsiteY2" fmla="*/ 444114 h 444114"/>
              <a:gd name="connsiteX3" fmla="*/ 2065969 w 2328340"/>
              <a:gd name="connsiteY3" fmla="*/ 444114 h 444114"/>
              <a:gd name="connsiteX4" fmla="*/ 2278728 w 2328340"/>
              <a:gd name="connsiteY4" fmla="*/ 165615 h 444114"/>
              <a:gd name="connsiteX5" fmla="*/ 2115727 w 2328340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28340" h="444114">
                <a:moveTo>
                  <a:pt x="2115727" y="0"/>
                </a:moveTo>
                <a:lnTo>
                  <a:pt x="25777" y="0"/>
                </a:lnTo>
                <a:cubicBezTo>
                  <a:pt x="9894" y="145941"/>
                  <a:pt x="1050" y="294127"/>
                  <a:pt x="0" y="444114"/>
                </a:cubicBezTo>
                <a:lnTo>
                  <a:pt x="2065969" y="444114"/>
                </a:lnTo>
                <a:cubicBezTo>
                  <a:pt x="2411572" y="401360"/>
                  <a:pt x="2270435" y="239634"/>
                  <a:pt x="2278728" y="165615"/>
                </a:cubicBezTo>
                <a:cubicBezTo>
                  <a:pt x="2287021" y="91596"/>
                  <a:pt x="2457034" y="31265"/>
                  <a:pt x="2115727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6" name="Forme libre 87">
            <a:extLst>
              <a:ext uri="{FF2B5EF4-FFF2-40B4-BE49-F238E27FC236}">
                <a16:creationId xmlns:a16="http://schemas.microsoft.com/office/drawing/2014/main" id="{A93109A4-396F-396C-E66D-14A467E10D9D}"/>
              </a:ext>
            </a:extLst>
          </p:cNvPr>
          <p:cNvSpPr/>
          <p:nvPr/>
        </p:nvSpPr>
        <p:spPr>
          <a:xfrm>
            <a:off x="3363922" y="2858723"/>
            <a:ext cx="696598" cy="522988"/>
          </a:xfrm>
          <a:custGeom>
            <a:avLst/>
            <a:gdLst>
              <a:gd name="connsiteX0" fmla="*/ 591539 w 591539"/>
              <a:gd name="connsiteY0" fmla="*/ 0 h 444113"/>
              <a:gd name="connsiteX1" fmla="*/ 49758 w 591539"/>
              <a:gd name="connsiteY1" fmla="*/ 0 h 444113"/>
              <a:gd name="connsiteX2" fmla="*/ 0 w 591539"/>
              <a:gd name="connsiteY2" fmla="*/ 444114 h 444113"/>
              <a:gd name="connsiteX3" fmla="*/ 526344 w 591539"/>
              <a:gd name="connsiteY3" fmla="*/ 444114 h 444113"/>
              <a:gd name="connsiteX4" fmla="*/ 591389 w 591539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1539" h="444113">
                <a:moveTo>
                  <a:pt x="591539" y="0"/>
                </a:moveTo>
                <a:lnTo>
                  <a:pt x="49758" y="0"/>
                </a:lnTo>
                <a:cubicBezTo>
                  <a:pt x="19334" y="143541"/>
                  <a:pt x="2397" y="292031"/>
                  <a:pt x="0" y="444114"/>
                </a:cubicBezTo>
                <a:lnTo>
                  <a:pt x="526344" y="444114"/>
                </a:lnTo>
                <a:cubicBezTo>
                  <a:pt x="529344" y="290531"/>
                  <a:pt x="551825" y="141745"/>
                  <a:pt x="591389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7" name="Forme libre 88">
            <a:extLst>
              <a:ext uri="{FF2B5EF4-FFF2-40B4-BE49-F238E27FC236}">
                <a16:creationId xmlns:a16="http://schemas.microsoft.com/office/drawing/2014/main" id="{8DC806DB-B0A3-4C1F-50E4-D0DBA1FA0C42}"/>
              </a:ext>
            </a:extLst>
          </p:cNvPr>
          <p:cNvSpPr/>
          <p:nvPr/>
        </p:nvSpPr>
        <p:spPr>
          <a:xfrm>
            <a:off x="931210" y="3476114"/>
            <a:ext cx="2750648" cy="522989"/>
          </a:xfrm>
          <a:custGeom>
            <a:avLst/>
            <a:gdLst>
              <a:gd name="connsiteX0" fmla="*/ 2065969 w 2117673"/>
              <a:gd name="connsiteY0" fmla="*/ 0 h 444113"/>
              <a:gd name="connsiteX1" fmla="*/ 0 w 2117673"/>
              <a:gd name="connsiteY1" fmla="*/ 0 h 444113"/>
              <a:gd name="connsiteX2" fmla="*/ 26827 w 2117673"/>
              <a:gd name="connsiteY2" fmla="*/ 444114 h 444113"/>
              <a:gd name="connsiteX3" fmla="*/ 2117674 w 2117673"/>
              <a:gd name="connsiteY3" fmla="*/ 444114 h 444113"/>
              <a:gd name="connsiteX4" fmla="*/ 2065969 w 2117673"/>
              <a:gd name="connsiteY4" fmla="*/ 0 h 444113"/>
              <a:gd name="connsiteX0" fmla="*/ 2065969 w 2255946"/>
              <a:gd name="connsiteY0" fmla="*/ 0 h 444114"/>
              <a:gd name="connsiteX1" fmla="*/ 0 w 2255946"/>
              <a:gd name="connsiteY1" fmla="*/ 0 h 444114"/>
              <a:gd name="connsiteX2" fmla="*/ 26827 w 2255946"/>
              <a:gd name="connsiteY2" fmla="*/ 444114 h 444114"/>
              <a:gd name="connsiteX3" fmla="*/ 2117674 w 2255946"/>
              <a:gd name="connsiteY3" fmla="*/ 444114 h 444114"/>
              <a:gd name="connsiteX4" fmla="*/ 2058815 w 2255946"/>
              <a:gd name="connsiteY4" fmla="*/ 227369 h 444114"/>
              <a:gd name="connsiteX5" fmla="*/ 2065969 w 2255946"/>
              <a:gd name="connsiteY5" fmla="*/ 0 h 444114"/>
              <a:gd name="connsiteX0" fmla="*/ 2065969 w 2335803"/>
              <a:gd name="connsiteY0" fmla="*/ 0 h 444114"/>
              <a:gd name="connsiteX1" fmla="*/ 0 w 2335803"/>
              <a:gd name="connsiteY1" fmla="*/ 0 h 444114"/>
              <a:gd name="connsiteX2" fmla="*/ 26827 w 2335803"/>
              <a:gd name="connsiteY2" fmla="*/ 444114 h 444114"/>
              <a:gd name="connsiteX3" fmla="*/ 2117674 w 2335803"/>
              <a:gd name="connsiteY3" fmla="*/ 444114 h 444114"/>
              <a:gd name="connsiteX4" fmla="*/ 2293228 w 2335803"/>
              <a:gd name="connsiteY4" fmla="*/ 212718 h 444114"/>
              <a:gd name="connsiteX5" fmla="*/ 2065969 w 2335803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5803" h="444114">
                <a:moveTo>
                  <a:pt x="2065969" y="0"/>
                </a:moveTo>
                <a:lnTo>
                  <a:pt x="0" y="0"/>
                </a:lnTo>
                <a:cubicBezTo>
                  <a:pt x="1500" y="149987"/>
                  <a:pt x="10640" y="298173"/>
                  <a:pt x="26827" y="444114"/>
                </a:cubicBezTo>
                <a:lnTo>
                  <a:pt x="2117674" y="444114"/>
                </a:lnTo>
                <a:cubicBezTo>
                  <a:pt x="2456339" y="407990"/>
                  <a:pt x="2301845" y="286737"/>
                  <a:pt x="2293228" y="212718"/>
                </a:cubicBezTo>
                <a:cubicBezTo>
                  <a:pt x="2284611" y="138699"/>
                  <a:pt x="2409105" y="37895"/>
                  <a:pt x="2065969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8" name="Forme libre 89">
            <a:extLst>
              <a:ext uri="{FF2B5EF4-FFF2-40B4-BE49-F238E27FC236}">
                <a16:creationId xmlns:a16="http://schemas.microsoft.com/office/drawing/2014/main" id="{DDC77B96-8242-6A14-3294-9B703057C6B3}"/>
              </a:ext>
            </a:extLst>
          </p:cNvPr>
          <p:cNvSpPr/>
          <p:nvPr/>
        </p:nvSpPr>
        <p:spPr>
          <a:xfrm>
            <a:off x="3364098" y="3476114"/>
            <a:ext cx="699596" cy="522988"/>
          </a:xfrm>
          <a:custGeom>
            <a:avLst/>
            <a:gdLst>
              <a:gd name="connsiteX0" fmla="*/ 526344 w 594085"/>
              <a:gd name="connsiteY0" fmla="*/ 0 h 444113"/>
              <a:gd name="connsiteX1" fmla="*/ 0 w 594085"/>
              <a:gd name="connsiteY1" fmla="*/ 0 h 444113"/>
              <a:gd name="connsiteX2" fmla="*/ 51705 w 594085"/>
              <a:gd name="connsiteY2" fmla="*/ 444114 h 444113"/>
              <a:gd name="connsiteX3" fmla="*/ 594086 w 594085"/>
              <a:gd name="connsiteY3" fmla="*/ 444114 h 444113"/>
              <a:gd name="connsiteX4" fmla="*/ 526344 w 594085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4085" h="444113">
                <a:moveTo>
                  <a:pt x="526344" y="0"/>
                </a:moveTo>
                <a:lnTo>
                  <a:pt x="0" y="0"/>
                </a:lnTo>
                <a:cubicBezTo>
                  <a:pt x="2997" y="152083"/>
                  <a:pt x="20680" y="300573"/>
                  <a:pt x="51705" y="444114"/>
                </a:cubicBezTo>
                <a:lnTo>
                  <a:pt x="594086" y="444114"/>
                </a:lnTo>
                <a:cubicBezTo>
                  <a:pt x="553622" y="302519"/>
                  <a:pt x="530091" y="153732"/>
                  <a:pt x="526344" y="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9" name="Forme libre 90">
            <a:extLst>
              <a:ext uri="{FF2B5EF4-FFF2-40B4-BE49-F238E27FC236}">
                <a16:creationId xmlns:a16="http://schemas.microsoft.com/office/drawing/2014/main" id="{6DDB27B4-AD97-2C8F-A509-A529436280A2}"/>
              </a:ext>
            </a:extLst>
          </p:cNvPr>
          <p:cNvSpPr/>
          <p:nvPr/>
        </p:nvSpPr>
        <p:spPr>
          <a:xfrm>
            <a:off x="973918" y="4093505"/>
            <a:ext cx="2907235" cy="522989"/>
          </a:xfrm>
          <a:custGeom>
            <a:avLst/>
            <a:gdLst>
              <a:gd name="connsiteX0" fmla="*/ 2100140 w 2263947"/>
              <a:gd name="connsiteY0" fmla="*/ 0 h 444113"/>
              <a:gd name="connsiteX1" fmla="*/ 0 w 2263947"/>
              <a:gd name="connsiteY1" fmla="*/ 0 h 444113"/>
              <a:gd name="connsiteX2" fmla="*/ 81532 w 2263947"/>
              <a:gd name="connsiteY2" fmla="*/ 444114 h 444113"/>
              <a:gd name="connsiteX3" fmla="*/ 2263948 w 2263947"/>
              <a:gd name="connsiteY3" fmla="*/ 444114 h 444113"/>
              <a:gd name="connsiteX4" fmla="*/ 2100140 w 2263947"/>
              <a:gd name="connsiteY4" fmla="*/ 0 h 444113"/>
              <a:gd name="connsiteX0" fmla="*/ 2100140 w 2404185"/>
              <a:gd name="connsiteY0" fmla="*/ 0 h 444114"/>
              <a:gd name="connsiteX1" fmla="*/ 0 w 2404185"/>
              <a:gd name="connsiteY1" fmla="*/ 0 h 444114"/>
              <a:gd name="connsiteX2" fmla="*/ 81532 w 2404185"/>
              <a:gd name="connsiteY2" fmla="*/ 444114 h 444114"/>
              <a:gd name="connsiteX3" fmla="*/ 2263948 w 2404185"/>
              <a:gd name="connsiteY3" fmla="*/ 444114 h 444114"/>
              <a:gd name="connsiteX4" fmla="*/ 2176383 w 2404185"/>
              <a:gd name="connsiteY4" fmla="*/ 208544 h 444114"/>
              <a:gd name="connsiteX5" fmla="*/ 2100140 w 2404185"/>
              <a:gd name="connsiteY5" fmla="*/ 0 h 444114"/>
              <a:gd name="connsiteX0" fmla="*/ 2100140 w 2468775"/>
              <a:gd name="connsiteY0" fmla="*/ 0 h 444114"/>
              <a:gd name="connsiteX1" fmla="*/ 0 w 2468775"/>
              <a:gd name="connsiteY1" fmla="*/ 0 h 444114"/>
              <a:gd name="connsiteX2" fmla="*/ 81532 w 2468775"/>
              <a:gd name="connsiteY2" fmla="*/ 444114 h 444114"/>
              <a:gd name="connsiteX3" fmla="*/ 2263948 w 2468775"/>
              <a:gd name="connsiteY3" fmla="*/ 444114 h 444114"/>
              <a:gd name="connsiteX4" fmla="*/ 2388820 w 2468775"/>
              <a:gd name="connsiteY4" fmla="*/ 171917 h 444114"/>
              <a:gd name="connsiteX5" fmla="*/ 2100140 w 2468775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8775" h="444114">
                <a:moveTo>
                  <a:pt x="2100140" y="0"/>
                </a:moveTo>
                <a:lnTo>
                  <a:pt x="0" y="0"/>
                </a:lnTo>
                <a:cubicBezTo>
                  <a:pt x="19634" y="150586"/>
                  <a:pt x="47061" y="298773"/>
                  <a:pt x="81532" y="444114"/>
                </a:cubicBezTo>
                <a:lnTo>
                  <a:pt x="2263948" y="444114"/>
                </a:lnTo>
                <a:cubicBezTo>
                  <a:pt x="2613090" y="404852"/>
                  <a:pt x="2416121" y="245936"/>
                  <a:pt x="2388820" y="171917"/>
                </a:cubicBezTo>
                <a:cubicBezTo>
                  <a:pt x="2361519" y="97898"/>
                  <a:pt x="2462871" y="34757"/>
                  <a:pt x="2100140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0" name="Forme libre 91">
            <a:extLst>
              <a:ext uri="{FF2B5EF4-FFF2-40B4-BE49-F238E27FC236}">
                <a16:creationId xmlns:a16="http://schemas.microsoft.com/office/drawing/2014/main" id="{33BAAF3B-23A0-3D00-349C-87EAE7151C4B}"/>
              </a:ext>
            </a:extLst>
          </p:cNvPr>
          <p:cNvSpPr/>
          <p:nvPr/>
        </p:nvSpPr>
        <p:spPr>
          <a:xfrm>
            <a:off x="3447048" y="4093505"/>
            <a:ext cx="910503" cy="522988"/>
          </a:xfrm>
          <a:custGeom>
            <a:avLst/>
            <a:gdLst>
              <a:gd name="connsiteX0" fmla="*/ 548678 w 773184"/>
              <a:gd name="connsiteY0" fmla="*/ 0 h 444113"/>
              <a:gd name="connsiteX1" fmla="*/ 0 w 773184"/>
              <a:gd name="connsiteY1" fmla="*/ 0 h 444113"/>
              <a:gd name="connsiteX2" fmla="*/ 163808 w 773184"/>
              <a:gd name="connsiteY2" fmla="*/ 444114 h 444113"/>
              <a:gd name="connsiteX3" fmla="*/ 773184 w 773184"/>
              <a:gd name="connsiteY3" fmla="*/ 444114 h 444113"/>
              <a:gd name="connsiteX4" fmla="*/ 548528 w 773184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184" h="444113">
                <a:moveTo>
                  <a:pt x="548678" y="0"/>
                </a:moveTo>
                <a:lnTo>
                  <a:pt x="0" y="0"/>
                </a:lnTo>
                <a:cubicBezTo>
                  <a:pt x="39414" y="154929"/>
                  <a:pt x="94719" y="303569"/>
                  <a:pt x="163808" y="444114"/>
                </a:cubicBezTo>
                <a:lnTo>
                  <a:pt x="773184" y="444114"/>
                </a:lnTo>
                <a:cubicBezTo>
                  <a:pt x="678765" y="308661"/>
                  <a:pt x="602630" y="159424"/>
                  <a:pt x="548528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1" name="Forme libre 92">
            <a:extLst>
              <a:ext uri="{FF2B5EF4-FFF2-40B4-BE49-F238E27FC236}">
                <a16:creationId xmlns:a16="http://schemas.microsoft.com/office/drawing/2014/main" id="{BD766777-0587-FC66-3CFD-4BA2E33DCAE7}"/>
              </a:ext>
            </a:extLst>
          </p:cNvPr>
          <p:cNvSpPr/>
          <p:nvPr/>
        </p:nvSpPr>
        <p:spPr>
          <a:xfrm>
            <a:off x="4827890" y="2147107"/>
            <a:ext cx="785195" cy="355894"/>
          </a:xfrm>
          <a:custGeom>
            <a:avLst/>
            <a:gdLst>
              <a:gd name="connsiteX0" fmla="*/ 666775 w 666774"/>
              <a:gd name="connsiteY0" fmla="*/ 0 h 302219"/>
              <a:gd name="connsiteX1" fmla="*/ 313078 w 666774"/>
              <a:gd name="connsiteY1" fmla="*/ 0 h 302219"/>
              <a:gd name="connsiteX2" fmla="*/ 0 w 666774"/>
              <a:gd name="connsiteY2" fmla="*/ 302219 h 302219"/>
              <a:gd name="connsiteX3" fmla="*/ 211319 w 666774"/>
              <a:gd name="connsiteY3" fmla="*/ 302219 h 302219"/>
              <a:gd name="connsiteX4" fmla="*/ 666625 w 666774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774" h="302219">
                <a:moveTo>
                  <a:pt x="666775" y="0"/>
                </a:moveTo>
                <a:lnTo>
                  <a:pt x="313078" y="0"/>
                </a:lnTo>
                <a:cubicBezTo>
                  <a:pt x="192735" y="82710"/>
                  <a:pt x="86776" y="184900"/>
                  <a:pt x="0" y="302219"/>
                </a:cubicBezTo>
                <a:lnTo>
                  <a:pt x="211319" y="302219"/>
                </a:lnTo>
                <a:cubicBezTo>
                  <a:pt x="335409" y="167966"/>
                  <a:pt x="491127" y="63231"/>
                  <a:pt x="666625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2" name="Forme libre 93">
            <a:extLst>
              <a:ext uri="{FF2B5EF4-FFF2-40B4-BE49-F238E27FC236}">
                <a16:creationId xmlns:a16="http://schemas.microsoft.com/office/drawing/2014/main" id="{95829EFF-13A3-465D-DDCB-FD7B1DDEE3A5}"/>
              </a:ext>
            </a:extLst>
          </p:cNvPr>
          <p:cNvSpPr/>
          <p:nvPr/>
        </p:nvSpPr>
        <p:spPr>
          <a:xfrm>
            <a:off x="6532766" y="2147107"/>
            <a:ext cx="785018" cy="355894"/>
          </a:xfrm>
          <a:custGeom>
            <a:avLst/>
            <a:gdLst>
              <a:gd name="connsiteX0" fmla="*/ 353693 w 666624"/>
              <a:gd name="connsiteY0" fmla="*/ 0 h 302219"/>
              <a:gd name="connsiteX1" fmla="*/ 0 w 666624"/>
              <a:gd name="connsiteY1" fmla="*/ 0 h 302219"/>
              <a:gd name="connsiteX2" fmla="*/ 455305 w 666624"/>
              <a:gd name="connsiteY2" fmla="*/ 302219 h 302219"/>
              <a:gd name="connsiteX3" fmla="*/ 666625 w 666624"/>
              <a:gd name="connsiteY3" fmla="*/ 302219 h 302219"/>
              <a:gd name="connsiteX4" fmla="*/ 353543 w 666624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624" h="302219">
                <a:moveTo>
                  <a:pt x="353693" y="0"/>
                </a:moveTo>
                <a:lnTo>
                  <a:pt x="0" y="0"/>
                </a:lnTo>
                <a:cubicBezTo>
                  <a:pt x="175498" y="63231"/>
                  <a:pt x="331212" y="167966"/>
                  <a:pt x="455305" y="302219"/>
                </a:cubicBezTo>
                <a:lnTo>
                  <a:pt x="666625" y="302219"/>
                </a:lnTo>
                <a:cubicBezTo>
                  <a:pt x="579849" y="185050"/>
                  <a:pt x="473889" y="82860"/>
                  <a:pt x="35354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3" name="Forme libre 94">
            <a:extLst>
              <a:ext uri="{FF2B5EF4-FFF2-40B4-BE49-F238E27FC236}">
                <a16:creationId xmlns:a16="http://schemas.microsoft.com/office/drawing/2014/main" id="{3F9EC94B-BEEF-A0D6-95B9-F6095C90AB26}"/>
              </a:ext>
            </a:extLst>
          </p:cNvPr>
          <p:cNvSpPr/>
          <p:nvPr/>
        </p:nvSpPr>
        <p:spPr>
          <a:xfrm>
            <a:off x="5076916" y="2147107"/>
            <a:ext cx="1992195" cy="355894"/>
          </a:xfrm>
          <a:custGeom>
            <a:avLst/>
            <a:gdLst>
              <a:gd name="connsiteX0" fmla="*/ 0 w 1691738"/>
              <a:gd name="connsiteY0" fmla="*/ 302219 h 302219"/>
              <a:gd name="connsiteX1" fmla="*/ 1691739 w 1691738"/>
              <a:gd name="connsiteY1" fmla="*/ 302219 h 302219"/>
              <a:gd name="connsiteX2" fmla="*/ 1236433 w 1691738"/>
              <a:gd name="connsiteY2" fmla="*/ 0 h 302219"/>
              <a:gd name="connsiteX3" fmla="*/ 455456 w 1691738"/>
              <a:gd name="connsiteY3" fmla="*/ 0 h 302219"/>
              <a:gd name="connsiteX4" fmla="*/ 150 w 1691738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1738" h="302219">
                <a:moveTo>
                  <a:pt x="0" y="302219"/>
                </a:moveTo>
                <a:lnTo>
                  <a:pt x="1691739" y="302219"/>
                </a:lnTo>
                <a:cubicBezTo>
                  <a:pt x="1567646" y="167966"/>
                  <a:pt x="1411931" y="63231"/>
                  <a:pt x="1236433" y="0"/>
                </a:cubicBezTo>
                <a:lnTo>
                  <a:pt x="455456" y="0"/>
                </a:lnTo>
                <a:cubicBezTo>
                  <a:pt x="279957" y="63231"/>
                  <a:pt x="124240" y="167966"/>
                  <a:pt x="150" y="302219"/>
                </a:cubicBezTo>
                <a:close/>
              </a:path>
            </a:pathLst>
          </a:custGeom>
          <a:solidFill>
            <a:srgbClr val="D54E4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4" name="Forme libre 95">
            <a:extLst>
              <a:ext uri="{FF2B5EF4-FFF2-40B4-BE49-F238E27FC236}">
                <a16:creationId xmlns:a16="http://schemas.microsoft.com/office/drawing/2014/main" id="{4FD04745-A885-9F38-71AF-D05359327443}"/>
              </a:ext>
            </a:extLst>
          </p:cNvPr>
          <p:cNvSpPr/>
          <p:nvPr/>
        </p:nvSpPr>
        <p:spPr>
          <a:xfrm>
            <a:off x="7145533" y="2593345"/>
            <a:ext cx="401509" cy="355894"/>
          </a:xfrm>
          <a:custGeom>
            <a:avLst/>
            <a:gdLst>
              <a:gd name="connsiteX0" fmla="*/ 168605 w 340955"/>
              <a:gd name="connsiteY0" fmla="*/ 302219 h 302219"/>
              <a:gd name="connsiteX1" fmla="*/ 340956 w 340955"/>
              <a:gd name="connsiteY1" fmla="*/ 302219 h 302219"/>
              <a:gd name="connsiteX2" fmla="*/ 198879 w 340955"/>
              <a:gd name="connsiteY2" fmla="*/ 0 h 302219"/>
              <a:gd name="connsiteX3" fmla="*/ 0 w 340955"/>
              <a:gd name="connsiteY3" fmla="*/ 0 h 302219"/>
              <a:gd name="connsiteX4" fmla="*/ 168605 w 340955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955" h="302219">
                <a:moveTo>
                  <a:pt x="168605" y="302219"/>
                </a:moveTo>
                <a:lnTo>
                  <a:pt x="340956" y="302219"/>
                </a:lnTo>
                <a:cubicBezTo>
                  <a:pt x="306485" y="194787"/>
                  <a:pt x="258377" y="93498"/>
                  <a:pt x="198879" y="0"/>
                </a:cubicBezTo>
                <a:lnTo>
                  <a:pt x="0" y="0"/>
                </a:lnTo>
                <a:cubicBezTo>
                  <a:pt x="70439" y="90952"/>
                  <a:pt x="127690" y="192538"/>
                  <a:pt x="168605" y="302219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5" name="Forme libre 96">
            <a:extLst>
              <a:ext uri="{FF2B5EF4-FFF2-40B4-BE49-F238E27FC236}">
                <a16:creationId xmlns:a16="http://schemas.microsoft.com/office/drawing/2014/main" id="{2ABD18E9-A773-07C6-8933-5A7C4AF50870}"/>
              </a:ext>
            </a:extLst>
          </p:cNvPr>
          <p:cNvSpPr/>
          <p:nvPr/>
        </p:nvSpPr>
        <p:spPr>
          <a:xfrm>
            <a:off x="4598985" y="2593345"/>
            <a:ext cx="401509" cy="355894"/>
          </a:xfrm>
          <a:custGeom>
            <a:avLst/>
            <a:gdLst>
              <a:gd name="connsiteX0" fmla="*/ 340956 w 340955"/>
              <a:gd name="connsiteY0" fmla="*/ 0 h 302219"/>
              <a:gd name="connsiteX1" fmla="*/ 142077 w 340955"/>
              <a:gd name="connsiteY1" fmla="*/ 0 h 302219"/>
              <a:gd name="connsiteX2" fmla="*/ 0 w 340955"/>
              <a:gd name="connsiteY2" fmla="*/ 302219 h 302219"/>
              <a:gd name="connsiteX3" fmla="*/ 172351 w 340955"/>
              <a:gd name="connsiteY3" fmla="*/ 302219 h 302219"/>
              <a:gd name="connsiteX4" fmla="*/ 340956 w 340955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955" h="302219">
                <a:moveTo>
                  <a:pt x="340956" y="0"/>
                </a:moveTo>
                <a:lnTo>
                  <a:pt x="142077" y="0"/>
                </a:lnTo>
                <a:cubicBezTo>
                  <a:pt x="82579" y="93348"/>
                  <a:pt x="34471" y="194787"/>
                  <a:pt x="0" y="302219"/>
                </a:cubicBezTo>
                <a:lnTo>
                  <a:pt x="172351" y="302219"/>
                </a:lnTo>
                <a:cubicBezTo>
                  <a:pt x="213266" y="192538"/>
                  <a:pt x="270517" y="90952"/>
                  <a:pt x="340956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6" name="Forme libre 97">
            <a:extLst>
              <a:ext uri="{FF2B5EF4-FFF2-40B4-BE49-F238E27FC236}">
                <a16:creationId xmlns:a16="http://schemas.microsoft.com/office/drawing/2014/main" id="{8E0D343C-A7AA-1986-6DFD-2A665B3EECF4}"/>
              </a:ext>
            </a:extLst>
          </p:cNvPr>
          <p:cNvSpPr/>
          <p:nvPr/>
        </p:nvSpPr>
        <p:spPr>
          <a:xfrm>
            <a:off x="4801770" y="2593345"/>
            <a:ext cx="2542135" cy="355894"/>
          </a:xfrm>
          <a:custGeom>
            <a:avLst/>
            <a:gdLst>
              <a:gd name="connsiteX0" fmla="*/ 0 w 2158738"/>
              <a:gd name="connsiteY0" fmla="*/ 302219 h 302219"/>
              <a:gd name="connsiteX1" fmla="*/ 2158738 w 2158738"/>
              <a:gd name="connsiteY1" fmla="*/ 302219 h 302219"/>
              <a:gd name="connsiteX2" fmla="*/ 1990134 w 2158738"/>
              <a:gd name="connsiteY2" fmla="*/ 0 h 302219"/>
              <a:gd name="connsiteX3" fmla="*/ 168605 w 2158738"/>
              <a:gd name="connsiteY3" fmla="*/ 0 h 302219"/>
              <a:gd name="connsiteX4" fmla="*/ 0 w 2158738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8738" h="302219">
                <a:moveTo>
                  <a:pt x="0" y="302219"/>
                </a:moveTo>
                <a:lnTo>
                  <a:pt x="2158738" y="302219"/>
                </a:lnTo>
                <a:cubicBezTo>
                  <a:pt x="2117824" y="192538"/>
                  <a:pt x="2060572" y="90952"/>
                  <a:pt x="1990134" y="0"/>
                </a:cubicBezTo>
                <a:lnTo>
                  <a:pt x="168605" y="0"/>
                </a:lnTo>
                <a:cubicBezTo>
                  <a:pt x="98166" y="90952"/>
                  <a:pt x="40914" y="192538"/>
                  <a:pt x="0" y="302219"/>
                </a:cubicBezTo>
                <a:close/>
              </a:path>
            </a:pathLst>
          </a:custGeom>
          <a:solidFill>
            <a:srgbClr val="E9663D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7" name="Forme libre 98">
            <a:extLst>
              <a:ext uri="{FF2B5EF4-FFF2-40B4-BE49-F238E27FC236}">
                <a16:creationId xmlns:a16="http://schemas.microsoft.com/office/drawing/2014/main" id="{00FDF049-86B2-5610-A806-728F34DD9862}"/>
              </a:ext>
            </a:extLst>
          </p:cNvPr>
          <p:cNvSpPr/>
          <p:nvPr/>
        </p:nvSpPr>
        <p:spPr>
          <a:xfrm>
            <a:off x="7373907" y="3039582"/>
            <a:ext cx="246552" cy="355894"/>
          </a:xfrm>
          <a:custGeom>
            <a:avLst/>
            <a:gdLst>
              <a:gd name="connsiteX0" fmla="*/ 46461 w 209368"/>
              <a:gd name="connsiteY0" fmla="*/ 302219 h 302219"/>
              <a:gd name="connsiteX1" fmla="*/ 209369 w 209368"/>
              <a:gd name="connsiteY1" fmla="*/ 302219 h 302219"/>
              <a:gd name="connsiteX2" fmla="*/ 169205 w 209368"/>
              <a:gd name="connsiteY2" fmla="*/ 0 h 302219"/>
              <a:gd name="connsiteX3" fmla="*/ 0 w 209368"/>
              <a:gd name="connsiteY3" fmla="*/ 0 h 302219"/>
              <a:gd name="connsiteX4" fmla="*/ 46461 w 209368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68" h="302219">
                <a:moveTo>
                  <a:pt x="46461" y="302219"/>
                </a:moveTo>
                <a:lnTo>
                  <a:pt x="209369" y="302219"/>
                </a:lnTo>
                <a:cubicBezTo>
                  <a:pt x="207572" y="198083"/>
                  <a:pt x="193932" y="96944"/>
                  <a:pt x="169205" y="0"/>
                </a:cubicBezTo>
                <a:lnTo>
                  <a:pt x="0" y="0"/>
                </a:lnTo>
                <a:cubicBezTo>
                  <a:pt x="28324" y="96044"/>
                  <a:pt x="44361" y="197484"/>
                  <a:pt x="46461" y="302219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8" name="Forme libre 99">
            <a:extLst>
              <a:ext uri="{FF2B5EF4-FFF2-40B4-BE49-F238E27FC236}">
                <a16:creationId xmlns:a16="http://schemas.microsoft.com/office/drawing/2014/main" id="{0F78E80F-3F7A-27C2-345E-575220FD1383}"/>
              </a:ext>
            </a:extLst>
          </p:cNvPr>
          <p:cNvSpPr/>
          <p:nvPr/>
        </p:nvSpPr>
        <p:spPr>
          <a:xfrm>
            <a:off x="4525391" y="3039582"/>
            <a:ext cx="246552" cy="355894"/>
          </a:xfrm>
          <a:custGeom>
            <a:avLst/>
            <a:gdLst>
              <a:gd name="connsiteX0" fmla="*/ 209369 w 209368"/>
              <a:gd name="connsiteY0" fmla="*/ 0 h 302219"/>
              <a:gd name="connsiteX1" fmla="*/ 40164 w 209368"/>
              <a:gd name="connsiteY1" fmla="*/ 0 h 302219"/>
              <a:gd name="connsiteX2" fmla="*/ 0 w 209368"/>
              <a:gd name="connsiteY2" fmla="*/ 302219 h 302219"/>
              <a:gd name="connsiteX3" fmla="*/ 162908 w 209368"/>
              <a:gd name="connsiteY3" fmla="*/ 302219 h 302219"/>
              <a:gd name="connsiteX4" fmla="*/ 209369 w 209368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68" h="302219">
                <a:moveTo>
                  <a:pt x="209369" y="0"/>
                </a:moveTo>
                <a:lnTo>
                  <a:pt x="40164" y="0"/>
                </a:lnTo>
                <a:cubicBezTo>
                  <a:pt x="15433" y="96794"/>
                  <a:pt x="1797" y="198083"/>
                  <a:pt x="0" y="302219"/>
                </a:cubicBezTo>
                <a:lnTo>
                  <a:pt x="162908" y="302219"/>
                </a:lnTo>
                <a:cubicBezTo>
                  <a:pt x="165008" y="197484"/>
                  <a:pt x="181041" y="96194"/>
                  <a:pt x="209369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9" name="Forme libre 100">
            <a:extLst>
              <a:ext uri="{FF2B5EF4-FFF2-40B4-BE49-F238E27FC236}">
                <a16:creationId xmlns:a16="http://schemas.microsoft.com/office/drawing/2014/main" id="{553AF03D-844B-292B-8E9B-7BEAA4FB43BE}"/>
              </a:ext>
            </a:extLst>
          </p:cNvPr>
          <p:cNvSpPr/>
          <p:nvPr/>
        </p:nvSpPr>
        <p:spPr>
          <a:xfrm>
            <a:off x="4717055" y="3039582"/>
            <a:ext cx="2711565" cy="355894"/>
          </a:xfrm>
          <a:custGeom>
            <a:avLst/>
            <a:gdLst>
              <a:gd name="connsiteX0" fmla="*/ 150 w 2302615"/>
              <a:gd name="connsiteY0" fmla="*/ 302219 h 302219"/>
              <a:gd name="connsiteX1" fmla="*/ 2302616 w 2302615"/>
              <a:gd name="connsiteY1" fmla="*/ 302219 h 302219"/>
              <a:gd name="connsiteX2" fmla="*/ 2256154 w 2302615"/>
              <a:gd name="connsiteY2" fmla="*/ 0 h 302219"/>
              <a:gd name="connsiteX3" fmla="*/ 46461 w 2302615"/>
              <a:gd name="connsiteY3" fmla="*/ 0 h 302219"/>
              <a:gd name="connsiteX4" fmla="*/ 0 w 2302615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2615" h="302219">
                <a:moveTo>
                  <a:pt x="150" y="302219"/>
                </a:moveTo>
                <a:lnTo>
                  <a:pt x="2302616" y="302219"/>
                </a:lnTo>
                <a:cubicBezTo>
                  <a:pt x="2300516" y="197484"/>
                  <a:pt x="2284478" y="96194"/>
                  <a:pt x="2256154" y="0"/>
                </a:cubicBezTo>
                <a:lnTo>
                  <a:pt x="46461" y="0"/>
                </a:lnTo>
                <a:cubicBezTo>
                  <a:pt x="18134" y="96044"/>
                  <a:pt x="2100" y="197484"/>
                  <a:pt x="0" y="302219"/>
                </a:cubicBezTo>
                <a:close/>
              </a:path>
            </a:pathLst>
          </a:custGeom>
          <a:solidFill>
            <a:srgbClr val="F59C4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0" name="Forme libre 101">
            <a:extLst>
              <a:ext uri="{FF2B5EF4-FFF2-40B4-BE49-F238E27FC236}">
                <a16:creationId xmlns:a16="http://schemas.microsoft.com/office/drawing/2014/main" id="{0233236C-67DB-BC66-BDFE-67EE9EC59E22}"/>
              </a:ext>
            </a:extLst>
          </p:cNvPr>
          <p:cNvSpPr/>
          <p:nvPr/>
        </p:nvSpPr>
        <p:spPr>
          <a:xfrm>
            <a:off x="7363139" y="3485820"/>
            <a:ext cx="256437" cy="355894"/>
          </a:xfrm>
          <a:custGeom>
            <a:avLst/>
            <a:gdLst>
              <a:gd name="connsiteX0" fmla="*/ 0 w 217762"/>
              <a:gd name="connsiteY0" fmla="*/ 302219 h 302219"/>
              <a:gd name="connsiteX1" fmla="*/ 170105 w 217762"/>
              <a:gd name="connsiteY1" fmla="*/ 302219 h 302219"/>
              <a:gd name="connsiteX2" fmla="*/ 217763 w 217762"/>
              <a:gd name="connsiteY2" fmla="*/ 0 h 302219"/>
              <a:gd name="connsiteX3" fmla="*/ 54855 w 217762"/>
              <a:gd name="connsiteY3" fmla="*/ 0 h 302219"/>
              <a:gd name="connsiteX4" fmla="*/ 0 w 217762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62" h="302219">
                <a:moveTo>
                  <a:pt x="0" y="302219"/>
                </a:moveTo>
                <a:lnTo>
                  <a:pt x="170105" y="302219"/>
                </a:lnTo>
                <a:cubicBezTo>
                  <a:pt x="197232" y="205575"/>
                  <a:pt x="213716" y="104436"/>
                  <a:pt x="217763" y="0"/>
                </a:cubicBezTo>
                <a:lnTo>
                  <a:pt x="54855" y="0"/>
                </a:lnTo>
                <a:cubicBezTo>
                  <a:pt x="50058" y="105036"/>
                  <a:pt x="31024" y="206322"/>
                  <a:pt x="0" y="302219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1" name="Forme libre 102">
            <a:extLst>
              <a:ext uri="{FF2B5EF4-FFF2-40B4-BE49-F238E27FC236}">
                <a16:creationId xmlns:a16="http://schemas.microsoft.com/office/drawing/2014/main" id="{DB46D051-01B6-7D14-9E15-514A752D9C03}"/>
              </a:ext>
            </a:extLst>
          </p:cNvPr>
          <p:cNvSpPr/>
          <p:nvPr/>
        </p:nvSpPr>
        <p:spPr>
          <a:xfrm>
            <a:off x="4526271" y="3485820"/>
            <a:ext cx="256437" cy="355894"/>
          </a:xfrm>
          <a:custGeom>
            <a:avLst/>
            <a:gdLst>
              <a:gd name="connsiteX0" fmla="*/ 162911 w 217762"/>
              <a:gd name="connsiteY0" fmla="*/ 0 h 302219"/>
              <a:gd name="connsiteX1" fmla="*/ 0 w 217762"/>
              <a:gd name="connsiteY1" fmla="*/ 0 h 302219"/>
              <a:gd name="connsiteX2" fmla="*/ 47662 w 217762"/>
              <a:gd name="connsiteY2" fmla="*/ 302219 h 302219"/>
              <a:gd name="connsiteX3" fmla="*/ 217763 w 217762"/>
              <a:gd name="connsiteY3" fmla="*/ 302219 h 302219"/>
              <a:gd name="connsiteX4" fmla="*/ 162911 w 217762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62" h="302219">
                <a:moveTo>
                  <a:pt x="162911" y="0"/>
                </a:moveTo>
                <a:lnTo>
                  <a:pt x="0" y="0"/>
                </a:lnTo>
                <a:cubicBezTo>
                  <a:pt x="4197" y="104286"/>
                  <a:pt x="20534" y="205425"/>
                  <a:pt x="47662" y="302219"/>
                </a:cubicBezTo>
                <a:lnTo>
                  <a:pt x="217763" y="302219"/>
                </a:lnTo>
                <a:cubicBezTo>
                  <a:pt x="186592" y="206322"/>
                  <a:pt x="167708" y="105036"/>
                  <a:pt x="162911" y="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2" name="Forme libre 103">
            <a:extLst>
              <a:ext uri="{FF2B5EF4-FFF2-40B4-BE49-F238E27FC236}">
                <a16:creationId xmlns:a16="http://schemas.microsoft.com/office/drawing/2014/main" id="{3F72D17D-DC5C-7CAC-D8CF-E3ED143C8868}"/>
              </a:ext>
            </a:extLst>
          </p:cNvPr>
          <p:cNvSpPr/>
          <p:nvPr/>
        </p:nvSpPr>
        <p:spPr>
          <a:xfrm>
            <a:off x="4718115" y="3485820"/>
            <a:ext cx="2709622" cy="355894"/>
          </a:xfrm>
          <a:custGeom>
            <a:avLst/>
            <a:gdLst>
              <a:gd name="connsiteX0" fmla="*/ 54851 w 2300965"/>
              <a:gd name="connsiteY0" fmla="*/ 302219 h 302219"/>
              <a:gd name="connsiteX1" fmla="*/ 2246111 w 2300965"/>
              <a:gd name="connsiteY1" fmla="*/ 302219 h 302219"/>
              <a:gd name="connsiteX2" fmla="*/ 2300966 w 2300965"/>
              <a:gd name="connsiteY2" fmla="*/ 0 h 302219"/>
              <a:gd name="connsiteX3" fmla="*/ 0 w 2300965"/>
              <a:gd name="connsiteY3" fmla="*/ 0 h 302219"/>
              <a:gd name="connsiteX4" fmla="*/ 54851 w 2300965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0965" h="302219">
                <a:moveTo>
                  <a:pt x="54851" y="302219"/>
                </a:moveTo>
                <a:lnTo>
                  <a:pt x="2246111" y="302219"/>
                </a:lnTo>
                <a:cubicBezTo>
                  <a:pt x="2277285" y="206322"/>
                  <a:pt x="2296169" y="105036"/>
                  <a:pt x="2300966" y="0"/>
                </a:cubicBezTo>
                <a:lnTo>
                  <a:pt x="0" y="0"/>
                </a:lnTo>
                <a:cubicBezTo>
                  <a:pt x="4797" y="105036"/>
                  <a:pt x="23831" y="206322"/>
                  <a:pt x="54851" y="302219"/>
                </a:cubicBezTo>
                <a:close/>
              </a:path>
            </a:pathLst>
          </a:custGeom>
          <a:solidFill>
            <a:srgbClr val="F4B949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3" name="Forme libre 104">
            <a:extLst>
              <a:ext uri="{FF2B5EF4-FFF2-40B4-BE49-F238E27FC236}">
                <a16:creationId xmlns:a16="http://schemas.microsoft.com/office/drawing/2014/main" id="{36BF14F2-3D2B-9077-0746-354565224BA4}"/>
              </a:ext>
            </a:extLst>
          </p:cNvPr>
          <p:cNvSpPr/>
          <p:nvPr/>
        </p:nvSpPr>
        <p:spPr>
          <a:xfrm>
            <a:off x="7117646" y="3932053"/>
            <a:ext cx="417392" cy="355897"/>
          </a:xfrm>
          <a:custGeom>
            <a:avLst/>
            <a:gdLst>
              <a:gd name="connsiteX0" fmla="*/ 0 w 354442"/>
              <a:gd name="connsiteY0" fmla="*/ 302223 h 302222"/>
              <a:gd name="connsiteX1" fmla="*/ 203376 w 354442"/>
              <a:gd name="connsiteY1" fmla="*/ 302223 h 302222"/>
              <a:gd name="connsiteX2" fmla="*/ 354443 w 354442"/>
              <a:gd name="connsiteY2" fmla="*/ 0 h 302222"/>
              <a:gd name="connsiteX3" fmla="*/ 180445 w 354442"/>
              <a:gd name="connsiteY3" fmla="*/ 0 h 302222"/>
              <a:gd name="connsiteX4" fmla="*/ 0 w 354442"/>
              <a:gd name="connsiteY4" fmla="*/ 302223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442" h="302222">
                <a:moveTo>
                  <a:pt x="0" y="302223"/>
                </a:moveTo>
                <a:lnTo>
                  <a:pt x="203376" y="302223"/>
                </a:lnTo>
                <a:cubicBezTo>
                  <a:pt x="266171" y="209325"/>
                  <a:pt x="316975" y="107735"/>
                  <a:pt x="354443" y="0"/>
                </a:cubicBezTo>
                <a:lnTo>
                  <a:pt x="180445" y="0"/>
                </a:lnTo>
                <a:cubicBezTo>
                  <a:pt x="135784" y="110281"/>
                  <a:pt x="74635" y="212021"/>
                  <a:pt x="0" y="302223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4" name="Forme libre 105">
            <a:extLst>
              <a:ext uri="{FF2B5EF4-FFF2-40B4-BE49-F238E27FC236}">
                <a16:creationId xmlns:a16="http://schemas.microsoft.com/office/drawing/2014/main" id="{87DD2AA6-2715-102D-6FA7-AC8E8616F9FD}"/>
              </a:ext>
            </a:extLst>
          </p:cNvPr>
          <p:cNvSpPr/>
          <p:nvPr/>
        </p:nvSpPr>
        <p:spPr>
          <a:xfrm>
            <a:off x="4610808" y="3932053"/>
            <a:ext cx="417396" cy="355897"/>
          </a:xfrm>
          <a:custGeom>
            <a:avLst/>
            <a:gdLst>
              <a:gd name="connsiteX0" fmla="*/ 174002 w 354446"/>
              <a:gd name="connsiteY0" fmla="*/ 0 h 302222"/>
              <a:gd name="connsiteX1" fmla="*/ 0 w 354446"/>
              <a:gd name="connsiteY1" fmla="*/ 0 h 302222"/>
              <a:gd name="connsiteX2" fmla="*/ 151071 w 354446"/>
              <a:gd name="connsiteY2" fmla="*/ 302223 h 302222"/>
              <a:gd name="connsiteX3" fmla="*/ 354446 w 354446"/>
              <a:gd name="connsiteY3" fmla="*/ 302223 h 302222"/>
              <a:gd name="connsiteX4" fmla="*/ 174002 w 354446"/>
              <a:gd name="connsiteY4" fmla="*/ 0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446" h="302222">
                <a:moveTo>
                  <a:pt x="174002" y="0"/>
                </a:moveTo>
                <a:lnTo>
                  <a:pt x="0" y="0"/>
                </a:lnTo>
                <a:cubicBezTo>
                  <a:pt x="37468" y="107735"/>
                  <a:pt x="88426" y="209325"/>
                  <a:pt x="151071" y="302223"/>
                </a:cubicBezTo>
                <a:lnTo>
                  <a:pt x="354446" y="302223"/>
                </a:lnTo>
                <a:cubicBezTo>
                  <a:pt x="279661" y="212021"/>
                  <a:pt x="218663" y="110281"/>
                  <a:pt x="174002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5" name="Forme libre 106">
            <a:extLst>
              <a:ext uri="{FF2B5EF4-FFF2-40B4-BE49-F238E27FC236}">
                <a16:creationId xmlns:a16="http://schemas.microsoft.com/office/drawing/2014/main" id="{B998D966-CE4B-CE00-208A-26BD9C910B24}"/>
              </a:ext>
            </a:extLst>
          </p:cNvPr>
          <p:cNvSpPr/>
          <p:nvPr/>
        </p:nvSpPr>
        <p:spPr>
          <a:xfrm>
            <a:off x="4815537" y="3932053"/>
            <a:ext cx="2514425" cy="355897"/>
          </a:xfrm>
          <a:custGeom>
            <a:avLst/>
            <a:gdLst>
              <a:gd name="connsiteX0" fmla="*/ 180595 w 2135207"/>
              <a:gd name="connsiteY0" fmla="*/ 302223 h 302222"/>
              <a:gd name="connsiteX1" fmla="*/ 1954763 w 2135207"/>
              <a:gd name="connsiteY1" fmla="*/ 302223 h 302222"/>
              <a:gd name="connsiteX2" fmla="*/ 2135208 w 2135207"/>
              <a:gd name="connsiteY2" fmla="*/ 0 h 302222"/>
              <a:gd name="connsiteX3" fmla="*/ 0 w 2135207"/>
              <a:gd name="connsiteY3" fmla="*/ 0 h 302222"/>
              <a:gd name="connsiteX4" fmla="*/ 180445 w 2135207"/>
              <a:gd name="connsiteY4" fmla="*/ 302223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5207" h="302222">
                <a:moveTo>
                  <a:pt x="180595" y="302223"/>
                </a:moveTo>
                <a:lnTo>
                  <a:pt x="1954763" y="302223"/>
                </a:lnTo>
                <a:cubicBezTo>
                  <a:pt x="2029548" y="212021"/>
                  <a:pt x="2090547" y="110281"/>
                  <a:pt x="2135208" y="0"/>
                </a:cubicBezTo>
                <a:lnTo>
                  <a:pt x="0" y="0"/>
                </a:lnTo>
                <a:cubicBezTo>
                  <a:pt x="44661" y="110281"/>
                  <a:pt x="105810" y="212021"/>
                  <a:pt x="180445" y="302223"/>
                </a:cubicBezTo>
                <a:close/>
              </a:path>
            </a:pathLst>
          </a:custGeom>
          <a:solidFill>
            <a:srgbClr val="B2C25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6" name="Forme libre 107">
            <a:extLst>
              <a:ext uri="{FF2B5EF4-FFF2-40B4-BE49-F238E27FC236}">
                <a16:creationId xmlns:a16="http://schemas.microsoft.com/office/drawing/2014/main" id="{F7F81550-7ACD-74CE-AD1B-6EDD90BCB496}"/>
              </a:ext>
            </a:extLst>
          </p:cNvPr>
          <p:cNvSpPr/>
          <p:nvPr/>
        </p:nvSpPr>
        <p:spPr>
          <a:xfrm>
            <a:off x="6419812" y="4378290"/>
            <a:ext cx="870970" cy="355897"/>
          </a:xfrm>
          <a:custGeom>
            <a:avLst/>
            <a:gdLst>
              <a:gd name="connsiteX0" fmla="*/ 0 w 739613"/>
              <a:gd name="connsiteY0" fmla="*/ 302223 h 302222"/>
              <a:gd name="connsiteX1" fmla="*/ 404051 w 739613"/>
              <a:gd name="connsiteY1" fmla="*/ 302223 h 302222"/>
              <a:gd name="connsiteX2" fmla="*/ 739613 w 739613"/>
              <a:gd name="connsiteY2" fmla="*/ 0 h 302222"/>
              <a:gd name="connsiteX3" fmla="*/ 522901 w 739613"/>
              <a:gd name="connsiteY3" fmla="*/ 0 h 302222"/>
              <a:gd name="connsiteX4" fmla="*/ 0 w 739613"/>
              <a:gd name="connsiteY4" fmla="*/ 302223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613" h="302222">
                <a:moveTo>
                  <a:pt x="0" y="302223"/>
                </a:moveTo>
                <a:lnTo>
                  <a:pt x="404051" y="302223"/>
                </a:lnTo>
                <a:cubicBezTo>
                  <a:pt x="532641" y="221459"/>
                  <a:pt x="646094" y="118969"/>
                  <a:pt x="739613" y="0"/>
                </a:cubicBezTo>
                <a:lnTo>
                  <a:pt x="522901" y="0"/>
                </a:lnTo>
                <a:cubicBezTo>
                  <a:pt x="380674" y="143245"/>
                  <a:pt x="201129" y="249180"/>
                  <a:pt x="0" y="302223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7" name="Forme libre 108">
            <a:extLst>
              <a:ext uri="{FF2B5EF4-FFF2-40B4-BE49-F238E27FC236}">
                <a16:creationId xmlns:a16="http://schemas.microsoft.com/office/drawing/2014/main" id="{1DF5A1BC-1E2C-DB40-68BE-268A23454ADA}"/>
              </a:ext>
            </a:extLst>
          </p:cNvPr>
          <p:cNvSpPr/>
          <p:nvPr/>
        </p:nvSpPr>
        <p:spPr>
          <a:xfrm>
            <a:off x="4855247" y="4378290"/>
            <a:ext cx="870965" cy="355897"/>
          </a:xfrm>
          <a:custGeom>
            <a:avLst/>
            <a:gdLst>
              <a:gd name="connsiteX0" fmla="*/ 216712 w 739609"/>
              <a:gd name="connsiteY0" fmla="*/ 0 h 302222"/>
              <a:gd name="connsiteX1" fmla="*/ 0 w 739609"/>
              <a:gd name="connsiteY1" fmla="*/ 0 h 302222"/>
              <a:gd name="connsiteX2" fmla="*/ 335559 w 739609"/>
              <a:gd name="connsiteY2" fmla="*/ 302223 h 302222"/>
              <a:gd name="connsiteX3" fmla="*/ 739610 w 739609"/>
              <a:gd name="connsiteY3" fmla="*/ 302223 h 302222"/>
              <a:gd name="connsiteX4" fmla="*/ 216712 w 739609"/>
              <a:gd name="connsiteY4" fmla="*/ 0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609" h="302222">
                <a:moveTo>
                  <a:pt x="216712" y="0"/>
                </a:moveTo>
                <a:lnTo>
                  <a:pt x="0" y="0"/>
                </a:lnTo>
                <a:cubicBezTo>
                  <a:pt x="93519" y="118969"/>
                  <a:pt x="206972" y="221459"/>
                  <a:pt x="335559" y="302223"/>
                </a:cubicBezTo>
                <a:lnTo>
                  <a:pt x="739610" y="302223"/>
                </a:lnTo>
                <a:cubicBezTo>
                  <a:pt x="538484" y="249180"/>
                  <a:pt x="358940" y="143245"/>
                  <a:pt x="216712" y="0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8" name="Forme libre 109">
            <a:extLst>
              <a:ext uri="{FF2B5EF4-FFF2-40B4-BE49-F238E27FC236}">
                <a16:creationId xmlns:a16="http://schemas.microsoft.com/office/drawing/2014/main" id="{FFBF34CE-6886-CAF6-A688-7C90700669F3}"/>
              </a:ext>
            </a:extLst>
          </p:cNvPr>
          <p:cNvSpPr/>
          <p:nvPr/>
        </p:nvSpPr>
        <p:spPr>
          <a:xfrm>
            <a:off x="5110271" y="4378290"/>
            <a:ext cx="1925132" cy="355897"/>
          </a:xfrm>
          <a:custGeom>
            <a:avLst/>
            <a:gdLst>
              <a:gd name="connsiteX0" fmla="*/ 522897 w 1634790"/>
              <a:gd name="connsiteY0" fmla="*/ 302223 h 302222"/>
              <a:gd name="connsiteX1" fmla="*/ 1111890 w 1634790"/>
              <a:gd name="connsiteY1" fmla="*/ 302223 h 302222"/>
              <a:gd name="connsiteX2" fmla="*/ 1634791 w 1634790"/>
              <a:gd name="connsiteY2" fmla="*/ 0 h 302222"/>
              <a:gd name="connsiteX3" fmla="*/ 0 w 1634790"/>
              <a:gd name="connsiteY3" fmla="*/ 0 h 302222"/>
              <a:gd name="connsiteX4" fmla="*/ 522897 w 1634790"/>
              <a:gd name="connsiteY4" fmla="*/ 302223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4790" h="302222">
                <a:moveTo>
                  <a:pt x="522897" y="302223"/>
                </a:moveTo>
                <a:lnTo>
                  <a:pt x="1111890" y="302223"/>
                </a:lnTo>
                <a:cubicBezTo>
                  <a:pt x="1313019" y="249180"/>
                  <a:pt x="1492564" y="143245"/>
                  <a:pt x="1634791" y="0"/>
                </a:cubicBezTo>
                <a:lnTo>
                  <a:pt x="0" y="0"/>
                </a:lnTo>
                <a:cubicBezTo>
                  <a:pt x="142227" y="143245"/>
                  <a:pt x="321772" y="249180"/>
                  <a:pt x="522897" y="302223"/>
                </a:cubicBezTo>
                <a:close/>
              </a:path>
            </a:pathLst>
          </a:custGeom>
          <a:solidFill>
            <a:srgbClr val="83BD5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9" name="Forme libre 110">
            <a:extLst>
              <a:ext uri="{FF2B5EF4-FFF2-40B4-BE49-F238E27FC236}">
                <a16:creationId xmlns:a16="http://schemas.microsoft.com/office/drawing/2014/main" id="{F7D7777F-6ED3-3EB6-4684-925AD96A0878}"/>
              </a:ext>
            </a:extLst>
          </p:cNvPr>
          <p:cNvSpPr/>
          <p:nvPr/>
        </p:nvSpPr>
        <p:spPr>
          <a:xfrm>
            <a:off x="1093223" y="4710808"/>
            <a:ext cx="3171059" cy="522989"/>
          </a:xfrm>
          <a:custGeom>
            <a:avLst/>
            <a:gdLst>
              <a:gd name="connsiteX0" fmla="*/ 2204000 w 2517531"/>
              <a:gd name="connsiteY0" fmla="*/ 0 h 444113"/>
              <a:gd name="connsiteX1" fmla="*/ 0 w 2517531"/>
              <a:gd name="connsiteY1" fmla="*/ 0 h 444113"/>
              <a:gd name="connsiteX2" fmla="*/ 140731 w 2517531"/>
              <a:gd name="connsiteY2" fmla="*/ 444114 h 444113"/>
              <a:gd name="connsiteX3" fmla="*/ 2517532 w 2517531"/>
              <a:gd name="connsiteY3" fmla="*/ 444114 h 444113"/>
              <a:gd name="connsiteX4" fmla="*/ 2204000 w 2517531"/>
              <a:gd name="connsiteY4" fmla="*/ 0 h 444113"/>
              <a:gd name="connsiteX0" fmla="*/ 2204000 w 2648386"/>
              <a:gd name="connsiteY0" fmla="*/ 0 h 444114"/>
              <a:gd name="connsiteX1" fmla="*/ 0 w 2648386"/>
              <a:gd name="connsiteY1" fmla="*/ 0 h 444114"/>
              <a:gd name="connsiteX2" fmla="*/ 140731 w 2648386"/>
              <a:gd name="connsiteY2" fmla="*/ 444114 h 444114"/>
              <a:gd name="connsiteX3" fmla="*/ 2517532 w 2648386"/>
              <a:gd name="connsiteY3" fmla="*/ 444114 h 444114"/>
              <a:gd name="connsiteX4" fmla="*/ 2324134 w 2648386"/>
              <a:gd name="connsiteY4" fmla="*/ 226421 h 444114"/>
              <a:gd name="connsiteX5" fmla="*/ 2204000 w 2648386"/>
              <a:gd name="connsiteY5" fmla="*/ 0 h 444114"/>
              <a:gd name="connsiteX0" fmla="*/ 2204000 w 2692810"/>
              <a:gd name="connsiteY0" fmla="*/ 0 h 444114"/>
              <a:gd name="connsiteX1" fmla="*/ 0 w 2692810"/>
              <a:gd name="connsiteY1" fmla="*/ 0 h 444114"/>
              <a:gd name="connsiteX2" fmla="*/ 140731 w 2692810"/>
              <a:gd name="connsiteY2" fmla="*/ 444114 h 444114"/>
              <a:gd name="connsiteX3" fmla="*/ 2517532 w 2692810"/>
              <a:gd name="connsiteY3" fmla="*/ 444114 h 444114"/>
              <a:gd name="connsiteX4" fmla="*/ 2521920 w 2692810"/>
              <a:gd name="connsiteY4" fmla="*/ 197119 h 444114"/>
              <a:gd name="connsiteX5" fmla="*/ 2204000 w 2692810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92810" h="444114">
                <a:moveTo>
                  <a:pt x="2204000" y="0"/>
                </a:moveTo>
                <a:lnTo>
                  <a:pt x="0" y="0"/>
                </a:lnTo>
                <a:cubicBezTo>
                  <a:pt x="39118" y="151333"/>
                  <a:pt x="86326" y="299523"/>
                  <a:pt x="140731" y="444114"/>
                </a:cubicBezTo>
                <a:lnTo>
                  <a:pt x="2517532" y="444114"/>
                </a:lnTo>
                <a:cubicBezTo>
                  <a:pt x="2881433" y="407832"/>
                  <a:pt x="2574175" y="271138"/>
                  <a:pt x="2521920" y="197119"/>
                </a:cubicBezTo>
                <a:cubicBezTo>
                  <a:pt x="2469665" y="123100"/>
                  <a:pt x="2591356" y="37737"/>
                  <a:pt x="2204000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0" name="Forme libre 111">
            <a:extLst>
              <a:ext uri="{FF2B5EF4-FFF2-40B4-BE49-F238E27FC236}">
                <a16:creationId xmlns:a16="http://schemas.microsoft.com/office/drawing/2014/main" id="{560B9214-840E-BF70-2BA1-155BB88A3768}"/>
              </a:ext>
            </a:extLst>
          </p:cNvPr>
          <p:cNvSpPr/>
          <p:nvPr/>
        </p:nvSpPr>
        <p:spPr>
          <a:xfrm>
            <a:off x="3688659" y="4710897"/>
            <a:ext cx="1341309" cy="522988"/>
          </a:xfrm>
          <a:custGeom>
            <a:avLst/>
            <a:gdLst>
              <a:gd name="connsiteX0" fmla="*/ 627360 w 1139017"/>
              <a:gd name="connsiteY0" fmla="*/ 0 h 444113"/>
              <a:gd name="connsiteX1" fmla="*/ 0 w 1139017"/>
              <a:gd name="connsiteY1" fmla="*/ 0 h 444113"/>
              <a:gd name="connsiteX2" fmla="*/ 313532 w 1139017"/>
              <a:gd name="connsiteY2" fmla="*/ 444114 h 444113"/>
              <a:gd name="connsiteX3" fmla="*/ 1139017 w 1139017"/>
              <a:gd name="connsiteY3" fmla="*/ 444114 h 444113"/>
              <a:gd name="connsiteX4" fmla="*/ 627360 w 1139017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9017" h="444113">
                <a:moveTo>
                  <a:pt x="627360" y="0"/>
                </a:moveTo>
                <a:lnTo>
                  <a:pt x="0" y="0"/>
                </a:lnTo>
                <a:cubicBezTo>
                  <a:pt x="86926" y="160474"/>
                  <a:pt x="192435" y="309411"/>
                  <a:pt x="313532" y="444114"/>
                </a:cubicBezTo>
                <a:lnTo>
                  <a:pt x="1139017" y="444114"/>
                </a:lnTo>
                <a:cubicBezTo>
                  <a:pt x="941189" y="329940"/>
                  <a:pt x="767487" y="178754"/>
                  <a:pt x="627360" y="0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1" name="Forme libre 112">
            <a:extLst>
              <a:ext uri="{FF2B5EF4-FFF2-40B4-BE49-F238E27FC236}">
                <a16:creationId xmlns:a16="http://schemas.microsoft.com/office/drawing/2014/main" id="{85B6FAB7-B68E-E94F-6DDF-FE4BFB29F657}"/>
              </a:ext>
            </a:extLst>
          </p:cNvPr>
          <p:cNvSpPr/>
          <p:nvPr/>
        </p:nvSpPr>
        <p:spPr>
          <a:xfrm>
            <a:off x="7913165" y="1624117"/>
            <a:ext cx="3142634" cy="522989"/>
          </a:xfrm>
          <a:custGeom>
            <a:avLst/>
            <a:gdLst>
              <a:gd name="connsiteX0" fmla="*/ 309932 w 2511230"/>
              <a:gd name="connsiteY0" fmla="*/ 444114 h 444113"/>
              <a:gd name="connsiteX1" fmla="*/ 2511231 w 2511230"/>
              <a:gd name="connsiteY1" fmla="*/ 444114 h 444113"/>
              <a:gd name="connsiteX2" fmla="*/ 2371854 w 2511230"/>
              <a:gd name="connsiteY2" fmla="*/ 0 h 444113"/>
              <a:gd name="connsiteX3" fmla="*/ 0 w 2511230"/>
              <a:gd name="connsiteY3" fmla="*/ 0 h 444113"/>
              <a:gd name="connsiteX4" fmla="*/ 309932 w 2511230"/>
              <a:gd name="connsiteY4" fmla="*/ 444114 h 444113"/>
              <a:gd name="connsiteX0" fmla="*/ 446129 w 2647428"/>
              <a:gd name="connsiteY0" fmla="*/ 444114 h 444114"/>
              <a:gd name="connsiteX1" fmla="*/ 2647428 w 2647428"/>
              <a:gd name="connsiteY1" fmla="*/ 444114 h 444114"/>
              <a:gd name="connsiteX2" fmla="*/ 2508051 w 2647428"/>
              <a:gd name="connsiteY2" fmla="*/ 0 h 444114"/>
              <a:gd name="connsiteX3" fmla="*/ 136197 w 2647428"/>
              <a:gd name="connsiteY3" fmla="*/ 0 h 444114"/>
              <a:gd name="connsiteX4" fmla="*/ 306070 w 2647428"/>
              <a:gd name="connsiteY4" fmla="*/ 203115 h 444114"/>
              <a:gd name="connsiteX5" fmla="*/ 446129 w 2647428"/>
              <a:gd name="connsiteY5" fmla="*/ 444114 h 444114"/>
              <a:gd name="connsiteX0" fmla="*/ 467373 w 2668672"/>
              <a:gd name="connsiteY0" fmla="*/ 444114 h 444114"/>
              <a:gd name="connsiteX1" fmla="*/ 2668672 w 2668672"/>
              <a:gd name="connsiteY1" fmla="*/ 444114 h 444114"/>
              <a:gd name="connsiteX2" fmla="*/ 2529295 w 2668672"/>
              <a:gd name="connsiteY2" fmla="*/ 0 h 444114"/>
              <a:gd name="connsiteX3" fmla="*/ 157441 w 2668672"/>
              <a:gd name="connsiteY3" fmla="*/ 0 h 444114"/>
              <a:gd name="connsiteX4" fmla="*/ 224759 w 2668672"/>
              <a:gd name="connsiteY4" fmla="*/ 261718 h 444114"/>
              <a:gd name="connsiteX5" fmla="*/ 467373 w 2668672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8672" h="444114">
                <a:moveTo>
                  <a:pt x="467373" y="444114"/>
                </a:moveTo>
                <a:lnTo>
                  <a:pt x="2668672" y="444114"/>
                </a:lnTo>
                <a:cubicBezTo>
                  <a:pt x="2630008" y="292777"/>
                  <a:pt x="2583246" y="144591"/>
                  <a:pt x="2529295" y="0"/>
                </a:cubicBezTo>
                <a:lnTo>
                  <a:pt x="157441" y="0"/>
                </a:lnTo>
                <a:cubicBezTo>
                  <a:pt x="-209556" y="33853"/>
                  <a:pt x="173104" y="187699"/>
                  <a:pt x="224759" y="261718"/>
                </a:cubicBezTo>
                <a:cubicBezTo>
                  <a:pt x="276414" y="335737"/>
                  <a:pt x="77147" y="403948"/>
                  <a:pt x="467373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2" name="Forme libre 113">
            <a:extLst>
              <a:ext uri="{FF2B5EF4-FFF2-40B4-BE49-F238E27FC236}">
                <a16:creationId xmlns:a16="http://schemas.microsoft.com/office/drawing/2014/main" id="{242CCBC5-B3D6-E541-F2F7-816AA3D27D43}"/>
              </a:ext>
            </a:extLst>
          </p:cNvPr>
          <p:cNvSpPr/>
          <p:nvPr/>
        </p:nvSpPr>
        <p:spPr>
          <a:xfrm>
            <a:off x="7135826" y="1624117"/>
            <a:ext cx="1327720" cy="522988"/>
          </a:xfrm>
          <a:custGeom>
            <a:avLst/>
            <a:gdLst>
              <a:gd name="connsiteX0" fmla="*/ 0 w 1127477"/>
              <a:gd name="connsiteY0" fmla="*/ 0 h 444113"/>
              <a:gd name="connsiteX1" fmla="*/ 502517 w 1127477"/>
              <a:gd name="connsiteY1" fmla="*/ 444114 h 444113"/>
              <a:gd name="connsiteX2" fmla="*/ 1127477 w 1127477"/>
              <a:gd name="connsiteY2" fmla="*/ 444114 h 444113"/>
              <a:gd name="connsiteX3" fmla="*/ 817546 w 1127477"/>
              <a:gd name="connsiteY3" fmla="*/ 0 h 444113"/>
              <a:gd name="connsiteX4" fmla="*/ 0 w 1127477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7477" h="444113">
                <a:moveTo>
                  <a:pt x="0" y="0"/>
                </a:moveTo>
                <a:cubicBezTo>
                  <a:pt x="194382" y="115073"/>
                  <a:pt x="364937" y="266110"/>
                  <a:pt x="502517" y="444114"/>
                </a:cubicBezTo>
                <a:lnTo>
                  <a:pt x="1127477" y="444114"/>
                </a:lnTo>
                <a:cubicBezTo>
                  <a:pt x="1041601" y="283789"/>
                  <a:pt x="937442" y="134853"/>
                  <a:pt x="81754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3" name="Forme libre 114">
            <a:extLst>
              <a:ext uri="{FF2B5EF4-FFF2-40B4-BE49-F238E27FC236}">
                <a16:creationId xmlns:a16="http://schemas.microsoft.com/office/drawing/2014/main" id="{1210C964-3523-9E6E-ED42-031155177332}"/>
              </a:ext>
            </a:extLst>
          </p:cNvPr>
          <p:cNvSpPr/>
          <p:nvPr/>
        </p:nvSpPr>
        <p:spPr>
          <a:xfrm>
            <a:off x="8290279" y="2241420"/>
            <a:ext cx="2883241" cy="522989"/>
          </a:xfrm>
          <a:custGeom>
            <a:avLst/>
            <a:gdLst>
              <a:gd name="connsiteX0" fmla="*/ 161261 w 2260351"/>
              <a:gd name="connsiteY0" fmla="*/ 444114 h 444113"/>
              <a:gd name="connsiteX1" fmla="*/ 2260351 w 2260351"/>
              <a:gd name="connsiteY1" fmla="*/ 444114 h 444113"/>
              <a:gd name="connsiteX2" fmla="*/ 2179869 w 2260351"/>
              <a:gd name="connsiteY2" fmla="*/ 0 h 444113"/>
              <a:gd name="connsiteX3" fmla="*/ 0 w 2260351"/>
              <a:gd name="connsiteY3" fmla="*/ 0 h 444113"/>
              <a:gd name="connsiteX4" fmla="*/ 161261 w 2260351"/>
              <a:gd name="connsiteY4" fmla="*/ 444114 h 444113"/>
              <a:gd name="connsiteX0" fmla="*/ 298472 w 2397562"/>
              <a:gd name="connsiteY0" fmla="*/ 444114 h 444114"/>
              <a:gd name="connsiteX1" fmla="*/ 2397562 w 2397562"/>
              <a:gd name="connsiteY1" fmla="*/ 444114 h 444114"/>
              <a:gd name="connsiteX2" fmla="*/ 2317080 w 2397562"/>
              <a:gd name="connsiteY2" fmla="*/ 0 h 444114"/>
              <a:gd name="connsiteX3" fmla="*/ 137211 w 2397562"/>
              <a:gd name="connsiteY3" fmla="*/ 0 h 444114"/>
              <a:gd name="connsiteX4" fmla="*/ 234604 w 2397562"/>
              <a:gd name="connsiteY4" fmla="*/ 199016 h 444114"/>
              <a:gd name="connsiteX5" fmla="*/ 298472 w 2397562"/>
              <a:gd name="connsiteY5" fmla="*/ 444114 h 444114"/>
              <a:gd name="connsiteX0" fmla="*/ 349309 w 2448399"/>
              <a:gd name="connsiteY0" fmla="*/ 444114 h 444114"/>
              <a:gd name="connsiteX1" fmla="*/ 2448399 w 2448399"/>
              <a:gd name="connsiteY1" fmla="*/ 444114 h 444114"/>
              <a:gd name="connsiteX2" fmla="*/ 2367917 w 2448399"/>
              <a:gd name="connsiteY2" fmla="*/ 0 h 444114"/>
              <a:gd name="connsiteX3" fmla="*/ 188048 w 2448399"/>
              <a:gd name="connsiteY3" fmla="*/ 0 h 444114"/>
              <a:gd name="connsiteX4" fmla="*/ 102306 w 2448399"/>
              <a:gd name="connsiteY4" fmla="*/ 206342 h 444114"/>
              <a:gd name="connsiteX5" fmla="*/ 349309 w 2448399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8399" h="444114">
                <a:moveTo>
                  <a:pt x="349309" y="444114"/>
                </a:moveTo>
                <a:lnTo>
                  <a:pt x="2448399" y="444114"/>
                </a:lnTo>
                <a:cubicBezTo>
                  <a:pt x="2429065" y="293527"/>
                  <a:pt x="2402088" y="145341"/>
                  <a:pt x="2367917" y="0"/>
                </a:cubicBezTo>
                <a:lnTo>
                  <a:pt x="188048" y="0"/>
                </a:lnTo>
                <a:cubicBezTo>
                  <a:pt x="-159031" y="33169"/>
                  <a:pt x="75429" y="132323"/>
                  <a:pt x="102306" y="206342"/>
                </a:cubicBezTo>
                <a:cubicBezTo>
                  <a:pt x="129183" y="280361"/>
                  <a:pt x="-11184" y="403264"/>
                  <a:pt x="349309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4" name="Forme libre 115">
            <a:extLst>
              <a:ext uri="{FF2B5EF4-FFF2-40B4-BE49-F238E27FC236}">
                <a16:creationId xmlns:a16="http://schemas.microsoft.com/office/drawing/2014/main" id="{9E50F967-8799-6CD0-D641-ADDEFD553243}"/>
              </a:ext>
            </a:extLst>
          </p:cNvPr>
          <p:cNvSpPr/>
          <p:nvPr/>
        </p:nvSpPr>
        <p:spPr>
          <a:xfrm>
            <a:off x="7796419" y="2241332"/>
            <a:ext cx="905208" cy="522988"/>
          </a:xfrm>
          <a:custGeom>
            <a:avLst/>
            <a:gdLst>
              <a:gd name="connsiteX0" fmla="*/ 220909 w 768687"/>
              <a:gd name="connsiteY0" fmla="*/ 444114 h 444113"/>
              <a:gd name="connsiteX1" fmla="*/ 768688 w 768687"/>
              <a:gd name="connsiteY1" fmla="*/ 444114 h 444113"/>
              <a:gd name="connsiteX2" fmla="*/ 607426 w 768687"/>
              <a:gd name="connsiteY2" fmla="*/ 0 h 444113"/>
              <a:gd name="connsiteX3" fmla="*/ 0 w 768687"/>
              <a:gd name="connsiteY3" fmla="*/ 0 h 444113"/>
              <a:gd name="connsiteX4" fmla="*/ 220909 w 768687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687" h="444113">
                <a:moveTo>
                  <a:pt x="220909" y="444114"/>
                </a:moveTo>
                <a:lnTo>
                  <a:pt x="768688" y="444114"/>
                </a:lnTo>
                <a:cubicBezTo>
                  <a:pt x="730020" y="289332"/>
                  <a:pt x="675618" y="140695"/>
                  <a:pt x="607426" y="0"/>
                </a:cubicBezTo>
                <a:lnTo>
                  <a:pt x="0" y="0"/>
                </a:lnTo>
                <a:cubicBezTo>
                  <a:pt x="93219" y="135599"/>
                  <a:pt x="168004" y="284839"/>
                  <a:pt x="220909" y="444114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5" name="Forme libre 116">
            <a:extLst>
              <a:ext uri="{FF2B5EF4-FFF2-40B4-BE49-F238E27FC236}">
                <a16:creationId xmlns:a16="http://schemas.microsoft.com/office/drawing/2014/main" id="{9EB339DF-DBB0-6F3F-4478-8AAF66D43306}"/>
              </a:ext>
            </a:extLst>
          </p:cNvPr>
          <p:cNvSpPr/>
          <p:nvPr/>
        </p:nvSpPr>
        <p:spPr>
          <a:xfrm>
            <a:off x="8472494" y="2858723"/>
            <a:ext cx="2742321" cy="522989"/>
          </a:xfrm>
          <a:custGeom>
            <a:avLst/>
            <a:gdLst>
              <a:gd name="connsiteX0" fmla="*/ 49758 w 2115723"/>
              <a:gd name="connsiteY0" fmla="*/ 444114 h 444113"/>
              <a:gd name="connsiteX1" fmla="*/ 2115724 w 2115723"/>
              <a:gd name="connsiteY1" fmla="*/ 444114 h 444113"/>
              <a:gd name="connsiteX2" fmla="*/ 2089946 w 2115723"/>
              <a:gd name="connsiteY2" fmla="*/ 0 h 444113"/>
              <a:gd name="connsiteX3" fmla="*/ 0 w 2115723"/>
              <a:gd name="connsiteY3" fmla="*/ 0 h 444113"/>
              <a:gd name="connsiteX4" fmla="*/ 49758 w 2115723"/>
              <a:gd name="connsiteY4" fmla="*/ 444114 h 444113"/>
              <a:gd name="connsiteX0" fmla="*/ 195115 w 2261081"/>
              <a:gd name="connsiteY0" fmla="*/ 444114 h 444114"/>
              <a:gd name="connsiteX1" fmla="*/ 2261081 w 2261081"/>
              <a:gd name="connsiteY1" fmla="*/ 444114 h 444114"/>
              <a:gd name="connsiteX2" fmla="*/ 2235303 w 2261081"/>
              <a:gd name="connsiteY2" fmla="*/ 0 h 444114"/>
              <a:gd name="connsiteX3" fmla="*/ 145357 w 2261081"/>
              <a:gd name="connsiteY3" fmla="*/ 0 h 444114"/>
              <a:gd name="connsiteX4" fmla="*/ 180261 w 2261081"/>
              <a:gd name="connsiteY4" fmla="*/ 216893 h 444114"/>
              <a:gd name="connsiteX5" fmla="*/ 195115 w 2261081"/>
              <a:gd name="connsiteY5" fmla="*/ 444114 h 444114"/>
              <a:gd name="connsiteX0" fmla="*/ 262767 w 2328733"/>
              <a:gd name="connsiteY0" fmla="*/ 444114 h 444114"/>
              <a:gd name="connsiteX1" fmla="*/ 2328733 w 2328733"/>
              <a:gd name="connsiteY1" fmla="*/ 444114 h 444114"/>
              <a:gd name="connsiteX2" fmla="*/ 2302955 w 2328733"/>
              <a:gd name="connsiteY2" fmla="*/ 0 h 444114"/>
              <a:gd name="connsiteX3" fmla="*/ 213009 w 2328733"/>
              <a:gd name="connsiteY3" fmla="*/ 0 h 444114"/>
              <a:gd name="connsiteX4" fmla="*/ 50127 w 2328733"/>
              <a:gd name="connsiteY4" fmla="*/ 224218 h 444114"/>
              <a:gd name="connsiteX5" fmla="*/ 262767 w 2328733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28733" h="444114">
                <a:moveTo>
                  <a:pt x="262767" y="444114"/>
                </a:moveTo>
                <a:lnTo>
                  <a:pt x="2328733" y="444114"/>
                </a:lnTo>
                <a:cubicBezTo>
                  <a:pt x="2327536" y="294127"/>
                  <a:pt x="2318843" y="146091"/>
                  <a:pt x="2302955" y="0"/>
                </a:cubicBezTo>
                <a:lnTo>
                  <a:pt x="213009" y="0"/>
                </a:lnTo>
                <a:cubicBezTo>
                  <a:pt x="-129498" y="36149"/>
                  <a:pt x="41834" y="150199"/>
                  <a:pt x="50127" y="224218"/>
                </a:cubicBezTo>
                <a:cubicBezTo>
                  <a:pt x="58420" y="298237"/>
                  <a:pt x="-84036" y="406244"/>
                  <a:pt x="262767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6" name="Forme libre 117">
            <a:extLst>
              <a:ext uri="{FF2B5EF4-FFF2-40B4-BE49-F238E27FC236}">
                <a16:creationId xmlns:a16="http://schemas.microsoft.com/office/drawing/2014/main" id="{47D7ED62-680F-49E1-48FC-4A437D95AC26}"/>
              </a:ext>
            </a:extLst>
          </p:cNvPr>
          <p:cNvSpPr/>
          <p:nvPr/>
        </p:nvSpPr>
        <p:spPr>
          <a:xfrm>
            <a:off x="8085332" y="2858723"/>
            <a:ext cx="696598" cy="522988"/>
          </a:xfrm>
          <a:custGeom>
            <a:avLst/>
            <a:gdLst>
              <a:gd name="connsiteX0" fmla="*/ 65192 w 591539"/>
              <a:gd name="connsiteY0" fmla="*/ 444114 h 444113"/>
              <a:gd name="connsiteX1" fmla="*/ 591539 w 591539"/>
              <a:gd name="connsiteY1" fmla="*/ 444114 h 444113"/>
              <a:gd name="connsiteX2" fmla="*/ 541781 w 591539"/>
              <a:gd name="connsiteY2" fmla="*/ 0 h 444113"/>
              <a:gd name="connsiteX3" fmla="*/ 0 w 591539"/>
              <a:gd name="connsiteY3" fmla="*/ 0 h 444113"/>
              <a:gd name="connsiteX4" fmla="*/ 65042 w 591539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1539" h="444113">
                <a:moveTo>
                  <a:pt x="65192" y="444114"/>
                </a:moveTo>
                <a:lnTo>
                  <a:pt x="591539" y="444114"/>
                </a:lnTo>
                <a:cubicBezTo>
                  <a:pt x="589289" y="292031"/>
                  <a:pt x="572205" y="143541"/>
                  <a:pt x="541781" y="0"/>
                </a:cubicBezTo>
                <a:lnTo>
                  <a:pt x="0" y="0"/>
                </a:lnTo>
                <a:cubicBezTo>
                  <a:pt x="39714" y="141595"/>
                  <a:pt x="62195" y="290531"/>
                  <a:pt x="65042" y="444114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7" name="Forme libre 118">
            <a:extLst>
              <a:ext uri="{FF2B5EF4-FFF2-40B4-BE49-F238E27FC236}">
                <a16:creationId xmlns:a16="http://schemas.microsoft.com/office/drawing/2014/main" id="{F45D1D4C-FC8F-3CE1-C67E-16A50B174932}"/>
              </a:ext>
            </a:extLst>
          </p:cNvPr>
          <p:cNvSpPr/>
          <p:nvPr/>
        </p:nvSpPr>
        <p:spPr>
          <a:xfrm>
            <a:off x="8438690" y="3476114"/>
            <a:ext cx="2775947" cy="522989"/>
          </a:xfrm>
          <a:custGeom>
            <a:avLst/>
            <a:gdLst>
              <a:gd name="connsiteX0" fmla="*/ 0 w 2117670"/>
              <a:gd name="connsiteY0" fmla="*/ 444114 h 444113"/>
              <a:gd name="connsiteX1" fmla="*/ 2090847 w 2117670"/>
              <a:gd name="connsiteY1" fmla="*/ 444114 h 444113"/>
              <a:gd name="connsiteX2" fmla="*/ 2117670 w 2117670"/>
              <a:gd name="connsiteY2" fmla="*/ 0 h 444113"/>
              <a:gd name="connsiteX3" fmla="*/ 51705 w 2117670"/>
              <a:gd name="connsiteY3" fmla="*/ 0 h 444113"/>
              <a:gd name="connsiteX4" fmla="*/ 0 w 2117670"/>
              <a:gd name="connsiteY4" fmla="*/ 444114 h 444113"/>
              <a:gd name="connsiteX0" fmla="*/ 137728 w 2255398"/>
              <a:gd name="connsiteY0" fmla="*/ 444114 h 444114"/>
              <a:gd name="connsiteX1" fmla="*/ 2228575 w 2255398"/>
              <a:gd name="connsiteY1" fmla="*/ 444114 h 444114"/>
              <a:gd name="connsiteX2" fmla="*/ 2255398 w 2255398"/>
              <a:gd name="connsiteY2" fmla="*/ 0 h 444114"/>
              <a:gd name="connsiteX3" fmla="*/ 189433 w 2255398"/>
              <a:gd name="connsiteY3" fmla="*/ 0 h 444114"/>
              <a:gd name="connsiteX4" fmla="*/ 204031 w 2255398"/>
              <a:gd name="connsiteY4" fmla="*/ 234695 h 444114"/>
              <a:gd name="connsiteX5" fmla="*/ 137728 w 2255398"/>
              <a:gd name="connsiteY5" fmla="*/ 444114 h 444114"/>
              <a:gd name="connsiteX0" fmla="*/ 239617 w 2357287"/>
              <a:gd name="connsiteY0" fmla="*/ 444114 h 444114"/>
              <a:gd name="connsiteX1" fmla="*/ 2330464 w 2357287"/>
              <a:gd name="connsiteY1" fmla="*/ 444114 h 444114"/>
              <a:gd name="connsiteX2" fmla="*/ 2357287 w 2357287"/>
              <a:gd name="connsiteY2" fmla="*/ 0 h 444114"/>
              <a:gd name="connsiteX3" fmla="*/ 291322 w 2357287"/>
              <a:gd name="connsiteY3" fmla="*/ 0 h 444114"/>
              <a:gd name="connsiteX4" fmla="*/ 27554 w 2357287"/>
              <a:gd name="connsiteY4" fmla="*/ 242020 h 444114"/>
              <a:gd name="connsiteX5" fmla="*/ 239617 w 2357287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7287" h="444114">
                <a:moveTo>
                  <a:pt x="239617" y="444114"/>
                </a:moveTo>
                <a:lnTo>
                  <a:pt x="2330464" y="444114"/>
                </a:lnTo>
                <a:cubicBezTo>
                  <a:pt x="2346797" y="298173"/>
                  <a:pt x="2355791" y="149987"/>
                  <a:pt x="2357287" y="0"/>
                </a:cubicBezTo>
                <a:lnTo>
                  <a:pt x="291322" y="0"/>
                </a:lnTo>
                <a:cubicBezTo>
                  <a:pt x="-54235" y="39116"/>
                  <a:pt x="36171" y="168001"/>
                  <a:pt x="27554" y="242020"/>
                </a:cubicBezTo>
                <a:cubicBezTo>
                  <a:pt x="18937" y="316039"/>
                  <a:pt x="-101470" y="409211"/>
                  <a:pt x="239617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8" name="Forme libre 119">
            <a:extLst>
              <a:ext uri="{FF2B5EF4-FFF2-40B4-BE49-F238E27FC236}">
                <a16:creationId xmlns:a16="http://schemas.microsoft.com/office/drawing/2014/main" id="{B1EBC44C-5805-353E-42D3-E328407284B9}"/>
              </a:ext>
            </a:extLst>
          </p:cNvPr>
          <p:cNvSpPr/>
          <p:nvPr/>
        </p:nvSpPr>
        <p:spPr>
          <a:xfrm>
            <a:off x="8082151" y="3476114"/>
            <a:ext cx="699601" cy="522988"/>
          </a:xfrm>
          <a:custGeom>
            <a:avLst/>
            <a:gdLst>
              <a:gd name="connsiteX0" fmla="*/ 0 w 594089"/>
              <a:gd name="connsiteY0" fmla="*/ 444114 h 444113"/>
              <a:gd name="connsiteX1" fmla="*/ 542385 w 594089"/>
              <a:gd name="connsiteY1" fmla="*/ 444114 h 444113"/>
              <a:gd name="connsiteX2" fmla="*/ 594090 w 594089"/>
              <a:gd name="connsiteY2" fmla="*/ 0 h 444113"/>
              <a:gd name="connsiteX3" fmla="*/ 67742 w 594089"/>
              <a:gd name="connsiteY3" fmla="*/ 0 h 444113"/>
              <a:gd name="connsiteX4" fmla="*/ 0 w 594089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4089" h="444113">
                <a:moveTo>
                  <a:pt x="0" y="444114"/>
                </a:moveTo>
                <a:lnTo>
                  <a:pt x="542385" y="444114"/>
                </a:lnTo>
                <a:cubicBezTo>
                  <a:pt x="573406" y="300573"/>
                  <a:pt x="591243" y="152083"/>
                  <a:pt x="594090" y="0"/>
                </a:cubicBezTo>
                <a:lnTo>
                  <a:pt x="67742" y="0"/>
                </a:lnTo>
                <a:cubicBezTo>
                  <a:pt x="63845" y="153732"/>
                  <a:pt x="40468" y="302519"/>
                  <a:pt x="0" y="444114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9" name="Forme libre 120">
            <a:extLst>
              <a:ext uri="{FF2B5EF4-FFF2-40B4-BE49-F238E27FC236}">
                <a16:creationId xmlns:a16="http://schemas.microsoft.com/office/drawing/2014/main" id="{747C6D5A-CDD5-40D0-A83E-1F0AF641EB68}"/>
              </a:ext>
            </a:extLst>
          </p:cNvPr>
          <p:cNvSpPr/>
          <p:nvPr/>
        </p:nvSpPr>
        <p:spPr>
          <a:xfrm>
            <a:off x="8269635" y="4093505"/>
            <a:ext cx="2902296" cy="522989"/>
          </a:xfrm>
          <a:custGeom>
            <a:avLst/>
            <a:gdLst>
              <a:gd name="connsiteX0" fmla="*/ 0 w 2263947"/>
              <a:gd name="connsiteY0" fmla="*/ 444114 h 444113"/>
              <a:gd name="connsiteX1" fmla="*/ 2182419 w 2263947"/>
              <a:gd name="connsiteY1" fmla="*/ 444114 h 444113"/>
              <a:gd name="connsiteX2" fmla="*/ 2263948 w 2263947"/>
              <a:gd name="connsiteY2" fmla="*/ 0 h 444113"/>
              <a:gd name="connsiteX3" fmla="*/ 163811 w 2263947"/>
              <a:gd name="connsiteY3" fmla="*/ 0 h 444113"/>
              <a:gd name="connsiteX4" fmla="*/ 0 w 2263947"/>
              <a:gd name="connsiteY4" fmla="*/ 444114 h 444113"/>
              <a:gd name="connsiteX0" fmla="*/ 136107 w 2400055"/>
              <a:gd name="connsiteY0" fmla="*/ 444114 h 444114"/>
              <a:gd name="connsiteX1" fmla="*/ 2318526 w 2400055"/>
              <a:gd name="connsiteY1" fmla="*/ 444114 h 444114"/>
              <a:gd name="connsiteX2" fmla="*/ 2400055 w 2400055"/>
              <a:gd name="connsiteY2" fmla="*/ 0 h 444114"/>
              <a:gd name="connsiteX3" fmla="*/ 299918 w 2400055"/>
              <a:gd name="connsiteY3" fmla="*/ 0 h 444114"/>
              <a:gd name="connsiteX4" fmla="*/ 238446 w 2400055"/>
              <a:gd name="connsiteY4" fmla="*/ 208544 h 444114"/>
              <a:gd name="connsiteX5" fmla="*/ 136107 w 2400055"/>
              <a:gd name="connsiteY5" fmla="*/ 444114 h 444114"/>
              <a:gd name="connsiteX0" fmla="*/ 200633 w 2464581"/>
              <a:gd name="connsiteY0" fmla="*/ 444114 h 444114"/>
              <a:gd name="connsiteX1" fmla="*/ 2383052 w 2464581"/>
              <a:gd name="connsiteY1" fmla="*/ 444114 h 444114"/>
              <a:gd name="connsiteX2" fmla="*/ 2464581 w 2464581"/>
              <a:gd name="connsiteY2" fmla="*/ 0 h 444114"/>
              <a:gd name="connsiteX3" fmla="*/ 364444 w 2464581"/>
              <a:gd name="connsiteY3" fmla="*/ 0 h 444114"/>
              <a:gd name="connsiteX4" fmla="*/ 83210 w 2464581"/>
              <a:gd name="connsiteY4" fmla="*/ 215869 h 444114"/>
              <a:gd name="connsiteX5" fmla="*/ 200633 w 2464581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4581" h="444114">
                <a:moveTo>
                  <a:pt x="200633" y="444114"/>
                </a:moveTo>
                <a:lnTo>
                  <a:pt x="2383052" y="444114"/>
                </a:lnTo>
                <a:cubicBezTo>
                  <a:pt x="2417673" y="298773"/>
                  <a:pt x="2444947" y="150586"/>
                  <a:pt x="2464581" y="0"/>
                </a:cubicBezTo>
                <a:lnTo>
                  <a:pt x="364444" y="0"/>
                </a:lnTo>
                <a:cubicBezTo>
                  <a:pt x="4176" y="34757"/>
                  <a:pt x="110512" y="141850"/>
                  <a:pt x="83210" y="215869"/>
                </a:cubicBezTo>
                <a:cubicBezTo>
                  <a:pt x="55908" y="289888"/>
                  <a:pt x="-146047" y="404852"/>
                  <a:pt x="200633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40" name="Forme libre 121">
            <a:extLst>
              <a:ext uri="{FF2B5EF4-FFF2-40B4-BE49-F238E27FC236}">
                <a16:creationId xmlns:a16="http://schemas.microsoft.com/office/drawing/2014/main" id="{2A0C05BC-E659-FB40-C47F-F2447549812F}"/>
              </a:ext>
            </a:extLst>
          </p:cNvPr>
          <p:cNvSpPr/>
          <p:nvPr/>
        </p:nvSpPr>
        <p:spPr>
          <a:xfrm>
            <a:off x="7787948" y="4093505"/>
            <a:ext cx="910680" cy="522988"/>
          </a:xfrm>
          <a:custGeom>
            <a:avLst/>
            <a:gdLst>
              <a:gd name="connsiteX0" fmla="*/ 150 w 773334"/>
              <a:gd name="connsiteY0" fmla="*/ 444114 h 444113"/>
              <a:gd name="connsiteX1" fmla="*/ 609523 w 773334"/>
              <a:gd name="connsiteY1" fmla="*/ 444114 h 444113"/>
              <a:gd name="connsiteX2" fmla="*/ 773334 w 773334"/>
              <a:gd name="connsiteY2" fmla="*/ 0 h 444113"/>
              <a:gd name="connsiteX3" fmla="*/ 224656 w 773334"/>
              <a:gd name="connsiteY3" fmla="*/ 0 h 444113"/>
              <a:gd name="connsiteX4" fmla="*/ 0 w 773334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334" h="444113">
                <a:moveTo>
                  <a:pt x="150" y="444114"/>
                </a:moveTo>
                <a:lnTo>
                  <a:pt x="609523" y="444114"/>
                </a:lnTo>
                <a:cubicBezTo>
                  <a:pt x="678615" y="303569"/>
                  <a:pt x="733916" y="154929"/>
                  <a:pt x="773334" y="0"/>
                </a:cubicBezTo>
                <a:lnTo>
                  <a:pt x="224656" y="0"/>
                </a:lnTo>
                <a:cubicBezTo>
                  <a:pt x="170705" y="159424"/>
                  <a:pt x="94569" y="308661"/>
                  <a:pt x="0" y="444114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41" name="Forme libre 122">
            <a:extLst>
              <a:ext uri="{FF2B5EF4-FFF2-40B4-BE49-F238E27FC236}">
                <a16:creationId xmlns:a16="http://schemas.microsoft.com/office/drawing/2014/main" id="{2A1127F8-97B3-4FC5-2641-A600CBCD81AB}"/>
              </a:ext>
            </a:extLst>
          </p:cNvPr>
          <p:cNvSpPr/>
          <p:nvPr/>
        </p:nvSpPr>
        <p:spPr>
          <a:xfrm>
            <a:off x="7863860" y="4710808"/>
            <a:ext cx="3188764" cy="522989"/>
          </a:xfrm>
          <a:custGeom>
            <a:avLst/>
            <a:gdLst>
              <a:gd name="connsiteX0" fmla="*/ 0 w 2517527"/>
              <a:gd name="connsiteY0" fmla="*/ 444114 h 444113"/>
              <a:gd name="connsiteX1" fmla="*/ 2376801 w 2517527"/>
              <a:gd name="connsiteY1" fmla="*/ 444114 h 444113"/>
              <a:gd name="connsiteX2" fmla="*/ 2517528 w 2517527"/>
              <a:gd name="connsiteY2" fmla="*/ 0 h 444113"/>
              <a:gd name="connsiteX3" fmla="*/ 313528 w 2517527"/>
              <a:gd name="connsiteY3" fmla="*/ 0 h 444113"/>
              <a:gd name="connsiteX4" fmla="*/ 0 w 2517527"/>
              <a:gd name="connsiteY4" fmla="*/ 444114 h 444113"/>
              <a:gd name="connsiteX0" fmla="*/ 134400 w 2651928"/>
              <a:gd name="connsiteY0" fmla="*/ 444114 h 444114"/>
              <a:gd name="connsiteX1" fmla="*/ 2511201 w 2651928"/>
              <a:gd name="connsiteY1" fmla="*/ 444114 h 444114"/>
              <a:gd name="connsiteX2" fmla="*/ 2651928 w 2651928"/>
              <a:gd name="connsiteY2" fmla="*/ 0 h 444114"/>
              <a:gd name="connsiteX3" fmla="*/ 447928 w 2651928"/>
              <a:gd name="connsiteY3" fmla="*/ 0 h 444114"/>
              <a:gd name="connsiteX4" fmla="*/ 313267 w 2651928"/>
              <a:gd name="connsiteY4" fmla="*/ 233746 h 444114"/>
              <a:gd name="connsiteX5" fmla="*/ 134400 w 2651928"/>
              <a:gd name="connsiteY5" fmla="*/ 444114 h 444114"/>
              <a:gd name="connsiteX0" fmla="*/ 190316 w 2707844"/>
              <a:gd name="connsiteY0" fmla="*/ 444114 h 444114"/>
              <a:gd name="connsiteX1" fmla="*/ 2567117 w 2707844"/>
              <a:gd name="connsiteY1" fmla="*/ 444114 h 444114"/>
              <a:gd name="connsiteX2" fmla="*/ 2707844 w 2707844"/>
              <a:gd name="connsiteY2" fmla="*/ 0 h 444114"/>
              <a:gd name="connsiteX3" fmla="*/ 503844 w 2707844"/>
              <a:gd name="connsiteY3" fmla="*/ 0 h 444114"/>
              <a:gd name="connsiteX4" fmla="*/ 142095 w 2707844"/>
              <a:gd name="connsiteY4" fmla="*/ 197119 h 444114"/>
              <a:gd name="connsiteX5" fmla="*/ 190316 w 2707844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07844" h="444114">
                <a:moveTo>
                  <a:pt x="190316" y="444114"/>
                </a:moveTo>
                <a:lnTo>
                  <a:pt x="2567117" y="444114"/>
                </a:lnTo>
                <a:cubicBezTo>
                  <a:pt x="2621518" y="299523"/>
                  <a:pt x="2668730" y="151483"/>
                  <a:pt x="2707844" y="0"/>
                </a:cubicBezTo>
                <a:lnTo>
                  <a:pt x="503844" y="0"/>
                </a:lnTo>
                <a:cubicBezTo>
                  <a:pt x="114067" y="38958"/>
                  <a:pt x="194350" y="123100"/>
                  <a:pt x="142095" y="197119"/>
                </a:cubicBezTo>
                <a:cubicBezTo>
                  <a:pt x="89840" y="271138"/>
                  <a:pt x="-176006" y="409053"/>
                  <a:pt x="190316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42" name="Forme libre 123">
            <a:extLst>
              <a:ext uri="{FF2B5EF4-FFF2-40B4-BE49-F238E27FC236}">
                <a16:creationId xmlns:a16="http://schemas.microsoft.com/office/drawing/2014/main" id="{673DAC85-149C-F199-CD0C-E37E2F80E417}"/>
              </a:ext>
            </a:extLst>
          </p:cNvPr>
          <p:cNvSpPr/>
          <p:nvPr/>
        </p:nvSpPr>
        <p:spPr>
          <a:xfrm>
            <a:off x="7115879" y="4710720"/>
            <a:ext cx="1341309" cy="522988"/>
          </a:xfrm>
          <a:custGeom>
            <a:avLst/>
            <a:gdLst>
              <a:gd name="connsiteX0" fmla="*/ 0 w 1139017"/>
              <a:gd name="connsiteY0" fmla="*/ 444114 h 444113"/>
              <a:gd name="connsiteX1" fmla="*/ 825489 w 1139017"/>
              <a:gd name="connsiteY1" fmla="*/ 444114 h 444113"/>
              <a:gd name="connsiteX2" fmla="*/ 1139017 w 1139017"/>
              <a:gd name="connsiteY2" fmla="*/ 0 h 444113"/>
              <a:gd name="connsiteX3" fmla="*/ 511661 w 1139017"/>
              <a:gd name="connsiteY3" fmla="*/ 0 h 444113"/>
              <a:gd name="connsiteX4" fmla="*/ 0 w 1139017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9017" h="444113">
                <a:moveTo>
                  <a:pt x="0" y="444114"/>
                </a:moveTo>
                <a:lnTo>
                  <a:pt x="825489" y="444114"/>
                </a:lnTo>
                <a:cubicBezTo>
                  <a:pt x="946586" y="309411"/>
                  <a:pt x="1052095" y="160474"/>
                  <a:pt x="1139017" y="0"/>
                </a:cubicBezTo>
                <a:lnTo>
                  <a:pt x="511661" y="0"/>
                </a:lnTo>
                <a:cubicBezTo>
                  <a:pt x="371530" y="178754"/>
                  <a:pt x="197832" y="329940"/>
                  <a:pt x="0" y="444114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43" name="Forme libre 124">
            <a:extLst>
              <a:ext uri="{FF2B5EF4-FFF2-40B4-BE49-F238E27FC236}">
                <a16:creationId xmlns:a16="http://schemas.microsoft.com/office/drawing/2014/main" id="{0817FD71-DE7D-4DD6-C5C3-1FD0FCBF2E37}"/>
              </a:ext>
            </a:extLst>
          </p:cNvPr>
          <p:cNvSpPr/>
          <p:nvPr/>
        </p:nvSpPr>
        <p:spPr>
          <a:xfrm>
            <a:off x="4716525" y="2072822"/>
            <a:ext cx="2712974" cy="2712356"/>
          </a:xfrm>
          <a:custGeom>
            <a:avLst/>
            <a:gdLst>
              <a:gd name="connsiteX0" fmla="*/ 2303811 w 2303812"/>
              <a:gd name="connsiteY0" fmla="*/ 1151642 h 2303286"/>
              <a:gd name="connsiteX1" fmla="*/ 1151903 w 2303812"/>
              <a:gd name="connsiteY1" fmla="*/ 2303287 h 2303286"/>
              <a:gd name="connsiteX2" fmla="*/ -5 w 2303812"/>
              <a:gd name="connsiteY2" fmla="*/ 1151642 h 2303286"/>
              <a:gd name="connsiteX3" fmla="*/ 1151903 w 2303812"/>
              <a:gd name="connsiteY3" fmla="*/ -3 h 2303286"/>
              <a:gd name="connsiteX4" fmla="*/ 2303811 w 2303812"/>
              <a:gd name="connsiteY4" fmla="*/ 1151642 h 230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812" h="2303286">
                <a:moveTo>
                  <a:pt x="2303811" y="1151642"/>
                </a:moveTo>
                <a:cubicBezTo>
                  <a:pt x="2303811" y="1787675"/>
                  <a:pt x="1788086" y="2303287"/>
                  <a:pt x="1151903" y="2303287"/>
                </a:cubicBezTo>
                <a:cubicBezTo>
                  <a:pt x="515725" y="2303287"/>
                  <a:pt x="-5" y="1787679"/>
                  <a:pt x="-5" y="1151642"/>
                </a:cubicBezTo>
                <a:cubicBezTo>
                  <a:pt x="-5" y="515609"/>
                  <a:pt x="515721" y="-3"/>
                  <a:pt x="1151903" y="-3"/>
                </a:cubicBezTo>
                <a:cubicBezTo>
                  <a:pt x="1788082" y="-3"/>
                  <a:pt x="2303811" y="515605"/>
                  <a:pt x="2303811" y="1151642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44" name="ZoneTexte 2">
            <a:extLst>
              <a:ext uri="{FF2B5EF4-FFF2-40B4-BE49-F238E27FC236}">
                <a16:creationId xmlns:a16="http://schemas.microsoft.com/office/drawing/2014/main" id="{9DFEBE22-C854-7EAE-87F2-F128663A9C28}"/>
              </a:ext>
            </a:extLst>
          </p:cNvPr>
          <p:cNvSpPr txBox="1"/>
          <p:nvPr/>
        </p:nvSpPr>
        <p:spPr>
          <a:xfrm>
            <a:off x="4008997" y="170094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245" name="ZoneTexte 3">
            <a:extLst>
              <a:ext uri="{FF2B5EF4-FFF2-40B4-BE49-F238E27FC236}">
                <a16:creationId xmlns:a16="http://schemas.microsoft.com/office/drawing/2014/main" id="{B37F577B-3655-F589-4B97-C5F0B3D280CA}"/>
              </a:ext>
            </a:extLst>
          </p:cNvPr>
          <p:cNvSpPr txBox="1"/>
          <p:nvPr/>
        </p:nvSpPr>
        <p:spPr>
          <a:xfrm>
            <a:off x="7744089" y="170094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246" name="ZoneTexte 4">
            <a:extLst>
              <a:ext uri="{FF2B5EF4-FFF2-40B4-BE49-F238E27FC236}">
                <a16:creationId xmlns:a16="http://schemas.microsoft.com/office/drawing/2014/main" id="{0B517305-B45F-4AC4-E9AE-33A646428720}"/>
              </a:ext>
            </a:extLst>
          </p:cNvPr>
          <p:cNvSpPr txBox="1"/>
          <p:nvPr/>
        </p:nvSpPr>
        <p:spPr>
          <a:xfrm>
            <a:off x="4008997" y="478506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11</a:t>
            </a:r>
          </a:p>
        </p:txBody>
      </p:sp>
      <p:sp>
        <p:nvSpPr>
          <p:cNvPr id="247" name="ZoneTexte 5">
            <a:extLst>
              <a:ext uri="{FF2B5EF4-FFF2-40B4-BE49-F238E27FC236}">
                <a16:creationId xmlns:a16="http://schemas.microsoft.com/office/drawing/2014/main" id="{F61308D9-F7D5-714B-0B98-19C9F50951F1}"/>
              </a:ext>
            </a:extLst>
          </p:cNvPr>
          <p:cNvSpPr txBox="1"/>
          <p:nvPr/>
        </p:nvSpPr>
        <p:spPr>
          <a:xfrm>
            <a:off x="7684797" y="478763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12</a:t>
            </a:r>
          </a:p>
        </p:txBody>
      </p:sp>
      <p:sp>
        <p:nvSpPr>
          <p:cNvPr id="248" name="ZoneTexte 6">
            <a:extLst>
              <a:ext uri="{FF2B5EF4-FFF2-40B4-BE49-F238E27FC236}">
                <a16:creationId xmlns:a16="http://schemas.microsoft.com/office/drawing/2014/main" id="{26C4ED05-2DDB-B94A-E91F-290E8B79E7AD}"/>
              </a:ext>
            </a:extLst>
          </p:cNvPr>
          <p:cNvSpPr txBox="1"/>
          <p:nvPr/>
        </p:nvSpPr>
        <p:spPr>
          <a:xfrm>
            <a:off x="3644786" y="417033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09</a:t>
            </a:r>
          </a:p>
        </p:txBody>
      </p:sp>
      <p:sp>
        <p:nvSpPr>
          <p:cNvPr id="249" name="ZoneTexte 7">
            <a:extLst>
              <a:ext uri="{FF2B5EF4-FFF2-40B4-BE49-F238E27FC236}">
                <a16:creationId xmlns:a16="http://schemas.microsoft.com/office/drawing/2014/main" id="{827E1C4B-A2F0-BEC5-5128-16E1E185E125}"/>
              </a:ext>
            </a:extLst>
          </p:cNvPr>
          <p:cNvSpPr txBox="1"/>
          <p:nvPr/>
        </p:nvSpPr>
        <p:spPr>
          <a:xfrm>
            <a:off x="8069552" y="417033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10</a:t>
            </a:r>
          </a:p>
        </p:txBody>
      </p:sp>
      <p:sp>
        <p:nvSpPr>
          <p:cNvPr id="250" name="ZoneTexte 8">
            <a:extLst>
              <a:ext uri="{FF2B5EF4-FFF2-40B4-BE49-F238E27FC236}">
                <a16:creationId xmlns:a16="http://schemas.microsoft.com/office/drawing/2014/main" id="{77ABEB35-05D8-A826-51CF-CC40C5FFDA6F}"/>
              </a:ext>
            </a:extLst>
          </p:cNvPr>
          <p:cNvSpPr txBox="1"/>
          <p:nvPr/>
        </p:nvSpPr>
        <p:spPr>
          <a:xfrm>
            <a:off x="3644786" y="231824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251" name="ZoneTexte 9">
            <a:extLst>
              <a:ext uri="{FF2B5EF4-FFF2-40B4-BE49-F238E27FC236}">
                <a16:creationId xmlns:a16="http://schemas.microsoft.com/office/drawing/2014/main" id="{322AE969-5B20-5BE9-0DA6-50124D2F397C}"/>
              </a:ext>
            </a:extLst>
          </p:cNvPr>
          <p:cNvSpPr txBox="1"/>
          <p:nvPr/>
        </p:nvSpPr>
        <p:spPr>
          <a:xfrm>
            <a:off x="8069552" y="231824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sp>
        <p:nvSpPr>
          <p:cNvPr id="252" name="ZoneTexte 10">
            <a:extLst>
              <a:ext uri="{FF2B5EF4-FFF2-40B4-BE49-F238E27FC236}">
                <a16:creationId xmlns:a16="http://schemas.microsoft.com/office/drawing/2014/main" id="{B3DADEA9-D6F7-1588-770B-85FD22EC34D0}"/>
              </a:ext>
            </a:extLst>
          </p:cNvPr>
          <p:cNvSpPr txBox="1"/>
          <p:nvPr/>
        </p:nvSpPr>
        <p:spPr>
          <a:xfrm>
            <a:off x="3482053" y="293555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253" name="ZoneTexte 11">
            <a:extLst>
              <a:ext uri="{FF2B5EF4-FFF2-40B4-BE49-F238E27FC236}">
                <a16:creationId xmlns:a16="http://schemas.microsoft.com/office/drawing/2014/main" id="{1F95FCE1-5EEE-BC9E-A9C7-D07F30150D8C}"/>
              </a:ext>
            </a:extLst>
          </p:cNvPr>
          <p:cNvSpPr txBox="1"/>
          <p:nvPr/>
        </p:nvSpPr>
        <p:spPr>
          <a:xfrm>
            <a:off x="3482053" y="355294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07</a:t>
            </a:r>
          </a:p>
        </p:txBody>
      </p:sp>
      <p:sp>
        <p:nvSpPr>
          <p:cNvPr id="254" name="ZoneTexte 12">
            <a:extLst>
              <a:ext uri="{FF2B5EF4-FFF2-40B4-BE49-F238E27FC236}">
                <a16:creationId xmlns:a16="http://schemas.microsoft.com/office/drawing/2014/main" id="{F076B5D7-B557-DB55-94BC-3C7B940F1396}"/>
              </a:ext>
            </a:extLst>
          </p:cNvPr>
          <p:cNvSpPr txBox="1"/>
          <p:nvPr/>
        </p:nvSpPr>
        <p:spPr>
          <a:xfrm>
            <a:off x="8232283" y="293555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sp>
        <p:nvSpPr>
          <p:cNvPr id="255" name="ZoneTexte 13">
            <a:extLst>
              <a:ext uri="{FF2B5EF4-FFF2-40B4-BE49-F238E27FC236}">
                <a16:creationId xmlns:a16="http://schemas.microsoft.com/office/drawing/2014/main" id="{B991D46D-FC6E-FDE4-49F8-065827AF10A2}"/>
              </a:ext>
            </a:extLst>
          </p:cNvPr>
          <p:cNvSpPr txBox="1"/>
          <p:nvPr/>
        </p:nvSpPr>
        <p:spPr>
          <a:xfrm>
            <a:off x="8232283" y="355294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08</a:t>
            </a:r>
          </a:p>
        </p:txBody>
      </p:sp>
      <p:pic>
        <p:nvPicPr>
          <p:cNvPr id="256" name="Graphic 12" descr="Brainstorm with solid fill">
            <a:extLst>
              <a:ext uri="{FF2B5EF4-FFF2-40B4-BE49-F238E27FC236}">
                <a16:creationId xmlns:a16="http://schemas.microsoft.com/office/drawing/2014/main" id="{56112149-E39F-34A0-3F23-5AAB165AC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0351" y="3019819"/>
            <a:ext cx="304695" cy="304695"/>
          </a:xfrm>
          <a:prstGeom prst="rect">
            <a:avLst/>
          </a:prstGeom>
        </p:spPr>
      </p:pic>
      <p:pic>
        <p:nvPicPr>
          <p:cNvPr id="257" name="Graphic 13" descr="Bullseye with solid fill">
            <a:extLst>
              <a:ext uri="{FF2B5EF4-FFF2-40B4-BE49-F238E27FC236}">
                <a16:creationId xmlns:a16="http://schemas.microsoft.com/office/drawing/2014/main" id="{7C8E45AA-7DCA-4A95-64C6-2076647145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0580" y="1922858"/>
            <a:ext cx="304695" cy="304695"/>
          </a:xfrm>
          <a:prstGeom prst="rect">
            <a:avLst/>
          </a:prstGeom>
        </p:spPr>
      </p:pic>
      <p:pic>
        <p:nvPicPr>
          <p:cNvPr id="258" name="Graphic 14" descr="Database with solid fill">
            <a:extLst>
              <a:ext uri="{FF2B5EF4-FFF2-40B4-BE49-F238E27FC236}">
                <a16:creationId xmlns:a16="http://schemas.microsoft.com/office/drawing/2014/main" id="{239D1A98-1D5B-B957-D3AE-69F885E300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91435" y="3552271"/>
            <a:ext cx="304695" cy="304695"/>
          </a:xfrm>
          <a:prstGeom prst="rect">
            <a:avLst/>
          </a:prstGeom>
        </p:spPr>
      </p:pic>
      <p:pic>
        <p:nvPicPr>
          <p:cNvPr id="259" name="Graphic 15" descr="Gears with solid fill">
            <a:extLst>
              <a:ext uri="{FF2B5EF4-FFF2-40B4-BE49-F238E27FC236}">
                <a16:creationId xmlns:a16="http://schemas.microsoft.com/office/drawing/2014/main" id="{D62658AC-CE17-BEFF-E04A-9BCBE476B9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27762" y="3013760"/>
            <a:ext cx="304695" cy="304695"/>
          </a:xfrm>
          <a:prstGeom prst="rect">
            <a:avLst/>
          </a:prstGeom>
        </p:spPr>
      </p:pic>
      <p:pic>
        <p:nvPicPr>
          <p:cNvPr id="260" name="Graphic 16" descr="Hourglass 30% with solid fill">
            <a:extLst>
              <a:ext uri="{FF2B5EF4-FFF2-40B4-BE49-F238E27FC236}">
                <a16:creationId xmlns:a16="http://schemas.microsoft.com/office/drawing/2014/main" id="{01ABC9A3-7720-3B3F-C064-3D52D744C8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24090" y="1932749"/>
            <a:ext cx="304695" cy="304695"/>
          </a:xfrm>
          <a:prstGeom prst="rect">
            <a:avLst/>
          </a:prstGeom>
        </p:spPr>
      </p:pic>
      <p:pic>
        <p:nvPicPr>
          <p:cNvPr id="261" name="Graphic 17" descr="Lightbulb with solid fill">
            <a:extLst>
              <a:ext uri="{FF2B5EF4-FFF2-40B4-BE49-F238E27FC236}">
                <a16:creationId xmlns:a16="http://schemas.microsoft.com/office/drawing/2014/main" id="{AEE8432D-7E7C-4791-3384-B8CE8BE0B1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24091" y="3542060"/>
            <a:ext cx="304695" cy="304695"/>
          </a:xfrm>
          <a:prstGeom prst="rect">
            <a:avLst/>
          </a:prstGeom>
        </p:spPr>
      </p:pic>
      <p:pic>
        <p:nvPicPr>
          <p:cNvPr id="262" name="Graphic 18" descr="Research with solid fill">
            <a:extLst>
              <a:ext uri="{FF2B5EF4-FFF2-40B4-BE49-F238E27FC236}">
                <a16:creationId xmlns:a16="http://schemas.microsoft.com/office/drawing/2014/main" id="{7AE77ABA-EC81-15FA-EB71-1E47B8ACCB4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549628" y="2499280"/>
            <a:ext cx="304695" cy="304695"/>
          </a:xfrm>
          <a:prstGeom prst="rect">
            <a:avLst/>
          </a:prstGeom>
        </p:spPr>
      </p:pic>
      <p:pic>
        <p:nvPicPr>
          <p:cNvPr id="263" name="Graphic 19" descr="Eye with solid fill">
            <a:extLst>
              <a:ext uri="{FF2B5EF4-FFF2-40B4-BE49-F238E27FC236}">
                <a16:creationId xmlns:a16="http://schemas.microsoft.com/office/drawing/2014/main" id="{A1883031-4237-6917-5E48-066BFB3D802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240680" y="2441673"/>
            <a:ext cx="377982" cy="377982"/>
          </a:xfrm>
          <a:prstGeom prst="rect">
            <a:avLst/>
          </a:prstGeom>
        </p:spPr>
      </p:pic>
      <p:sp>
        <p:nvSpPr>
          <p:cNvPr id="264" name="TextBox 36">
            <a:extLst>
              <a:ext uri="{FF2B5EF4-FFF2-40B4-BE49-F238E27FC236}">
                <a16:creationId xmlns:a16="http://schemas.microsoft.com/office/drawing/2014/main" id="{69B0A92E-6880-E587-38D9-9AB35A865538}"/>
              </a:ext>
            </a:extLst>
          </p:cNvPr>
          <p:cNvSpPr txBox="1"/>
          <p:nvPr/>
        </p:nvSpPr>
        <p:spPr>
          <a:xfrm>
            <a:off x="917268" y="3552942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265" name="TextBox 36">
            <a:extLst>
              <a:ext uri="{FF2B5EF4-FFF2-40B4-BE49-F238E27FC236}">
                <a16:creationId xmlns:a16="http://schemas.microsoft.com/office/drawing/2014/main" id="{346DFE69-222B-A347-C75A-03856B6A30C9}"/>
              </a:ext>
            </a:extLst>
          </p:cNvPr>
          <p:cNvSpPr txBox="1"/>
          <p:nvPr/>
        </p:nvSpPr>
        <p:spPr>
          <a:xfrm>
            <a:off x="8946676" y="3552942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66" name="TextBox 36">
            <a:extLst>
              <a:ext uri="{FF2B5EF4-FFF2-40B4-BE49-F238E27FC236}">
                <a16:creationId xmlns:a16="http://schemas.microsoft.com/office/drawing/2014/main" id="{34693469-3DA3-42FC-3E34-880D456CDC48}"/>
              </a:ext>
            </a:extLst>
          </p:cNvPr>
          <p:cNvSpPr txBox="1"/>
          <p:nvPr/>
        </p:nvSpPr>
        <p:spPr>
          <a:xfrm>
            <a:off x="917268" y="2935551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267" name="TextBox 36">
            <a:extLst>
              <a:ext uri="{FF2B5EF4-FFF2-40B4-BE49-F238E27FC236}">
                <a16:creationId xmlns:a16="http://schemas.microsoft.com/office/drawing/2014/main" id="{820EA002-469C-46C2-135C-A100751E6E32}"/>
              </a:ext>
            </a:extLst>
          </p:cNvPr>
          <p:cNvSpPr txBox="1"/>
          <p:nvPr/>
        </p:nvSpPr>
        <p:spPr>
          <a:xfrm>
            <a:off x="8946676" y="2935551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68" name="TextBox 36">
            <a:extLst>
              <a:ext uri="{FF2B5EF4-FFF2-40B4-BE49-F238E27FC236}">
                <a16:creationId xmlns:a16="http://schemas.microsoft.com/office/drawing/2014/main" id="{08DB9A08-AC56-3965-A37D-72BC4CC034C0}"/>
              </a:ext>
            </a:extLst>
          </p:cNvPr>
          <p:cNvSpPr txBox="1"/>
          <p:nvPr/>
        </p:nvSpPr>
        <p:spPr>
          <a:xfrm>
            <a:off x="1020786" y="2318248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269" name="TextBox 36">
            <a:extLst>
              <a:ext uri="{FF2B5EF4-FFF2-40B4-BE49-F238E27FC236}">
                <a16:creationId xmlns:a16="http://schemas.microsoft.com/office/drawing/2014/main" id="{D56B9EEB-6238-1287-638B-3AD02F708FFD}"/>
              </a:ext>
            </a:extLst>
          </p:cNvPr>
          <p:cNvSpPr txBox="1"/>
          <p:nvPr/>
        </p:nvSpPr>
        <p:spPr>
          <a:xfrm>
            <a:off x="8765690" y="2318248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884B0D9A-9D5E-8E73-43AF-C70EDF0B340A}"/>
              </a:ext>
            </a:extLst>
          </p:cNvPr>
          <p:cNvSpPr txBox="1"/>
          <p:nvPr/>
        </p:nvSpPr>
        <p:spPr>
          <a:xfrm>
            <a:off x="1020786" y="4170333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271" name="TextBox 36">
            <a:extLst>
              <a:ext uri="{FF2B5EF4-FFF2-40B4-BE49-F238E27FC236}">
                <a16:creationId xmlns:a16="http://schemas.microsoft.com/office/drawing/2014/main" id="{A04B9C40-7BAF-D373-7626-185964AA5D6B}"/>
              </a:ext>
            </a:extLst>
          </p:cNvPr>
          <p:cNvSpPr txBox="1"/>
          <p:nvPr/>
        </p:nvSpPr>
        <p:spPr>
          <a:xfrm>
            <a:off x="8765690" y="4170333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72" name="TextBox 36">
            <a:extLst>
              <a:ext uri="{FF2B5EF4-FFF2-40B4-BE49-F238E27FC236}">
                <a16:creationId xmlns:a16="http://schemas.microsoft.com/office/drawing/2014/main" id="{0E9CF2E2-493A-A548-8B73-7C7D8B7F8F3D}"/>
              </a:ext>
            </a:extLst>
          </p:cNvPr>
          <p:cNvSpPr txBox="1"/>
          <p:nvPr/>
        </p:nvSpPr>
        <p:spPr>
          <a:xfrm>
            <a:off x="1304917" y="4787636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273" name="TextBox 36">
            <a:extLst>
              <a:ext uri="{FF2B5EF4-FFF2-40B4-BE49-F238E27FC236}">
                <a16:creationId xmlns:a16="http://schemas.microsoft.com/office/drawing/2014/main" id="{4C9A52C4-BBAC-3829-FEB6-B763C3011D84}"/>
              </a:ext>
            </a:extLst>
          </p:cNvPr>
          <p:cNvSpPr txBox="1"/>
          <p:nvPr/>
        </p:nvSpPr>
        <p:spPr>
          <a:xfrm>
            <a:off x="8532181" y="4787636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74" name="TextBox 36">
            <a:extLst>
              <a:ext uri="{FF2B5EF4-FFF2-40B4-BE49-F238E27FC236}">
                <a16:creationId xmlns:a16="http://schemas.microsoft.com/office/drawing/2014/main" id="{C1FD03DF-5454-73F3-81D8-988B1F86630A}"/>
              </a:ext>
            </a:extLst>
          </p:cNvPr>
          <p:cNvSpPr txBox="1"/>
          <p:nvPr/>
        </p:nvSpPr>
        <p:spPr>
          <a:xfrm>
            <a:off x="1304917" y="1700945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275" name="TextBox 36">
            <a:extLst>
              <a:ext uri="{FF2B5EF4-FFF2-40B4-BE49-F238E27FC236}">
                <a16:creationId xmlns:a16="http://schemas.microsoft.com/office/drawing/2014/main" id="{5997964E-4468-C475-AC1F-2DB73843DF36}"/>
              </a:ext>
            </a:extLst>
          </p:cNvPr>
          <p:cNvSpPr txBox="1"/>
          <p:nvPr/>
        </p:nvSpPr>
        <p:spPr>
          <a:xfrm>
            <a:off x="8532181" y="1700945"/>
            <a:ext cx="23280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pic>
        <p:nvPicPr>
          <p:cNvPr id="276" name="Graphic 31" descr="Trophy">
            <a:extLst>
              <a:ext uri="{FF2B5EF4-FFF2-40B4-BE49-F238E27FC236}">
                <a16:creationId xmlns:a16="http://schemas.microsoft.com/office/drawing/2014/main" id="{9AFC7C60-A7B3-B767-6268-6483DC88F88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26777" y="2417785"/>
            <a:ext cx="1292295" cy="1292296"/>
          </a:xfrm>
          <a:prstGeom prst="rect">
            <a:avLst/>
          </a:prstGeom>
        </p:spPr>
      </p:pic>
      <p:sp>
        <p:nvSpPr>
          <p:cNvPr id="277" name="TextBox 21">
            <a:extLst>
              <a:ext uri="{FF2B5EF4-FFF2-40B4-BE49-F238E27FC236}">
                <a16:creationId xmlns:a16="http://schemas.microsoft.com/office/drawing/2014/main" id="{6AA53368-9DFF-DD8D-08B0-D9A1428D8047}"/>
              </a:ext>
            </a:extLst>
          </p:cNvPr>
          <p:cNvSpPr txBox="1"/>
          <p:nvPr/>
        </p:nvSpPr>
        <p:spPr>
          <a:xfrm>
            <a:off x="4919957" y="3745742"/>
            <a:ext cx="230593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278" name="Graphic 17" descr="Bar chart with solid fill">
            <a:extLst>
              <a:ext uri="{FF2B5EF4-FFF2-40B4-BE49-F238E27FC236}">
                <a16:creationId xmlns:a16="http://schemas.microsoft.com/office/drawing/2014/main" id="{5B762494-EE5C-E5AF-EACB-AC69AA17026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4278971" y="4068554"/>
            <a:ext cx="304695" cy="304695"/>
          </a:xfrm>
          <a:prstGeom prst="rect">
            <a:avLst/>
          </a:prstGeom>
        </p:spPr>
      </p:pic>
      <p:pic>
        <p:nvPicPr>
          <p:cNvPr id="279" name="Graphic 17" descr="Chat with solid fill">
            <a:extLst>
              <a:ext uri="{FF2B5EF4-FFF2-40B4-BE49-F238E27FC236}">
                <a16:creationId xmlns:a16="http://schemas.microsoft.com/office/drawing/2014/main" id="{882A56FA-4F5D-9584-35D9-1DB4E24282E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4710009" y="4620556"/>
            <a:ext cx="304695" cy="304695"/>
          </a:xfrm>
          <a:prstGeom prst="rect">
            <a:avLst/>
          </a:prstGeom>
        </p:spPr>
      </p:pic>
      <p:pic>
        <p:nvPicPr>
          <p:cNvPr id="280" name="Graphic 17" descr="Airplane with solid fill">
            <a:extLst>
              <a:ext uri="{FF2B5EF4-FFF2-40B4-BE49-F238E27FC236}">
                <a16:creationId xmlns:a16="http://schemas.microsoft.com/office/drawing/2014/main" id="{2E9C2838-530B-1D68-D046-03D93849527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7124090" y="4665037"/>
            <a:ext cx="304695" cy="304695"/>
          </a:xfrm>
          <a:prstGeom prst="rect">
            <a:avLst/>
          </a:prstGeom>
        </p:spPr>
      </p:pic>
      <p:pic>
        <p:nvPicPr>
          <p:cNvPr id="281" name="Graphic 17" descr="Alarm clock with solid fill">
            <a:extLst>
              <a:ext uri="{FF2B5EF4-FFF2-40B4-BE49-F238E27FC236}">
                <a16:creationId xmlns:a16="http://schemas.microsoft.com/office/drawing/2014/main" id="{8431FE4F-5A46-3719-A233-EA94A81766A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7521587" y="4068554"/>
            <a:ext cx="304695" cy="30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74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9564</TotalTime>
  <Words>148</Words>
  <Application>Microsoft Office PowerPoint</Application>
  <PresentationFormat>Widescreen</PresentationFormat>
  <Paragraphs>59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Twelve-Point Strategic Compass – Slide Template</vt:lpstr>
      <vt:lpstr>Twelve-Point Strategic Compass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Twelve-Point Strategic Compass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2025-09-05T16:22:06Z</dcterms:modified>
  <cp:category>Charts &amp; Diagrams</cp:category>
</cp:coreProperties>
</file>