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87" r:id="rId4"/>
    <p:sldId id="39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456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79745-3EA6-2F4B-96CD-441DE8935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158680-F611-B20F-A2A8-20021742A9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83B52F-BBFF-B982-2315-E8C588CA92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D6E58-F5CF-3888-6F87-2F27020F30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06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13" Type="http://schemas.openxmlformats.org/officeDocument/2006/relationships/image" Target="../media/image11.png"/><Relationship Id="rId18" Type="http://schemas.openxmlformats.org/officeDocument/2006/relationships/image" Target="../media/image30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27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9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26.svg"/><Relationship Id="rId19" Type="http://schemas.openxmlformats.org/officeDocument/2006/relationships/image" Target="../media/image17.png"/><Relationship Id="rId4" Type="http://schemas.openxmlformats.org/officeDocument/2006/relationships/image" Target="../media/image23.svg"/><Relationship Id="rId9" Type="http://schemas.openxmlformats.org/officeDocument/2006/relationships/image" Target="../media/image7.png"/><Relationship Id="rId14" Type="http://schemas.openxmlformats.org/officeDocument/2006/relationships/image" Target="../media/image28.svg"/><Relationship Id="rId22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Ten-Point Strategic Compass – Slide Template</a:t>
            </a:r>
          </a:p>
        </p:txBody>
      </p:sp>
      <p:sp>
        <p:nvSpPr>
          <p:cNvPr id="34" name="Forme libre 33">
            <a:extLst>
              <a:ext uri="{FF2B5EF4-FFF2-40B4-BE49-F238E27FC236}">
                <a16:creationId xmlns:a16="http://schemas.microsoft.com/office/drawing/2014/main" id="{AE6AD517-4C0B-7859-2EB4-6960FE859D2D}"/>
              </a:ext>
            </a:extLst>
          </p:cNvPr>
          <p:cNvSpPr/>
          <p:nvPr/>
        </p:nvSpPr>
        <p:spPr>
          <a:xfrm>
            <a:off x="3314788" y="2236851"/>
            <a:ext cx="697303" cy="729734"/>
          </a:xfrm>
          <a:custGeom>
            <a:avLst/>
            <a:gdLst>
              <a:gd name="connsiteX0" fmla="*/ 645942 w 789517"/>
              <a:gd name="connsiteY0" fmla="*/ 0 h 826196"/>
              <a:gd name="connsiteX1" fmla="*/ 789518 w 789517"/>
              <a:gd name="connsiteY1" fmla="*/ 443364 h 826196"/>
              <a:gd name="connsiteX2" fmla="*/ 357441 w 789517"/>
              <a:gd name="connsiteY2" fmla="*/ 826197 h 826196"/>
              <a:gd name="connsiteX3" fmla="*/ 0 w 789517"/>
              <a:gd name="connsiteY3" fmla="*/ 535666 h 826196"/>
              <a:gd name="connsiteX4" fmla="*/ 43313 w 789517"/>
              <a:gd name="connsiteY4" fmla="*/ 143241 h 826196"/>
              <a:gd name="connsiteX5" fmla="*/ 645942 w 789517"/>
              <a:gd name="connsiteY5" fmla="*/ 0 h 82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9517" h="826196">
                <a:moveTo>
                  <a:pt x="645942" y="0"/>
                </a:moveTo>
                <a:lnTo>
                  <a:pt x="789518" y="443364"/>
                </a:lnTo>
                <a:lnTo>
                  <a:pt x="357441" y="826197"/>
                </a:lnTo>
                <a:lnTo>
                  <a:pt x="0" y="535666"/>
                </a:lnTo>
                <a:lnTo>
                  <a:pt x="43313" y="143241"/>
                </a:lnTo>
                <a:lnTo>
                  <a:pt x="645942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5" name="Forme libre 34">
            <a:extLst>
              <a:ext uri="{FF2B5EF4-FFF2-40B4-BE49-F238E27FC236}">
                <a16:creationId xmlns:a16="http://schemas.microsoft.com/office/drawing/2014/main" id="{644D5FBE-5930-9596-06D2-419C1264C285}"/>
              </a:ext>
            </a:extLst>
          </p:cNvPr>
          <p:cNvSpPr/>
          <p:nvPr/>
        </p:nvSpPr>
        <p:spPr>
          <a:xfrm>
            <a:off x="3009286" y="2795468"/>
            <a:ext cx="564541" cy="595144"/>
          </a:xfrm>
          <a:custGeom>
            <a:avLst/>
            <a:gdLst>
              <a:gd name="connsiteX0" fmla="*/ 278761 w 639198"/>
              <a:gd name="connsiteY0" fmla="*/ 0 h 673814"/>
              <a:gd name="connsiteX1" fmla="*/ 639199 w 639198"/>
              <a:gd name="connsiteY1" fmla="*/ 290981 h 673814"/>
              <a:gd name="connsiteX2" fmla="*/ 486932 w 639198"/>
              <a:gd name="connsiteY2" fmla="*/ 673814 h 673814"/>
              <a:gd name="connsiteX3" fmla="*/ 46910 w 639198"/>
              <a:gd name="connsiteY3" fmla="*/ 535666 h 673814"/>
              <a:gd name="connsiteX4" fmla="*/ 0 w 639198"/>
              <a:gd name="connsiteY4" fmla="*/ 150286 h 673814"/>
              <a:gd name="connsiteX5" fmla="*/ 278761 w 639198"/>
              <a:gd name="connsiteY5" fmla="*/ 0 h 67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9198" h="673814">
                <a:moveTo>
                  <a:pt x="278761" y="0"/>
                </a:moveTo>
                <a:lnTo>
                  <a:pt x="639199" y="290981"/>
                </a:lnTo>
                <a:lnTo>
                  <a:pt x="486932" y="673814"/>
                </a:lnTo>
                <a:lnTo>
                  <a:pt x="46910" y="535666"/>
                </a:lnTo>
                <a:lnTo>
                  <a:pt x="0" y="150286"/>
                </a:lnTo>
                <a:lnTo>
                  <a:pt x="278761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6" name="Forme libre 35">
            <a:extLst>
              <a:ext uri="{FF2B5EF4-FFF2-40B4-BE49-F238E27FC236}">
                <a16:creationId xmlns:a16="http://schemas.microsoft.com/office/drawing/2014/main" id="{32ED3AE8-6B0F-E8C7-C5BF-31D58F55EB33}"/>
              </a:ext>
            </a:extLst>
          </p:cNvPr>
          <p:cNvSpPr/>
          <p:nvPr/>
        </p:nvSpPr>
        <p:spPr>
          <a:xfrm>
            <a:off x="2811664" y="3353954"/>
            <a:ext cx="611663" cy="473124"/>
          </a:xfrm>
          <a:custGeom>
            <a:avLst/>
            <a:gdLst>
              <a:gd name="connsiteX0" fmla="*/ 249535 w 692551"/>
              <a:gd name="connsiteY0" fmla="*/ 0 h 535665"/>
              <a:gd name="connsiteX1" fmla="*/ 692552 w 692551"/>
              <a:gd name="connsiteY1" fmla="*/ 138749 h 535665"/>
              <a:gd name="connsiteX2" fmla="*/ 692552 w 692551"/>
              <a:gd name="connsiteY2" fmla="*/ 521582 h 535665"/>
              <a:gd name="connsiteX3" fmla="*/ 230651 w 692551"/>
              <a:gd name="connsiteY3" fmla="*/ 535666 h 535665"/>
              <a:gd name="connsiteX4" fmla="*/ 0 w 692551"/>
              <a:gd name="connsiteY4" fmla="*/ 227751 h 535665"/>
              <a:gd name="connsiteX5" fmla="*/ 249535 w 692551"/>
              <a:gd name="connsiteY5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2551" h="535665">
                <a:moveTo>
                  <a:pt x="249535" y="0"/>
                </a:moveTo>
                <a:lnTo>
                  <a:pt x="692552" y="138749"/>
                </a:lnTo>
                <a:lnTo>
                  <a:pt x="692552" y="521582"/>
                </a:lnTo>
                <a:lnTo>
                  <a:pt x="230651" y="535666"/>
                </a:lnTo>
                <a:lnTo>
                  <a:pt x="0" y="227751"/>
                </a:lnTo>
                <a:lnTo>
                  <a:pt x="24953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7" name="Forme libre 36">
            <a:extLst>
              <a:ext uri="{FF2B5EF4-FFF2-40B4-BE49-F238E27FC236}">
                <a16:creationId xmlns:a16="http://schemas.microsoft.com/office/drawing/2014/main" id="{E8838DFB-ACB2-543A-51CF-31DFF06C9A67}"/>
              </a:ext>
            </a:extLst>
          </p:cNvPr>
          <p:cNvSpPr/>
          <p:nvPr/>
        </p:nvSpPr>
        <p:spPr>
          <a:xfrm>
            <a:off x="2948929" y="3900528"/>
            <a:ext cx="624899" cy="485167"/>
          </a:xfrm>
          <a:custGeom>
            <a:avLst/>
            <a:gdLst>
              <a:gd name="connsiteX0" fmla="*/ 89022 w 707539"/>
              <a:gd name="connsiteY0" fmla="*/ 13634 h 549299"/>
              <a:gd name="connsiteX1" fmla="*/ 555272 w 707539"/>
              <a:gd name="connsiteY1" fmla="*/ 0 h 549299"/>
              <a:gd name="connsiteX2" fmla="*/ 707539 w 707539"/>
              <a:gd name="connsiteY2" fmla="*/ 382833 h 549299"/>
              <a:gd name="connsiteX3" fmla="*/ 273364 w 707539"/>
              <a:gd name="connsiteY3" fmla="*/ 549299 h 549299"/>
              <a:gd name="connsiteX4" fmla="*/ 0 w 707539"/>
              <a:gd name="connsiteY4" fmla="*/ 281393 h 549299"/>
              <a:gd name="connsiteX5" fmla="*/ 89022 w 707539"/>
              <a:gd name="connsiteY5" fmla="*/ 13634 h 54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7539" h="549299">
                <a:moveTo>
                  <a:pt x="89022" y="13634"/>
                </a:moveTo>
                <a:lnTo>
                  <a:pt x="555272" y="0"/>
                </a:lnTo>
                <a:lnTo>
                  <a:pt x="707539" y="382833"/>
                </a:lnTo>
                <a:lnTo>
                  <a:pt x="273364" y="549299"/>
                </a:lnTo>
                <a:lnTo>
                  <a:pt x="0" y="281393"/>
                </a:lnTo>
                <a:lnTo>
                  <a:pt x="89022" y="1363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8" name="Forme libre 37">
            <a:extLst>
              <a:ext uri="{FF2B5EF4-FFF2-40B4-BE49-F238E27FC236}">
                <a16:creationId xmlns:a16="http://schemas.microsoft.com/office/drawing/2014/main" id="{2C441AD8-D8EE-51D6-E644-0E0D6EC4221E}"/>
              </a:ext>
            </a:extLst>
          </p:cNvPr>
          <p:cNvSpPr/>
          <p:nvPr/>
        </p:nvSpPr>
        <p:spPr>
          <a:xfrm>
            <a:off x="3164685" y="4324554"/>
            <a:ext cx="847406" cy="619625"/>
          </a:xfrm>
          <a:custGeom>
            <a:avLst/>
            <a:gdLst>
              <a:gd name="connsiteX0" fmla="*/ 85126 w 959470"/>
              <a:gd name="connsiteY0" fmla="*/ 165866 h 701531"/>
              <a:gd name="connsiteX1" fmla="*/ 527394 w 959470"/>
              <a:gd name="connsiteY1" fmla="*/ 0 h 701531"/>
              <a:gd name="connsiteX2" fmla="*/ 959471 w 959470"/>
              <a:gd name="connsiteY2" fmla="*/ 382829 h 701531"/>
              <a:gd name="connsiteX3" fmla="*/ 600231 w 959470"/>
              <a:gd name="connsiteY3" fmla="*/ 701532 h 701531"/>
              <a:gd name="connsiteX4" fmla="*/ 0 w 959470"/>
              <a:gd name="connsiteY4" fmla="*/ 457301 h 701531"/>
              <a:gd name="connsiteX5" fmla="*/ 85126 w 959470"/>
              <a:gd name="connsiteY5" fmla="*/ 165866 h 70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9470" h="701531">
                <a:moveTo>
                  <a:pt x="85126" y="165866"/>
                </a:moveTo>
                <a:lnTo>
                  <a:pt x="527394" y="0"/>
                </a:lnTo>
                <a:lnTo>
                  <a:pt x="959471" y="382829"/>
                </a:lnTo>
                <a:lnTo>
                  <a:pt x="600231" y="701532"/>
                </a:lnTo>
                <a:lnTo>
                  <a:pt x="0" y="457301"/>
                </a:lnTo>
                <a:lnTo>
                  <a:pt x="85126" y="16586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9" name="Forme libre 38">
            <a:extLst>
              <a:ext uri="{FF2B5EF4-FFF2-40B4-BE49-F238E27FC236}">
                <a16:creationId xmlns:a16="http://schemas.microsoft.com/office/drawing/2014/main" id="{904B7AC5-5B2E-A1A1-B51E-F0106E38E9CB}"/>
              </a:ext>
            </a:extLst>
          </p:cNvPr>
          <p:cNvSpPr/>
          <p:nvPr/>
        </p:nvSpPr>
        <p:spPr>
          <a:xfrm>
            <a:off x="5132173" y="4324554"/>
            <a:ext cx="876794" cy="619625"/>
          </a:xfrm>
          <a:custGeom>
            <a:avLst/>
            <a:gdLst>
              <a:gd name="connsiteX0" fmla="*/ 0 w 992745"/>
              <a:gd name="connsiteY0" fmla="*/ 382829 h 701531"/>
              <a:gd name="connsiteX1" fmla="*/ 359242 w 992745"/>
              <a:gd name="connsiteY1" fmla="*/ 701532 h 701531"/>
              <a:gd name="connsiteX2" fmla="*/ 992745 w 992745"/>
              <a:gd name="connsiteY2" fmla="*/ 433776 h 701531"/>
              <a:gd name="connsiteX3" fmla="*/ 874345 w 992745"/>
              <a:gd name="connsiteY3" fmla="*/ 165866 h 701531"/>
              <a:gd name="connsiteX4" fmla="*/ 432077 w 992745"/>
              <a:gd name="connsiteY4" fmla="*/ 0 h 701531"/>
              <a:gd name="connsiteX5" fmla="*/ 0 w 992745"/>
              <a:gd name="connsiteY5" fmla="*/ 382829 h 70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2745" h="701531">
                <a:moveTo>
                  <a:pt x="0" y="382829"/>
                </a:moveTo>
                <a:lnTo>
                  <a:pt x="359242" y="701532"/>
                </a:lnTo>
                <a:lnTo>
                  <a:pt x="992745" y="433776"/>
                </a:lnTo>
                <a:lnTo>
                  <a:pt x="874345" y="165866"/>
                </a:lnTo>
                <a:lnTo>
                  <a:pt x="432077" y="0"/>
                </a:lnTo>
                <a:lnTo>
                  <a:pt x="0" y="38282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0" name="Forme libre 39">
            <a:extLst>
              <a:ext uri="{FF2B5EF4-FFF2-40B4-BE49-F238E27FC236}">
                <a16:creationId xmlns:a16="http://schemas.microsoft.com/office/drawing/2014/main" id="{DA8EA9E6-E7F2-785F-7E60-30AFBFF2B8D8}"/>
              </a:ext>
            </a:extLst>
          </p:cNvPr>
          <p:cNvSpPr/>
          <p:nvPr/>
        </p:nvSpPr>
        <p:spPr>
          <a:xfrm>
            <a:off x="5570305" y="3900528"/>
            <a:ext cx="699953" cy="485167"/>
          </a:xfrm>
          <a:custGeom>
            <a:avLst/>
            <a:gdLst>
              <a:gd name="connsiteX0" fmla="*/ 0 w 792518"/>
              <a:gd name="connsiteY0" fmla="*/ 382833 h 549299"/>
              <a:gd name="connsiteX1" fmla="*/ 434325 w 792518"/>
              <a:gd name="connsiteY1" fmla="*/ 549299 h 549299"/>
              <a:gd name="connsiteX2" fmla="*/ 792518 w 792518"/>
              <a:gd name="connsiteY2" fmla="*/ 226851 h 549299"/>
              <a:gd name="connsiteX3" fmla="*/ 618517 w 792518"/>
              <a:gd name="connsiteY3" fmla="*/ 13634 h 549299"/>
              <a:gd name="connsiteX4" fmla="*/ 152421 w 792518"/>
              <a:gd name="connsiteY4" fmla="*/ 0 h 549299"/>
              <a:gd name="connsiteX5" fmla="*/ 0 w 792518"/>
              <a:gd name="connsiteY5" fmla="*/ 382833 h 54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2518" h="549299">
                <a:moveTo>
                  <a:pt x="0" y="382833"/>
                </a:moveTo>
                <a:lnTo>
                  <a:pt x="434325" y="549299"/>
                </a:lnTo>
                <a:lnTo>
                  <a:pt x="792518" y="226851"/>
                </a:lnTo>
                <a:lnTo>
                  <a:pt x="618517" y="13634"/>
                </a:lnTo>
                <a:lnTo>
                  <a:pt x="152421" y="0"/>
                </a:lnTo>
                <a:lnTo>
                  <a:pt x="0" y="38283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1" name="Forme libre 40">
            <a:extLst>
              <a:ext uri="{FF2B5EF4-FFF2-40B4-BE49-F238E27FC236}">
                <a16:creationId xmlns:a16="http://schemas.microsoft.com/office/drawing/2014/main" id="{03F74506-1D54-73CD-4B9F-5F15FA54F698}"/>
              </a:ext>
            </a:extLst>
          </p:cNvPr>
          <p:cNvSpPr/>
          <p:nvPr/>
        </p:nvSpPr>
        <p:spPr>
          <a:xfrm>
            <a:off x="5720938" y="3353954"/>
            <a:ext cx="532243" cy="473124"/>
          </a:xfrm>
          <a:custGeom>
            <a:avLst/>
            <a:gdLst>
              <a:gd name="connsiteX0" fmla="*/ 0 w 602629"/>
              <a:gd name="connsiteY0" fmla="*/ 521582 h 535665"/>
              <a:gd name="connsiteX1" fmla="*/ 461903 w 602629"/>
              <a:gd name="connsiteY1" fmla="*/ 535666 h 535665"/>
              <a:gd name="connsiteX2" fmla="*/ 602630 w 602629"/>
              <a:gd name="connsiteY2" fmla="*/ 208421 h 535665"/>
              <a:gd name="connsiteX3" fmla="*/ 443019 w 602629"/>
              <a:gd name="connsiteY3" fmla="*/ 0 h 535665"/>
              <a:gd name="connsiteX4" fmla="*/ 0 w 602629"/>
              <a:gd name="connsiteY4" fmla="*/ 138749 h 535665"/>
              <a:gd name="connsiteX5" fmla="*/ 0 w 602629"/>
              <a:gd name="connsiteY5" fmla="*/ 521582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2629" h="535665">
                <a:moveTo>
                  <a:pt x="0" y="521582"/>
                </a:moveTo>
                <a:lnTo>
                  <a:pt x="461903" y="535666"/>
                </a:lnTo>
                <a:lnTo>
                  <a:pt x="602630" y="208421"/>
                </a:lnTo>
                <a:lnTo>
                  <a:pt x="443019" y="0"/>
                </a:lnTo>
                <a:lnTo>
                  <a:pt x="0" y="138749"/>
                </a:lnTo>
                <a:lnTo>
                  <a:pt x="0" y="52158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2" name="Forme libre 41">
            <a:extLst>
              <a:ext uri="{FF2B5EF4-FFF2-40B4-BE49-F238E27FC236}">
                <a16:creationId xmlns:a16="http://schemas.microsoft.com/office/drawing/2014/main" id="{90AD691E-7010-A4DD-6A53-7A8049DCC01E}"/>
              </a:ext>
            </a:extLst>
          </p:cNvPr>
          <p:cNvSpPr/>
          <p:nvPr/>
        </p:nvSpPr>
        <p:spPr>
          <a:xfrm>
            <a:off x="5570305" y="2795468"/>
            <a:ext cx="609281" cy="595144"/>
          </a:xfrm>
          <a:custGeom>
            <a:avLst/>
            <a:gdLst>
              <a:gd name="connsiteX0" fmla="*/ 152421 w 689855"/>
              <a:gd name="connsiteY0" fmla="*/ 673814 h 673814"/>
              <a:gd name="connsiteX1" fmla="*/ 592439 w 689855"/>
              <a:gd name="connsiteY1" fmla="*/ 535666 h 673814"/>
              <a:gd name="connsiteX2" fmla="*/ 689855 w 689855"/>
              <a:gd name="connsiteY2" fmla="*/ 214563 h 673814"/>
              <a:gd name="connsiteX3" fmla="*/ 360590 w 689855"/>
              <a:gd name="connsiteY3" fmla="*/ 0 h 673814"/>
              <a:gd name="connsiteX4" fmla="*/ 0 w 689855"/>
              <a:gd name="connsiteY4" fmla="*/ 290981 h 673814"/>
              <a:gd name="connsiteX5" fmla="*/ 152421 w 689855"/>
              <a:gd name="connsiteY5" fmla="*/ 673814 h 67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9855" h="673814">
                <a:moveTo>
                  <a:pt x="152421" y="673814"/>
                </a:moveTo>
                <a:lnTo>
                  <a:pt x="592439" y="535666"/>
                </a:lnTo>
                <a:lnTo>
                  <a:pt x="689855" y="214563"/>
                </a:lnTo>
                <a:lnTo>
                  <a:pt x="360590" y="0"/>
                </a:lnTo>
                <a:lnTo>
                  <a:pt x="0" y="290981"/>
                </a:lnTo>
                <a:lnTo>
                  <a:pt x="152421" y="67381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3" name="Forme libre 42">
            <a:extLst>
              <a:ext uri="{FF2B5EF4-FFF2-40B4-BE49-F238E27FC236}">
                <a16:creationId xmlns:a16="http://schemas.microsoft.com/office/drawing/2014/main" id="{69771DD2-AC3A-C872-4E16-3C0010C50E7F}"/>
              </a:ext>
            </a:extLst>
          </p:cNvPr>
          <p:cNvSpPr/>
          <p:nvPr/>
        </p:nvSpPr>
        <p:spPr>
          <a:xfrm>
            <a:off x="5132173" y="2236851"/>
            <a:ext cx="742838" cy="729734"/>
          </a:xfrm>
          <a:custGeom>
            <a:avLst/>
            <a:gdLst>
              <a:gd name="connsiteX0" fmla="*/ 432077 w 841074"/>
              <a:gd name="connsiteY0" fmla="*/ 826197 h 826196"/>
              <a:gd name="connsiteX1" fmla="*/ 789520 w 841074"/>
              <a:gd name="connsiteY1" fmla="*/ 535666 h 826196"/>
              <a:gd name="connsiteX2" fmla="*/ 841074 w 841074"/>
              <a:gd name="connsiteY2" fmla="*/ 181000 h 826196"/>
              <a:gd name="connsiteX3" fmla="*/ 143577 w 841074"/>
              <a:gd name="connsiteY3" fmla="*/ 0 h 826196"/>
              <a:gd name="connsiteX4" fmla="*/ 0 w 841074"/>
              <a:gd name="connsiteY4" fmla="*/ 443364 h 826196"/>
              <a:gd name="connsiteX5" fmla="*/ 432077 w 841074"/>
              <a:gd name="connsiteY5" fmla="*/ 826197 h 82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1074" h="826196">
                <a:moveTo>
                  <a:pt x="432077" y="826197"/>
                </a:moveTo>
                <a:lnTo>
                  <a:pt x="789520" y="535666"/>
                </a:lnTo>
                <a:lnTo>
                  <a:pt x="841074" y="181000"/>
                </a:lnTo>
                <a:lnTo>
                  <a:pt x="143577" y="0"/>
                </a:lnTo>
                <a:lnTo>
                  <a:pt x="0" y="443364"/>
                </a:lnTo>
                <a:lnTo>
                  <a:pt x="432077" y="82619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4" name="Forme libre 43">
            <a:extLst>
              <a:ext uri="{FF2B5EF4-FFF2-40B4-BE49-F238E27FC236}">
                <a16:creationId xmlns:a16="http://schemas.microsoft.com/office/drawing/2014/main" id="{BEE3A010-56D1-AE8E-1145-99054E7A00B4}"/>
              </a:ext>
            </a:extLst>
          </p:cNvPr>
          <p:cNvSpPr/>
          <p:nvPr/>
        </p:nvSpPr>
        <p:spPr>
          <a:xfrm>
            <a:off x="3630481" y="2628450"/>
            <a:ext cx="1883303" cy="338136"/>
          </a:xfrm>
          <a:custGeom>
            <a:avLst/>
            <a:gdLst>
              <a:gd name="connsiteX0" fmla="*/ 0 w 2132359"/>
              <a:gd name="connsiteY0" fmla="*/ 382833 h 382833"/>
              <a:gd name="connsiteX1" fmla="*/ 2132359 w 2132359"/>
              <a:gd name="connsiteY1" fmla="*/ 382833 h 382833"/>
              <a:gd name="connsiteX2" fmla="*/ 1700283 w 2132359"/>
              <a:gd name="connsiteY2" fmla="*/ 0 h 382833"/>
              <a:gd name="connsiteX3" fmla="*/ 432077 w 2132359"/>
              <a:gd name="connsiteY3" fmla="*/ 0 h 382833"/>
              <a:gd name="connsiteX4" fmla="*/ 0 w 2132359"/>
              <a:gd name="connsiteY4" fmla="*/ 382833 h 38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2359" h="382833">
                <a:moveTo>
                  <a:pt x="0" y="382833"/>
                </a:moveTo>
                <a:lnTo>
                  <a:pt x="2132359" y="382833"/>
                </a:lnTo>
                <a:cubicBezTo>
                  <a:pt x="2018610" y="225505"/>
                  <a:pt x="1871136" y="94248"/>
                  <a:pt x="1700283" y="0"/>
                </a:cubicBezTo>
                <a:lnTo>
                  <a:pt x="432077" y="0"/>
                </a:lnTo>
                <a:cubicBezTo>
                  <a:pt x="261225" y="94248"/>
                  <a:pt x="113751" y="225505"/>
                  <a:pt x="0" y="382833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5" name="Forme libre 44">
            <a:extLst>
              <a:ext uri="{FF2B5EF4-FFF2-40B4-BE49-F238E27FC236}">
                <a16:creationId xmlns:a16="http://schemas.microsoft.com/office/drawing/2014/main" id="{282BB999-3B08-1094-F8FE-E32DD584273D}"/>
              </a:ext>
            </a:extLst>
          </p:cNvPr>
          <p:cNvSpPr/>
          <p:nvPr/>
        </p:nvSpPr>
        <p:spPr>
          <a:xfrm>
            <a:off x="3439345" y="3052477"/>
            <a:ext cx="2265578" cy="338136"/>
          </a:xfrm>
          <a:custGeom>
            <a:avLst/>
            <a:gdLst>
              <a:gd name="connsiteX0" fmla="*/ 0 w 2565187"/>
              <a:gd name="connsiteY0" fmla="*/ 382833 h 382833"/>
              <a:gd name="connsiteX1" fmla="*/ 2565188 w 2565187"/>
              <a:gd name="connsiteY1" fmla="*/ 382833 h 382833"/>
              <a:gd name="connsiteX2" fmla="*/ 2412917 w 2565187"/>
              <a:gd name="connsiteY2" fmla="*/ 0 h 382833"/>
              <a:gd name="connsiteX3" fmla="*/ 152417 w 2565187"/>
              <a:gd name="connsiteY3" fmla="*/ 0 h 382833"/>
              <a:gd name="connsiteX4" fmla="*/ 148 w 2565187"/>
              <a:gd name="connsiteY4" fmla="*/ 382833 h 38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5187" h="382833">
                <a:moveTo>
                  <a:pt x="0" y="382833"/>
                </a:moveTo>
                <a:lnTo>
                  <a:pt x="2565188" y="382833"/>
                </a:lnTo>
                <a:cubicBezTo>
                  <a:pt x="2534464" y="245880"/>
                  <a:pt x="2482609" y="117023"/>
                  <a:pt x="2412917" y="0"/>
                </a:cubicBezTo>
                <a:lnTo>
                  <a:pt x="152417" y="0"/>
                </a:lnTo>
                <a:cubicBezTo>
                  <a:pt x="82727" y="117023"/>
                  <a:pt x="30722" y="245880"/>
                  <a:pt x="148" y="382833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6" name="Forme libre 45">
            <a:extLst>
              <a:ext uri="{FF2B5EF4-FFF2-40B4-BE49-F238E27FC236}">
                <a16:creationId xmlns:a16="http://schemas.microsoft.com/office/drawing/2014/main" id="{06E7213D-4814-87DD-CB66-687F1B131192}"/>
              </a:ext>
            </a:extLst>
          </p:cNvPr>
          <p:cNvSpPr/>
          <p:nvPr/>
        </p:nvSpPr>
        <p:spPr>
          <a:xfrm>
            <a:off x="3410885" y="3476502"/>
            <a:ext cx="2322494" cy="338269"/>
          </a:xfrm>
          <a:custGeom>
            <a:avLst/>
            <a:gdLst>
              <a:gd name="connsiteX0" fmla="*/ 0 w 2629630"/>
              <a:gd name="connsiteY0" fmla="*/ 191492 h 382983"/>
              <a:gd name="connsiteX1" fmla="*/ 14087 w 2629630"/>
              <a:gd name="connsiteY1" fmla="*/ 382983 h 382983"/>
              <a:gd name="connsiteX2" fmla="*/ 2615544 w 2629630"/>
              <a:gd name="connsiteY2" fmla="*/ 382983 h 382983"/>
              <a:gd name="connsiteX3" fmla="*/ 2629631 w 2629630"/>
              <a:gd name="connsiteY3" fmla="*/ 191492 h 382983"/>
              <a:gd name="connsiteX4" fmla="*/ 2615544 w 2629630"/>
              <a:gd name="connsiteY4" fmla="*/ 0 h 382983"/>
              <a:gd name="connsiteX5" fmla="*/ 14087 w 2629630"/>
              <a:gd name="connsiteY5" fmla="*/ 0 h 382983"/>
              <a:gd name="connsiteX6" fmla="*/ 0 w 2629630"/>
              <a:gd name="connsiteY6" fmla="*/ 191492 h 382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9630" h="382983">
                <a:moveTo>
                  <a:pt x="0" y="191492"/>
                </a:moveTo>
                <a:cubicBezTo>
                  <a:pt x="0" y="256518"/>
                  <a:pt x="4945" y="320349"/>
                  <a:pt x="14087" y="382983"/>
                </a:cubicBezTo>
                <a:lnTo>
                  <a:pt x="2615544" y="382983"/>
                </a:lnTo>
                <a:cubicBezTo>
                  <a:pt x="2624684" y="320499"/>
                  <a:pt x="2629631" y="256668"/>
                  <a:pt x="2629631" y="191492"/>
                </a:cubicBezTo>
                <a:cubicBezTo>
                  <a:pt x="2629631" y="126311"/>
                  <a:pt x="2624684" y="62631"/>
                  <a:pt x="2615544" y="0"/>
                </a:cubicBezTo>
                <a:lnTo>
                  <a:pt x="14087" y="0"/>
                </a:lnTo>
                <a:cubicBezTo>
                  <a:pt x="4945" y="62481"/>
                  <a:pt x="0" y="126311"/>
                  <a:pt x="0" y="191492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7" name="Forme libre 46">
            <a:extLst>
              <a:ext uri="{FF2B5EF4-FFF2-40B4-BE49-F238E27FC236}">
                <a16:creationId xmlns:a16="http://schemas.microsoft.com/office/drawing/2014/main" id="{DDBA3370-C391-6C32-3291-2DA957867008}"/>
              </a:ext>
            </a:extLst>
          </p:cNvPr>
          <p:cNvSpPr/>
          <p:nvPr/>
        </p:nvSpPr>
        <p:spPr>
          <a:xfrm>
            <a:off x="3439212" y="3900528"/>
            <a:ext cx="2265578" cy="338136"/>
          </a:xfrm>
          <a:custGeom>
            <a:avLst/>
            <a:gdLst>
              <a:gd name="connsiteX0" fmla="*/ 152417 w 2565187"/>
              <a:gd name="connsiteY0" fmla="*/ 382833 h 382833"/>
              <a:gd name="connsiteX1" fmla="*/ 2412917 w 2565187"/>
              <a:gd name="connsiteY1" fmla="*/ 382833 h 382833"/>
              <a:gd name="connsiteX2" fmla="*/ 2565188 w 2565187"/>
              <a:gd name="connsiteY2" fmla="*/ 0 h 382833"/>
              <a:gd name="connsiteX3" fmla="*/ 0 w 2565187"/>
              <a:gd name="connsiteY3" fmla="*/ 0 h 382833"/>
              <a:gd name="connsiteX4" fmla="*/ 152267 w 2565187"/>
              <a:gd name="connsiteY4" fmla="*/ 382833 h 38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5187" h="382833">
                <a:moveTo>
                  <a:pt x="152417" y="382833"/>
                </a:moveTo>
                <a:lnTo>
                  <a:pt x="2412917" y="382833"/>
                </a:lnTo>
                <a:cubicBezTo>
                  <a:pt x="2482609" y="265810"/>
                  <a:pt x="2534614" y="136949"/>
                  <a:pt x="2565188" y="0"/>
                </a:cubicBezTo>
                <a:lnTo>
                  <a:pt x="0" y="0"/>
                </a:lnTo>
                <a:cubicBezTo>
                  <a:pt x="30722" y="136949"/>
                  <a:pt x="82579" y="265810"/>
                  <a:pt x="152267" y="382833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8" name="Forme libre 47">
            <a:extLst>
              <a:ext uri="{FF2B5EF4-FFF2-40B4-BE49-F238E27FC236}">
                <a16:creationId xmlns:a16="http://schemas.microsoft.com/office/drawing/2014/main" id="{FC9AAAE6-59EE-34F8-BCB4-AE6FB639B5EA}"/>
              </a:ext>
            </a:extLst>
          </p:cNvPr>
          <p:cNvSpPr/>
          <p:nvPr/>
        </p:nvSpPr>
        <p:spPr>
          <a:xfrm>
            <a:off x="3630481" y="4324555"/>
            <a:ext cx="1883303" cy="338132"/>
          </a:xfrm>
          <a:custGeom>
            <a:avLst/>
            <a:gdLst>
              <a:gd name="connsiteX0" fmla="*/ 432077 w 2132359"/>
              <a:gd name="connsiteY0" fmla="*/ 382829 h 382829"/>
              <a:gd name="connsiteX1" fmla="*/ 1700283 w 2132359"/>
              <a:gd name="connsiteY1" fmla="*/ 382829 h 382829"/>
              <a:gd name="connsiteX2" fmla="*/ 2132359 w 2132359"/>
              <a:gd name="connsiteY2" fmla="*/ 0 h 382829"/>
              <a:gd name="connsiteX3" fmla="*/ 0 w 2132359"/>
              <a:gd name="connsiteY3" fmla="*/ 0 h 382829"/>
              <a:gd name="connsiteX4" fmla="*/ 432077 w 2132359"/>
              <a:gd name="connsiteY4" fmla="*/ 382829 h 382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2359" h="382829">
                <a:moveTo>
                  <a:pt x="432077" y="382829"/>
                </a:moveTo>
                <a:lnTo>
                  <a:pt x="1700283" y="382829"/>
                </a:lnTo>
                <a:cubicBezTo>
                  <a:pt x="1871136" y="288585"/>
                  <a:pt x="2018610" y="157328"/>
                  <a:pt x="2132359" y="0"/>
                </a:cubicBezTo>
                <a:lnTo>
                  <a:pt x="0" y="0"/>
                </a:lnTo>
                <a:cubicBezTo>
                  <a:pt x="113751" y="157328"/>
                  <a:pt x="261225" y="288585"/>
                  <a:pt x="432077" y="382829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5" name="Forme libre 24">
            <a:extLst>
              <a:ext uri="{FF2B5EF4-FFF2-40B4-BE49-F238E27FC236}">
                <a16:creationId xmlns:a16="http://schemas.microsoft.com/office/drawing/2014/main" id="{4878021B-AF81-6DAB-08AD-709D75A72F31}"/>
              </a:ext>
            </a:extLst>
          </p:cNvPr>
          <p:cNvSpPr/>
          <p:nvPr/>
        </p:nvSpPr>
        <p:spPr>
          <a:xfrm>
            <a:off x="3554635" y="2631887"/>
            <a:ext cx="2034731" cy="2034369"/>
          </a:xfrm>
          <a:custGeom>
            <a:avLst/>
            <a:gdLst>
              <a:gd name="connsiteX0" fmla="*/ 2303813 w 2303812"/>
              <a:gd name="connsiteY0" fmla="*/ 1151644 h 2303286"/>
              <a:gd name="connsiteX1" fmla="*/ 1151907 w 2303812"/>
              <a:gd name="connsiteY1" fmla="*/ 2303289 h 2303286"/>
              <a:gd name="connsiteX2" fmla="*/ 1 w 2303812"/>
              <a:gd name="connsiteY2" fmla="*/ 1151644 h 2303286"/>
              <a:gd name="connsiteX3" fmla="*/ 1151907 w 2303812"/>
              <a:gd name="connsiteY3" fmla="*/ -1 h 2303286"/>
              <a:gd name="connsiteX4" fmla="*/ 2303813 w 2303812"/>
              <a:gd name="connsiteY4" fmla="*/ 1151644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3" y="1151644"/>
                </a:moveTo>
                <a:cubicBezTo>
                  <a:pt x="2303813" y="1787678"/>
                  <a:pt x="1788088" y="2303289"/>
                  <a:pt x="1151907" y="2303289"/>
                </a:cubicBezTo>
                <a:cubicBezTo>
                  <a:pt x="515727" y="2303289"/>
                  <a:pt x="1" y="1787681"/>
                  <a:pt x="1" y="1151644"/>
                </a:cubicBezTo>
                <a:cubicBezTo>
                  <a:pt x="1" y="515611"/>
                  <a:pt x="515727" y="-1"/>
                  <a:pt x="1151907" y="-1"/>
                </a:cubicBezTo>
                <a:cubicBezTo>
                  <a:pt x="1788088" y="-1"/>
                  <a:pt x="2303813" y="515607"/>
                  <a:pt x="2303813" y="115164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49" name="Forme libre 48">
            <a:extLst>
              <a:ext uri="{FF2B5EF4-FFF2-40B4-BE49-F238E27FC236}">
                <a16:creationId xmlns:a16="http://schemas.microsoft.com/office/drawing/2014/main" id="{AD61D142-5BA3-7C82-C506-2D56172D040A}"/>
              </a:ext>
            </a:extLst>
          </p:cNvPr>
          <p:cNvSpPr/>
          <p:nvPr/>
        </p:nvSpPr>
        <p:spPr>
          <a:xfrm>
            <a:off x="829748" y="2236851"/>
            <a:ext cx="2448115" cy="473125"/>
          </a:xfrm>
          <a:custGeom>
            <a:avLst/>
            <a:gdLst>
              <a:gd name="connsiteX0" fmla="*/ 2579425 w 2579424"/>
              <a:gd name="connsiteY0" fmla="*/ 0 h 535665"/>
              <a:gd name="connsiteX1" fmla="*/ 171001 w 2579424"/>
              <a:gd name="connsiteY1" fmla="*/ 0 h 535665"/>
              <a:gd name="connsiteX2" fmla="*/ 0 w 2579424"/>
              <a:gd name="connsiteY2" fmla="*/ 535666 h 535665"/>
              <a:gd name="connsiteX3" fmla="*/ 2194406 w 2579424"/>
              <a:gd name="connsiteY3" fmla="*/ 535666 h 535665"/>
              <a:gd name="connsiteX4" fmla="*/ 2579425 w 2579424"/>
              <a:gd name="connsiteY4" fmla="*/ 0 h 535665"/>
              <a:gd name="connsiteX0" fmla="*/ 2579425 w 2705733"/>
              <a:gd name="connsiteY0" fmla="*/ 0 h 535666"/>
              <a:gd name="connsiteX1" fmla="*/ 171001 w 2705733"/>
              <a:gd name="connsiteY1" fmla="*/ 0 h 535666"/>
              <a:gd name="connsiteX2" fmla="*/ 0 w 2705733"/>
              <a:gd name="connsiteY2" fmla="*/ 535666 h 535666"/>
              <a:gd name="connsiteX3" fmla="*/ 2194406 w 2705733"/>
              <a:gd name="connsiteY3" fmla="*/ 535666 h 535666"/>
              <a:gd name="connsiteX4" fmla="*/ 2349631 w 2705733"/>
              <a:gd name="connsiteY4" fmla="*/ 291009 h 535666"/>
              <a:gd name="connsiteX5" fmla="*/ 2579425 w 2705733"/>
              <a:gd name="connsiteY5" fmla="*/ 0 h 535666"/>
              <a:gd name="connsiteX0" fmla="*/ 2579425 w 2771864"/>
              <a:gd name="connsiteY0" fmla="*/ 0 h 535666"/>
              <a:gd name="connsiteX1" fmla="*/ 171001 w 2771864"/>
              <a:gd name="connsiteY1" fmla="*/ 0 h 535666"/>
              <a:gd name="connsiteX2" fmla="*/ 0 w 2771864"/>
              <a:gd name="connsiteY2" fmla="*/ 535666 h 535666"/>
              <a:gd name="connsiteX3" fmla="*/ 2194406 w 2771864"/>
              <a:gd name="connsiteY3" fmla="*/ 535666 h 535666"/>
              <a:gd name="connsiteX4" fmla="*/ 2627997 w 2771864"/>
              <a:gd name="connsiteY4" fmla="*/ 356934 h 535666"/>
              <a:gd name="connsiteX5" fmla="*/ 2579425 w 2771864"/>
              <a:gd name="connsiteY5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71864" h="535666">
                <a:moveTo>
                  <a:pt x="2579425" y="0"/>
                </a:moveTo>
                <a:lnTo>
                  <a:pt x="171001" y="0"/>
                </a:lnTo>
                <a:cubicBezTo>
                  <a:pt x="102961" y="173358"/>
                  <a:pt x="45709" y="352266"/>
                  <a:pt x="0" y="535666"/>
                </a:cubicBezTo>
                <a:lnTo>
                  <a:pt x="2194406" y="535666"/>
                </a:lnTo>
                <a:cubicBezTo>
                  <a:pt x="2586011" y="494890"/>
                  <a:pt x="2563827" y="446212"/>
                  <a:pt x="2627997" y="356934"/>
                </a:cubicBezTo>
                <a:cubicBezTo>
                  <a:pt x="2692167" y="267656"/>
                  <a:pt x="2942530" y="48502"/>
                  <a:pt x="2579425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0" name="Forme libre 49">
            <a:extLst>
              <a:ext uri="{FF2B5EF4-FFF2-40B4-BE49-F238E27FC236}">
                <a16:creationId xmlns:a16="http://schemas.microsoft.com/office/drawing/2014/main" id="{0E631B81-F75C-C668-A4BD-BAC1B4F632BF}"/>
              </a:ext>
            </a:extLst>
          </p:cNvPr>
          <p:cNvSpPr/>
          <p:nvPr/>
        </p:nvSpPr>
        <p:spPr>
          <a:xfrm>
            <a:off x="2767851" y="2236851"/>
            <a:ext cx="1117435" cy="473124"/>
          </a:xfrm>
          <a:custGeom>
            <a:avLst/>
            <a:gdLst>
              <a:gd name="connsiteX0" fmla="*/ 1265209 w 1265209"/>
              <a:gd name="connsiteY0" fmla="*/ 0 h 535665"/>
              <a:gd name="connsiteX1" fmla="*/ 385019 w 1265209"/>
              <a:gd name="connsiteY1" fmla="*/ 0 h 535665"/>
              <a:gd name="connsiteX2" fmla="*/ 0 w 1265209"/>
              <a:gd name="connsiteY2" fmla="*/ 535666 h 535665"/>
              <a:gd name="connsiteX3" fmla="*/ 619267 w 1265209"/>
              <a:gd name="connsiteY3" fmla="*/ 535666 h 535665"/>
              <a:gd name="connsiteX4" fmla="*/ 1265209 w 1265209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5209" h="535665">
                <a:moveTo>
                  <a:pt x="1265209" y="0"/>
                </a:moveTo>
                <a:lnTo>
                  <a:pt x="385019" y="0"/>
                </a:lnTo>
                <a:cubicBezTo>
                  <a:pt x="232450" y="158525"/>
                  <a:pt x="102363" y="338778"/>
                  <a:pt x="0" y="535666"/>
                </a:cubicBezTo>
                <a:lnTo>
                  <a:pt x="619267" y="535666"/>
                </a:lnTo>
                <a:cubicBezTo>
                  <a:pt x="787871" y="309411"/>
                  <a:pt x="1009231" y="124811"/>
                  <a:pt x="1265209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1" name="Forme libre 50">
            <a:extLst>
              <a:ext uri="{FF2B5EF4-FFF2-40B4-BE49-F238E27FC236}">
                <a16:creationId xmlns:a16="http://schemas.microsoft.com/office/drawing/2014/main" id="{67DA490C-D489-6013-9E80-58901CDD76A7}"/>
              </a:ext>
            </a:extLst>
          </p:cNvPr>
          <p:cNvSpPr/>
          <p:nvPr/>
        </p:nvSpPr>
        <p:spPr>
          <a:xfrm>
            <a:off x="733650" y="2795468"/>
            <a:ext cx="2198984" cy="473125"/>
          </a:xfrm>
          <a:custGeom>
            <a:avLst/>
            <a:gdLst>
              <a:gd name="connsiteX0" fmla="*/ 2255854 w 2256004"/>
              <a:gd name="connsiteY0" fmla="*/ 0 h 535665"/>
              <a:gd name="connsiteX1" fmla="*/ 85876 w 2256004"/>
              <a:gd name="connsiteY1" fmla="*/ 0 h 535665"/>
              <a:gd name="connsiteX2" fmla="*/ 0 w 2256004"/>
              <a:gd name="connsiteY2" fmla="*/ 535666 h 535665"/>
              <a:gd name="connsiteX3" fmla="*/ 2085001 w 2256004"/>
              <a:gd name="connsiteY3" fmla="*/ 535666 h 535665"/>
              <a:gd name="connsiteX4" fmla="*/ 2256004 w 2256004"/>
              <a:gd name="connsiteY4" fmla="*/ 0 h 535665"/>
              <a:gd name="connsiteX0" fmla="*/ 2255854 w 2256004"/>
              <a:gd name="connsiteY0" fmla="*/ 0 h 535666"/>
              <a:gd name="connsiteX1" fmla="*/ 85876 w 2256004"/>
              <a:gd name="connsiteY1" fmla="*/ 0 h 535666"/>
              <a:gd name="connsiteX2" fmla="*/ 0 w 2256004"/>
              <a:gd name="connsiteY2" fmla="*/ 535666 h 535666"/>
              <a:gd name="connsiteX3" fmla="*/ 2085001 w 2256004"/>
              <a:gd name="connsiteY3" fmla="*/ 535666 h 535666"/>
              <a:gd name="connsiteX4" fmla="*/ 2143446 w 2256004"/>
              <a:gd name="connsiteY4" fmla="*/ 281178 h 535666"/>
              <a:gd name="connsiteX5" fmla="*/ 2256004 w 2256004"/>
              <a:gd name="connsiteY5" fmla="*/ 0 h 535666"/>
              <a:gd name="connsiteX6" fmla="*/ 2255854 w 2256004"/>
              <a:gd name="connsiteY6" fmla="*/ 0 h 535666"/>
              <a:gd name="connsiteX0" fmla="*/ 2255854 w 2489787"/>
              <a:gd name="connsiteY0" fmla="*/ 0 h 535666"/>
              <a:gd name="connsiteX1" fmla="*/ 85876 w 2489787"/>
              <a:gd name="connsiteY1" fmla="*/ 0 h 535666"/>
              <a:gd name="connsiteX2" fmla="*/ 0 w 2489787"/>
              <a:gd name="connsiteY2" fmla="*/ 535666 h 535666"/>
              <a:gd name="connsiteX3" fmla="*/ 2085001 w 2489787"/>
              <a:gd name="connsiteY3" fmla="*/ 535666 h 535666"/>
              <a:gd name="connsiteX4" fmla="*/ 2487741 w 2489787"/>
              <a:gd name="connsiteY4" fmla="*/ 288502 h 535666"/>
              <a:gd name="connsiteX5" fmla="*/ 2256004 w 2489787"/>
              <a:gd name="connsiteY5" fmla="*/ 0 h 535666"/>
              <a:gd name="connsiteX6" fmla="*/ 2255854 w 2489787"/>
              <a:gd name="connsiteY6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9787" h="535666">
                <a:moveTo>
                  <a:pt x="2255854" y="0"/>
                </a:moveTo>
                <a:lnTo>
                  <a:pt x="85876" y="0"/>
                </a:lnTo>
                <a:cubicBezTo>
                  <a:pt x="46460" y="174858"/>
                  <a:pt x="17684" y="353612"/>
                  <a:pt x="0" y="535666"/>
                </a:cubicBezTo>
                <a:lnTo>
                  <a:pt x="2085001" y="535666"/>
                </a:lnTo>
                <a:cubicBezTo>
                  <a:pt x="2442242" y="493251"/>
                  <a:pt x="2459241" y="377780"/>
                  <a:pt x="2487741" y="288502"/>
                </a:cubicBezTo>
                <a:cubicBezTo>
                  <a:pt x="2516241" y="199224"/>
                  <a:pt x="2237269" y="46863"/>
                  <a:pt x="2256004" y="0"/>
                </a:cubicBezTo>
                <a:lnTo>
                  <a:pt x="2255854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2" name="Forme libre 51">
            <a:extLst>
              <a:ext uri="{FF2B5EF4-FFF2-40B4-BE49-F238E27FC236}">
                <a16:creationId xmlns:a16="http://schemas.microsoft.com/office/drawing/2014/main" id="{DECAB2D6-0A51-B328-277F-C88D57ECAC91}"/>
              </a:ext>
            </a:extLst>
          </p:cNvPr>
          <p:cNvSpPr/>
          <p:nvPr/>
        </p:nvSpPr>
        <p:spPr>
          <a:xfrm>
            <a:off x="2574993" y="2795468"/>
            <a:ext cx="680494" cy="473124"/>
          </a:xfrm>
          <a:custGeom>
            <a:avLst/>
            <a:gdLst>
              <a:gd name="connsiteX0" fmla="*/ 770486 w 770485"/>
              <a:gd name="connsiteY0" fmla="*/ 0 h 535665"/>
              <a:gd name="connsiteX1" fmla="*/ 171003 w 770485"/>
              <a:gd name="connsiteY1" fmla="*/ 0 h 535665"/>
              <a:gd name="connsiteX2" fmla="*/ 0 w 770485"/>
              <a:gd name="connsiteY2" fmla="*/ 535666 h 535665"/>
              <a:gd name="connsiteX3" fmla="*/ 538486 w 770485"/>
              <a:gd name="connsiteY3" fmla="*/ 535666 h 535665"/>
              <a:gd name="connsiteX4" fmla="*/ 770336 w 770485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485" h="535665">
                <a:moveTo>
                  <a:pt x="770486" y="0"/>
                </a:moveTo>
                <a:lnTo>
                  <a:pt x="171003" y="0"/>
                </a:lnTo>
                <a:cubicBezTo>
                  <a:pt x="93219" y="168566"/>
                  <a:pt x="35219" y="348070"/>
                  <a:pt x="0" y="535666"/>
                </a:cubicBezTo>
                <a:lnTo>
                  <a:pt x="538486" y="535666"/>
                </a:lnTo>
                <a:cubicBezTo>
                  <a:pt x="586144" y="342674"/>
                  <a:pt x="665426" y="162270"/>
                  <a:pt x="770336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3" name="Forme libre 52">
            <a:extLst>
              <a:ext uri="{FF2B5EF4-FFF2-40B4-BE49-F238E27FC236}">
                <a16:creationId xmlns:a16="http://schemas.microsoft.com/office/drawing/2014/main" id="{218183CB-B9C9-29AE-49BE-30DEDBC172DD}"/>
              </a:ext>
            </a:extLst>
          </p:cNvPr>
          <p:cNvSpPr/>
          <p:nvPr/>
        </p:nvSpPr>
        <p:spPr>
          <a:xfrm>
            <a:off x="715119" y="3353954"/>
            <a:ext cx="2051109" cy="473125"/>
          </a:xfrm>
          <a:custGeom>
            <a:avLst/>
            <a:gdLst>
              <a:gd name="connsiteX0" fmla="*/ 2066118 w 2089798"/>
              <a:gd name="connsiteY0" fmla="*/ 330240 h 535665"/>
              <a:gd name="connsiteX1" fmla="*/ 2089798 w 2089798"/>
              <a:gd name="connsiteY1" fmla="*/ 0 h 535665"/>
              <a:gd name="connsiteX2" fmla="*/ 12439 w 2089798"/>
              <a:gd name="connsiteY2" fmla="*/ 0 h 535665"/>
              <a:gd name="connsiteX3" fmla="*/ 0 w 2089798"/>
              <a:gd name="connsiteY3" fmla="*/ 330240 h 535665"/>
              <a:gd name="connsiteX4" fmla="*/ 4945 w 2089798"/>
              <a:gd name="connsiteY4" fmla="*/ 535666 h 535665"/>
              <a:gd name="connsiteX5" fmla="*/ 2075259 w 2089798"/>
              <a:gd name="connsiteY5" fmla="*/ 535666 h 535665"/>
              <a:gd name="connsiteX6" fmla="*/ 2065967 w 2089798"/>
              <a:gd name="connsiteY6" fmla="*/ 330240 h 535665"/>
              <a:gd name="connsiteX0" fmla="*/ 2256579 w 2256579"/>
              <a:gd name="connsiteY0" fmla="*/ 293614 h 535666"/>
              <a:gd name="connsiteX1" fmla="*/ 2089798 w 2256579"/>
              <a:gd name="connsiteY1" fmla="*/ 0 h 535666"/>
              <a:gd name="connsiteX2" fmla="*/ 12439 w 2256579"/>
              <a:gd name="connsiteY2" fmla="*/ 0 h 535666"/>
              <a:gd name="connsiteX3" fmla="*/ 0 w 2256579"/>
              <a:gd name="connsiteY3" fmla="*/ 330240 h 535666"/>
              <a:gd name="connsiteX4" fmla="*/ 4945 w 2256579"/>
              <a:gd name="connsiteY4" fmla="*/ 535666 h 535666"/>
              <a:gd name="connsiteX5" fmla="*/ 2075259 w 2256579"/>
              <a:gd name="connsiteY5" fmla="*/ 535666 h 535666"/>
              <a:gd name="connsiteX6" fmla="*/ 2065967 w 2256579"/>
              <a:gd name="connsiteY6" fmla="*/ 330240 h 535666"/>
              <a:gd name="connsiteX7" fmla="*/ 2256579 w 2256579"/>
              <a:gd name="connsiteY7" fmla="*/ 293614 h 535666"/>
              <a:gd name="connsiteX0" fmla="*/ 2256579 w 2322356"/>
              <a:gd name="connsiteY0" fmla="*/ 293614 h 535666"/>
              <a:gd name="connsiteX1" fmla="*/ 2089798 w 2322356"/>
              <a:gd name="connsiteY1" fmla="*/ 0 h 535666"/>
              <a:gd name="connsiteX2" fmla="*/ 12439 w 2322356"/>
              <a:gd name="connsiteY2" fmla="*/ 0 h 535666"/>
              <a:gd name="connsiteX3" fmla="*/ 0 w 2322356"/>
              <a:gd name="connsiteY3" fmla="*/ 330240 h 535666"/>
              <a:gd name="connsiteX4" fmla="*/ 4945 w 2322356"/>
              <a:gd name="connsiteY4" fmla="*/ 535666 h 535666"/>
              <a:gd name="connsiteX5" fmla="*/ 2075259 w 2322356"/>
              <a:gd name="connsiteY5" fmla="*/ 535666 h 535666"/>
              <a:gd name="connsiteX6" fmla="*/ 2322356 w 2322356"/>
              <a:gd name="connsiteY6" fmla="*/ 374190 h 535666"/>
              <a:gd name="connsiteX7" fmla="*/ 2256579 w 2322356"/>
              <a:gd name="connsiteY7" fmla="*/ 293614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2356" h="535666">
                <a:moveTo>
                  <a:pt x="2256579" y="293614"/>
                </a:moveTo>
                <a:cubicBezTo>
                  <a:pt x="2256579" y="181537"/>
                  <a:pt x="2074361" y="107882"/>
                  <a:pt x="2089798" y="0"/>
                </a:cubicBezTo>
                <a:lnTo>
                  <a:pt x="12439" y="0"/>
                </a:lnTo>
                <a:cubicBezTo>
                  <a:pt x="4347" y="109081"/>
                  <a:pt x="0" y="219059"/>
                  <a:pt x="0" y="330240"/>
                </a:cubicBezTo>
                <a:cubicBezTo>
                  <a:pt x="0" y="399163"/>
                  <a:pt x="1798" y="467639"/>
                  <a:pt x="4945" y="535666"/>
                </a:cubicBezTo>
                <a:lnTo>
                  <a:pt x="2075259" y="535666"/>
                </a:lnTo>
                <a:cubicBezTo>
                  <a:pt x="2069264" y="467939"/>
                  <a:pt x="2322356" y="443413"/>
                  <a:pt x="2322356" y="374190"/>
                </a:cubicBezTo>
                <a:cubicBezTo>
                  <a:pt x="2322406" y="374190"/>
                  <a:pt x="2256529" y="293614"/>
                  <a:pt x="2256579" y="2936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4" name="Forme libre 53">
            <a:extLst>
              <a:ext uri="{FF2B5EF4-FFF2-40B4-BE49-F238E27FC236}">
                <a16:creationId xmlns:a16="http://schemas.microsoft.com/office/drawing/2014/main" id="{28FFE8FC-48AB-DD27-C189-C6A863546E11}"/>
              </a:ext>
            </a:extLst>
          </p:cNvPr>
          <p:cNvSpPr/>
          <p:nvPr/>
        </p:nvSpPr>
        <p:spPr>
          <a:xfrm>
            <a:off x="2540049" y="3353954"/>
            <a:ext cx="492137" cy="473124"/>
          </a:xfrm>
          <a:custGeom>
            <a:avLst/>
            <a:gdLst>
              <a:gd name="connsiteX0" fmla="*/ 526346 w 557220"/>
              <a:gd name="connsiteY0" fmla="*/ 330240 h 535665"/>
              <a:gd name="connsiteX1" fmla="*/ 557220 w 557220"/>
              <a:gd name="connsiteY1" fmla="*/ 0 h 535665"/>
              <a:gd name="connsiteX2" fmla="*/ 23679 w 557220"/>
              <a:gd name="connsiteY2" fmla="*/ 0 h 535665"/>
              <a:gd name="connsiteX3" fmla="*/ 0 w 557220"/>
              <a:gd name="connsiteY3" fmla="*/ 330240 h 535665"/>
              <a:gd name="connsiteX4" fmla="*/ 9292 w 557220"/>
              <a:gd name="connsiteY4" fmla="*/ 535666 h 535665"/>
              <a:gd name="connsiteX5" fmla="*/ 538336 w 557220"/>
              <a:gd name="connsiteY5" fmla="*/ 535666 h 535665"/>
              <a:gd name="connsiteX6" fmla="*/ 526346 w 557220"/>
              <a:gd name="connsiteY6" fmla="*/ 33024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7220" h="535665">
                <a:moveTo>
                  <a:pt x="526346" y="330240"/>
                </a:moveTo>
                <a:cubicBezTo>
                  <a:pt x="526346" y="217413"/>
                  <a:pt x="536986" y="106982"/>
                  <a:pt x="557220" y="0"/>
                </a:cubicBezTo>
                <a:lnTo>
                  <a:pt x="23679" y="0"/>
                </a:lnTo>
                <a:cubicBezTo>
                  <a:pt x="8244" y="107882"/>
                  <a:pt x="0" y="218013"/>
                  <a:pt x="0" y="330240"/>
                </a:cubicBezTo>
                <a:cubicBezTo>
                  <a:pt x="0" y="399463"/>
                  <a:pt x="3297" y="467939"/>
                  <a:pt x="9292" y="535666"/>
                </a:cubicBezTo>
                <a:lnTo>
                  <a:pt x="538336" y="535666"/>
                </a:lnTo>
                <a:cubicBezTo>
                  <a:pt x="530543" y="468239"/>
                  <a:pt x="526346" y="399763"/>
                  <a:pt x="526346" y="33024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5" name="Forme libre 54">
            <a:extLst>
              <a:ext uri="{FF2B5EF4-FFF2-40B4-BE49-F238E27FC236}">
                <a16:creationId xmlns:a16="http://schemas.microsoft.com/office/drawing/2014/main" id="{1A97FC6F-4B20-5DD2-D148-AB03C59AE255}"/>
              </a:ext>
            </a:extLst>
          </p:cNvPr>
          <p:cNvSpPr/>
          <p:nvPr/>
        </p:nvSpPr>
        <p:spPr>
          <a:xfrm>
            <a:off x="724517" y="3912570"/>
            <a:ext cx="2153116" cy="473125"/>
          </a:xfrm>
          <a:custGeom>
            <a:avLst/>
            <a:gdLst>
              <a:gd name="connsiteX0" fmla="*/ 2075261 w 2212991"/>
              <a:gd name="connsiteY0" fmla="*/ 0 h 535665"/>
              <a:gd name="connsiteX1" fmla="*/ 0 w 2212991"/>
              <a:gd name="connsiteY1" fmla="*/ 0 h 535665"/>
              <a:gd name="connsiteX2" fmla="*/ 70140 w 2212991"/>
              <a:gd name="connsiteY2" fmla="*/ 535666 h 535665"/>
              <a:gd name="connsiteX3" fmla="*/ 2212992 w 2212991"/>
              <a:gd name="connsiteY3" fmla="*/ 535666 h 535665"/>
              <a:gd name="connsiteX4" fmla="*/ 2075261 w 2212991"/>
              <a:gd name="connsiteY4" fmla="*/ 0 h 535665"/>
              <a:gd name="connsiteX0" fmla="*/ 2075261 w 2349265"/>
              <a:gd name="connsiteY0" fmla="*/ 0 h 535666"/>
              <a:gd name="connsiteX1" fmla="*/ 0 w 2349265"/>
              <a:gd name="connsiteY1" fmla="*/ 0 h 535666"/>
              <a:gd name="connsiteX2" fmla="*/ 70140 w 2349265"/>
              <a:gd name="connsiteY2" fmla="*/ 535666 h 535666"/>
              <a:gd name="connsiteX3" fmla="*/ 2212992 w 2349265"/>
              <a:gd name="connsiteY3" fmla="*/ 535666 h 535666"/>
              <a:gd name="connsiteX4" fmla="*/ 2124485 w 2349265"/>
              <a:gd name="connsiteY4" fmla="*/ 261665 h 535666"/>
              <a:gd name="connsiteX5" fmla="*/ 2075261 w 2349265"/>
              <a:gd name="connsiteY5" fmla="*/ 0 h 535666"/>
              <a:gd name="connsiteX0" fmla="*/ 2075261 w 2437853"/>
              <a:gd name="connsiteY0" fmla="*/ 0 h 535666"/>
              <a:gd name="connsiteX1" fmla="*/ 0 w 2437853"/>
              <a:gd name="connsiteY1" fmla="*/ 0 h 535666"/>
              <a:gd name="connsiteX2" fmla="*/ 70140 w 2437853"/>
              <a:gd name="connsiteY2" fmla="*/ 535666 h 535666"/>
              <a:gd name="connsiteX3" fmla="*/ 2212992 w 2437853"/>
              <a:gd name="connsiteY3" fmla="*/ 535666 h 535666"/>
              <a:gd name="connsiteX4" fmla="*/ 2388200 w 2437853"/>
              <a:gd name="connsiteY4" fmla="*/ 261665 h 535666"/>
              <a:gd name="connsiteX5" fmla="*/ 2075261 w 2437853"/>
              <a:gd name="connsiteY5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7853" h="535666">
                <a:moveTo>
                  <a:pt x="2075261" y="0"/>
                </a:moveTo>
                <a:lnTo>
                  <a:pt x="0" y="0"/>
                </a:lnTo>
                <a:cubicBezTo>
                  <a:pt x="12440" y="181904"/>
                  <a:pt x="35969" y="360658"/>
                  <a:pt x="70140" y="535666"/>
                </a:cubicBezTo>
                <a:lnTo>
                  <a:pt x="2212992" y="535666"/>
                </a:lnTo>
                <a:cubicBezTo>
                  <a:pt x="2555383" y="489999"/>
                  <a:pt x="2411155" y="350943"/>
                  <a:pt x="2388200" y="261665"/>
                </a:cubicBezTo>
                <a:cubicBezTo>
                  <a:pt x="2365245" y="172387"/>
                  <a:pt x="2429342" y="43611"/>
                  <a:pt x="2075261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6" name="Forme libre 55">
            <a:extLst>
              <a:ext uri="{FF2B5EF4-FFF2-40B4-BE49-F238E27FC236}">
                <a16:creationId xmlns:a16="http://schemas.microsoft.com/office/drawing/2014/main" id="{18E32223-2A2C-4EBE-EB9D-E8F990A27CE1}"/>
              </a:ext>
            </a:extLst>
          </p:cNvPr>
          <p:cNvSpPr/>
          <p:nvPr/>
        </p:nvSpPr>
        <p:spPr>
          <a:xfrm>
            <a:off x="2557389" y="3912570"/>
            <a:ext cx="632973" cy="473124"/>
          </a:xfrm>
          <a:custGeom>
            <a:avLst/>
            <a:gdLst>
              <a:gd name="connsiteX0" fmla="*/ 532339 w 716680"/>
              <a:gd name="connsiteY0" fmla="*/ 0 h 535665"/>
              <a:gd name="connsiteX1" fmla="*/ 0 w 716680"/>
              <a:gd name="connsiteY1" fmla="*/ 0 h 535665"/>
              <a:gd name="connsiteX2" fmla="*/ 137730 w 716680"/>
              <a:gd name="connsiteY2" fmla="*/ 535666 h 535665"/>
              <a:gd name="connsiteX3" fmla="*/ 716681 w 716680"/>
              <a:gd name="connsiteY3" fmla="*/ 535666 h 535665"/>
              <a:gd name="connsiteX4" fmla="*/ 532339 w 716680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6680" h="535665">
                <a:moveTo>
                  <a:pt x="532339" y="0"/>
                </a:moveTo>
                <a:lnTo>
                  <a:pt x="0" y="0"/>
                </a:lnTo>
                <a:cubicBezTo>
                  <a:pt x="24429" y="186546"/>
                  <a:pt x="71339" y="366050"/>
                  <a:pt x="137730" y="535666"/>
                </a:cubicBezTo>
                <a:lnTo>
                  <a:pt x="716681" y="535666"/>
                </a:lnTo>
                <a:cubicBezTo>
                  <a:pt x="628257" y="370995"/>
                  <a:pt x="565162" y="190592"/>
                  <a:pt x="532339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7" name="Forme libre 56">
            <a:extLst>
              <a:ext uri="{FF2B5EF4-FFF2-40B4-BE49-F238E27FC236}">
                <a16:creationId xmlns:a16="http://schemas.microsoft.com/office/drawing/2014/main" id="{FED304B0-EF96-FC2D-730C-A783B2CA62CA}"/>
              </a:ext>
            </a:extLst>
          </p:cNvPr>
          <p:cNvSpPr/>
          <p:nvPr/>
        </p:nvSpPr>
        <p:spPr>
          <a:xfrm>
            <a:off x="804069" y="4471055"/>
            <a:ext cx="2357227" cy="473125"/>
          </a:xfrm>
          <a:custGeom>
            <a:avLst/>
            <a:gdLst>
              <a:gd name="connsiteX0" fmla="*/ 2163384 w 2496697"/>
              <a:gd name="connsiteY0" fmla="*/ 0 h 535665"/>
              <a:gd name="connsiteX1" fmla="*/ 0 w 2496697"/>
              <a:gd name="connsiteY1" fmla="*/ 0 h 535665"/>
              <a:gd name="connsiteX2" fmla="*/ 153467 w 2496697"/>
              <a:gd name="connsiteY2" fmla="*/ 535666 h 535665"/>
              <a:gd name="connsiteX3" fmla="*/ 2496698 w 2496697"/>
              <a:gd name="connsiteY3" fmla="*/ 535666 h 535665"/>
              <a:gd name="connsiteX4" fmla="*/ 2163235 w 2496697"/>
              <a:gd name="connsiteY4" fmla="*/ 0 h 535665"/>
              <a:gd name="connsiteX0" fmla="*/ 2163384 w 2626180"/>
              <a:gd name="connsiteY0" fmla="*/ 0 h 535666"/>
              <a:gd name="connsiteX1" fmla="*/ 0 w 2626180"/>
              <a:gd name="connsiteY1" fmla="*/ 0 h 535666"/>
              <a:gd name="connsiteX2" fmla="*/ 153467 w 2626180"/>
              <a:gd name="connsiteY2" fmla="*/ 535666 h 535666"/>
              <a:gd name="connsiteX3" fmla="*/ 2496698 w 2626180"/>
              <a:gd name="connsiteY3" fmla="*/ 535666 h 535666"/>
              <a:gd name="connsiteX4" fmla="*/ 2305452 w 2626180"/>
              <a:gd name="connsiteY4" fmla="*/ 237334 h 535666"/>
              <a:gd name="connsiteX5" fmla="*/ 2163235 w 2626180"/>
              <a:gd name="connsiteY5" fmla="*/ 0 h 535666"/>
              <a:gd name="connsiteX6" fmla="*/ 2163384 w 2626180"/>
              <a:gd name="connsiteY6" fmla="*/ 0 h 535666"/>
              <a:gd name="connsiteX0" fmla="*/ 2163384 w 2668957"/>
              <a:gd name="connsiteY0" fmla="*/ 0 h 535666"/>
              <a:gd name="connsiteX1" fmla="*/ 0 w 2668957"/>
              <a:gd name="connsiteY1" fmla="*/ 0 h 535666"/>
              <a:gd name="connsiteX2" fmla="*/ 153467 w 2668957"/>
              <a:gd name="connsiteY2" fmla="*/ 535666 h 535666"/>
              <a:gd name="connsiteX3" fmla="*/ 2496698 w 2668957"/>
              <a:gd name="connsiteY3" fmla="*/ 535666 h 535666"/>
              <a:gd name="connsiteX4" fmla="*/ 2495913 w 2668957"/>
              <a:gd name="connsiteY4" fmla="*/ 186059 h 535666"/>
              <a:gd name="connsiteX5" fmla="*/ 2163235 w 2668957"/>
              <a:gd name="connsiteY5" fmla="*/ 0 h 535666"/>
              <a:gd name="connsiteX6" fmla="*/ 2163384 w 2668957"/>
              <a:gd name="connsiteY6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8957" h="535666">
                <a:moveTo>
                  <a:pt x="2163384" y="0"/>
                </a:moveTo>
                <a:lnTo>
                  <a:pt x="0" y="0"/>
                </a:lnTo>
                <a:cubicBezTo>
                  <a:pt x="40016" y="183100"/>
                  <a:pt x="91273" y="362007"/>
                  <a:pt x="153467" y="535666"/>
                </a:cubicBezTo>
                <a:lnTo>
                  <a:pt x="2496698" y="535666"/>
                </a:lnTo>
                <a:cubicBezTo>
                  <a:pt x="2855362" y="485944"/>
                  <a:pt x="2551490" y="275337"/>
                  <a:pt x="2495913" y="186059"/>
                </a:cubicBezTo>
                <a:cubicBezTo>
                  <a:pt x="2440336" y="96781"/>
                  <a:pt x="2186913" y="39556"/>
                  <a:pt x="2163235" y="0"/>
                </a:cubicBezTo>
                <a:lnTo>
                  <a:pt x="2163384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8" name="Forme libre 57">
            <a:extLst>
              <a:ext uri="{FF2B5EF4-FFF2-40B4-BE49-F238E27FC236}">
                <a16:creationId xmlns:a16="http://schemas.microsoft.com/office/drawing/2014/main" id="{4A860827-5255-553B-EDCF-397523512A81}"/>
              </a:ext>
            </a:extLst>
          </p:cNvPr>
          <p:cNvSpPr/>
          <p:nvPr/>
        </p:nvSpPr>
        <p:spPr>
          <a:xfrm>
            <a:off x="2714904" y="4471055"/>
            <a:ext cx="980039" cy="473124"/>
          </a:xfrm>
          <a:custGeom>
            <a:avLst/>
            <a:gdLst>
              <a:gd name="connsiteX0" fmla="*/ 594388 w 1109643"/>
              <a:gd name="connsiteY0" fmla="*/ 0 h 535665"/>
              <a:gd name="connsiteX1" fmla="*/ 0 w 1109643"/>
              <a:gd name="connsiteY1" fmla="*/ 0 h 535665"/>
              <a:gd name="connsiteX2" fmla="*/ 333462 w 1109643"/>
              <a:gd name="connsiteY2" fmla="*/ 535666 h 535665"/>
              <a:gd name="connsiteX3" fmla="*/ 1109643 w 1109643"/>
              <a:gd name="connsiteY3" fmla="*/ 535666 h 535665"/>
              <a:gd name="connsiteX4" fmla="*/ 594538 w 1109643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9643" h="535665">
                <a:moveTo>
                  <a:pt x="594388" y="0"/>
                </a:moveTo>
                <a:lnTo>
                  <a:pt x="0" y="0"/>
                </a:lnTo>
                <a:cubicBezTo>
                  <a:pt x="86476" y="194188"/>
                  <a:pt x="199029" y="374291"/>
                  <a:pt x="333462" y="535666"/>
                </a:cubicBezTo>
                <a:lnTo>
                  <a:pt x="1109643" y="535666"/>
                </a:lnTo>
                <a:cubicBezTo>
                  <a:pt x="902523" y="395571"/>
                  <a:pt x="726723" y="212771"/>
                  <a:pt x="594538" y="0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9" name="Forme libre 58">
            <a:extLst>
              <a:ext uri="{FF2B5EF4-FFF2-40B4-BE49-F238E27FC236}">
                <a16:creationId xmlns:a16="http://schemas.microsoft.com/office/drawing/2014/main" id="{EDC36F8E-6603-00A8-EF1B-B34E70BF4DF9}"/>
              </a:ext>
            </a:extLst>
          </p:cNvPr>
          <p:cNvSpPr/>
          <p:nvPr/>
        </p:nvSpPr>
        <p:spPr>
          <a:xfrm>
            <a:off x="5877631" y="2236851"/>
            <a:ext cx="2436888" cy="473125"/>
          </a:xfrm>
          <a:custGeom>
            <a:avLst/>
            <a:gdLst>
              <a:gd name="connsiteX0" fmla="*/ 0 w 2579426"/>
              <a:gd name="connsiteY0" fmla="*/ 0 h 535665"/>
              <a:gd name="connsiteX1" fmla="*/ 385021 w 2579426"/>
              <a:gd name="connsiteY1" fmla="*/ 535666 h 535665"/>
              <a:gd name="connsiteX2" fmla="*/ 2579427 w 2579426"/>
              <a:gd name="connsiteY2" fmla="*/ 535666 h 535665"/>
              <a:gd name="connsiteX3" fmla="*/ 2408425 w 2579426"/>
              <a:gd name="connsiteY3" fmla="*/ 0 h 535665"/>
              <a:gd name="connsiteX4" fmla="*/ 0 w 2579426"/>
              <a:gd name="connsiteY4" fmla="*/ 0 h 535665"/>
              <a:gd name="connsiteX0" fmla="*/ 121991 w 2701418"/>
              <a:gd name="connsiteY0" fmla="*/ 0 h 535666"/>
              <a:gd name="connsiteX1" fmla="*/ 371020 w 2701418"/>
              <a:gd name="connsiteY1" fmla="*/ 276359 h 535666"/>
              <a:gd name="connsiteX2" fmla="*/ 507012 w 2701418"/>
              <a:gd name="connsiteY2" fmla="*/ 535666 h 535666"/>
              <a:gd name="connsiteX3" fmla="*/ 2701418 w 2701418"/>
              <a:gd name="connsiteY3" fmla="*/ 535666 h 535666"/>
              <a:gd name="connsiteX4" fmla="*/ 2530416 w 2701418"/>
              <a:gd name="connsiteY4" fmla="*/ 0 h 535666"/>
              <a:gd name="connsiteX5" fmla="*/ 121991 w 2701418"/>
              <a:gd name="connsiteY5" fmla="*/ 0 h 535666"/>
              <a:gd name="connsiteX0" fmla="*/ 179725 w 2759152"/>
              <a:gd name="connsiteY0" fmla="*/ 0 h 535666"/>
              <a:gd name="connsiteX1" fmla="*/ 165039 w 2759152"/>
              <a:gd name="connsiteY1" fmla="*/ 334959 h 535666"/>
              <a:gd name="connsiteX2" fmla="*/ 564746 w 2759152"/>
              <a:gd name="connsiteY2" fmla="*/ 535666 h 535666"/>
              <a:gd name="connsiteX3" fmla="*/ 2759152 w 2759152"/>
              <a:gd name="connsiteY3" fmla="*/ 535666 h 535666"/>
              <a:gd name="connsiteX4" fmla="*/ 2588150 w 2759152"/>
              <a:gd name="connsiteY4" fmla="*/ 0 h 535666"/>
              <a:gd name="connsiteX5" fmla="*/ 179725 w 2759152"/>
              <a:gd name="connsiteY5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9152" h="535666">
                <a:moveTo>
                  <a:pt x="179725" y="0"/>
                </a:moveTo>
                <a:cubicBezTo>
                  <a:pt x="-180174" y="46060"/>
                  <a:pt x="100869" y="245681"/>
                  <a:pt x="165039" y="334959"/>
                </a:cubicBezTo>
                <a:cubicBezTo>
                  <a:pt x="229209" y="424237"/>
                  <a:pt x="176346" y="492448"/>
                  <a:pt x="564746" y="535666"/>
                </a:cubicBezTo>
                <a:lnTo>
                  <a:pt x="2759152" y="535666"/>
                </a:lnTo>
                <a:cubicBezTo>
                  <a:pt x="2713440" y="352266"/>
                  <a:pt x="2656339" y="173358"/>
                  <a:pt x="2588150" y="0"/>
                </a:cubicBezTo>
                <a:lnTo>
                  <a:pt x="179725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0" name="Forme libre 59">
            <a:extLst>
              <a:ext uri="{FF2B5EF4-FFF2-40B4-BE49-F238E27FC236}">
                <a16:creationId xmlns:a16="http://schemas.microsoft.com/office/drawing/2014/main" id="{3E96D7A0-5F7B-BB94-8340-716368D8F909}"/>
              </a:ext>
            </a:extLst>
          </p:cNvPr>
          <p:cNvSpPr/>
          <p:nvPr/>
        </p:nvSpPr>
        <p:spPr>
          <a:xfrm>
            <a:off x="5258981" y="2236851"/>
            <a:ext cx="1117435" cy="473124"/>
          </a:xfrm>
          <a:custGeom>
            <a:avLst/>
            <a:gdLst>
              <a:gd name="connsiteX0" fmla="*/ 645942 w 1265209"/>
              <a:gd name="connsiteY0" fmla="*/ 535666 h 535665"/>
              <a:gd name="connsiteX1" fmla="*/ 1265209 w 1265209"/>
              <a:gd name="connsiteY1" fmla="*/ 535666 h 535665"/>
              <a:gd name="connsiteX2" fmla="*/ 880189 w 1265209"/>
              <a:gd name="connsiteY2" fmla="*/ 0 h 535665"/>
              <a:gd name="connsiteX3" fmla="*/ 0 w 1265209"/>
              <a:gd name="connsiteY3" fmla="*/ 0 h 535665"/>
              <a:gd name="connsiteX4" fmla="*/ 645942 w 1265209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5209" h="535665">
                <a:moveTo>
                  <a:pt x="645942" y="535666"/>
                </a:moveTo>
                <a:lnTo>
                  <a:pt x="1265209" y="535666"/>
                </a:lnTo>
                <a:cubicBezTo>
                  <a:pt x="1162846" y="338628"/>
                  <a:pt x="1032760" y="158375"/>
                  <a:pt x="880189" y="0"/>
                </a:cubicBezTo>
                <a:lnTo>
                  <a:pt x="0" y="0"/>
                </a:lnTo>
                <a:cubicBezTo>
                  <a:pt x="255829" y="124961"/>
                  <a:pt x="477188" y="309561"/>
                  <a:pt x="645942" y="535666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1" name="Forme libre 60">
            <a:extLst>
              <a:ext uri="{FF2B5EF4-FFF2-40B4-BE49-F238E27FC236}">
                <a16:creationId xmlns:a16="http://schemas.microsoft.com/office/drawing/2014/main" id="{6EF888EF-47DF-8301-A390-F4777FD7EEE3}"/>
              </a:ext>
            </a:extLst>
          </p:cNvPr>
          <p:cNvSpPr/>
          <p:nvPr/>
        </p:nvSpPr>
        <p:spPr>
          <a:xfrm>
            <a:off x="6228932" y="2795468"/>
            <a:ext cx="2181684" cy="473125"/>
          </a:xfrm>
          <a:custGeom>
            <a:avLst/>
            <a:gdLst>
              <a:gd name="connsiteX0" fmla="*/ 170851 w 2255854"/>
              <a:gd name="connsiteY0" fmla="*/ 535666 h 535665"/>
              <a:gd name="connsiteX1" fmla="*/ 2255854 w 2255854"/>
              <a:gd name="connsiteY1" fmla="*/ 535666 h 535665"/>
              <a:gd name="connsiteX2" fmla="*/ 2169979 w 2255854"/>
              <a:gd name="connsiteY2" fmla="*/ 0 h 535665"/>
              <a:gd name="connsiteX3" fmla="*/ 0 w 2255854"/>
              <a:gd name="connsiteY3" fmla="*/ 0 h 535665"/>
              <a:gd name="connsiteX4" fmla="*/ 171001 w 2255854"/>
              <a:gd name="connsiteY4" fmla="*/ 535666 h 535665"/>
              <a:gd name="connsiteX0" fmla="*/ 310361 w 2395364"/>
              <a:gd name="connsiteY0" fmla="*/ 535666 h 535666"/>
              <a:gd name="connsiteX1" fmla="*/ 2395364 w 2395364"/>
              <a:gd name="connsiteY1" fmla="*/ 535666 h 535666"/>
              <a:gd name="connsiteX2" fmla="*/ 2309489 w 2395364"/>
              <a:gd name="connsiteY2" fmla="*/ 0 h 535666"/>
              <a:gd name="connsiteX3" fmla="*/ 139510 w 2395364"/>
              <a:gd name="connsiteY3" fmla="*/ 0 h 535666"/>
              <a:gd name="connsiteX4" fmla="*/ 227202 w 2395364"/>
              <a:gd name="connsiteY4" fmla="*/ 266527 h 535666"/>
              <a:gd name="connsiteX5" fmla="*/ 310511 w 2395364"/>
              <a:gd name="connsiteY5" fmla="*/ 535666 h 535666"/>
              <a:gd name="connsiteX6" fmla="*/ 310361 w 2395364"/>
              <a:gd name="connsiteY6" fmla="*/ 535666 h 535666"/>
              <a:gd name="connsiteX0" fmla="*/ 385196 w 2470199"/>
              <a:gd name="connsiteY0" fmla="*/ 535666 h 535666"/>
              <a:gd name="connsiteX1" fmla="*/ 2470199 w 2470199"/>
              <a:gd name="connsiteY1" fmla="*/ 535666 h 535666"/>
              <a:gd name="connsiteX2" fmla="*/ 2384324 w 2470199"/>
              <a:gd name="connsiteY2" fmla="*/ 0 h 535666"/>
              <a:gd name="connsiteX3" fmla="*/ 214345 w 2470199"/>
              <a:gd name="connsiteY3" fmla="*/ 0 h 535666"/>
              <a:gd name="connsiteX4" fmla="*/ 67624 w 2470199"/>
              <a:gd name="connsiteY4" fmla="*/ 288502 h 535666"/>
              <a:gd name="connsiteX5" fmla="*/ 385346 w 2470199"/>
              <a:gd name="connsiteY5" fmla="*/ 535666 h 535666"/>
              <a:gd name="connsiteX6" fmla="*/ 385196 w 2470199"/>
              <a:gd name="connsiteY6" fmla="*/ 535666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70199" h="535666">
                <a:moveTo>
                  <a:pt x="385196" y="535666"/>
                </a:moveTo>
                <a:lnTo>
                  <a:pt x="2470199" y="535666"/>
                </a:lnTo>
                <a:cubicBezTo>
                  <a:pt x="2452516" y="353612"/>
                  <a:pt x="2423588" y="174858"/>
                  <a:pt x="2384324" y="0"/>
                </a:cubicBezTo>
                <a:lnTo>
                  <a:pt x="214345" y="0"/>
                </a:lnTo>
                <a:cubicBezTo>
                  <a:pt x="-132703" y="44421"/>
                  <a:pt x="39124" y="199224"/>
                  <a:pt x="67624" y="288502"/>
                </a:cubicBezTo>
                <a:cubicBezTo>
                  <a:pt x="96124" y="377780"/>
                  <a:pt x="371486" y="490810"/>
                  <a:pt x="385346" y="535666"/>
                </a:cubicBezTo>
                <a:lnTo>
                  <a:pt x="385196" y="535666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2" name="Forme libre 61">
            <a:extLst>
              <a:ext uri="{FF2B5EF4-FFF2-40B4-BE49-F238E27FC236}">
                <a16:creationId xmlns:a16="http://schemas.microsoft.com/office/drawing/2014/main" id="{0CDA952A-3B00-3DC3-3732-BC37B1F6A807}"/>
              </a:ext>
            </a:extLst>
          </p:cNvPr>
          <p:cNvSpPr/>
          <p:nvPr/>
        </p:nvSpPr>
        <p:spPr>
          <a:xfrm>
            <a:off x="5888645" y="2795468"/>
            <a:ext cx="680493" cy="473124"/>
          </a:xfrm>
          <a:custGeom>
            <a:avLst/>
            <a:gdLst>
              <a:gd name="connsiteX0" fmla="*/ 232000 w 770484"/>
              <a:gd name="connsiteY0" fmla="*/ 535666 h 535665"/>
              <a:gd name="connsiteX1" fmla="*/ 770484 w 770484"/>
              <a:gd name="connsiteY1" fmla="*/ 535666 h 535665"/>
              <a:gd name="connsiteX2" fmla="*/ 599483 w 770484"/>
              <a:gd name="connsiteY2" fmla="*/ 0 h 535665"/>
              <a:gd name="connsiteX3" fmla="*/ 0 w 770484"/>
              <a:gd name="connsiteY3" fmla="*/ 0 h 535665"/>
              <a:gd name="connsiteX4" fmla="*/ 231850 w 770484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484" h="535665">
                <a:moveTo>
                  <a:pt x="232000" y="535666"/>
                </a:moveTo>
                <a:lnTo>
                  <a:pt x="770484" y="535666"/>
                </a:lnTo>
                <a:cubicBezTo>
                  <a:pt x="735267" y="348070"/>
                  <a:pt x="677265" y="168566"/>
                  <a:pt x="599483" y="0"/>
                </a:cubicBezTo>
                <a:lnTo>
                  <a:pt x="0" y="0"/>
                </a:lnTo>
                <a:cubicBezTo>
                  <a:pt x="105060" y="162270"/>
                  <a:pt x="184192" y="342824"/>
                  <a:pt x="231850" y="535666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3" name="Forme libre 62">
            <a:extLst>
              <a:ext uri="{FF2B5EF4-FFF2-40B4-BE49-F238E27FC236}">
                <a16:creationId xmlns:a16="http://schemas.microsoft.com/office/drawing/2014/main" id="{B0054B70-6298-935C-6055-09573CCACB67}"/>
              </a:ext>
            </a:extLst>
          </p:cNvPr>
          <p:cNvSpPr/>
          <p:nvPr/>
        </p:nvSpPr>
        <p:spPr>
          <a:xfrm>
            <a:off x="6366535" y="3353954"/>
            <a:ext cx="2062346" cy="473125"/>
          </a:xfrm>
          <a:custGeom>
            <a:avLst/>
            <a:gdLst>
              <a:gd name="connsiteX0" fmla="*/ 23831 w 2089796"/>
              <a:gd name="connsiteY0" fmla="*/ 330240 h 535665"/>
              <a:gd name="connsiteX1" fmla="*/ 14537 w 2089796"/>
              <a:gd name="connsiteY1" fmla="*/ 535666 h 535665"/>
              <a:gd name="connsiteX2" fmla="*/ 2084853 w 2089796"/>
              <a:gd name="connsiteY2" fmla="*/ 535666 h 535665"/>
              <a:gd name="connsiteX3" fmla="*/ 2089796 w 2089796"/>
              <a:gd name="connsiteY3" fmla="*/ 330240 h 535665"/>
              <a:gd name="connsiteX4" fmla="*/ 2077360 w 2089796"/>
              <a:gd name="connsiteY4" fmla="*/ 0 h 535665"/>
              <a:gd name="connsiteX5" fmla="*/ 0 w 2089796"/>
              <a:gd name="connsiteY5" fmla="*/ 0 h 535665"/>
              <a:gd name="connsiteX6" fmla="*/ 23681 w 2089796"/>
              <a:gd name="connsiteY6" fmla="*/ 330240 h 535665"/>
              <a:gd name="connsiteX0" fmla="*/ 0 w 2293053"/>
              <a:gd name="connsiteY0" fmla="*/ 300940 h 535666"/>
              <a:gd name="connsiteX1" fmla="*/ 217794 w 2293053"/>
              <a:gd name="connsiteY1" fmla="*/ 535666 h 535666"/>
              <a:gd name="connsiteX2" fmla="*/ 2288110 w 2293053"/>
              <a:gd name="connsiteY2" fmla="*/ 535666 h 535666"/>
              <a:gd name="connsiteX3" fmla="*/ 2293053 w 2293053"/>
              <a:gd name="connsiteY3" fmla="*/ 330240 h 535666"/>
              <a:gd name="connsiteX4" fmla="*/ 2280617 w 2293053"/>
              <a:gd name="connsiteY4" fmla="*/ 0 h 535666"/>
              <a:gd name="connsiteX5" fmla="*/ 203257 w 2293053"/>
              <a:gd name="connsiteY5" fmla="*/ 0 h 535666"/>
              <a:gd name="connsiteX6" fmla="*/ 226938 w 2293053"/>
              <a:gd name="connsiteY6" fmla="*/ 330240 h 535666"/>
              <a:gd name="connsiteX7" fmla="*/ 0 w 2293053"/>
              <a:gd name="connsiteY7" fmla="*/ 300940 h 535666"/>
              <a:gd name="connsiteX0" fmla="*/ 42027 w 2335080"/>
              <a:gd name="connsiteY0" fmla="*/ 300940 h 535666"/>
              <a:gd name="connsiteX1" fmla="*/ 259821 w 2335080"/>
              <a:gd name="connsiteY1" fmla="*/ 535666 h 535666"/>
              <a:gd name="connsiteX2" fmla="*/ 2330137 w 2335080"/>
              <a:gd name="connsiteY2" fmla="*/ 535666 h 535666"/>
              <a:gd name="connsiteX3" fmla="*/ 2335080 w 2335080"/>
              <a:gd name="connsiteY3" fmla="*/ 330240 h 535666"/>
              <a:gd name="connsiteX4" fmla="*/ 2322644 w 2335080"/>
              <a:gd name="connsiteY4" fmla="*/ 0 h 535666"/>
              <a:gd name="connsiteX5" fmla="*/ 245284 w 2335080"/>
              <a:gd name="connsiteY5" fmla="*/ 0 h 535666"/>
              <a:gd name="connsiteX6" fmla="*/ 42027 w 2335080"/>
              <a:gd name="connsiteY6" fmla="*/ 30094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5080" h="535666">
                <a:moveTo>
                  <a:pt x="42027" y="300940"/>
                </a:moveTo>
                <a:cubicBezTo>
                  <a:pt x="42027" y="370163"/>
                  <a:pt x="265818" y="467939"/>
                  <a:pt x="259821" y="535666"/>
                </a:cubicBezTo>
                <a:lnTo>
                  <a:pt x="2330137" y="535666"/>
                </a:lnTo>
                <a:cubicBezTo>
                  <a:pt x="2333284" y="467489"/>
                  <a:pt x="2335080" y="399013"/>
                  <a:pt x="2335080" y="330240"/>
                </a:cubicBezTo>
                <a:cubicBezTo>
                  <a:pt x="2335080" y="219209"/>
                  <a:pt x="2330887" y="109081"/>
                  <a:pt x="2322644" y="0"/>
                </a:cubicBezTo>
                <a:lnTo>
                  <a:pt x="245284" y="0"/>
                </a:lnTo>
                <a:cubicBezTo>
                  <a:pt x="-134819" y="50157"/>
                  <a:pt x="39604" y="211662"/>
                  <a:pt x="42027" y="30094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4" name="Forme libre 63">
            <a:extLst>
              <a:ext uri="{FF2B5EF4-FFF2-40B4-BE49-F238E27FC236}">
                <a16:creationId xmlns:a16="http://schemas.microsoft.com/office/drawing/2014/main" id="{F90A2683-DE1E-92CF-D503-DB01FE350CD4}"/>
              </a:ext>
            </a:extLst>
          </p:cNvPr>
          <p:cNvSpPr/>
          <p:nvPr/>
        </p:nvSpPr>
        <p:spPr>
          <a:xfrm>
            <a:off x="6112081" y="3353954"/>
            <a:ext cx="492136" cy="473124"/>
          </a:xfrm>
          <a:custGeom>
            <a:avLst/>
            <a:gdLst>
              <a:gd name="connsiteX0" fmla="*/ 30871 w 557218"/>
              <a:gd name="connsiteY0" fmla="*/ 330240 h 535665"/>
              <a:gd name="connsiteX1" fmla="*/ 18884 w 557218"/>
              <a:gd name="connsiteY1" fmla="*/ 535666 h 535665"/>
              <a:gd name="connsiteX2" fmla="*/ 547925 w 557218"/>
              <a:gd name="connsiteY2" fmla="*/ 535666 h 535665"/>
              <a:gd name="connsiteX3" fmla="*/ 557218 w 557218"/>
              <a:gd name="connsiteY3" fmla="*/ 330240 h 535665"/>
              <a:gd name="connsiteX4" fmla="*/ 533538 w 557218"/>
              <a:gd name="connsiteY4" fmla="*/ 0 h 535665"/>
              <a:gd name="connsiteX5" fmla="*/ 0 w 557218"/>
              <a:gd name="connsiteY5" fmla="*/ 0 h 535665"/>
              <a:gd name="connsiteX6" fmla="*/ 30871 w 557218"/>
              <a:gd name="connsiteY6" fmla="*/ 33024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7218" h="535665">
                <a:moveTo>
                  <a:pt x="30871" y="330240"/>
                </a:moveTo>
                <a:cubicBezTo>
                  <a:pt x="30871" y="399763"/>
                  <a:pt x="26674" y="468239"/>
                  <a:pt x="18884" y="535666"/>
                </a:cubicBezTo>
                <a:lnTo>
                  <a:pt x="547925" y="535666"/>
                </a:lnTo>
                <a:cubicBezTo>
                  <a:pt x="553922" y="467939"/>
                  <a:pt x="557218" y="399463"/>
                  <a:pt x="557218" y="330240"/>
                </a:cubicBezTo>
                <a:cubicBezTo>
                  <a:pt x="557218" y="218163"/>
                  <a:pt x="548975" y="107882"/>
                  <a:pt x="533538" y="0"/>
                </a:cubicBezTo>
                <a:lnTo>
                  <a:pt x="0" y="0"/>
                </a:lnTo>
                <a:cubicBezTo>
                  <a:pt x="20080" y="106982"/>
                  <a:pt x="30871" y="217413"/>
                  <a:pt x="30871" y="33024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5" name="Forme libre 64">
            <a:extLst>
              <a:ext uri="{FF2B5EF4-FFF2-40B4-BE49-F238E27FC236}">
                <a16:creationId xmlns:a16="http://schemas.microsoft.com/office/drawing/2014/main" id="{8104C0CA-1A82-3F7B-0AC8-F76CDEF4452C}"/>
              </a:ext>
            </a:extLst>
          </p:cNvPr>
          <p:cNvSpPr/>
          <p:nvPr/>
        </p:nvSpPr>
        <p:spPr>
          <a:xfrm>
            <a:off x="6277905" y="3912570"/>
            <a:ext cx="2141844" cy="473125"/>
          </a:xfrm>
          <a:custGeom>
            <a:avLst/>
            <a:gdLst>
              <a:gd name="connsiteX0" fmla="*/ 0 w 2212989"/>
              <a:gd name="connsiteY0" fmla="*/ 535666 h 535665"/>
              <a:gd name="connsiteX1" fmla="*/ 2142851 w 2212989"/>
              <a:gd name="connsiteY1" fmla="*/ 535666 h 535665"/>
              <a:gd name="connsiteX2" fmla="*/ 2212990 w 2212989"/>
              <a:gd name="connsiteY2" fmla="*/ 0 h 535665"/>
              <a:gd name="connsiteX3" fmla="*/ 137730 w 2212989"/>
              <a:gd name="connsiteY3" fmla="*/ 0 h 535665"/>
              <a:gd name="connsiteX4" fmla="*/ 0 w 2212989"/>
              <a:gd name="connsiteY4" fmla="*/ 535666 h 535665"/>
              <a:gd name="connsiteX0" fmla="*/ 139133 w 2352123"/>
              <a:gd name="connsiteY0" fmla="*/ 535666 h 535666"/>
              <a:gd name="connsiteX1" fmla="*/ 2281984 w 2352123"/>
              <a:gd name="connsiteY1" fmla="*/ 535666 h 535666"/>
              <a:gd name="connsiteX2" fmla="*/ 2352123 w 2352123"/>
              <a:gd name="connsiteY2" fmla="*/ 0 h 535666"/>
              <a:gd name="connsiteX3" fmla="*/ 276863 w 2352123"/>
              <a:gd name="connsiteY3" fmla="*/ 0 h 535666"/>
              <a:gd name="connsiteX4" fmla="*/ 217571 w 2352123"/>
              <a:gd name="connsiteY4" fmla="*/ 268991 h 535666"/>
              <a:gd name="connsiteX5" fmla="*/ 139133 w 2352123"/>
              <a:gd name="connsiteY5" fmla="*/ 535666 h 535666"/>
              <a:gd name="connsiteX0" fmla="*/ 212101 w 2425091"/>
              <a:gd name="connsiteY0" fmla="*/ 535666 h 535666"/>
              <a:gd name="connsiteX1" fmla="*/ 2354952 w 2425091"/>
              <a:gd name="connsiteY1" fmla="*/ 535666 h 535666"/>
              <a:gd name="connsiteX2" fmla="*/ 2425091 w 2425091"/>
              <a:gd name="connsiteY2" fmla="*/ 0 h 535666"/>
              <a:gd name="connsiteX3" fmla="*/ 349831 w 2425091"/>
              <a:gd name="connsiteY3" fmla="*/ 0 h 535666"/>
              <a:gd name="connsiteX4" fmla="*/ 63451 w 2425091"/>
              <a:gd name="connsiteY4" fmla="*/ 254341 h 535666"/>
              <a:gd name="connsiteX5" fmla="*/ 212101 w 2425091"/>
              <a:gd name="connsiteY5" fmla="*/ 535666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5091" h="535666">
                <a:moveTo>
                  <a:pt x="212101" y="535666"/>
                </a:moveTo>
                <a:lnTo>
                  <a:pt x="2354952" y="535666"/>
                </a:lnTo>
                <a:cubicBezTo>
                  <a:pt x="2388973" y="360658"/>
                  <a:pt x="2412654" y="181904"/>
                  <a:pt x="2425091" y="0"/>
                </a:cubicBezTo>
                <a:lnTo>
                  <a:pt x="349831" y="0"/>
                </a:lnTo>
                <a:cubicBezTo>
                  <a:pt x="-5928" y="44832"/>
                  <a:pt x="86406" y="165063"/>
                  <a:pt x="63451" y="254341"/>
                </a:cubicBezTo>
                <a:cubicBezTo>
                  <a:pt x="40496" y="343619"/>
                  <a:pt x="-131968" y="491220"/>
                  <a:pt x="212101" y="53566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6" name="Forme libre 65">
            <a:extLst>
              <a:ext uri="{FF2B5EF4-FFF2-40B4-BE49-F238E27FC236}">
                <a16:creationId xmlns:a16="http://schemas.microsoft.com/office/drawing/2014/main" id="{E44E68FD-7B86-ABD3-6D2B-93C3212DE6F2}"/>
              </a:ext>
            </a:extLst>
          </p:cNvPr>
          <p:cNvSpPr/>
          <p:nvPr/>
        </p:nvSpPr>
        <p:spPr>
          <a:xfrm>
            <a:off x="5953901" y="3912570"/>
            <a:ext cx="632975" cy="473124"/>
          </a:xfrm>
          <a:custGeom>
            <a:avLst/>
            <a:gdLst>
              <a:gd name="connsiteX0" fmla="*/ 0 w 716682"/>
              <a:gd name="connsiteY0" fmla="*/ 535666 h 535665"/>
              <a:gd name="connsiteX1" fmla="*/ 578953 w 716682"/>
              <a:gd name="connsiteY1" fmla="*/ 535666 h 535665"/>
              <a:gd name="connsiteX2" fmla="*/ 716683 w 716682"/>
              <a:gd name="connsiteY2" fmla="*/ 0 h 535665"/>
              <a:gd name="connsiteX3" fmla="*/ 184342 w 716682"/>
              <a:gd name="connsiteY3" fmla="*/ 0 h 535665"/>
              <a:gd name="connsiteX4" fmla="*/ 0 w 716682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6682" h="535665">
                <a:moveTo>
                  <a:pt x="0" y="535666"/>
                </a:moveTo>
                <a:lnTo>
                  <a:pt x="578953" y="535666"/>
                </a:lnTo>
                <a:cubicBezTo>
                  <a:pt x="645344" y="366050"/>
                  <a:pt x="692106" y="186546"/>
                  <a:pt x="716683" y="0"/>
                </a:cubicBezTo>
                <a:lnTo>
                  <a:pt x="184342" y="0"/>
                </a:lnTo>
                <a:cubicBezTo>
                  <a:pt x="151671" y="190742"/>
                  <a:pt x="88426" y="370995"/>
                  <a:pt x="0" y="535666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7" name="Forme libre 66">
            <a:extLst>
              <a:ext uri="{FF2B5EF4-FFF2-40B4-BE49-F238E27FC236}">
                <a16:creationId xmlns:a16="http://schemas.microsoft.com/office/drawing/2014/main" id="{85A48797-6A7D-802B-6E48-0BD58490578C}"/>
              </a:ext>
            </a:extLst>
          </p:cNvPr>
          <p:cNvSpPr/>
          <p:nvPr/>
        </p:nvSpPr>
        <p:spPr>
          <a:xfrm>
            <a:off x="6070439" y="4471055"/>
            <a:ext cx="2269625" cy="473125"/>
          </a:xfrm>
          <a:custGeom>
            <a:avLst/>
            <a:gdLst>
              <a:gd name="connsiteX0" fmla="*/ 150 w 2496843"/>
              <a:gd name="connsiteY0" fmla="*/ 535666 h 535665"/>
              <a:gd name="connsiteX1" fmla="*/ 2343377 w 2496843"/>
              <a:gd name="connsiteY1" fmla="*/ 535666 h 535665"/>
              <a:gd name="connsiteX2" fmla="*/ 2496844 w 2496843"/>
              <a:gd name="connsiteY2" fmla="*/ 0 h 535665"/>
              <a:gd name="connsiteX3" fmla="*/ 333462 w 2496843"/>
              <a:gd name="connsiteY3" fmla="*/ 0 h 535665"/>
              <a:gd name="connsiteX4" fmla="*/ 0 w 2496843"/>
              <a:gd name="connsiteY4" fmla="*/ 535666 h 535665"/>
              <a:gd name="connsiteX0" fmla="*/ 150 w 2496844"/>
              <a:gd name="connsiteY0" fmla="*/ 535666 h 535666"/>
              <a:gd name="connsiteX1" fmla="*/ 2343377 w 2496844"/>
              <a:gd name="connsiteY1" fmla="*/ 535666 h 535666"/>
              <a:gd name="connsiteX2" fmla="*/ 2496844 w 2496844"/>
              <a:gd name="connsiteY2" fmla="*/ 0 h 535666"/>
              <a:gd name="connsiteX3" fmla="*/ 333462 w 2496844"/>
              <a:gd name="connsiteY3" fmla="*/ 0 h 535666"/>
              <a:gd name="connsiteX4" fmla="*/ 188801 w 2496844"/>
              <a:gd name="connsiteY4" fmla="*/ 281284 h 535666"/>
              <a:gd name="connsiteX5" fmla="*/ 0 w 2496844"/>
              <a:gd name="connsiteY5" fmla="*/ 535666 h 535666"/>
              <a:gd name="connsiteX6" fmla="*/ 150 w 2496844"/>
              <a:gd name="connsiteY6" fmla="*/ 535666 h 535666"/>
              <a:gd name="connsiteX0" fmla="*/ 73075 w 2569769"/>
              <a:gd name="connsiteY0" fmla="*/ 535666 h 535666"/>
              <a:gd name="connsiteX1" fmla="*/ 2416302 w 2569769"/>
              <a:gd name="connsiteY1" fmla="*/ 535666 h 535666"/>
              <a:gd name="connsiteX2" fmla="*/ 2569769 w 2569769"/>
              <a:gd name="connsiteY2" fmla="*/ 0 h 535666"/>
              <a:gd name="connsiteX3" fmla="*/ 406387 w 2569769"/>
              <a:gd name="connsiteY3" fmla="*/ 0 h 535666"/>
              <a:gd name="connsiteX4" fmla="*/ 12661 w 2569769"/>
              <a:gd name="connsiteY4" fmla="*/ 303259 h 535666"/>
              <a:gd name="connsiteX5" fmla="*/ 72925 w 2569769"/>
              <a:gd name="connsiteY5" fmla="*/ 535666 h 535666"/>
              <a:gd name="connsiteX6" fmla="*/ 73075 w 2569769"/>
              <a:gd name="connsiteY6" fmla="*/ 535666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9769" h="535666">
                <a:moveTo>
                  <a:pt x="73075" y="535666"/>
                </a:moveTo>
                <a:lnTo>
                  <a:pt x="2416302" y="535666"/>
                </a:lnTo>
                <a:cubicBezTo>
                  <a:pt x="2478500" y="361857"/>
                  <a:pt x="2529905" y="183100"/>
                  <a:pt x="2569769" y="0"/>
                </a:cubicBezTo>
                <a:lnTo>
                  <a:pt x="406387" y="0"/>
                </a:lnTo>
                <a:cubicBezTo>
                  <a:pt x="21713" y="46881"/>
                  <a:pt x="68238" y="213981"/>
                  <a:pt x="12661" y="303259"/>
                </a:cubicBezTo>
                <a:cubicBezTo>
                  <a:pt x="-42916" y="392537"/>
                  <a:pt x="104367" y="493269"/>
                  <a:pt x="72925" y="535666"/>
                </a:cubicBezTo>
                <a:lnTo>
                  <a:pt x="73075" y="535666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8" name="Forme libre 67">
            <a:extLst>
              <a:ext uri="{FF2B5EF4-FFF2-40B4-BE49-F238E27FC236}">
                <a16:creationId xmlns:a16="http://schemas.microsoft.com/office/drawing/2014/main" id="{A43D01C4-4370-B0BA-BD04-421F395BAD78}"/>
              </a:ext>
            </a:extLst>
          </p:cNvPr>
          <p:cNvSpPr/>
          <p:nvPr/>
        </p:nvSpPr>
        <p:spPr>
          <a:xfrm>
            <a:off x="5449455" y="4471055"/>
            <a:ext cx="980039" cy="473124"/>
          </a:xfrm>
          <a:custGeom>
            <a:avLst/>
            <a:gdLst>
              <a:gd name="connsiteX0" fmla="*/ 0 w 1109643"/>
              <a:gd name="connsiteY0" fmla="*/ 535666 h 535665"/>
              <a:gd name="connsiteX1" fmla="*/ 776181 w 1109643"/>
              <a:gd name="connsiteY1" fmla="*/ 535666 h 535665"/>
              <a:gd name="connsiteX2" fmla="*/ 1109643 w 1109643"/>
              <a:gd name="connsiteY2" fmla="*/ 0 h 535665"/>
              <a:gd name="connsiteX3" fmla="*/ 515254 w 1109643"/>
              <a:gd name="connsiteY3" fmla="*/ 0 h 535665"/>
              <a:gd name="connsiteX4" fmla="*/ 150 w 1109643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9643" h="535665">
                <a:moveTo>
                  <a:pt x="0" y="535666"/>
                </a:moveTo>
                <a:lnTo>
                  <a:pt x="776181" y="535666"/>
                </a:lnTo>
                <a:cubicBezTo>
                  <a:pt x="910465" y="374291"/>
                  <a:pt x="1023018" y="194188"/>
                  <a:pt x="1109643" y="0"/>
                </a:cubicBezTo>
                <a:lnTo>
                  <a:pt x="515254" y="0"/>
                </a:lnTo>
                <a:cubicBezTo>
                  <a:pt x="383070" y="212771"/>
                  <a:pt x="207272" y="395571"/>
                  <a:pt x="150" y="535666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E895FC8-00BB-EF38-9908-69BFB6F4235E}"/>
              </a:ext>
            </a:extLst>
          </p:cNvPr>
          <p:cNvSpPr txBox="1"/>
          <p:nvPr/>
        </p:nvSpPr>
        <p:spPr>
          <a:xfrm>
            <a:off x="3010365" y="233490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8F2D3C4-7805-1787-8A20-8AFA45801A06}"/>
              </a:ext>
            </a:extLst>
          </p:cNvPr>
          <p:cNvSpPr txBox="1"/>
          <p:nvPr/>
        </p:nvSpPr>
        <p:spPr>
          <a:xfrm>
            <a:off x="5776813" y="233490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E6224B8-D6A8-E758-CEF0-4CE9C0442B03}"/>
              </a:ext>
            </a:extLst>
          </p:cNvPr>
          <p:cNvSpPr txBox="1"/>
          <p:nvPr/>
        </p:nvSpPr>
        <p:spPr>
          <a:xfrm>
            <a:off x="2929125" y="456911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09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496732-8185-A7F8-5983-6AEF263C2AD8}"/>
              </a:ext>
            </a:extLst>
          </p:cNvPr>
          <p:cNvSpPr txBox="1"/>
          <p:nvPr/>
        </p:nvSpPr>
        <p:spPr>
          <a:xfrm>
            <a:off x="5844693" y="456911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10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5DE109E-C6C6-EDFA-A7C2-2FEC00C64F44}"/>
              </a:ext>
            </a:extLst>
          </p:cNvPr>
          <p:cNvSpPr txBox="1"/>
          <p:nvPr/>
        </p:nvSpPr>
        <p:spPr>
          <a:xfrm>
            <a:off x="2673277" y="4010625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07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76CAC0B-9892-ABE2-C2A9-7967EC4DA700}"/>
              </a:ext>
            </a:extLst>
          </p:cNvPr>
          <p:cNvSpPr txBox="1"/>
          <p:nvPr/>
        </p:nvSpPr>
        <p:spPr>
          <a:xfrm>
            <a:off x="6113901" y="4010625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08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6DFD35D-E4F3-574B-F5D3-C3B577AB8B76}"/>
              </a:ext>
            </a:extLst>
          </p:cNvPr>
          <p:cNvSpPr txBox="1"/>
          <p:nvPr/>
        </p:nvSpPr>
        <p:spPr>
          <a:xfrm>
            <a:off x="2673277" y="289352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9D57F5E-6303-47A9-B7D1-C67D591BD35B}"/>
              </a:ext>
            </a:extLst>
          </p:cNvPr>
          <p:cNvSpPr txBox="1"/>
          <p:nvPr/>
        </p:nvSpPr>
        <p:spPr>
          <a:xfrm>
            <a:off x="6113901" y="289352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965B551-8C4E-068D-1568-05F81A7E0675}"/>
              </a:ext>
            </a:extLst>
          </p:cNvPr>
          <p:cNvSpPr txBox="1"/>
          <p:nvPr/>
        </p:nvSpPr>
        <p:spPr>
          <a:xfrm>
            <a:off x="2580287" y="3452009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098EC46-2553-484A-AC6E-5F50E0043BA6}"/>
              </a:ext>
            </a:extLst>
          </p:cNvPr>
          <p:cNvSpPr txBox="1"/>
          <p:nvPr/>
        </p:nvSpPr>
        <p:spPr>
          <a:xfrm>
            <a:off x="6177831" y="3452009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06</a:t>
            </a:r>
          </a:p>
        </p:txBody>
      </p:sp>
      <p:pic>
        <p:nvPicPr>
          <p:cNvPr id="13" name="Graphic 12" descr="Brainstorm with solid fill">
            <a:extLst>
              <a:ext uri="{FF2B5EF4-FFF2-40B4-BE49-F238E27FC236}">
                <a16:creationId xmlns:a16="http://schemas.microsoft.com/office/drawing/2014/main" id="{FDC4F13C-E7FE-7D70-1033-E3E396CE4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2453" y="3474691"/>
            <a:ext cx="275818" cy="275832"/>
          </a:xfrm>
          <a:prstGeom prst="rect">
            <a:avLst/>
          </a:prstGeom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FFD28BC4-EFDE-303A-7BF7-E567CDAF23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36064" y="2495286"/>
            <a:ext cx="275818" cy="275832"/>
          </a:xfrm>
          <a:prstGeom prst="rect">
            <a:avLst/>
          </a:prstGeom>
        </p:spPr>
      </p:pic>
      <p:pic>
        <p:nvPicPr>
          <p:cNvPr id="15" name="Graphic 14" descr="Database with solid fill">
            <a:extLst>
              <a:ext uri="{FF2B5EF4-FFF2-40B4-BE49-F238E27FC236}">
                <a16:creationId xmlns:a16="http://schemas.microsoft.com/office/drawing/2014/main" id="{EE1230DD-6005-72ED-E8AD-57384C1DD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7011" y="3979799"/>
            <a:ext cx="275818" cy="275832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D59C6440-3D2C-5A4A-5EEF-AC4D581EA7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3084" y="3496854"/>
            <a:ext cx="275818" cy="275832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A77A09E4-DCFB-12AC-3647-CFB4E5C1542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22314" y="2463802"/>
            <a:ext cx="275818" cy="275832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0E94FDD7-5645-B9FD-2D8C-FE340FC4EE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57449" y="3993799"/>
            <a:ext cx="275818" cy="275832"/>
          </a:xfrm>
          <a:prstGeom prst="rect">
            <a:avLst/>
          </a:prstGeom>
        </p:spPr>
      </p:pic>
      <p:pic>
        <p:nvPicPr>
          <p:cNvPr id="19" name="Graphic 18" descr="Research with solid fill">
            <a:extLst>
              <a:ext uri="{FF2B5EF4-FFF2-40B4-BE49-F238E27FC236}">
                <a16:creationId xmlns:a16="http://schemas.microsoft.com/office/drawing/2014/main" id="{C838A076-35D1-5F66-BF91-DD590364859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03762" y="2984044"/>
            <a:ext cx="275818" cy="275832"/>
          </a:xfrm>
          <a:prstGeom prst="rect">
            <a:avLst/>
          </a:prstGeom>
        </p:spPr>
      </p:pic>
      <p:pic>
        <p:nvPicPr>
          <p:cNvPr id="20" name="Graphic 19" descr="Eye with solid fill">
            <a:extLst>
              <a:ext uri="{FF2B5EF4-FFF2-40B4-BE49-F238E27FC236}">
                <a16:creationId xmlns:a16="http://schemas.microsoft.com/office/drawing/2014/main" id="{DBFC942D-54AF-05E9-0DE0-342D97F5B3B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33656" y="2966215"/>
            <a:ext cx="342159" cy="342176"/>
          </a:xfrm>
          <a:prstGeom prst="rect">
            <a:avLst/>
          </a:prstGeom>
        </p:spPr>
      </p:pic>
      <p:sp>
        <p:nvSpPr>
          <p:cNvPr id="24" name="TextBox 36">
            <a:extLst>
              <a:ext uri="{FF2B5EF4-FFF2-40B4-BE49-F238E27FC236}">
                <a16:creationId xmlns:a16="http://schemas.microsoft.com/office/drawing/2014/main" id="{E0F043F2-67EB-885A-3BBF-56AEDB9E7D70}"/>
              </a:ext>
            </a:extLst>
          </p:cNvPr>
          <p:cNvSpPr txBox="1"/>
          <p:nvPr/>
        </p:nvSpPr>
        <p:spPr>
          <a:xfrm>
            <a:off x="662158" y="3428941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27" name="TextBox 36">
            <a:extLst>
              <a:ext uri="{FF2B5EF4-FFF2-40B4-BE49-F238E27FC236}">
                <a16:creationId xmlns:a16="http://schemas.microsoft.com/office/drawing/2014/main" id="{C455DD34-57D9-259C-868E-00754E44CDE9}"/>
              </a:ext>
            </a:extLst>
          </p:cNvPr>
          <p:cNvSpPr txBox="1"/>
          <p:nvPr/>
        </p:nvSpPr>
        <p:spPr>
          <a:xfrm>
            <a:off x="6735800" y="3428941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9" name="TextBox 36">
            <a:extLst>
              <a:ext uri="{FF2B5EF4-FFF2-40B4-BE49-F238E27FC236}">
                <a16:creationId xmlns:a16="http://schemas.microsoft.com/office/drawing/2014/main" id="{0E7467A9-72AC-C40D-8979-A9FE588F50A3}"/>
              </a:ext>
            </a:extLst>
          </p:cNvPr>
          <p:cNvSpPr txBox="1"/>
          <p:nvPr/>
        </p:nvSpPr>
        <p:spPr>
          <a:xfrm>
            <a:off x="784083" y="2870455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30" name="TextBox 36">
            <a:extLst>
              <a:ext uri="{FF2B5EF4-FFF2-40B4-BE49-F238E27FC236}">
                <a16:creationId xmlns:a16="http://schemas.microsoft.com/office/drawing/2014/main" id="{1D8C4879-EE3D-C50B-3B80-F0DB502D90DA}"/>
              </a:ext>
            </a:extLst>
          </p:cNvPr>
          <p:cNvSpPr txBox="1"/>
          <p:nvPr/>
        </p:nvSpPr>
        <p:spPr>
          <a:xfrm>
            <a:off x="6648489" y="2870455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31" name="TextBox 36">
            <a:extLst>
              <a:ext uri="{FF2B5EF4-FFF2-40B4-BE49-F238E27FC236}">
                <a16:creationId xmlns:a16="http://schemas.microsoft.com/office/drawing/2014/main" id="{28D7466E-132F-BACD-A829-A0B3EE41E7D8}"/>
              </a:ext>
            </a:extLst>
          </p:cNvPr>
          <p:cNvSpPr txBox="1"/>
          <p:nvPr/>
        </p:nvSpPr>
        <p:spPr>
          <a:xfrm>
            <a:off x="784083" y="3987557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32" name="TextBox 36">
            <a:extLst>
              <a:ext uri="{FF2B5EF4-FFF2-40B4-BE49-F238E27FC236}">
                <a16:creationId xmlns:a16="http://schemas.microsoft.com/office/drawing/2014/main" id="{47BFD374-00F4-CFB3-B396-F4E832F951F7}"/>
              </a:ext>
            </a:extLst>
          </p:cNvPr>
          <p:cNvSpPr txBox="1"/>
          <p:nvPr/>
        </p:nvSpPr>
        <p:spPr>
          <a:xfrm>
            <a:off x="6648489" y="3987557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33" name="TextBox 36">
            <a:extLst>
              <a:ext uri="{FF2B5EF4-FFF2-40B4-BE49-F238E27FC236}">
                <a16:creationId xmlns:a16="http://schemas.microsoft.com/office/drawing/2014/main" id="{D8AA0669-40AB-59BF-BB28-BB95F6850A99}"/>
              </a:ext>
            </a:extLst>
          </p:cNvPr>
          <p:cNvSpPr txBox="1"/>
          <p:nvPr/>
        </p:nvSpPr>
        <p:spPr>
          <a:xfrm>
            <a:off x="920463" y="4546042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70" name="TextBox 36">
            <a:extLst>
              <a:ext uri="{FF2B5EF4-FFF2-40B4-BE49-F238E27FC236}">
                <a16:creationId xmlns:a16="http://schemas.microsoft.com/office/drawing/2014/main" id="{40B7DE7D-0BF3-B66D-8082-5DE9517E44D3}"/>
              </a:ext>
            </a:extLst>
          </p:cNvPr>
          <p:cNvSpPr txBox="1"/>
          <p:nvPr/>
        </p:nvSpPr>
        <p:spPr>
          <a:xfrm>
            <a:off x="6439748" y="4546042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71" name="TextBox 36">
            <a:extLst>
              <a:ext uri="{FF2B5EF4-FFF2-40B4-BE49-F238E27FC236}">
                <a16:creationId xmlns:a16="http://schemas.microsoft.com/office/drawing/2014/main" id="{74811162-1268-5659-F078-2B55EDE0CB07}"/>
              </a:ext>
            </a:extLst>
          </p:cNvPr>
          <p:cNvSpPr txBox="1"/>
          <p:nvPr/>
        </p:nvSpPr>
        <p:spPr>
          <a:xfrm>
            <a:off x="920463" y="2311838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72" name="TextBox 36">
            <a:extLst>
              <a:ext uri="{FF2B5EF4-FFF2-40B4-BE49-F238E27FC236}">
                <a16:creationId xmlns:a16="http://schemas.microsoft.com/office/drawing/2014/main" id="{FB2FEF82-6AD2-BE42-322E-D0FF8AC1DEAD}"/>
              </a:ext>
            </a:extLst>
          </p:cNvPr>
          <p:cNvSpPr txBox="1"/>
          <p:nvPr/>
        </p:nvSpPr>
        <p:spPr>
          <a:xfrm>
            <a:off x="6439748" y="2311838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pic>
        <p:nvPicPr>
          <p:cNvPr id="23" name="Graphic 31" descr="Trophy">
            <a:extLst>
              <a:ext uri="{FF2B5EF4-FFF2-40B4-BE49-F238E27FC236}">
                <a16:creationId xmlns:a16="http://schemas.microsoft.com/office/drawing/2014/main" id="{8FC07E89-F767-EFCE-E715-30ABE8578FA7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087390" y="2895122"/>
            <a:ext cx="969221" cy="969271"/>
          </a:xfrm>
          <a:prstGeom prst="rect">
            <a:avLst/>
          </a:prstGeom>
        </p:spPr>
      </p:pic>
      <p:sp>
        <p:nvSpPr>
          <p:cNvPr id="26" name="TextBox 21">
            <a:extLst>
              <a:ext uri="{FF2B5EF4-FFF2-40B4-BE49-F238E27FC236}">
                <a16:creationId xmlns:a16="http://schemas.microsoft.com/office/drawing/2014/main" id="{A949403B-B66D-2075-066E-00BB6ADBF81F}"/>
              </a:ext>
            </a:extLst>
          </p:cNvPr>
          <p:cNvSpPr txBox="1"/>
          <p:nvPr/>
        </p:nvSpPr>
        <p:spPr>
          <a:xfrm>
            <a:off x="3707275" y="3868073"/>
            <a:ext cx="172945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73" name="Graphic 72" descr="Box with solid fill">
            <a:extLst>
              <a:ext uri="{FF2B5EF4-FFF2-40B4-BE49-F238E27FC236}">
                <a16:creationId xmlns:a16="http://schemas.microsoft.com/office/drawing/2014/main" id="{F835E31A-4F4F-246B-E4F1-06441847A90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3487444" y="4477278"/>
            <a:ext cx="275818" cy="275818"/>
          </a:xfrm>
          <a:prstGeom prst="rect">
            <a:avLst/>
          </a:prstGeom>
        </p:spPr>
      </p:pic>
      <p:pic>
        <p:nvPicPr>
          <p:cNvPr id="74" name="Graphic 73" descr="Tag with solid fill">
            <a:extLst>
              <a:ext uri="{FF2B5EF4-FFF2-40B4-BE49-F238E27FC236}">
                <a16:creationId xmlns:a16="http://schemas.microsoft.com/office/drawing/2014/main" id="{BC5A323B-60CA-3D35-099B-8DCFF312C20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5386136" y="4470748"/>
            <a:ext cx="275818" cy="27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430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90CF8-4A6C-9874-6DBE-EF51568FD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063E8-F3EE-F05F-F43D-ED605DFDF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Ten-Point Strategic Compass – Slide Template</a:t>
            </a:r>
          </a:p>
        </p:txBody>
      </p:sp>
      <p:sp>
        <p:nvSpPr>
          <p:cNvPr id="140" name="Forme libre 33">
            <a:extLst>
              <a:ext uri="{FF2B5EF4-FFF2-40B4-BE49-F238E27FC236}">
                <a16:creationId xmlns:a16="http://schemas.microsoft.com/office/drawing/2014/main" id="{D9270D4A-EE83-EDAD-7AC5-D3B6DAE01B1A}"/>
              </a:ext>
            </a:extLst>
          </p:cNvPr>
          <p:cNvSpPr/>
          <p:nvPr/>
        </p:nvSpPr>
        <p:spPr>
          <a:xfrm>
            <a:off x="3314788" y="2236851"/>
            <a:ext cx="697303" cy="729734"/>
          </a:xfrm>
          <a:custGeom>
            <a:avLst/>
            <a:gdLst>
              <a:gd name="connsiteX0" fmla="*/ 645942 w 789517"/>
              <a:gd name="connsiteY0" fmla="*/ 0 h 826196"/>
              <a:gd name="connsiteX1" fmla="*/ 789518 w 789517"/>
              <a:gd name="connsiteY1" fmla="*/ 443364 h 826196"/>
              <a:gd name="connsiteX2" fmla="*/ 357441 w 789517"/>
              <a:gd name="connsiteY2" fmla="*/ 826197 h 826196"/>
              <a:gd name="connsiteX3" fmla="*/ 0 w 789517"/>
              <a:gd name="connsiteY3" fmla="*/ 535666 h 826196"/>
              <a:gd name="connsiteX4" fmla="*/ 43313 w 789517"/>
              <a:gd name="connsiteY4" fmla="*/ 143241 h 826196"/>
              <a:gd name="connsiteX5" fmla="*/ 645942 w 789517"/>
              <a:gd name="connsiteY5" fmla="*/ 0 h 82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89517" h="826196">
                <a:moveTo>
                  <a:pt x="645942" y="0"/>
                </a:moveTo>
                <a:lnTo>
                  <a:pt x="789518" y="443364"/>
                </a:lnTo>
                <a:lnTo>
                  <a:pt x="357441" y="826197"/>
                </a:lnTo>
                <a:lnTo>
                  <a:pt x="0" y="535666"/>
                </a:lnTo>
                <a:lnTo>
                  <a:pt x="43313" y="143241"/>
                </a:lnTo>
                <a:lnTo>
                  <a:pt x="645942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1" name="Forme libre 34">
            <a:extLst>
              <a:ext uri="{FF2B5EF4-FFF2-40B4-BE49-F238E27FC236}">
                <a16:creationId xmlns:a16="http://schemas.microsoft.com/office/drawing/2014/main" id="{B4F3A302-B837-C4AB-7332-4619F1986884}"/>
              </a:ext>
            </a:extLst>
          </p:cNvPr>
          <p:cNvSpPr/>
          <p:nvPr/>
        </p:nvSpPr>
        <p:spPr>
          <a:xfrm>
            <a:off x="3009286" y="2795468"/>
            <a:ext cx="564541" cy="595144"/>
          </a:xfrm>
          <a:custGeom>
            <a:avLst/>
            <a:gdLst>
              <a:gd name="connsiteX0" fmla="*/ 278761 w 639198"/>
              <a:gd name="connsiteY0" fmla="*/ 0 h 673814"/>
              <a:gd name="connsiteX1" fmla="*/ 639199 w 639198"/>
              <a:gd name="connsiteY1" fmla="*/ 290981 h 673814"/>
              <a:gd name="connsiteX2" fmla="*/ 486932 w 639198"/>
              <a:gd name="connsiteY2" fmla="*/ 673814 h 673814"/>
              <a:gd name="connsiteX3" fmla="*/ 46910 w 639198"/>
              <a:gd name="connsiteY3" fmla="*/ 535666 h 673814"/>
              <a:gd name="connsiteX4" fmla="*/ 0 w 639198"/>
              <a:gd name="connsiteY4" fmla="*/ 150286 h 673814"/>
              <a:gd name="connsiteX5" fmla="*/ 278761 w 639198"/>
              <a:gd name="connsiteY5" fmla="*/ 0 h 67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9198" h="673814">
                <a:moveTo>
                  <a:pt x="278761" y="0"/>
                </a:moveTo>
                <a:lnTo>
                  <a:pt x="639199" y="290981"/>
                </a:lnTo>
                <a:lnTo>
                  <a:pt x="486932" y="673814"/>
                </a:lnTo>
                <a:lnTo>
                  <a:pt x="46910" y="535666"/>
                </a:lnTo>
                <a:lnTo>
                  <a:pt x="0" y="150286"/>
                </a:lnTo>
                <a:lnTo>
                  <a:pt x="278761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2" name="Forme libre 35">
            <a:extLst>
              <a:ext uri="{FF2B5EF4-FFF2-40B4-BE49-F238E27FC236}">
                <a16:creationId xmlns:a16="http://schemas.microsoft.com/office/drawing/2014/main" id="{AFD3EC66-4BC8-6935-4571-5C1AA3451796}"/>
              </a:ext>
            </a:extLst>
          </p:cNvPr>
          <p:cNvSpPr/>
          <p:nvPr/>
        </p:nvSpPr>
        <p:spPr>
          <a:xfrm>
            <a:off x="2811664" y="3353954"/>
            <a:ext cx="611663" cy="473124"/>
          </a:xfrm>
          <a:custGeom>
            <a:avLst/>
            <a:gdLst>
              <a:gd name="connsiteX0" fmla="*/ 249535 w 692551"/>
              <a:gd name="connsiteY0" fmla="*/ 0 h 535665"/>
              <a:gd name="connsiteX1" fmla="*/ 692552 w 692551"/>
              <a:gd name="connsiteY1" fmla="*/ 138749 h 535665"/>
              <a:gd name="connsiteX2" fmla="*/ 692552 w 692551"/>
              <a:gd name="connsiteY2" fmla="*/ 521582 h 535665"/>
              <a:gd name="connsiteX3" fmla="*/ 230651 w 692551"/>
              <a:gd name="connsiteY3" fmla="*/ 535666 h 535665"/>
              <a:gd name="connsiteX4" fmla="*/ 0 w 692551"/>
              <a:gd name="connsiteY4" fmla="*/ 227751 h 535665"/>
              <a:gd name="connsiteX5" fmla="*/ 249535 w 692551"/>
              <a:gd name="connsiteY5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2551" h="535665">
                <a:moveTo>
                  <a:pt x="249535" y="0"/>
                </a:moveTo>
                <a:lnTo>
                  <a:pt x="692552" y="138749"/>
                </a:lnTo>
                <a:lnTo>
                  <a:pt x="692552" y="521582"/>
                </a:lnTo>
                <a:lnTo>
                  <a:pt x="230651" y="535666"/>
                </a:lnTo>
                <a:lnTo>
                  <a:pt x="0" y="227751"/>
                </a:lnTo>
                <a:lnTo>
                  <a:pt x="24953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3" name="Forme libre 36">
            <a:extLst>
              <a:ext uri="{FF2B5EF4-FFF2-40B4-BE49-F238E27FC236}">
                <a16:creationId xmlns:a16="http://schemas.microsoft.com/office/drawing/2014/main" id="{DD2052DF-679F-9E59-0976-20873890B72B}"/>
              </a:ext>
            </a:extLst>
          </p:cNvPr>
          <p:cNvSpPr/>
          <p:nvPr/>
        </p:nvSpPr>
        <p:spPr>
          <a:xfrm>
            <a:off x="2948929" y="3900528"/>
            <a:ext cx="624899" cy="485167"/>
          </a:xfrm>
          <a:custGeom>
            <a:avLst/>
            <a:gdLst>
              <a:gd name="connsiteX0" fmla="*/ 89022 w 707539"/>
              <a:gd name="connsiteY0" fmla="*/ 13634 h 549299"/>
              <a:gd name="connsiteX1" fmla="*/ 555272 w 707539"/>
              <a:gd name="connsiteY1" fmla="*/ 0 h 549299"/>
              <a:gd name="connsiteX2" fmla="*/ 707539 w 707539"/>
              <a:gd name="connsiteY2" fmla="*/ 382833 h 549299"/>
              <a:gd name="connsiteX3" fmla="*/ 273364 w 707539"/>
              <a:gd name="connsiteY3" fmla="*/ 549299 h 549299"/>
              <a:gd name="connsiteX4" fmla="*/ 0 w 707539"/>
              <a:gd name="connsiteY4" fmla="*/ 281393 h 549299"/>
              <a:gd name="connsiteX5" fmla="*/ 89022 w 707539"/>
              <a:gd name="connsiteY5" fmla="*/ 13634 h 54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7539" h="549299">
                <a:moveTo>
                  <a:pt x="89022" y="13634"/>
                </a:moveTo>
                <a:lnTo>
                  <a:pt x="555272" y="0"/>
                </a:lnTo>
                <a:lnTo>
                  <a:pt x="707539" y="382833"/>
                </a:lnTo>
                <a:lnTo>
                  <a:pt x="273364" y="549299"/>
                </a:lnTo>
                <a:lnTo>
                  <a:pt x="0" y="281393"/>
                </a:lnTo>
                <a:lnTo>
                  <a:pt x="89022" y="1363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4" name="Forme libre 37">
            <a:extLst>
              <a:ext uri="{FF2B5EF4-FFF2-40B4-BE49-F238E27FC236}">
                <a16:creationId xmlns:a16="http://schemas.microsoft.com/office/drawing/2014/main" id="{976E1B49-A4C5-2DB2-A70F-A299170FB258}"/>
              </a:ext>
            </a:extLst>
          </p:cNvPr>
          <p:cNvSpPr/>
          <p:nvPr/>
        </p:nvSpPr>
        <p:spPr>
          <a:xfrm>
            <a:off x="3164685" y="4324554"/>
            <a:ext cx="847406" cy="619625"/>
          </a:xfrm>
          <a:custGeom>
            <a:avLst/>
            <a:gdLst>
              <a:gd name="connsiteX0" fmla="*/ 85126 w 959470"/>
              <a:gd name="connsiteY0" fmla="*/ 165866 h 701531"/>
              <a:gd name="connsiteX1" fmla="*/ 527394 w 959470"/>
              <a:gd name="connsiteY1" fmla="*/ 0 h 701531"/>
              <a:gd name="connsiteX2" fmla="*/ 959471 w 959470"/>
              <a:gd name="connsiteY2" fmla="*/ 382829 h 701531"/>
              <a:gd name="connsiteX3" fmla="*/ 600231 w 959470"/>
              <a:gd name="connsiteY3" fmla="*/ 701532 h 701531"/>
              <a:gd name="connsiteX4" fmla="*/ 0 w 959470"/>
              <a:gd name="connsiteY4" fmla="*/ 457301 h 701531"/>
              <a:gd name="connsiteX5" fmla="*/ 85126 w 959470"/>
              <a:gd name="connsiteY5" fmla="*/ 165866 h 70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9470" h="701531">
                <a:moveTo>
                  <a:pt x="85126" y="165866"/>
                </a:moveTo>
                <a:lnTo>
                  <a:pt x="527394" y="0"/>
                </a:lnTo>
                <a:lnTo>
                  <a:pt x="959471" y="382829"/>
                </a:lnTo>
                <a:lnTo>
                  <a:pt x="600231" y="701532"/>
                </a:lnTo>
                <a:lnTo>
                  <a:pt x="0" y="457301"/>
                </a:lnTo>
                <a:lnTo>
                  <a:pt x="85126" y="16586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5" name="Forme libre 38">
            <a:extLst>
              <a:ext uri="{FF2B5EF4-FFF2-40B4-BE49-F238E27FC236}">
                <a16:creationId xmlns:a16="http://schemas.microsoft.com/office/drawing/2014/main" id="{35B8B180-A029-219F-3AB9-A8B54ED2BC79}"/>
              </a:ext>
            </a:extLst>
          </p:cNvPr>
          <p:cNvSpPr/>
          <p:nvPr/>
        </p:nvSpPr>
        <p:spPr>
          <a:xfrm>
            <a:off x="5132173" y="4324554"/>
            <a:ext cx="876794" cy="619625"/>
          </a:xfrm>
          <a:custGeom>
            <a:avLst/>
            <a:gdLst>
              <a:gd name="connsiteX0" fmla="*/ 0 w 992745"/>
              <a:gd name="connsiteY0" fmla="*/ 382829 h 701531"/>
              <a:gd name="connsiteX1" fmla="*/ 359242 w 992745"/>
              <a:gd name="connsiteY1" fmla="*/ 701532 h 701531"/>
              <a:gd name="connsiteX2" fmla="*/ 992745 w 992745"/>
              <a:gd name="connsiteY2" fmla="*/ 433776 h 701531"/>
              <a:gd name="connsiteX3" fmla="*/ 874345 w 992745"/>
              <a:gd name="connsiteY3" fmla="*/ 165866 h 701531"/>
              <a:gd name="connsiteX4" fmla="*/ 432077 w 992745"/>
              <a:gd name="connsiteY4" fmla="*/ 0 h 701531"/>
              <a:gd name="connsiteX5" fmla="*/ 0 w 992745"/>
              <a:gd name="connsiteY5" fmla="*/ 382829 h 701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2745" h="701531">
                <a:moveTo>
                  <a:pt x="0" y="382829"/>
                </a:moveTo>
                <a:lnTo>
                  <a:pt x="359242" y="701532"/>
                </a:lnTo>
                <a:lnTo>
                  <a:pt x="992745" y="433776"/>
                </a:lnTo>
                <a:lnTo>
                  <a:pt x="874345" y="165866"/>
                </a:lnTo>
                <a:lnTo>
                  <a:pt x="432077" y="0"/>
                </a:lnTo>
                <a:lnTo>
                  <a:pt x="0" y="38282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6" name="Forme libre 39">
            <a:extLst>
              <a:ext uri="{FF2B5EF4-FFF2-40B4-BE49-F238E27FC236}">
                <a16:creationId xmlns:a16="http://schemas.microsoft.com/office/drawing/2014/main" id="{1C4B6671-3106-7F56-AFD9-6EEA3093082E}"/>
              </a:ext>
            </a:extLst>
          </p:cNvPr>
          <p:cNvSpPr/>
          <p:nvPr/>
        </p:nvSpPr>
        <p:spPr>
          <a:xfrm>
            <a:off x="5570305" y="3900528"/>
            <a:ext cx="699953" cy="485167"/>
          </a:xfrm>
          <a:custGeom>
            <a:avLst/>
            <a:gdLst>
              <a:gd name="connsiteX0" fmla="*/ 0 w 792518"/>
              <a:gd name="connsiteY0" fmla="*/ 382833 h 549299"/>
              <a:gd name="connsiteX1" fmla="*/ 434325 w 792518"/>
              <a:gd name="connsiteY1" fmla="*/ 549299 h 549299"/>
              <a:gd name="connsiteX2" fmla="*/ 792518 w 792518"/>
              <a:gd name="connsiteY2" fmla="*/ 226851 h 549299"/>
              <a:gd name="connsiteX3" fmla="*/ 618517 w 792518"/>
              <a:gd name="connsiteY3" fmla="*/ 13634 h 549299"/>
              <a:gd name="connsiteX4" fmla="*/ 152421 w 792518"/>
              <a:gd name="connsiteY4" fmla="*/ 0 h 549299"/>
              <a:gd name="connsiteX5" fmla="*/ 0 w 792518"/>
              <a:gd name="connsiteY5" fmla="*/ 382833 h 549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2518" h="549299">
                <a:moveTo>
                  <a:pt x="0" y="382833"/>
                </a:moveTo>
                <a:lnTo>
                  <a:pt x="434325" y="549299"/>
                </a:lnTo>
                <a:lnTo>
                  <a:pt x="792518" y="226851"/>
                </a:lnTo>
                <a:lnTo>
                  <a:pt x="618517" y="13634"/>
                </a:lnTo>
                <a:lnTo>
                  <a:pt x="152421" y="0"/>
                </a:lnTo>
                <a:lnTo>
                  <a:pt x="0" y="382833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7" name="Forme libre 40">
            <a:extLst>
              <a:ext uri="{FF2B5EF4-FFF2-40B4-BE49-F238E27FC236}">
                <a16:creationId xmlns:a16="http://schemas.microsoft.com/office/drawing/2014/main" id="{D5D87F29-D568-5660-00AC-F8E432701F5F}"/>
              </a:ext>
            </a:extLst>
          </p:cNvPr>
          <p:cNvSpPr/>
          <p:nvPr/>
        </p:nvSpPr>
        <p:spPr>
          <a:xfrm>
            <a:off x="5720938" y="3353954"/>
            <a:ext cx="532243" cy="473124"/>
          </a:xfrm>
          <a:custGeom>
            <a:avLst/>
            <a:gdLst>
              <a:gd name="connsiteX0" fmla="*/ 0 w 602629"/>
              <a:gd name="connsiteY0" fmla="*/ 521582 h 535665"/>
              <a:gd name="connsiteX1" fmla="*/ 461903 w 602629"/>
              <a:gd name="connsiteY1" fmla="*/ 535666 h 535665"/>
              <a:gd name="connsiteX2" fmla="*/ 602630 w 602629"/>
              <a:gd name="connsiteY2" fmla="*/ 208421 h 535665"/>
              <a:gd name="connsiteX3" fmla="*/ 443019 w 602629"/>
              <a:gd name="connsiteY3" fmla="*/ 0 h 535665"/>
              <a:gd name="connsiteX4" fmla="*/ 0 w 602629"/>
              <a:gd name="connsiteY4" fmla="*/ 138749 h 535665"/>
              <a:gd name="connsiteX5" fmla="*/ 0 w 602629"/>
              <a:gd name="connsiteY5" fmla="*/ 521582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2629" h="535665">
                <a:moveTo>
                  <a:pt x="0" y="521582"/>
                </a:moveTo>
                <a:lnTo>
                  <a:pt x="461903" y="535666"/>
                </a:lnTo>
                <a:lnTo>
                  <a:pt x="602630" y="208421"/>
                </a:lnTo>
                <a:lnTo>
                  <a:pt x="443019" y="0"/>
                </a:lnTo>
                <a:lnTo>
                  <a:pt x="0" y="138749"/>
                </a:lnTo>
                <a:lnTo>
                  <a:pt x="0" y="521582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8" name="Forme libre 41">
            <a:extLst>
              <a:ext uri="{FF2B5EF4-FFF2-40B4-BE49-F238E27FC236}">
                <a16:creationId xmlns:a16="http://schemas.microsoft.com/office/drawing/2014/main" id="{5E836FCE-834B-B371-06C0-CF328379E13C}"/>
              </a:ext>
            </a:extLst>
          </p:cNvPr>
          <p:cNvSpPr/>
          <p:nvPr/>
        </p:nvSpPr>
        <p:spPr>
          <a:xfrm>
            <a:off x="5570305" y="2795468"/>
            <a:ext cx="609281" cy="595144"/>
          </a:xfrm>
          <a:custGeom>
            <a:avLst/>
            <a:gdLst>
              <a:gd name="connsiteX0" fmla="*/ 152421 w 689855"/>
              <a:gd name="connsiteY0" fmla="*/ 673814 h 673814"/>
              <a:gd name="connsiteX1" fmla="*/ 592439 w 689855"/>
              <a:gd name="connsiteY1" fmla="*/ 535666 h 673814"/>
              <a:gd name="connsiteX2" fmla="*/ 689855 w 689855"/>
              <a:gd name="connsiteY2" fmla="*/ 214563 h 673814"/>
              <a:gd name="connsiteX3" fmla="*/ 360590 w 689855"/>
              <a:gd name="connsiteY3" fmla="*/ 0 h 673814"/>
              <a:gd name="connsiteX4" fmla="*/ 0 w 689855"/>
              <a:gd name="connsiteY4" fmla="*/ 290981 h 673814"/>
              <a:gd name="connsiteX5" fmla="*/ 152421 w 689855"/>
              <a:gd name="connsiteY5" fmla="*/ 673814 h 67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9855" h="673814">
                <a:moveTo>
                  <a:pt x="152421" y="673814"/>
                </a:moveTo>
                <a:lnTo>
                  <a:pt x="592439" y="535666"/>
                </a:lnTo>
                <a:lnTo>
                  <a:pt x="689855" y="214563"/>
                </a:lnTo>
                <a:lnTo>
                  <a:pt x="360590" y="0"/>
                </a:lnTo>
                <a:lnTo>
                  <a:pt x="0" y="290981"/>
                </a:lnTo>
                <a:lnTo>
                  <a:pt x="152421" y="67381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9" name="Forme libre 42">
            <a:extLst>
              <a:ext uri="{FF2B5EF4-FFF2-40B4-BE49-F238E27FC236}">
                <a16:creationId xmlns:a16="http://schemas.microsoft.com/office/drawing/2014/main" id="{2EA5A9BA-2532-2FC5-1BFA-339D1D7B4B6E}"/>
              </a:ext>
            </a:extLst>
          </p:cNvPr>
          <p:cNvSpPr/>
          <p:nvPr/>
        </p:nvSpPr>
        <p:spPr>
          <a:xfrm>
            <a:off x="5132173" y="2236851"/>
            <a:ext cx="742838" cy="729734"/>
          </a:xfrm>
          <a:custGeom>
            <a:avLst/>
            <a:gdLst>
              <a:gd name="connsiteX0" fmla="*/ 432077 w 841074"/>
              <a:gd name="connsiteY0" fmla="*/ 826197 h 826196"/>
              <a:gd name="connsiteX1" fmla="*/ 789520 w 841074"/>
              <a:gd name="connsiteY1" fmla="*/ 535666 h 826196"/>
              <a:gd name="connsiteX2" fmla="*/ 841074 w 841074"/>
              <a:gd name="connsiteY2" fmla="*/ 181000 h 826196"/>
              <a:gd name="connsiteX3" fmla="*/ 143577 w 841074"/>
              <a:gd name="connsiteY3" fmla="*/ 0 h 826196"/>
              <a:gd name="connsiteX4" fmla="*/ 0 w 841074"/>
              <a:gd name="connsiteY4" fmla="*/ 443364 h 826196"/>
              <a:gd name="connsiteX5" fmla="*/ 432077 w 841074"/>
              <a:gd name="connsiteY5" fmla="*/ 826197 h 82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1074" h="826196">
                <a:moveTo>
                  <a:pt x="432077" y="826197"/>
                </a:moveTo>
                <a:lnTo>
                  <a:pt x="789520" y="535666"/>
                </a:lnTo>
                <a:lnTo>
                  <a:pt x="841074" y="181000"/>
                </a:lnTo>
                <a:lnTo>
                  <a:pt x="143577" y="0"/>
                </a:lnTo>
                <a:lnTo>
                  <a:pt x="0" y="443364"/>
                </a:lnTo>
                <a:lnTo>
                  <a:pt x="432077" y="82619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0" name="Forme libre 43">
            <a:extLst>
              <a:ext uri="{FF2B5EF4-FFF2-40B4-BE49-F238E27FC236}">
                <a16:creationId xmlns:a16="http://schemas.microsoft.com/office/drawing/2014/main" id="{4AD2EE9D-5FCD-E808-7E6D-6F1147494952}"/>
              </a:ext>
            </a:extLst>
          </p:cNvPr>
          <p:cNvSpPr/>
          <p:nvPr/>
        </p:nvSpPr>
        <p:spPr>
          <a:xfrm>
            <a:off x="3630481" y="2628450"/>
            <a:ext cx="1883303" cy="338136"/>
          </a:xfrm>
          <a:custGeom>
            <a:avLst/>
            <a:gdLst>
              <a:gd name="connsiteX0" fmla="*/ 0 w 2132359"/>
              <a:gd name="connsiteY0" fmla="*/ 382833 h 382833"/>
              <a:gd name="connsiteX1" fmla="*/ 2132359 w 2132359"/>
              <a:gd name="connsiteY1" fmla="*/ 382833 h 382833"/>
              <a:gd name="connsiteX2" fmla="*/ 1700283 w 2132359"/>
              <a:gd name="connsiteY2" fmla="*/ 0 h 382833"/>
              <a:gd name="connsiteX3" fmla="*/ 432077 w 2132359"/>
              <a:gd name="connsiteY3" fmla="*/ 0 h 382833"/>
              <a:gd name="connsiteX4" fmla="*/ 0 w 2132359"/>
              <a:gd name="connsiteY4" fmla="*/ 382833 h 38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2359" h="382833">
                <a:moveTo>
                  <a:pt x="0" y="382833"/>
                </a:moveTo>
                <a:lnTo>
                  <a:pt x="2132359" y="382833"/>
                </a:lnTo>
                <a:cubicBezTo>
                  <a:pt x="2018610" y="225505"/>
                  <a:pt x="1871136" y="94248"/>
                  <a:pt x="1700283" y="0"/>
                </a:cubicBezTo>
                <a:lnTo>
                  <a:pt x="432077" y="0"/>
                </a:lnTo>
                <a:cubicBezTo>
                  <a:pt x="261225" y="94248"/>
                  <a:pt x="113751" y="225505"/>
                  <a:pt x="0" y="382833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1" name="Forme libre 44">
            <a:extLst>
              <a:ext uri="{FF2B5EF4-FFF2-40B4-BE49-F238E27FC236}">
                <a16:creationId xmlns:a16="http://schemas.microsoft.com/office/drawing/2014/main" id="{F0D468EF-1E9C-C464-DB55-1043352ED2FF}"/>
              </a:ext>
            </a:extLst>
          </p:cNvPr>
          <p:cNvSpPr/>
          <p:nvPr/>
        </p:nvSpPr>
        <p:spPr>
          <a:xfrm>
            <a:off x="3439345" y="3052477"/>
            <a:ext cx="2265578" cy="338136"/>
          </a:xfrm>
          <a:custGeom>
            <a:avLst/>
            <a:gdLst>
              <a:gd name="connsiteX0" fmla="*/ 0 w 2565187"/>
              <a:gd name="connsiteY0" fmla="*/ 382833 h 382833"/>
              <a:gd name="connsiteX1" fmla="*/ 2565188 w 2565187"/>
              <a:gd name="connsiteY1" fmla="*/ 382833 h 382833"/>
              <a:gd name="connsiteX2" fmla="*/ 2412917 w 2565187"/>
              <a:gd name="connsiteY2" fmla="*/ 0 h 382833"/>
              <a:gd name="connsiteX3" fmla="*/ 152417 w 2565187"/>
              <a:gd name="connsiteY3" fmla="*/ 0 h 382833"/>
              <a:gd name="connsiteX4" fmla="*/ 148 w 2565187"/>
              <a:gd name="connsiteY4" fmla="*/ 382833 h 38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5187" h="382833">
                <a:moveTo>
                  <a:pt x="0" y="382833"/>
                </a:moveTo>
                <a:lnTo>
                  <a:pt x="2565188" y="382833"/>
                </a:lnTo>
                <a:cubicBezTo>
                  <a:pt x="2534464" y="245880"/>
                  <a:pt x="2482609" y="117023"/>
                  <a:pt x="2412917" y="0"/>
                </a:cubicBezTo>
                <a:lnTo>
                  <a:pt x="152417" y="0"/>
                </a:lnTo>
                <a:cubicBezTo>
                  <a:pt x="82727" y="117023"/>
                  <a:pt x="30722" y="245880"/>
                  <a:pt x="148" y="382833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2" name="Forme libre 45">
            <a:extLst>
              <a:ext uri="{FF2B5EF4-FFF2-40B4-BE49-F238E27FC236}">
                <a16:creationId xmlns:a16="http://schemas.microsoft.com/office/drawing/2014/main" id="{A27900A3-0B06-7406-D746-B96B61805A7C}"/>
              </a:ext>
            </a:extLst>
          </p:cNvPr>
          <p:cNvSpPr/>
          <p:nvPr/>
        </p:nvSpPr>
        <p:spPr>
          <a:xfrm>
            <a:off x="3410885" y="3476502"/>
            <a:ext cx="2322494" cy="338269"/>
          </a:xfrm>
          <a:custGeom>
            <a:avLst/>
            <a:gdLst>
              <a:gd name="connsiteX0" fmla="*/ 0 w 2629630"/>
              <a:gd name="connsiteY0" fmla="*/ 191492 h 382983"/>
              <a:gd name="connsiteX1" fmla="*/ 14087 w 2629630"/>
              <a:gd name="connsiteY1" fmla="*/ 382983 h 382983"/>
              <a:gd name="connsiteX2" fmla="*/ 2615544 w 2629630"/>
              <a:gd name="connsiteY2" fmla="*/ 382983 h 382983"/>
              <a:gd name="connsiteX3" fmla="*/ 2629631 w 2629630"/>
              <a:gd name="connsiteY3" fmla="*/ 191492 h 382983"/>
              <a:gd name="connsiteX4" fmla="*/ 2615544 w 2629630"/>
              <a:gd name="connsiteY4" fmla="*/ 0 h 382983"/>
              <a:gd name="connsiteX5" fmla="*/ 14087 w 2629630"/>
              <a:gd name="connsiteY5" fmla="*/ 0 h 382983"/>
              <a:gd name="connsiteX6" fmla="*/ 0 w 2629630"/>
              <a:gd name="connsiteY6" fmla="*/ 191492 h 382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29630" h="382983">
                <a:moveTo>
                  <a:pt x="0" y="191492"/>
                </a:moveTo>
                <a:cubicBezTo>
                  <a:pt x="0" y="256518"/>
                  <a:pt x="4945" y="320349"/>
                  <a:pt x="14087" y="382983"/>
                </a:cubicBezTo>
                <a:lnTo>
                  <a:pt x="2615544" y="382983"/>
                </a:lnTo>
                <a:cubicBezTo>
                  <a:pt x="2624684" y="320499"/>
                  <a:pt x="2629631" y="256668"/>
                  <a:pt x="2629631" y="191492"/>
                </a:cubicBezTo>
                <a:cubicBezTo>
                  <a:pt x="2629631" y="126311"/>
                  <a:pt x="2624684" y="62631"/>
                  <a:pt x="2615544" y="0"/>
                </a:cubicBezTo>
                <a:lnTo>
                  <a:pt x="14087" y="0"/>
                </a:lnTo>
                <a:cubicBezTo>
                  <a:pt x="4945" y="62481"/>
                  <a:pt x="0" y="126311"/>
                  <a:pt x="0" y="191492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3" name="Forme libre 46">
            <a:extLst>
              <a:ext uri="{FF2B5EF4-FFF2-40B4-BE49-F238E27FC236}">
                <a16:creationId xmlns:a16="http://schemas.microsoft.com/office/drawing/2014/main" id="{BA44FDFB-40F6-C3D3-A773-265BB3F74CFB}"/>
              </a:ext>
            </a:extLst>
          </p:cNvPr>
          <p:cNvSpPr/>
          <p:nvPr/>
        </p:nvSpPr>
        <p:spPr>
          <a:xfrm>
            <a:off x="3439212" y="3900528"/>
            <a:ext cx="2265578" cy="338136"/>
          </a:xfrm>
          <a:custGeom>
            <a:avLst/>
            <a:gdLst>
              <a:gd name="connsiteX0" fmla="*/ 152417 w 2565187"/>
              <a:gd name="connsiteY0" fmla="*/ 382833 h 382833"/>
              <a:gd name="connsiteX1" fmla="*/ 2412917 w 2565187"/>
              <a:gd name="connsiteY1" fmla="*/ 382833 h 382833"/>
              <a:gd name="connsiteX2" fmla="*/ 2565188 w 2565187"/>
              <a:gd name="connsiteY2" fmla="*/ 0 h 382833"/>
              <a:gd name="connsiteX3" fmla="*/ 0 w 2565187"/>
              <a:gd name="connsiteY3" fmla="*/ 0 h 382833"/>
              <a:gd name="connsiteX4" fmla="*/ 152267 w 2565187"/>
              <a:gd name="connsiteY4" fmla="*/ 382833 h 382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5187" h="382833">
                <a:moveTo>
                  <a:pt x="152417" y="382833"/>
                </a:moveTo>
                <a:lnTo>
                  <a:pt x="2412917" y="382833"/>
                </a:lnTo>
                <a:cubicBezTo>
                  <a:pt x="2482609" y="265810"/>
                  <a:pt x="2534614" y="136949"/>
                  <a:pt x="2565188" y="0"/>
                </a:cubicBezTo>
                <a:lnTo>
                  <a:pt x="0" y="0"/>
                </a:lnTo>
                <a:cubicBezTo>
                  <a:pt x="30722" y="136949"/>
                  <a:pt x="82579" y="265810"/>
                  <a:pt x="152267" y="382833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4" name="Forme libre 47">
            <a:extLst>
              <a:ext uri="{FF2B5EF4-FFF2-40B4-BE49-F238E27FC236}">
                <a16:creationId xmlns:a16="http://schemas.microsoft.com/office/drawing/2014/main" id="{1E3AC6AB-A5BF-906A-FC0B-1F88E8A54882}"/>
              </a:ext>
            </a:extLst>
          </p:cNvPr>
          <p:cNvSpPr/>
          <p:nvPr/>
        </p:nvSpPr>
        <p:spPr>
          <a:xfrm>
            <a:off x="3630481" y="4324555"/>
            <a:ext cx="1883303" cy="338132"/>
          </a:xfrm>
          <a:custGeom>
            <a:avLst/>
            <a:gdLst>
              <a:gd name="connsiteX0" fmla="*/ 432077 w 2132359"/>
              <a:gd name="connsiteY0" fmla="*/ 382829 h 382829"/>
              <a:gd name="connsiteX1" fmla="*/ 1700283 w 2132359"/>
              <a:gd name="connsiteY1" fmla="*/ 382829 h 382829"/>
              <a:gd name="connsiteX2" fmla="*/ 2132359 w 2132359"/>
              <a:gd name="connsiteY2" fmla="*/ 0 h 382829"/>
              <a:gd name="connsiteX3" fmla="*/ 0 w 2132359"/>
              <a:gd name="connsiteY3" fmla="*/ 0 h 382829"/>
              <a:gd name="connsiteX4" fmla="*/ 432077 w 2132359"/>
              <a:gd name="connsiteY4" fmla="*/ 382829 h 382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2359" h="382829">
                <a:moveTo>
                  <a:pt x="432077" y="382829"/>
                </a:moveTo>
                <a:lnTo>
                  <a:pt x="1700283" y="382829"/>
                </a:lnTo>
                <a:cubicBezTo>
                  <a:pt x="1871136" y="288585"/>
                  <a:pt x="2018610" y="157328"/>
                  <a:pt x="2132359" y="0"/>
                </a:cubicBezTo>
                <a:lnTo>
                  <a:pt x="0" y="0"/>
                </a:lnTo>
                <a:cubicBezTo>
                  <a:pt x="113751" y="157328"/>
                  <a:pt x="261225" y="288585"/>
                  <a:pt x="432077" y="382829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5" name="Forme libre 24">
            <a:extLst>
              <a:ext uri="{FF2B5EF4-FFF2-40B4-BE49-F238E27FC236}">
                <a16:creationId xmlns:a16="http://schemas.microsoft.com/office/drawing/2014/main" id="{3C2BA14A-5582-B104-AF6B-8BB58B76753A}"/>
              </a:ext>
            </a:extLst>
          </p:cNvPr>
          <p:cNvSpPr/>
          <p:nvPr/>
        </p:nvSpPr>
        <p:spPr>
          <a:xfrm>
            <a:off x="3554635" y="2631887"/>
            <a:ext cx="2034731" cy="2034369"/>
          </a:xfrm>
          <a:custGeom>
            <a:avLst/>
            <a:gdLst>
              <a:gd name="connsiteX0" fmla="*/ 2303813 w 2303812"/>
              <a:gd name="connsiteY0" fmla="*/ 1151644 h 2303286"/>
              <a:gd name="connsiteX1" fmla="*/ 1151907 w 2303812"/>
              <a:gd name="connsiteY1" fmla="*/ 2303289 h 2303286"/>
              <a:gd name="connsiteX2" fmla="*/ 1 w 2303812"/>
              <a:gd name="connsiteY2" fmla="*/ 1151644 h 2303286"/>
              <a:gd name="connsiteX3" fmla="*/ 1151907 w 2303812"/>
              <a:gd name="connsiteY3" fmla="*/ -1 h 2303286"/>
              <a:gd name="connsiteX4" fmla="*/ 2303813 w 2303812"/>
              <a:gd name="connsiteY4" fmla="*/ 1151644 h 2303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3812" h="2303286">
                <a:moveTo>
                  <a:pt x="2303813" y="1151644"/>
                </a:moveTo>
                <a:cubicBezTo>
                  <a:pt x="2303813" y="1787678"/>
                  <a:pt x="1788088" y="2303289"/>
                  <a:pt x="1151907" y="2303289"/>
                </a:cubicBezTo>
                <a:cubicBezTo>
                  <a:pt x="515727" y="2303289"/>
                  <a:pt x="1" y="1787681"/>
                  <a:pt x="1" y="1151644"/>
                </a:cubicBezTo>
                <a:cubicBezTo>
                  <a:pt x="1" y="515611"/>
                  <a:pt x="515727" y="-1"/>
                  <a:pt x="1151907" y="-1"/>
                </a:cubicBezTo>
                <a:cubicBezTo>
                  <a:pt x="1788088" y="-1"/>
                  <a:pt x="2303813" y="515607"/>
                  <a:pt x="2303813" y="115164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6" name="Forme libre 48">
            <a:extLst>
              <a:ext uri="{FF2B5EF4-FFF2-40B4-BE49-F238E27FC236}">
                <a16:creationId xmlns:a16="http://schemas.microsoft.com/office/drawing/2014/main" id="{98CE31B1-E897-A72B-1D9B-24FD78C55837}"/>
              </a:ext>
            </a:extLst>
          </p:cNvPr>
          <p:cNvSpPr/>
          <p:nvPr/>
        </p:nvSpPr>
        <p:spPr>
          <a:xfrm>
            <a:off x="829748" y="2236851"/>
            <a:ext cx="2448115" cy="473125"/>
          </a:xfrm>
          <a:custGeom>
            <a:avLst/>
            <a:gdLst>
              <a:gd name="connsiteX0" fmla="*/ 2579425 w 2579424"/>
              <a:gd name="connsiteY0" fmla="*/ 0 h 535665"/>
              <a:gd name="connsiteX1" fmla="*/ 171001 w 2579424"/>
              <a:gd name="connsiteY1" fmla="*/ 0 h 535665"/>
              <a:gd name="connsiteX2" fmla="*/ 0 w 2579424"/>
              <a:gd name="connsiteY2" fmla="*/ 535666 h 535665"/>
              <a:gd name="connsiteX3" fmla="*/ 2194406 w 2579424"/>
              <a:gd name="connsiteY3" fmla="*/ 535666 h 535665"/>
              <a:gd name="connsiteX4" fmla="*/ 2579425 w 2579424"/>
              <a:gd name="connsiteY4" fmla="*/ 0 h 535665"/>
              <a:gd name="connsiteX0" fmla="*/ 2579425 w 2705733"/>
              <a:gd name="connsiteY0" fmla="*/ 0 h 535666"/>
              <a:gd name="connsiteX1" fmla="*/ 171001 w 2705733"/>
              <a:gd name="connsiteY1" fmla="*/ 0 h 535666"/>
              <a:gd name="connsiteX2" fmla="*/ 0 w 2705733"/>
              <a:gd name="connsiteY2" fmla="*/ 535666 h 535666"/>
              <a:gd name="connsiteX3" fmla="*/ 2194406 w 2705733"/>
              <a:gd name="connsiteY3" fmla="*/ 535666 h 535666"/>
              <a:gd name="connsiteX4" fmla="*/ 2349631 w 2705733"/>
              <a:gd name="connsiteY4" fmla="*/ 291009 h 535666"/>
              <a:gd name="connsiteX5" fmla="*/ 2579425 w 2705733"/>
              <a:gd name="connsiteY5" fmla="*/ 0 h 535666"/>
              <a:gd name="connsiteX0" fmla="*/ 2579425 w 2771864"/>
              <a:gd name="connsiteY0" fmla="*/ 0 h 535666"/>
              <a:gd name="connsiteX1" fmla="*/ 171001 w 2771864"/>
              <a:gd name="connsiteY1" fmla="*/ 0 h 535666"/>
              <a:gd name="connsiteX2" fmla="*/ 0 w 2771864"/>
              <a:gd name="connsiteY2" fmla="*/ 535666 h 535666"/>
              <a:gd name="connsiteX3" fmla="*/ 2194406 w 2771864"/>
              <a:gd name="connsiteY3" fmla="*/ 535666 h 535666"/>
              <a:gd name="connsiteX4" fmla="*/ 2627997 w 2771864"/>
              <a:gd name="connsiteY4" fmla="*/ 356934 h 535666"/>
              <a:gd name="connsiteX5" fmla="*/ 2579425 w 2771864"/>
              <a:gd name="connsiteY5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71864" h="535666">
                <a:moveTo>
                  <a:pt x="2579425" y="0"/>
                </a:moveTo>
                <a:lnTo>
                  <a:pt x="171001" y="0"/>
                </a:lnTo>
                <a:cubicBezTo>
                  <a:pt x="102961" y="173358"/>
                  <a:pt x="45709" y="352266"/>
                  <a:pt x="0" y="535666"/>
                </a:cubicBezTo>
                <a:lnTo>
                  <a:pt x="2194406" y="535666"/>
                </a:lnTo>
                <a:cubicBezTo>
                  <a:pt x="2586011" y="494890"/>
                  <a:pt x="2563827" y="446212"/>
                  <a:pt x="2627997" y="356934"/>
                </a:cubicBezTo>
                <a:cubicBezTo>
                  <a:pt x="2692167" y="267656"/>
                  <a:pt x="2942530" y="48502"/>
                  <a:pt x="2579425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7" name="Forme libre 49">
            <a:extLst>
              <a:ext uri="{FF2B5EF4-FFF2-40B4-BE49-F238E27FC236}">
                <a16:creationId xmlns:a16="http://schemas.microsoft.com/office/drawing/2014/main" id="{EDFBA102-4DBD-488F-3C89-4241B299E75F}"/>
              </a:ext>
            </a:extLst>
          </p:cNvPr>
          <p:cNvSpPr/>
          <p:nvPr/>
        </p:nvSpPr>
        <p:spPr>
          <a:xfrm>
            <a:off x="2767851" y="2236851"/>
            <a:ext cx="1117435" cy="473124"/>
          </a:xfrm>
          <a:custGeom>
            <a:avLst/>
            <a:gdLst>
              <a:gd name="connsiteX0" fmla="*/ 1265209 w 1265209"/>
              <a:gd name="connsiteY0" fmla="*/ 0 h 535665"/>
              <a:gd name="connsiteX1" fmla="*/ 385019 w 1265209"/>
              <a:gd name="connsiteY1" fmla="*/ 0 h 535665"/>
              <a:gd name="connsiteX2" fmla="*/ 0 w 1265209"/>
              <a:gd name="connsiteY2" fmla="*/ 535666 h 535665"/>
              <a:gd name="connsiteX3" fmla="*/ 619267 w 1265209"/>
              <a:gd name="connsiteY3" fmla="*/ 535666 h 535665"/>
              <a:gd name="connsiteX4" fmla="*/ 1265209 w 1265209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5209" h="535665">
                <a:moveTo>
                  <a:pt x="1265209" y="0"/>
                </a:moveTo>
                <a:lnTo>
                  <a:pt x="385019" y="0"/>
                </a:lnTo>
                <a:cubicBezTo>
                  <a:pt x="232450" y="158525"/>
                  <a:pt x="102363" y="338778"/>
                  <a:pt x="0" y="535666"/>
                </a:cubicBezTo>
                <a:lnTo>
                  <a:pt x="619267" y="535666"/>
                </a:lnTo>
                <a:cubicBezTo>
                  <a:pt x="787871" y="309411"/>
                  <a:pt x="1009231" y="124811"/>
                  <a:pt x="1265209" y="0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8" name="Forme libre 50">
            <a:extLst>
              <a:ext uri="{FF2B5EF4-FFF2-40B4-BE49-F238E27FC236}">
                <a16:creationId xmlns:a16="http://schemas.microsoft.com/office/drawing/2014/main" id="{233C08AF-401A-281C-925E-0FE802A3BA0A}"/>
              </a:ext>
            </a:extLst>
          </p:cNvPr>
          <p:cNvSpPr/>
          <p:nvPr/>
        </p:nvSpPr>
        <p:spPr>
          <a:xfrm>
            <a:off x="733650" y="2795468"/>
            <a:ext cx="2198984" cy="473125"/>
          </a:xfrm>
          <a:custGeom>
            <a:avLst/>
            <a:gdLst>
              <a:gd name="connsiteX0" fmla="*/ 2255854 w 2256004"/>
              <a:gd name="connsiteY0" fmla="*/ 0 h 535665"/>
              <a:gd name="connsiteX1" fmla="*/ 85876 w 2256004"/>
              <a:gd name="connsiteY1" fmla="*/ 0 h 535665"/>
              <a:gd name="connsiteX2" fmla="*/ 0 w 2256004"/>
              <a:gd name="connsiteY2" fmla="*/ 535666 h 535665"/>
              <a:gd name="connsiteX3" fmla="*/ 2085001 w 2256004"/>
              <a:gd name="connsiteY3" fmla="*/ 535666 h 535665"/>
              <a:gd name="connsiteX4" fmla="*/ 2256004 w 2256004"/>
              <a:gd name="connsiteY4" fmla="*/ 0 h 535665"/>
              <a:gd name="connsiteX0" fmla="*/ 2255854 w 2256004"/>
              <a:gd name="connsiteY0" fmla="*/ 0 h 535666"/>
              <a:gd name="connsiteX1" fmla="*/ 85876 w 2256004"/>
              <a:gd name="connsiteY1" fmla="*/ 0 h 535666"/>
              <a:gd name="connsiteX2" fmla="*/ 0 w 2256004"/>
              <a:gd name="connsiteY2" fmla="*/ 535666 h 535666"/>
              <a:gd name="connsiteX3" fmla="*/ 2085001 w 2256004"/>
              <a:gd name="connsiteY3" fmla="*/ 535666 h 535666"/>
              <a:gd name="connsiteX4" fmla="*/ 2143446 w 2256004"/>
              <a:gd name="connsiteY4" fmla="*/ 281178 h 535666"/>
              <a:gd name="connsiteX5" fmla="*/ 2256004 w 2256004"/>
              <a:gd name="connsiteY5" fmla="*/ 0 h 535666"/>
              <a:gd name="connsiteX6" fmla="*/ 2255854 w 2256004"/>
              <a:gd name="connsiteY6" fmla="*/ 0 h 535666"/>
              <a:gd name="connsiteX0" fmla="*/ 2255854 w 2489787"/>
              <a:gd name="connsiteY0" fmla="*/ 0 h 535666"/>
              <a:gd name="connsiteX1" fmla="*/ 85876 w 2489787"/>
              <a:gd name="connsiteY1" fmla="*/ 0 h 535666"/>
              <a:gd name="connsiteX2" fmla="*/ 0 w 2489787"/>
              <a:gd name="connsiteY2" fmla="*/ 535666 h 535666"/>
              <a:gd name="connsiteX3" fmla="*/ 2085001 w 2489787"/>
              <a:gd name="connsiteY3" fmla="*/ 535666 h 535666"/>
              <a:gd name="connsiteX4" fmla="*/ 2487741 w 2489787"/>
              <a:gd name="connsiteY4" fmla="*/ 288502 h 535666"/>
              <a:gd name="connsiteX5" fmla="*/ 2256004 w 2489787"/>
              <a:gd name="connsiteY5" fmla="*/ 0 h 535666"/>
              <a:gd name="connsiteX6" fmla="*/ 2255854 w 2489787"/>
              <a:gd name="connsiteY6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89787" h="535666">
                <a:moveTo>
                  <a:pt x="2255854" y="0"/>
                </a:moveTo>
                <a:lnTo>
                  <a:pt x="85876" y="0"/>
                </a:lnTo>
                <a:cubicBezTo>
                  <a:pt x="46460" y="174858"/>
                  <a:pt x="17684" y="353612"/>
                  <a:pt x="0" y="535666"/>
                </a:cubicBezTo>
                <a:lnTo>
                  <a:pt x="2085001" y="535666"/>
                </a:lnTo>
                <a:cubicBezTo>
                  <a:pt x="2442242" y="493251"/>
                  <a:pt x="2459241" y="377780"/>
                  <a:pt x="2487741" y="288502"/>
                </a:cubicBezTo>
                <a:cubicBezTo>
                  <a:pt x="2516241" y="199224"/>
                  <a:pt x="2237269" y="46863"/>
                  <a:pt x="2256004" y="0"/>
                </a:cubicBezTo>
                <a:lnTo>
                  <a:pt x="2255854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9" name="Forme libre 51">
            <a:extLst>
              <a:ext uri="{FF2B5EF4-FFF2-40B4-BE49-F238E27FC236}">
                <a16:creationId xmlns:a16="http://schemas.microsoft.com/office/drawing/2014/main" id="{CE6D3876-347B-6C9F-0284-42FD621D9BDE}"/>
              </a:ext>
            </a:extLst>
          </p:cNvPr>
          <p:cNvSpPr/>
          <p:nvPr/>
        </p:nvSpPr>
        <p:spPr>
          <a:xfrm>
            <a:off x="2574993" y="2795468"/>
            <a:ext cx="680494" cy="473124"/>
          </a:xfrm>
          <a:custGeom>
            <a:avLst/>
            <a:gdLst>
              <a:gd name="connsiteX0" fmla="*/ 770486 w 770485"/>
              <a:gd name="connsiteY0" fmla="*/ 0 h 535665"/>
              <a:gd name="connsiteX1" fmla="*/ 171003 w 770485"/>
              <a:gd name="connsiteY1" fmla="*/ 0 h 535665"/>
              <a:gd name="connsiteX2" fmla="*/ 0 w 770485"/>
              <a:gd name="connsiteY2" fmla="*/ 535666 h 535665"/>
              <a:gd name="connsiteX3" fmla="*/ 538486 w 770485"/>
              <a:gd name="connsiteY3" fmla="*/ 535666 h 535665"/>
              <a:gd name="connsiteX4" fmla="*/ 770336 w 770485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485" h="535665">
                <a:moveTo>
                  <a:pt x="770486" y="0"/>
                </a:moveTo>
                <a:lnTo>
                  <a:pt x="171003" y="0"/>
                </a:lnTo>
                <a:cubicBezTo>
                  <a:pt x="93219" y="168566"/>
                  <a:pt x="35219" y="348070"/>
                  <a:pt x="0" y="535666"/>
                </a:cubicBezTo>
                <a:lnTo>
                  <a:pt x="538486" y="535666"/>
                </a:lnTo>
                <a:cubicBezTo>
                  <a:pt x="586144" y="342674"/>
                  <a:pt x="665426" y="162270"/>
                  <a:pt x="770336" y="0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0" name="Forme libre 52">
            <a:extLst>
              <a:ext uri="{FF2B5EF4-FFF2-40B4-BE49-F238E27FC236}">
                <a16:creationId xmlns:a16="http://schemas.microsoft.com/office/drawing/2014/main" id="{8422F136-ED85-DF4A-5039-4F504B2219D4}"/>
              </a:ext>
            </a:extLst>
          </p:cNvPr>
          <p:cNvSpPr/>
          <p:nvPr/>
        </p:nvSpPr>
        <p:spPr>
          <a:xfrm>
            <a:off x="715119" y="3353954"/>
            <a:ext cx="2051109" cy="473125"/>
          </a:xfrm>
          <a:custGeom>
            <a:avLst/>
            <a:gdLst>
              <a:gd name="connsiteX0" fmla="*/ 2066118 w 2089798"/>
              <a:gd name="connsiteY0" fmla="*/ 330240 h 535665"/>
              <a:gd name="connsiteX1" fmla="*/ 2089798 w 2089798"/>
              <a:gd name="connsiteY1" fmla="*/ 0 h 535665"/>
              <a:gd name="connsiteX2" fmla="*/ 12439 w 2089798"/>
              <a:gd name="connsiteY2" fmla="*/ 0 h 535665"/>
              <a:gd name="connsiteX3" fmla="*/ 0 w 2089798"/>
              <a:gd name="connsiteY3" fmla="*/ 330240 h 535665"/>
              <a:gd name="connsiteX4" fmla="*/ 4945 w 2089798"/>
              <a:gd name="connsiteY4" fmla="*/ 535666 h 535665"/>
              <a:gd name="connsiteX5" fmla="*/ 2075259 w 2089798"/>
              <a:gd name="connsiteY5" fmla="*/ 535666 h 535665"/>
              <a:gd name="connsiteX6" fmla="*/ 2065967 w 2089798"/>
              <a:gd name="connsiteY6" fmla="*/ 330240 h 535665"/>
              <a:gd name="connsiteX0" fmla="*/ 2256579 w 2256579"/>
              <a:gd name="connsiteY0" fmla="*/ 293614 h 535666"/>
              <a:gd name="connsiteX1" fmla="*/ 2089798 w 2256579"/>
              <a:gd name="connsiteY1" fmla="*/ 0 h 535666"/>
              <a:gd name="connsiteX2" fmla="*/ 12439 w 2256579"/>
              <a:gd name="connsiteY2" fmla="*/ 0 h 535666"/>
              <a:gd name="connsiteX3" fmla="*/ 0 w 2256579"/>
              <a:gd name="connsiteY3" fmla="*/ 330240 h 535666"/>
              <a:gd name="connsiteX4" fmla="*/ 4945 w 2256579"/>
              <a:gd name="connsiteY4" fmla="*/ 535666 h 535666"/>
              <a:gd name="connsiteX5" fmla="*/ 2075259 w 2256579"/>
              <a:gd name="connsiteY5" fmla="*/ 535666 h 535666"/>
              <a:gd name="connsiteX6" fmla="*/ 2065967 w 2256579"/>
              <a:gd name="connsiteY6" fmla="*/ 330240 h 535666"/>
              <a:gd name="connsiteX7" fmla="*/ 2256579 w 2256579"/>
              <a:gd name="connsiteY7" fmla="*/ 293614 h 535666"/>
              <a:gd name="connsiteX0" fmla="*/ 2256579 w 2322356"/>
              <a:gd name="connsiteY0" fmla="*/ 293614 h 535666"/>
              <a:gd name="connsiteX1" fmla="*/ 2089798 w 2322356"/>
              <a:gd name="connsiteY1" fmla="*/ 0 h 535666"/>
              <a:gd name="connsiteX2" fmla="*/ 12439 w 2322356"/>
              <a:gd name="connsiteY2" fmla="*/ 0 h 535666"/>
              <a:gd name="connsiteX3" fmla="*/ 0 w 2322356"/>
              <a:gd name="connsiteY3" fmla="*/ 330240 h 535666"/>
              <a:gd name="connsiteX4" fmla="*/ 4945 w 2322356"/>
              <a:gd name="connsiteY4" fmla="*/ 535666 h 535666"/>
              <a:gd name="connsiteX5" fmla="*/ 2075259 w 2322356"/>
              <a:gd name="connsiteY5" fmla="*/ 535666 h 535666"/>
              <a:gd name="connsiteX6" fmla="*/ 2322356 w 2322356"/>
              <a:gd name="connsiteY6" fmla="*/ 374190 h 535666"/>
              <a:gd name="connsiteX7" fmla="*/ 2256579 w 2322356"/>
              <a:gd name="connsiteY7" fmla="*/ 293614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2356" h="535666">
                <a:moveTo>
                  <a:pt x="2256579" y="293614"/>
                </a:moveTo>
                <a:cubicBezTo>
                  <a:pt x="2256579" y="181537"/>
                  <a:pt x="2074361" y="107882"/>
                  <a:pt x="2089798" y="0"/>
                </a:cubicBezTo>
                <a:lnTo>
                  <a:pt x="12439" y="0"/>
                </a:lnTo>
                <a:cubicBezTo>
                  <a:pt x="4347" y="109081"/>
                  <a:pt x="0" y="219059"/>
                  <a:pt x="0" y="330240"/>
                </a:cubicBezTo>
                <a:cubicBezTo>
                  <a:pt x="0" y="399163"/>
                  <a:pt x="1798" y="467639"/>
                  <a:pt x="4945" y="535666"/>
                </a:cubicBezTo>
                <a:lnTo>
                  <a:pt x="2075259" y="535666"/>
                </a:lnTo>
                <a:cubicBezTo>
                  <a:pt x="2069264" y="467939"/>
                  <a:pt x="2322356" y="443413"/>
                  <a:pt x="2322356" y="374190"/>
                </a:cubicBezTo>
                <a:cubicBezTo>
                  <a:pt x="2322406" y="374190"/>
                  <a:pt x="2256529" y="293614"/>
                  <a:pt x="2256579" y="29361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1" name="Forme libre 53">
            <a:extLst>
              <a:ext uri="{FF2B5EF4-FFF2-40B4-BE49-F238E27FC236}">
                <a16:creationId xmlns:a16="http://schemas.microsoft.com/office/drawing/2014/main" id="{C0A0C8B5-4370-1D06-3F54-C71EA2755BDD}"/>
              </a:ext>
            </a:extLst>
          </p:cNvPr>
          <p:cNvSpPr/>
          <p:nvPr/>
        </p:nvSpPr>
        <p:spPr>
          <a:xfrm>
            <a:off x="2540049" y="3353954"/>
            <a:ext cx="492137" cy="473124"/>
          </a:xfrm>
          <a:custGeom>
            <a:avLst/>
            <a:gdLst>
              <a:gd name="connsiteX0" fmla="*/ 526346 w 557220"/>
              <a:gd name="connsiteY0" fmla="*/ 330240 h 535665"/>
              <a:gd name="connsiteX1" fmla="*/ 557220 w 557220"/>
              <a:gd name="connsiteY1" fmla="*/ 0 h 535665"/>
              <a:gd name="connsiteX2" fmla="*/ 23679 w 557220"/>
              <a:gd name="connsiteY2" fmla="*/ 0 h 535665"/>
              <a:gd name="connsiteX3" fmla="*/ 0 w 557220"/>
              <a:gd name="connsiteY3" fmla="*/ 330240 h 535665"/>
              <a:gd name="connsiteX4" fmla="*/ 9292 w 557220"/>
              <a:gd name="connsiteY4" fmla="*/ 535666 h 535665"/>
              <a:gd name="connsiteX5" fmla="*/ 538336 w 557220"/>
              <a:gd name="connsiteY5" fmla="*/ 535666 h 535665"/>
              <a:gd name="connsiteX6" fmla="*/ 526346 w 557220"/>
              <a:gd name="connsiteY6" fmla="*/ 33024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7220" h="535665">
                <a:moveTo>
                  <a:pt x="526346" y="330240"/>
                </a:moveTo>
                <a:cubicBezTo>
                  <a:pt x="526346" y="217413"/>
                  <a:pt x="536986" y="106982"/>
                  <a:pt x="557220" y="0"/>
                </a:cubicBezTo>
                <a:lnTo>
                  <a:pt x="23679" y="0"/>
                </a:lnTo>
                <a:cubicBezTo>
                  <a:pt x="8244" y="107882"/>
                  <a:pt x="0" y="218013"/>
                  <a:pt x="0" y="330240"/>
                </a:cubicBezTo>
                <a:cubicBezTo>
                  <a:pt x="0" y="399463"/>
                  <a:pt x="3297" y="467939"/>
                  <a:pt x="9292" y="535666"/>
                </a:cubicBezTo>
                <a:lnTo>
                  <a:pt x="538336" y="535666"/>
                </a:lnTo>
                <a:cubicBezTo>
                  <a:pt x="530543" y="468239"/>
                  <a:pt x="526346" y="399763"/>
                  <a:pt x="526346" y="33024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2" name="Forme libre 54">
            <a:extLst>
              <a:ext uri="{FF2B5EF4-FFF2-40B4-BE49-F238E27FC236}">
                <a16:creationId xmlns:a16="http://schemas.microsoft.com/office/drawing/2014/main" id="{9D6FEE9B-01D5-A9D2-6D6E-BFDC23CCBE52}"/>
              </a:ext>
            </a:extLst>
          </p:cNvPr>
          <p:cNvSpPr/>
          <p:nvPr/>
        </p:nvSpPr>
        <p:spPr>
          <a:xfrm>
            <a:off x="724517" y="3912570"/>
            <a:ext cx="2153116" cy="473125"/>
          </a:xfrm>
          <a:custGeom>
            <a:avLst/>
            <a:gdLst>
              <a:gd name="connsiteX0" fmla="*/ 2075261 w 2212991"/>
              <a:gd name="connsiteY0" fmla="*/ 0 h 535665"/>
              <a:gd name="connsiteX1" fmla="*/ 0 w 2212991"/>
              <a:gd name="connsiteY1" fmla="*/ 0 h 535665"/>
              <a:gd name="connsiteX2" fmla="*/ 70140 w 2212991"/>
              <a:gd name="connsiteY2" fmla="*/ 535666 h 535665"/>
              <a:gd name="connsiteX3" fmla="*/ 2212992 w 2212991"/>
              <a:gd name="connsiteY3" fmla="*/ 535666 h 535665"/>
              <a:gd name="connsiteX4" fmla="*/ 2075261 w 2212991"/>
              <a:gd name="connsiteY4" fmla="*/ 0 h 535665"/>
              <a:gd name="connsiteX0" fmla="*/ 2075261 w 2349265"/>
              <a:gd name="connsiteY0" fmla="*/ 0 h 535666"/>
              <a:gd name="connsiteX1" fmla="*/ 0 w 2349265"/>
              <a:gd name="connsiteY1" fmla="*/ 0 h 535666"/>
              <a:gd name="connsiteX2" fmla="*/ 70140 w 2349265"/>
              <a:gd name="connsiteY2" fmla="*/ 535666 h 535666"/>
              <a:gd name="connsiteX3" fmla="*/ 2212992 w 2349265"/>
              <a:gd name="connsiteY3" fmla="*/ 535666 h 535666"/>
              <a:gd name="connsiteX4" fmla="*/ 2124485 w 2349265"/>
              <a:gd name="connsiteY4" fmla="*/ 261665 h 535666"/>
              <a:gd name="connsiteX5" fmla="*/ 2075261 w 2349265"/>
              <a:gd name="connsiteY5" fmla="*/ 0 h 535666"/>
              <a:gd name="connsiteX0" fmla="*/ 2075261 w 2437853"/>
              <a:gd name="connsiteY0" fmla="*/ 0 h 535666"/>
              <a:gd name="connsiteX1" fmla="*/ 0 w 2437853"/>
              <a:gd name="connsiteY1" fmla="*/ 0 h 535666"/>
              <a:gd name="connsiteX2" fmla="*/ 70140 w 2437853"/>
              <a:gd name="connsiteY2" fmla="*/ 535666 h 535666"/>
              <a:gd name="connsiteX3" fmla="*/ 2212992 w 2437853"/>
              <a:gd name="connsiteY3" fmla="*/ 535666 h 535666"/>
              <a:gd name="connsiteX4" fmla="*/ 2388200 w 2437853"/>
              <a:gd name="connsiteY4" fmla="*/ 261665 h 535666"/>
              <a:gd name="connsiteX5" fmla="*/ 2075261 w 2437853"/>
              <a:gd name="connsiteY5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7853" h="535666">
                <a:moveTo>
                  <a:pt x="2075261" y="0"/>
                </a:moveTo>
                <a:lnTo>
                  <a:pt x="0" y="0"/>
                </a:lnTo>
                <a:cubicBezTo>
                  <a:pt x="12440" y="181904"/>
                  <a:pt x="35969" y="360658"/>
                  <a:pt x="70140" y="535666"/>
                </a:cubicBezTo>
                <a:lnTo>
                  <a:pt x="2212992" y="535666"/>
                </a:lnTo>
                <a:cubicBezTo>
                  <a:pt x="2555383" y="489999"/>
                  <a:pt x="2411155" y="350943"/>
                  <a:pt x="2388200" y="261665"/>
                </a:cubicBezTo>
                <a:cubicBezTo>
                  <a:pt x="2365245" y="172387"/>
                  <a:pt x="2429342" y="43611"/>
                  <a:pt x="2075261" y="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3" name="Forme libre 55">
            <a:extLst>
              <a:ext uri="{FF2B5EF4-FFF2-40B4-BE49-F238E27FC236}">
                <a16:creationId xmlns:a16="http://schemas.microsoft.com/office/drawing/2014/main" id="{160FCC60-0099-B6BD-FDBC-6E2B8781B9DC}"/>
              </a:ext>
            </a:extLst>
          </p:cNvPr>
          <p:cNvSpPr/>
          <p:nvPr/>
        </p:nvSpPr>
        <p:spPr>
          <a:xfrm>
            <a:off x="2557389" y="3912570"/>
            <a:ext cx="632973" cy="473124"/>
          </a:xfrm>
          <a:custGeom>
            <a:avLst/>
            <a:gdLst>
              <a:gd name="connsiteX0" fmla="*/ 532339 w 716680"/>
              <a:gd name="connsiteY0" fmla="*/ 0 h 535665"/>
              <a:gd name="connsiteX1" fmla="*/ 0 w 716680"/>
              <a:gd name="connsiteY1" fmla="*/ 0 h 535665"/>
              <a:gd name="connsiteX2" fmla="*/ 137730 w 716680"/>
              <a:gd name="connsiteY2" fmla="*/ 535666 h 535665"/>
              <a:gd name="connsiteX3" fmla="*/ 716681 w 716680"/>
              <a:gd name="connsiteY3" fmla="*/ 535666 h 535665"/>
              <a:gd name="connsiteX4" fmla="*/ 532339 w 716680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6680" h="535665">
                <a:moveTo>
                  <a:pt x="532339" y="0"/>
                </a:moveTo>
                <a:lnTo>
                  <a:pt x="0" y="0"/>
                </a:lnTo>
                <a:cubicBezTo>
                  <a:pt x="24429" y="186546"/>
                  <a:pt x="71339" y="366050"/>
                  <a:pt x="137730" y="535666"/>
                </a:cubicBezTo>
                <a:lnTo>
                  <a:pt x="716681" y="535666"/>
                </a:lnTo>
                <a:cubicBezTo>
                  <a:pt x="628257" y="370995"/>
                  <a:pt x="565162" y="190592"/>
                  <a:pt x="532339" y="0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4" name="Forme libre 56">
            <a:extLst>
              <a:ext uri="{FF2B5EF4-FFF2-40B4-BE49-F238E27FC236}">
                <a16:creationId xmlns:a16="http://schemas.microsoft.com/office/drawing/2014/main" id="{225F0798-9837-FCFE-3580-46F8460E8953}"/>
              </a:ext>
            </a:extLst>
          </p:cNvPr>
          <p:cNvSpPr/>
          <p:nvPr/>
        </p:nvSpPr>
        <p:spPr>
          <a:xfrm>
            <a:off x="804069" y="4471055"/>
            <a:ext cx="2357227" cy="473125"/>
          </a:xfrm>
          <a:custGeom>
            <a:avLst/>
            <a:gdLst>
              <a:gd name="connsiteX0" fmla="*/ 2163384 w 2496697"/>
              <a:gd name="connsiteY0" fmla="*/ 0 h 535665"/>
              <a:gd name="connsiteX1" fmla="*/ 0 w 2496697"/>
              <a:gd name="connsiteY1" fmla="*/ 0 h 535665"/>
              <a:gd name="connsiteX2" fmla="*/ 153467 w 2496697"/>
              <a:gd name="connsiteY2" fmla="*/ 535666 h 535665"/>
              <a:gd name="connsiteX3" fmla="*/ 2496698 w 2496697"/>
              <a:gd name="connsiteY3" fmla="*/ 535666 h 535665"/>
              <a:gd name="connsiteX4" fmla="*/ 2163235 w 2496697"/>
              <a:gd name="connsiteY4" fmla="*/ 0 h 535665"/>
              <a:gd name="connsiteX0" fmla="*/ 2163384 w 2626180"/>
              <a:gd name="connsiteY0" fmla="*/ 0 h 535666"/>
              <a:gd name="connsiteX1" fmla="*/ 0 w 2626180"/>
              <a:gd name="connsiteY1" fmla="*/ 0 h 535666"/>
              <a:gd name="connsiteX2" fmla="*/ 153467 w 2626180"/>
              <a:gd name="connsiteY2" fmla="*/ 535666 h 535666"/>
              <a:gd name="connsiteX3" fmla="*/ 2496698 w 2626180"/>
              <a:gd name="connsiteY3" fmla="*/ 535666 h 535666"/>
              <a:gd name="connsiteX4" fmla="*/ 2305452 w 2626180"/>
              <a:gd name="connsiteY4" fmla="*/ 237334 h 535666"/>
              <a:gd name="connsiteX5" fmla="*/ 2163235 w 2626180"/>
              <a:gd name="connsiteY5" fmla="*/ 0 h 535666"/>
              <a:gd name="connsiteX6" fmla="*/ 2163384 w 2626180"/>
              <a:gd name="connsiteY6" fmla="*/ 0 h 535666"/>
              <a:gd name="connsiteX0" fmla="*/ 2163384 w 2668957"/>
              <a:gd name="connsiteY0" fmla="*/ 0 h 535666"/>
              <a:gd name="connsiteX1" fmla="*/ 0 w 2668957"/>
              <a:gd name="connsiteY1" fmla="*/ 0 h 535666"/>
              <a:gd name="connsiteX2" fmla="*/ 153467 w 2668957"/>
              <a:gd name="connsiteY2" fmla="*/ 535666 h 535666"/>
              <a:gd name="connsiteX3" fmla="*/ 2496698 w 2668957"/>
              <a:gd name="connsiteY3" fmla="*/ 535666 h 535666"/>
              <a:gd name="connsiteX4" fmla="*/ 2495913 w 2668957"/>
              <a:gd name="connsiteY4" fmla="*/ 186059 h 535666"/>
              <a:gd name="connsiteX5" fmla="*/ 2163235 w 2668957"/>
              <a:gd name="connsiteY5" fmla="*/ 0 h 535666"/>
              <a:gd name="connsiteX6" fmla="*/ 2163384 w 2668957"/>
              <a:gd name="connsiteY6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8957" h="535666">
                <a:moveTo>
                  <a:pt x="2163384" y="0"/>
                </a:moveTo>
                <a:lnTo>
                  <a:pt x="0" y="0"/>
                </a:lnTo>
                <a:cubicBezTo>
                  <a:pt x="40016" y="183100"/>
                  <a:pt x="91273" y="362007"/>
                  <a:pt x="153467" y="535666"/>
                </a:cubicBezTo>
                <a:lnTo>
                  <a:pt x="2496698" y="535666"/>
                </a:lnTo>
                <a:cubicBezTo>
                  <a:pt x="2855362" y="485944"/>
                  <a:pt x="2551490" y="275337"/>
                  <a:pt x="2495913" y="186059"/>
                </a:cubicBezTo>
                <a:cubicBezTo>
                  <a:pt x="2440336" y="96781"/>
                  <a:pt x="2186913" y="39556"/>
                  <a:pt x="2163235" y="0"/>
                </a:cubicBezTo>
                <a:lnTo>
                  <a:pt x="2163384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5" name="Forme libre 57">
            <a:extLst>
              <a:ext uri="{FF2B5EF4-FFF2-40B4-BE49-F238E27FC236}">
                <a16:creationId xmlns:a16="http://schemas.microsoft.com/office/drawing/2014/main" id="{2AE08669-7F93-FF5B-7FD5-8F5F24C01E3C}"/>
              </a:ext>
            </a:extLst>
          </p:cNvPr>
          <p:cNvSpPr/>
          <p:nvPr/>
        </p:nvSpPr>
        <p:spPr>
          <a:xfrm>
            <a:off x="2714904" y="4471055"/>
            <a:ext cx="980039" cy="473124"/>
          </a:xfrm>
          <a:custGeom>
            <a:avLst/>
            <a:gdLst>
              <a:gd name="connsiteX0" fmla="*/ 594388 w 1109643"/>
              <a:gd name="connsiteY0" fmla="*/ 0 h 535665"/>
              <a:gd name="connsiteX1" fmla="*/ 0 w 1109643"/>
              <a:gd name="connsiteY1" fmla="*/ 0 h 535665"/>
              <a:gd name="connsiteX2" fmla="*/ 333462 w 1109643"/>
              <a:gd name="connsiteY2" fmla="*/ 535666 h 535665"/>
              <a:gd name="connsiteX3" fmla="*/ 1109643 w 1109643"/>
              <a:gd name="connsiteY3" fmla="*/ 535666 h 535665"/>
              <a:gd name="connsiteX4" fmla="*/ 594538 w 1109643"/>
              <a:gd name="connsiteY4" fmla="*/ 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9643" h="535665">
                <a:moveTo>
                  <a:pt x="594388" y="0"/>
                </a:moveTo>
                <a:lnTo>
                  <a:pt x="0" y="0"/>
                </a:lnTo>
                <a:cubicBezTo>
                  <a:pt x="86476" y="194188"/>
                  <a:pt x="199029" y="374291"/>
                  <a:pt x="333462" y="535666"/>
                </a:cubicBezTo>
                <a:lnTo>
                  <a:pt x="1109643" y="535666"/>
                </a:lnTo>
                <a:cubicBezTo>
                  <a:pt x="902523" y="395571"/>
                  <a:pt x="726723" y="212771"/>
                  <a:pt x="594538" y="0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6" name="Forme libre 58">
            <a:extLst>
              <a:ext uri="{FF2B5EF4-FFF2-40B4-BE49-F238E27FC236}">
                <a16:creationId xmlns:a16="http://schemas.microsoft.com/office/drawing/2014/main" id="{835D997F-8028-42A8-44C5-9F5A5E60AFF5}"/>
              </a:ext>
            </a:extLst>
          </p:cNvPr>
          <p:cNvSpPr/>
          <p:nvPr/>
        </p:nvSpPr>
        <p:spPr>
          <a:xfrm>
            <a:off x="5877631" y="2236851"/>
            <a:ext cx="2436888" cy="473125"/>
          </a:xfrm>
          <a:custGeom>
            <a:avLst/>
            <a:gdLst>
              <a:gd name="connsiteX0" fmla="*/ 0 w 2579426"/>
              <a:gd name="connsiteY0" fmla="*/ 0 h 535665"/>
              <a:gd name="connsiteX1" fmla="*/ 385021 w 2579426"/>
              <a:gd name="connsiteY1" fmla="*/ 535666 h 535665"/>
              <a:gd name="connsiteX2" fmla="*/ 2579427 w 2579426"/>
              <a:gd name="connsiteY2" fmla="*/ 535666 h 535665"/>
              <a:gd name="connsiteX3" fmla="*/ 2408425 w 2579426"/>
              <a:gd name="connsiteY3" fmla="*/ 0 h 535665"/>
              <a:gd name="connsiteX4" fmla="*/ 0 w 2579426"/>
              <a:gd name="connsiteY4" fmla="*/ 0 h 535665"/>
              <a:gd name="connsiteX0" fmla="*/ 121991 w 2701418"/>
              <a:gd name="connsiteY0" fmla="*/ 0 h 535666"/>
              <a:gd name="connsiteX1" fmla="*/ 371020 w 2701418"/>
              <a:gd name="connsiteY1" fmla="*/ 276359 h 535666"/>
              <a:gd name="connsiteX2" fmla="*/ 507012 w 2701418"/>
              <a:gd name="connsiteY2" fmla="*/ 535666 h 535666"/>
              <a:gd name="connsiteX3" fmla="*/ 2701418 w 2701418"/>
              <a:gd name="connsiteY3" fmla="*/ 535666 h 535666"/>
              <a:gd name="connsiteX4" fmla="*/ 2530416 w 2701418"/>
              <a:gd name="connsiteY4" fmla="*/ 0 h 535666"/>
              <a:gd name="connsiteX5" fmla="*/ 121991 w 2701418"/>
              <a:gd name="connsiteY5" fmla="*/ 0 h 535666"/>
              <a:gd name="connsiteX0" fmla="*/ 179725 w 2759152"/>
              <a:gd name="connsiteY0" fmla="*/ 0 h 535666"/>
              <a:gd name="connsiteX1" fmla="*/ 165039 w 2759152"/>
              <a:gd name="connsiteY1" fmla="*/ 334959 h 535666"/>
              <a:gd name="connsiteX2" fmla="*/ 564746 w 2759152"/>
              <a:gd name="connsiteY2" fmla="*/ 535666 h 535666"/>
              <a:gd name="connsiteX3" fmla="*/ 2759152 w 2759152"/>
              <a:gd name="connsiteY3" fmla="*/ 535666 h 535666"/>
              <a:gd name="connsiteX4" fmla="*/ 2588150 w 2759152"/>
              <a:gd name="connsiteY4" fmla="*/ 0 h 535666"/>
              <a:gd name="connsiteX5" fmla="*/ 179725 w 2759152"/>
              <a:gd name="connsiteY5" fmla="*/ 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9152" h="535666">
                <a:moveTo>
                  <a:pt x="179725" y="0"/>
                </a:moveTo>
                <a:cubicBezTo>
                  <a:pt x="-180174" y="46060"/>
                  <a:pt x="100869" y="245681"/>
                  <a:pt x="165039" y="334959"/>
                </a:cubicBezTo>
                <a:cubicBezTo>
                  <a:pt x="229209" y="424237"/>
                  <a:pt x="176346" y="492448"/>
                  <a:pt x="564746" y="535666"/>
                </a:cubicBezTo>
                <a:lnTo>
                  <a:pt x="2759152" y="535666"/>
                </a:lnTo>
                <a:cubicBezTo>
                  <a:pt x="2713440" y="352266"/>
                  <a:pt x="2656339" y="173358"/>
                  <a:pt x="2588150" y="0"/>
                </a:cubicBezTo>
                <a:lnTo>
                  <a:pt x="179725" y="0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7" name="Forme libre 59">
            <a:extLst>
              <a:ext uri="{FF2B5EF4-FFF2-40B4-BE49-F238E27FC236}">
                <a16:creationId xmlns:a16="http://schemas.microsoft.com/office/drawing/2014/main" id="{332F7484-E42C-A539-AEDB-A46B8F219F6F}"/>
              </a:ext>
            </a:extLst>
          </p:cNvPr>
          <p:cNvSpPr/>
          <p:nvPr/>
        </p:nvSpPr>
        <p:spPr>
          <a:xfrm>
            <a:off x="5258981" y="2236851"/>
            <a:ext cx="1117435" cy="473124"/>
          </a:xfrm>
          <a:custGeom>
            <a:avLst/>
            <a:gdLst>
              <a:gd name="connsiteX0" fmla="*/ 645942 w 1265209"/>
              <a:gd name="connsiteY0" fmla="*/ 535666 h 535665"/>
              <a:gd name="connsiteX1" fmla="*/ 1265209 w 1265209"/>
              <a:gd name="connsiteY1" fmla="*/ 535666 h 535665"/>
              <a:gd name="connsiteX2" fmla="*/ 880189 w 1265209"/>
              <a:gd name="connsiteY2" fmla="*/ 0 h 535665"/>
              <a:gd name="connsiteX3" fmla="*/ 0 w 1265209"/>
              <a:gd name="connsiteY3" fmla="*/ 0 h 535665"/>
              <a:gd name="connsiteX4" fmla="*/ 645942 w 1265209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5209" h="535665">
                <a:moveTo>
                  <a:pt x="645942" y="535666"/>
                </a:moveTo>
                <a:lnTo>
                  <a:pt x="1265209" y="535666"/>
                </a:lnTo>
                <a:cubicBezTo>
                  <a:pt x="1162846" y="338628"/>
                  <a:pt x="1032760" y="158375"/>
                  <a:pt x="880189" y="0"/>
                </a:cubicBezTo>
                <a:lnTo>
                  <a:pt x="0" y="0"/>
                </a:lnTo>
                <a:cubicBezTo>
                  <a:pt x="255829" y="124961"/>
                  <a:pt x="477188" y="309561"/>
                  <a:pt x="645942" y="535666"/>
                </a:cubicBez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8" name="Forme libre 60">
            <a:extLst>
              <a:ext uri="{FF2B5EF4-FFF2-40B4-BE49-F238E27FC236}">
                <a16:creationId xmlns:a16="http://schemas.microsoft.com/office/drawing/2014/main" id="{9CD47D12-7CB5-3C04-5DEC-018F5D69ADAB}"/>
              </a:ext>
            </a:extLst>
          </p:cNvPr>
          <p:cNvSpPr/>
          <p:nvPr/>
        </p:nvSpPr>
        <p:spPr>
          <a:xfrm>
            <a:off x="6228932" y="2795468"/>
            <a:ext cx="2181684" cy="473125"/>
          </a:xfrm>
          <a:custGeom>
            <a:avLst/>
            <a:gdLst>
              <a:gd name="connsiteX0" fmla="*/ 170851 w 2255854"/>
              <a:gd name="connsiteY0" fmla="*/ 535666 h 535665"/>
              <a:gd name="connsiteX1" fmla="*/ 2255854 w 2255854"/>
              <a:gd name="connsiteY1" fmla="*/ 535666 h 535665"/>
              <a:gd name="connsiteX2" fmla="*/ 2169979 w 2255854"/>
              <a:gd name="connsiteY2" fmla="*/ 0 h 535665"/>
              <a:gd name="connsiteX3" fmla="*/ 0 w 2255854"/>
              <a:gd name="connsiteY3" fmla="*/ 0 h 535665"/>
              <a:gd name="connsiteX4" fmla="*/ 171001 w 2255854"/>
              <a:gd name="connsiteY4" fmla="*/ 535666 h 535665"/>
              <a:gd name="connsiteX0" fmla="*/ 310361 w 2395364"/>
              <a:gd name="connsiteY0" fmla="*/ 535666 h 535666"/>
              <a:gd name="connsiteX1" fmla="*/ 2395364 w 2395364"/>
              <a:gd name="connsiteY1" fmla="*/ 535666 h 535666"/>
              <a:gd name="connsiteX2" fmla="*/ 2309489 w 2395364"/>
              <a:gd name="connsiteY2" fmla="*/ 0 h 535666"/>
              <a:gd name="connsiteX3" fmla="*/ 139510 w 2395364"/>
              <a:gd name="connsiteY3" fmla="*/ 0 h 535666"/>
              <a:gd name="connsiteX4" fmla="*/ 227202 w 2395364"/>
              <a:gd name="connsiteY4" fmla="*/ 266527 h 535666"/>
              <a:gd name="connsiteX5" fmla="*/ 310511 w 2395364"/>
              <a:gd name="connsiteY5" fmla="*/ 535666 h 535666"/>
              <a:gd name="connsiteX6" fmla="*/ 310361 w 2395364"/>
              <a:gd name="connsiteY6" fmla="*/ 535666 h 535666"/>
              <a:gd name="connsiteX0" fmla="*/ 385196 w 2470199"/>
              <a:gd name="connsiteY0" fmla="*/ 535666 h 535666"/>
              <a:gd name="connsiteX1" fmla="*/ 2470199 w 2470199"/>
              <a:gd name="connsiteY1" fmla="*/ 535666 h 535666"/>
              <a:gd name="connsiteX2" fmla="*/ 2384324 w 2470199"/>
              <a:gd name="connsiteY2" fmla="*/ 0 h 535666"/>
              <a:gd name="connsiteX3" fmla="*/ 214345 w 2470199"/>
              <a:gd name="connsiteY3" fmla="*/ 0 h 535666"/>
              <a:gd name="connsiteX4" fmla="*/ 67624 w 2470199"/>
              <a:gd name="connsiteY4" fmla="*/ 288502 h 535666"/>
              <a:gd name="connsiteX5" fmla="*/ 385346 w 2470199"/>
              <a:gd name="connsiteY5" fmla="*/ 535666 h 535666"/>
              <a:gd name="connsiteX6" fmla="*/ 385196 w 2470199"/>
              <a:gd name="connsiteY6" fmla="*/ 535666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70199" h="535666">
                <a:moveTo>
                  <a:pt x="385196" y="535666"/>
                </a:moveTo>
                <a:lnTo>
                  <a:pt x="2470199" y="535666"/>
                </a:lnTo>
                <a:cubicBezTo>
                  <a:pt x="2452516" y="353612"/>
                  <a:pt x="2423588" y="174858"/>
                  <a:pt x="2384324" y="0"/>
                </a:cubicBezTo>
                <a:lnTo>
                  <a:pt x="214345" y="0"/>
                </a:lnTo>
                <a:cubicBezTo>
                  <a:pt x="-132703" y="44421"/>
                  <a:pt x="39124" y="199224"/>
                  <a:pt x="67624" y="288502"/>
                </a:cubicBezTo>
                <a:cubicBezTo>
                  <a:pt x="96124" y="377780"/>
                  <a:pt x="371486" y="490810"/>
                  <a:pt x="385346" y="535666"/>
                </a:cubicBezTo>
                <a:lnTo>
                  <a:pt x="385196" y="535666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9" name="Forme libre 61">
            <a:extLst>
              <a:ext uri="{FF2B5EF4-FFF2-40B4-BE49-F238E27FC236}">
                <a16:creationId xmlns:a16="http://schemas.microsoft.com/office/drawing/2014/main" id="{9BA1859C-4D6D-D480-6C46-F8F865AACCBE}"/>
              </a:ext>
            </a:extLst>
          </p:cNvPr>
          <p:cNvSpPr/>
          <p:nvPr/>
        </p:nvSpPr>
        <p:spPr>
          <a:xfrm>
            <a:off x="5888645" y="2795468"/>
            <a:ext cx="680493" cy="473124"/>
          </a:xfrm>
          <a:custGeom>
            <a:avLst/>
            <a:gdLst>
              <a:gd name="connsiteX0" fmla="*/ 232000 w 770484"/>
              <a:gd name="connsiteY0" fmla="*/ 535666 h 535665"/>
              <a:gd name="connsiteX1" fmla="*/ 770484 w 770484"/>
              <a:gd name="connsiteY1" fmla="*/ 535666 h 535665"/>
              <a:gd name="connsiteX2" fmla="*/ 599483 w 770484"/>
              <a:gd name="connsiteY2" fmla="*/ 0 h 535665"/>
              <a:gd name="connsiteX3" fmla="*/ 0 w 770484"/>
              <a:gd name="connsiteY3" fmla="*/ 0 h 535665"/>
              <a:gd name="connsiteX4" fmla="*/ 231850 w 770484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0484" h="535665">
                <a:moveTo>
                  <a:pt x="232000" y="535666"/>
                </a:moveTo>
                <a:lnTo>
                  <a:pt x="770484" y="535666"/>
                </a:lnTo>
                <a:cubicBezTo>
                  <a:pt x="735267" y="348070"/>
                  <a:pt x="677265" y="168566"/>
                  <a:pt x="599483" y="0"/>
                </a:cubicBezTo>
                <a:lnTo>
                  <a:pt x="0" y="0"/>
                </a:lnTo>
                <a:cubicBezTo>
                  <a:pt x="105060" y="162270"/>
                  <a:pt x="184192" y="342824"/>
                  <a:pt x="231850" y="535666"/>
                </a:cubicBez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0" name="Forme libre 62">
            <a:extLst>
              <a:ext uri="{FF2B5EF4-FFF2-40B4-BE49-F238E27FC236}">
                <a16:creationId xmlns:a16="http://schemas.microsoft.com/office/drawing/2014/main" id="{CBA0643B-216F-AB32-B7F7-4D5E70FADAA9}"/>
              </a:ext>
            </a:extLst>
          </p:cNvPr>
          <p:cNvSpPr/>
          <p:nvPr/>
        </p:nvSpPr>
        <p:spPr>
          <a:xfrm>
            <a:off x="6366535" y="3353954"/>
            <a:ext cx="2062346" cy="473125"/>
          </a:xfrm>
          <a:custGeom>
            <a:avLst/>
            <a:gdLst>
              <a:gd name="connsiteX0" fmla="*/ 23831 w 2089796"/>
              <a:gd name="connsiteY0" fmla="*/ 330240 h 535665"/>
              <a:gd name="connsiteX1" fmla="*/ 14537 w 2089796"/>
              <a:gd name="connsiteY1" fmla="*/ 535666 h 535665"/>
              <a:gd name="connsiteX2" fmla="*/ 2084853 w 2089796"/>
              <a:gd name="connsiteY2" fmla="*/ 535666 h 535665"/>
              <a:gd name="connsiteX3" fmla="*/ 2089796 w 2089796"/>
              <a:gd name="connsiteY3" fmla="*/ 330240 h 535665"/>
              <a:gd name="connsiteX4" fmla="*/ 2077360 w 2089796"/>
              <a:gd name="connsiteY4" fmla="*/ 0 h 535665"/>
              <a:gd name="connsiteX5" fmla="*/ 0 w 2089796"/>
              <a:gd name="connsiteY5" fmla="*/ 0 h 535665"/>
              <a:gd name="connsiteX6" fmla="*/ 23681 w 2089796"/>
              <a:gd name="connsiteY6" fmla="*/ 330240 h 535665"/>
              <a:gd name="connsiteX0" fmla="*/ 0 w 2293053"/>
              <a:gd name="connsiteY0" fmla="*/ 300940 h 535666"/>
              <a:gd name="connsiteX1" fmla="*/ 217794 w 2293053"/>
              <a:gd name="connsiteY1" fmla="*/ 535666 h 535666"/>
              <a:gd name="connsiteX2" fmla="*/ 2288110 w 2293053"/>
              <a:gd name="connsiteY2" fmla="*/ 535666 h 535666"/>
              <a:gd name="connsiteX3" fmla="*/ 2293053 w 2293053"/>
              <a:gd name="connsiteY3" fmla="*/ 330240 h 535666"/>
              <a:gd name="connsiteX4" fmla="*/ 2280617 w 2293053"/>
              <a:gd name="connsiteY4" fmla="*/ 0 h 535666"/>
              <a:gd name="connsiteX5" fmla="*/ 203257 w 2293053"/>
              <a:gd name="connsiteY5" fmla="*/ 0 h 535666"/>
              <a:gd name="connsiteX6" fmla="*/ 226938 w 2293053"/>
              <a:gd name="connsiteY6" fmla="*/ 330240 h 535666"/>
              <a:gd name="connsiteX7" fmla="*/ 0 w 2293053"/>
              <a:gd name="connsiteY7" fmla="*/ 300940 h 535666"/>
              <a:gd name="connsiteX0" fmla="*/ 42027 w 2335080"/>
              <a:gd name="connsiteY0" fmla="*/ 300940 h 535666"/>
              <a:gd name="connsiteX1" fmla="*/ 259821 w 2335080"/>
              <a:gd name="connsiteY1" fmla="*/ 535666 h 535666"/>
              <a:gd name="connsiteX2" fmla="*/ 2330137 w 2335080"/>
              <a:gd name="connsiteY2" fmla="*/ 535666 h 535666"/>
              <a:gd name="connsiteX3" fmla="*/ 2335080 w 2335080"/>
              <a:gd name="connsiteY3" fmla="*/ 330240 h 535666"/>
              <a:gd name="connsiteX4" fmla="*/ 2322644 w 2335080"/>
              <a:gd name="connsiteY4" fmla="*/ 0 h 535666"/>
              <a:gd name="connsiteX5" fmla="*/ 245284 w 2335080"/>
              <a:gd name="connsiteY5" fmla="*/ 0 h 535666"/>
              <a:gd name="connsiteX6" fmla="*/ 42027 w 2335080"/>
              <a:gd name="connsiteY6" fmla="*/ 300940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5080" h="535666">
                <a:moveTo>
                  <a:pt x="42027" y="300940"/>
                </a:moveTo>
                <a:cubicBezTo>
                  <a:pt x="42027" y="370163"/>
                  <a:pt x="265818" y="467939"/>
                  <a:pt x="259821" y="535666"/>
                </a:cubicBezTo>
                <a:lnTo>
                  <a:pt x="2330137" y="535666"/>
                </a:lnTo>
                <a:cubicBezTo>
                  <a:pt x="2333284" y="467489"/>
                  <a:pt x="2335080" y="399013"/>
                  <a:pt x="2335080" y="330240"/>
                </a:cubicBezTo>
                <a:cubicBezTo>
                  <a:pt x="2335080" y="219209"/>
                  <a:pt x="2330887" y="109081"/>
                  <a:pt x="2322644" y="0"/>
                </a:cubicBezTo>
                <a:lnTo>
                  <a:pt x="245284" y="0"/>
                </a:lnTo>
                <a:cubicBezTo>
                  <a:pt x="-134819" y="50157"/>
                  <a:pt x="39604" y="211662"/>
                  <a:pt x="42027" y="300940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1" name="Forme libre 63">
            <a:extLst>
              <a:ext uri="{FF2B5EF4-FFF2-40B4-BE49-F238E27FC236}">
                <a16:creationId xmlns:a16="http://schemas.microsoft.com/office/drawing/2014/main" id="{4C69BF7F-0CAC-180D-751D-BFCC3D88F7CE}"/>
              </a:ext>
            </a:extLst>
          </p:cNvPr>
          <p:cNvSpPr/>
          <p:nvPr/>
        </p:nvSpPr>
        <p:spPr>
          <a:xfrm>
            <a:off x="6112081" y="3353954"/>
            <a:ext cx="492136" cy="473124"/>
          </a:xfrm>
          <a:custGeom>
            <a:avLst/>
            <a:gdLst>
              <a:gd name="connsiteX0" fmla="*/ 30871 w 557218"/>
              <a:gd name="connsiteY0" fmla="*/ 330240 h 535665"/>
              <a:gd name="connsiteX1" fmla="*/ 18884 w 557218"/>
              <a:gd name="connsiteY1" fmla="*/ 535666 h 535665"/>
              <a:gd name="connsiteX2" fmla="*/ 547925 w 557218"/>
              <a:gd name="connsiteY2" fmla="*/ 535666 h 535665"/>
              <a:gd name="connsiteX3" fmla="*/ 557218 w 557218"/>
              <a:gd name="connsiteY3" fmla="*/ 330240 h 535665"/>
              <a:gd name="connsiteX4" fmla="*/ 533538 w 557218"/>
              <a:gd name="connsiteY4" fmla="*/ 0 h 535665"/>
              <a:gd name="connsiteX5" fmla="*/ 0 w 557218"/>
              <a:gd name="connsiteY5" fmla="*/ 0 h 535665"/>
              <a:gd name="connsiteX6" fmla="*/ 30871 w 557218"/>
              <a:gd name="connsiteY6" fmla="*/ 330240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57218" h="535665">
                <a:moveTo>
                  <a:pt x="30871" y="330240"/>
                </a:moveTo>
                <a:cubicBezTo>
                  <a:pt x="30871" y="399763"/>
                  <a:pt x="26674" y="468239"/>
                  <a:pt x="18884" y="535666"/>
                </a:cubicBezTo>
                <a:lnTo>
                  <a:pt x="547925" y="535666"/>
                </a:lnTo>
                <a:cubicBezTo>
                  <a:pt x="553922" y="467939"/>
                  <a:pt x="557218" y="399463"/>
                  <a:pt x="557218" y="330240"/>
                </a:cubicBezTo>
                <a:cubicBezTo>
                  <a:pt x="557218" y="218163"/>
                  <a:pt x="548975" y="107882"/>
                  <a:pt x="533538" y="0"/>
                </a:cubicBezTo>
                <a:lnTo>
                  <a:pt x="0" y="0"/>
                </a:lnTo>
                <a:cubicBezTo>
                  <a:pt x="20080" y="106982"/>
                  <a:pt x="30871" y="217413"/>
                  <a:pt x="30871" y="330240"/>
                </a:cubicBezTo>
                <a:close/>
              </a:path>
            </a:pathLst>
          </a:custGeom>
          <a:solidFill>
            <a:schemeClr val="accent3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2" name="Forme libre 64">
            <a:extLst>
              <a:ext uri="{FF2B5EF4-FFF2-40B4-BE49-F238E27FC236}">
                <a16:creationId xmlns:a16="http://schemas.microsoft.com/office/drawing/2014/main" id="{5F620B44-1527-FE20-38C5-7B1FE556F932}"/>
              </a:ext>
            </a:extLst>
          </p:cNvPr>
          <p:cNvSpPr/>
          <p:nvPr/>
        </p:nvSpPr>
        <p:spPr>
          <a:xfrm>
            <a:off x="6277905" y="3912570"/>
            <a:ext cx="2141844" cy="473125"/>
          </a:xfrm>
          <a:custGeom>
            <a:avLst/>
            <a:gdLst>
              <a:gd name="connsiteX0" fmla="*/ 0 w 2212989"/>
              <a:gd name="connsiteY0" fmla="*/ 535666 h 535665"/>
              <a:gd name="connsiteX1" fmla="*/ 2142851 w 2212989"/>
              <a:gd name="connsiteY1" fmla="*/ 535666 h 535665"/>
              <a:gd name="connsiteX2" fmla="*/ 2212990 w 2212989"/>
              <a:gd name="connsiteY2" fmla="*/ 0 h 535665"/>
              <a:gd name="connsiteX3" fmla="*/ 137730 w 2212989"/>
              <a:gd name="connsiteY3" fmla="*/ 0 h 535665"/>
              <a:gd name="connsiteX4" fmla="*/ 0 w 2212989"/>
              <a:gd name="connsiteY4" fmla="*/ 535666 h 535665"/>
              <a:gd name="connsiteX0" fmla="*/ 139133 w 2352123"/>
              <a:gd name="connsiteY0" fmla="*/ 535666 h 535666"/>
              <a:gd name="connsiteX1" fmla="*/ 2281984 w 2352123"/>
              <a:gd name="connsiteY1" fmla="*/ 535666 h 535666"/>
              <a:gd name="connsiteX2" fmla="*/ 2352123 w 2352123"/>
              <a:gd name="connsiteY2" fmla="*/ 0 h 535666"/>
              <a:gd name="connsiteX3" fmla="*/ 276863 w 2352123"/>
              <a:gd name="connsiteY3" fmla="*/ 0 h 535666"/>
              <a:gd name="connsiteX4" fmla="*/ 217571 w 2352123"/>
              <a:gd name="connsiteY4" fmla="*/ 268991 h 535666"/>
              <a:gd name="connsiteX5" fmla="*/ 139133 w 2352123"/>
              <a:gd name="connsiteY5" fmla="*/ 535666 h 535666"/>
              <a:gd name="connsiteX0" fmla="*/ 212101 w 2425091"/>
              <a:gd name="connsiteY0" fmla="*/ 535666 h 535666"/>
              <a:gd name="connsiteX1" fmla="*/ 2354952 w 2425091"/>
              <a:gd name="connsiteY1" fmla="*/ 535666 h 535666"/>
              <a:gd name="connsiteX2" fmla="*/ 2425091 w 2425091"/>
              <a:gd name="connsiteY2" fmla="*/ 0 h 535666"/>
              <a:gd name="connsiteX3" fmla="*/ 349831 w 2425091"/>
              <a:gd name="connsiteY3" fmla="*/ 0 h 535666"/>
              <a:gd name="connsiteX4" fmla="*/ 63451 w 2425091"/>
              <a:gd name="connsiteY4" fmla="*/ 254341 h 535666"/>
              <a:gd name="connsiteX5" fmla="*/ 212101 w 2425091"/>
              <a:gd name="connsiteY5" fmla="*/ 535666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5091" h="535666">
                <a:moveTo>
                  <a:pt x="212101" y="535666"/>
                </a:moveTo>
                <a:lnTo>
                  <a:pt x="2354952" y="535666"/>
                </a:lnTo>
                <a:cubicBezTo>
                  <a:pt x="2388973" y="360658"/>
                  <a:pt x="2412654" y="181904"/>
                  <a:pt x="2425091" y="0"/>
                </a:cubicBezTo>
                <a:lnTo>
                  <a:pt x="349831" y="0"/>
                </a:lnTo>
                <a:cubicBezTo>
                  <a:pt x="-5928" y="44832"/>
                  <a:pt x="86406" y="165063"/>
                  <a:pt x="63451" y="254341"/>
                </a:cubicBezTo>
                <a:cubicBezTo>
                  <a:pt x="40496" y="343619"/>
                  <a:pt x="-131968" y="491220"/>
                  <a:pt x="212101" y="535666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3" name="Forme libre 65">
            <a:extLst>
              <a:ext uri="{FF2B5EF4-FFF2-40B4-BE49-F238E27FC236}">
                <a16:creationId xmlns:a16="http://schemas.microsoft.com/office/drawing/2014/main" id="{006FCC4A-0D36-A70D-0282-8551320BF62E}"/>
              </a:ext>
            </a:extLst>
          </p:cNvPr>
          <p:cNvSpPr/>
          <p:nvPr/>
        </p:nvSpPr>
        <p:spPr>
          <a:xfrm>
            <a:off x="5953901" y="3912570"/>
            <a:ext cx="632975" cy="473124"/>
          </a:xfrm>
          <a:custGeom>
            <a:avLst/>
            <a:gdLst>
              <a:gd name="connsiteX0" fmla="*/ 0 w 716682"/>
              <a:gd name="connsiteY0" fmla="*/ 535666 h 535665"/>
              <a:gd name="connsiteX1" fmla="*/ 578953 w 716682"/>
              <a:gd name="connsiteY1" fmla="*/ 535666 h 535665"/>
              <a:gd name="connsiteX2" fmla="*/ 716683 w 716682"/>
              <a:gd name="connsiteY2" fmla="*/ 0 h 535665"/>
              <a:gd name="connsiteX3" fmla="*/ 184342 w 716682"/>
              <a:gd name="connsiteY3" fmla="*/ 0 h 535665"/>
              <a:gd name="connsiteX4" fmla="*/ 0 w 716682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6682" h="535665">
                <a:moveTo>
                  <a:pt x="0" y="535666"/>
                </a:moveTo>
                <a:lnTo>
                  <a:pt x="578953" y="535666"/>
                </a:lnTo>
                <a:cubicBezTo>
                  <a:pt x="645344" y="366050"/>
                  <a:pt x="692106" y="186546"/>
                  <a:pt x="716683" y="0"/>
                </a:cubicBezTo>
                <a:lnTo>
                  <a:pt x="184342" y="0"/>
                </a:lnTo>
                <a:cubicBezTo>
                  <a:pt x="151671" y="190742"/>
                  <a:pt x="88426" y="370995"/>
                  <a:pt x="0" y="535666"/>
                </a:cubicBez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4" name="Forme libre 66">
            <a:extLst>
              <a:ext uri="{FF2B5EF4-FFF2-40B4-BE49-F238E27FC236}">
                <a16:creationId xmlns:a16="http://schemas.microsoft.com/office/drawing/2014/main" id="{93B5366B-02D5-8786-661A-5A6A07B17A14}"/>
              </a:ext>
            </a:extLst>
          </p:cNvPr>
          <p:cNvSpPr/>
          <p:nvPr/>
        </p:nvSpPr>
        <p:spPr>
          <a:xfrm>
            <a:off x="6070439" y="4471055"/>
            <a:ext cx="2269625" cy="473125"/>
          </a:xfrm>
          <a:custGeom>
            <a:avLst/>
            <a:gdLst>
              <a:gd name="connsiteX0" fmla="*/ 150 w 2496843"/>
              <a:gd name="connsiteY0" fmla="*/ 535666 h 535665"/>
              <a:gd name="connsiteX1" fmla="*/ 2343377 w 2496843"/>
              <a:gd name="connsiteY1" fmla="*/ 535666 h 535665"/>
              <a:gd name="connsiteX2" fmla="*/ 2496844 w 2496843"/>
              <a:gd name="connsiteY2" fmla="*/ 0 h 535665"/>
              <a:gd name="connsiteX3" fmla="*/ 333462 w 2496843"/>
              <a:gd name="connsiteY3" fmla="*/ 0 h 535665"/>
              <a:gd name="connsiteX4" fmla="*/ 0 w 2496843"/>
              <a:gd name="connsiteY4" fmla="*/ 535666 h 535665"/>
              <a:gd name="connsiteX0" fmla="*/ 150 w 2496844"/>
              <a:gd name="connsiteY0" fmla="*/ 535666 h 535666"/>
              <a:gd name="connsiteX1" fmla="*/ 2343377 w 2496844"/>
              <a:gd name="connsiteY1" fmla="*/ 535666 h 535666"/>
              <a:gd name="connsiteX2" fmla="*/ 2496844 w 2496844"/>
              <a:gd name="connsiteY2" fmla="*/ 0 h 535666"/>
              <a:gd name="connsiteX3" fmla="*/ 333462 w 2496844"/>
              <a:gd name="connsiteY3" fmla="*/ 0 h 535666"/>
              <a:gd name="connsiteX4" fmla="*/ 188801 w 2496844"/>
              <a:gd name="connsiteY4" fmla="*/ 281284 h 535666"/>
              <a:gd name="connsiteX5" fmla="*/ 0 w 2496844"/>
              <a:gd name="connsiteY5" fmla="*/ 535666 h 535666"/>
              <a:gd name="connsiteX6" fmla="*/ 150 w 2496844"/>
              <a:gd name="connsiteY6" fmla="*/ 535666 h 535666"/>
              <a:gd name="connsiteX0" fmla="*/ 73075 w 2569769"/>
              <a:gd name="connsiteY0" fmla="*/ 535666 h 535666"/>
              <a:gd name="connsiteX1" fmla="*/ 2416302 w 2569769"/>
              <a:gd name="connsiteY1" fmla="*/ 535666 h 535666"/>
              <a:gd name="connsiteX2" fmla="*/ 2569769 w 2569769"/>
              <a:gd name="connsiteY2" fmla="*/ 0 h 535666"/>
              <a:gd name="connsiteX3" fmla="*/ 406387 w 2569769"/>
              <a:gd name="connsiteY3" fmla="*/ 0 h 535666"/>
              <a:gd name="connsiteX4" fmla="*/ 12661 w 2569769"/>
              <a:gd name="connsiteY4" fmla="*/ 303259 h 535666"/>
              <a:gd name="connsiteX5" fmla="*/ 72925 w 2569769"/>
              <a:gd name="connsiteY5" fmla="*/ 535666 h 535666"/>
              <a:gd name="connsiteX6" fmla="*/ 73075 w 2569769"/>
              <a:gd name="connsiteY6" fmla="*/ 535666 h 535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69769" h="535666">
                <a:moveTo>
                  <a:pt x="73075" y="535666"/>
                </a:moveTo>
                <a:lnTo>
                  <a:pt x="2416302" y="535666"/>
                </a:lnTo>
                <a:cubicBezTo>
                  <a:pt x="2478500" y="361857"/>
                  <a:pt x="2529905" y="183100"/>
                  <a:pt x="2569769" y="0"/>
                </a:cubicBezTo>
                <a:lnTo>
                  <a:pt x="406387" y="0"/>
                </a:lnTo>
                <a:cubicBezTo>
                  <a:pt x="21713" y="46881"/>
                  <a:pt x="68238" y="213981"/>
                  <a:pt x="12661" y="303259"/>
                </a:cubicBezTo>
                <a:cubicBezTo>
                  <a:pt x="-42916" y="392537"/>
                  <a:pt x="104367" y="493269"/>
                  <a:pt x="72925" y="535666"/>
                </a:cubicBezTo>
                <a:lnTo>
                  <a:pt x="73075" y="535666"/>
                </a:ln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5" name="Forme libre 67">
            <a:extLst>
              <a:ext uri="{FF2B5EF4-FFF2-40B4-BE49-F238E27FC236}">
                <a16:creationId xmlns:a16="http://schemas.microsoft.com/office/drawing/2014/main" id="{9850CC9E-906B-3B70-C6A6-B12D11FCACF9}"/>
              </a:ext>
            </a:extLst>
          </p:cNvPr>
          <p:cNvSpPr/>
          <p:nvPr/>
        </p:nvSpPr>
        <p:spPr>
          <a:xfrm>
            <a:off x="5449455" y="4471055"/>
            <a:ext cx="980039" cy="473124"/>
          </a:xfrm>
          <a:custGeom>
            <a:avLst/>
            <a:gdLst>
              <a:gd name="connsiteX0" fmla="*/ 0 w 1109643"/>
              <a:gd name="connsiteY0" fmla="*/ 535666 h 535665"/>
              <a:gd name="connsiteX1" fmla="*/ 776181 w 1109643"/>
              <a:gd name="connsiteY1" fmla="*/ 535666 h 535665"/>
              <a:gd name="connsiteX2" fmla="*/ 1109643 w 1109643"/>
              <a:gd name="connsiteY2" fmla="*/ 0 h 535665"/>
              <a:gd name="connsiteX3" fmla="*/ 515254 w 1109643"/>
              <a:gd name="connsiteY3" fmla="*/ 0 h 535665"/>
              <a:gd name="connsiteX4" fmla="*/ 150 w 1109643"/>
              <a:gd name="connsiteY4" fmla="*/ 535666 h 535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9643" h="535665">
                <a:moveTo>
                  <a:pt x="0" y="535666"/>
                </a:moveTo>
                <a:lnTo>
                  <a:pt x="776181" y="535666"/>
                </a:lnTo>
                <a:cubicBezTo>
                  <a:pt x="910465" y="374291"/>
                  <a:pt x="1023018" y="194188"/>
                  <a:pt x="1109643" y="0"/>
                </a:cubicBezTo>
                <a:lnTo>
                  <a:pt x="515254" y="0"/>
                </a:lnTo>
                <a:cubicBezTo>
                  <a:pt x="383070" y="212771"/>
                  <a:pt x="207272" y="395571"/>
                  <a:pt x="150" y="535666"/>
                </a:cubicBez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76" name="ZoneTexte 2">
            <a:extLst>
              <a:ext uri="{FF2B5EF4-FFF2-40B4-BE49-F238E27FC236}">
                <a16:creationId xmlns:a16="http://schemas.microsoft.com/office/drawing/2014/main" id="{C8F0AABB-0C2A-06CF-2A4C-EA9FA91F4629}"/>
              </a:ext>
            </a:extLst>
          </p:cNvPr>
          <p:cNvSpPr txBox="1"/>
          <p:nvPr/>
        </p:nvSpPr>
        <p:spPr>
          <a:xfrm>
            <a:off x="3010365" y="233490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01</a:t>
            </a:r>
          </a:p>
        </p:txBody>
      </p:sp>
      <p:sp>
        <p:nvSpPr>
          <p:cNvPr id="177" name="ZoneTexte 3">
            <a:extLst>
              <a:ext uri="{FF2B5EF4-FFF2-40B4-BE49-F238E27FC236}">
                <a16:creationId xmlns:a16="http://schemas.microsoft.com/office/drawing/2014/main" id="{0F4AB4E2-DA3A-E913-7695-956C0EB5ED4D}"/>
              </a:ext>
            </a:extLst>
          </p:cNvPr>
          <p:cNvSpPr txBox="1"/>
          <p:nvPr/>
        </p:nvSpPr>
        <p:spPr>
          <a:xfrm>
            <a:off x="5776813" y="233490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02</a:t>
            </a:r>
          </a:p>
        </p:txBody>
      </p:sp>
      <p:sp>
        <p:nvSpPr>
          <p:cNvPr id="178" name="ZoneTexte 4">
            <a:extLst>
              <a:ext uri="{FF2B5EF4-FFF2-40B4-BE49-F238E27FC236}">
                <a16:creationId xmlns:a16="http://schemas.microsoft.com/office/drawing/2014/main" id="{03221667-21BF-43BF-03F6-01311F372E5B}"/>
              </a:ext>
            </a:extLst>
          </p:cNvPr>
          <p:cNvSpPr txBox="1"/>
          <p:nvPr/>
        </p:nvSpPr>
        <p:spPr>
          <a:xfrm>
            <a:off x="2929125" y="456911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09</a:t>
            </a:r>
          </a:p>
        </p:txBody>
      </p:sp>
      <p:sp>
        <p:nvSpPr>
          <p:cNvPr id="179" name="ZoneTexte 5">
            <a:extLst>
              <a:ext uri="{FF2B5EF4-FFF2-40B4-BE49-F238E27FC236}">
                <a16:creationId xmlns:a16="http://schemas.microsoft.com/office/drawing/2014/main" id="{DE9FD0B9-648F-156F-5788-E64CA6D57F6E}"/>
              </a:ext>
            </a:extLst>
          </p:cNvPr>
          <p:cNvSpPr txBox="1"/>
          <p:nvPr/>
        </p:nvSpPr>
        <p:spPr>
          <a:xfrm>
            <a:off x="5844693" y="456911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10</a:t>
            </a:r>
          </a:p>
        </p:txBody>
      </p:sp>
      <p:sp>
        <p:nvSpPr>
          <p:cNvPr id="180" name="ZoneTexte 6">
            <a:extLst>
              <a:ext uri="{FF2B5EF4-FFF2-40B4-BE49-F238E27FC236}">
                <a16:creationId xmlns:a16="http://schemas.microsoft.com/office/drawing/2014/main" id="{BCED70DC-6FB2-EF91-65C5-87F6FCF48421}"/>
              </a:ext>
            </a:extLst>
          </p:cNvPr>
          <p:cNvSpPr txBox="1"/>
          <p:nvPr/>
        </p:nvSpPr>
        <p:spPr>
          <a:xfrm>
            <a:off x="2673277" y="4010625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07</a:t>
            </a:r>
          </a:p>
        </p:txBody>
      </p:sp>
      <p:sp>
        <p:nvSpPr>
          <p:cNvPr id="181" name="ZoneTexte 7">
            <a:extLst>
              <a:ext uri="{FF2B5EF4-FFF2-40B4-BE49-F238E27FC236}">
                <a16:creationId xmlns:a16="http://schemas.microsoft.com/office/drawing/2014/main" id="{E73AA58F-5E28-68AE-583A-D1911397BB1B}"/>
              </a:ext>
            </a:extLst>
          </p:cNvPr>
          <p:cNvSpPr txBox="1"/>
          <p:nvPr/>
        </p:nvSpPr>
        <p:spPr>
          <a:xfrm>
            <a:off x="6113901" y="4010625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08</a:t>
            </a:r>
          </a:p>
        </p:txBody>
      </p:sp>
      <p:sp>
        <p:nvSpPr>
          <p:cNvPr id="182" name="ZoneTexte 8">
            <a:extLst>
              <a:ext uri="{FF2B5EF4-FFF2-40B4-BE49-F238E27FC236}">
                <a16:creationId xmlns:a16="http://schemas.microsoft.com/office/drawing/2014/main" id="{834AEBCB-B9F0-AAEF-A2C7-FEE72D8EC3A2}"/>
              </a:ext>
            </a:extLst>
          </p:cNvPr>
          <p:cNvSpPr txBox="1"/>
          <p:nvPr/>
        </p:nvSpPr>
        <p:spPr>
          <a:xfrm>
            <a:off x="2673277" y="289352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183" name="ZoneTexte 9">
            <a:extLst>
              <a:ext uri="{FF2B5EF4-FFF2-40B4-BE49-F238E27FC236}">
                <a16:creationId xmlns:a16="http://schemas.microsoft.com/office/drawing/2014/main" id="{676DE9F8-92CA-E156-B0DC-5E63DEF4C802}"/>
              </a:ext>
            </a:extLst>
          </p:cNvPr>
          <p:cNvSpPr txBox="1"/>
          <p:nvPr/>
        </p:nvSpPr>
        <p:spPr>
          <a:xfrm>
            <a:off x="6113901" y="2893523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sp>
        <p:nvSpPr>
          <p:cNvPr id="184" name="ZoneTexte 10">
            <a:extLst>
              <a:ext uri="{FF2B5EF4-FFF2-40B4-BE49-F238E27FC236}">
                <a16:creationId xmlns:a16="http://schemas.microsoft.com/office/drawing/2014/main" id="{54582A41-9BC9-F27F-9BB8-09588E12C172}"/>
              </a:ext>
            </a:extLst>
          </p:cNvPr>
          <p:cNvSpPr txBox="1"/>
          <p:nvPr/>
        </p:nvSpPr>
        <p:spPr>
          <a:xfrm>
            <a:off x="2580287" y="3452009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sp>
        <p:nvSpPr>
          <p:cNvPr id="185" name="ZoneTexte 11">
            <a:extLst>
              <a:ext uri="{FF2B5EF4-FFF2-40B4-BE49-F238E27FC236}">
                <a16:creationId xmlns:a16="http://schemas.microsoft.com/office/drawing/2014/main" id="{CC5EBDC0-7001-F6C6-8B25-74C8D52A6077}"/>
              </a:ext>
            </a:extLst>
          </p:cNvPr>
          <p:cNvSpPr txBox="1"/>
          <p:nvPr/>
        </p:nvSpPr>
        <p:spPr>
          <a:xfrm>
            <a:off x="6177831" y="3452009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06</a:t>
            </a:r>
          </a:p>
        </p:txBody>
      </p:sp>
      <p:pic>
        <p:nvPicPr>
          <p:cNvPr id="186" name="Graphic 185" descr="Brainstorm with solid fill">
            <a:extLst>
              <a:ext uri="{FF2B5EF4-FFF2-40B4-BE49-F238E27FC236}">
                <a16:creationId xmlns:a16="http://schemas.microsoft.com/office/drawing/2014/main" id="{BB1B0CF7-6C44-7846-FC78-1792289165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2453" y="3474691"/>
            <a:ext cx="275818" cy="275832"/>
          </a:xfrm>
          <a:prstGeom prst="rect">
            <a:avLst/>
          </a:prstGeom>
        </p:spPr>
      </p:pic>
      <p:pic>
        <p:nvPicPr>
          <p:cNvPr id="187" name="Graphic 186" descr="Bullseye with solid fill">
            <a:extLst>
              <a:ext uri="{FF2B5EF4-FFF2-40B4-BE49-F238E27FC236}">
                <a16:creationId xmlns:a16="http://schemas.microsoft.com/office/drawing/2014/main" id="{11C1B881-6737-00EE-464C-D0502BE838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36064" y="2495286"/>
            <a:ext cx="275818" cy="275832"/>
          </a:xfrm>
          <a:prstGeom prst="rect">
            <a:avLst/>
          </a:prstGeom>
        </p:spPr>
      </p:pic>
      <p:pic>
        <p:nvPicPr>
          <p:cNvPr id="188" name="Graphic 187" descr="Database with solid fill">
            <a:extLst>
              <a:ext uri="{FF2B5EF4-FFF2-40B4-BE49-F238E27FC236}">
                <a16:creationId xmlns:a16="http://schemas.microsoft.com/office/drawing/2014/main" id="{1D3F1B05-D9D0-66B8-1B0F-4DBF4169F6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37011" y="3979799"/>
            <a:ext cx="275818" cy="275832"/>
          </a:xfrm>
          <a:prstGeom prst="rect">
            <a:avLst/>
          </a:prstGeom>
        </p:spPr>
      </p:pic>
      <p:pic>
        <p:nvPicPr>
          <p:cNvPr id="189" name="Graphic 188" descr="Gears with solid fill">
            <a:extLst>
              <a:ext uri="{FF2B5EF4-FFF2-40B4-BE49-F238E27FC236}">
                <a16:creationId xmlns:a16="http://schemas.microsoft.com/office/drawing/2014/main" id="{A346A56E-306A-E8FA-960B-F427CB8A29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63084" y="3496854"/>
            <a:ext cx="275818" cy="275832"/>
          </a:xfrm>
          <a:prstGeom prst="rect">
            <a:avLst/>
          </a:prstGeom>
        </p:spPr>
      </p:pic>
      <p:pic>
        <p:nvPicPr>
          <p:cNvPr id="190" name="Graphic 189" descr="Hourglass 30% with solid fill">
            <a:extLst>
              <a:ext uri="{FF2B5EF4-FFF2-40B4-BE49-F238E27FC236}">
                <a16:creationId xmlns:a16="http://schemas.microsoft.com/office/drawing/2014/main" id="{F389E006-1C3B-E33F-4FC8-9218CA1D9C9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22314" y="2463802"/>
            <a:ext cx="275818" cy="275832"/>
          </a:xfrm>
          <a:prstGeom prst="rect">
            <a:avLst/>
          </a:prstGeom>
        </p:spPr>
      </p:pic>
      <p:pic>
        <p:nvPicPr>
          <p:cNvPr id="191" name="Graphic 190" descr="Lightbulb with solid fill">
            <a:extLst>
              <a:ext uri="{FF2B5EF4-FFF2-40B4-BE49-F238E27FC236}">
                <a16:creationId xmlns:a16="http://schemas.microsoft.com/office/drawing/2014/main" id="{9CAEDFDE-29E8-E977-93FF-D0C099BA7C0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157449" y="3993799"/>
            <a:ext cx="275818" cy="275832"/>
          </a:xfrm>
          <a:prstGeom prst="rect">
            <a:avLst/>
          </a:prstGeom>
        </p:spPr>
      </p:pic>
      <p:pic>
        <p:nvPicPr>
          <p:cNvPr id="192" name="Graphic 191" descr="Research with solid fill">
            <a:extLst>
              <a:ext uri="{FF2B5EF4-FFF2-40B4-BE49-F238E27FC236}">
                <a16:creationId xmlns:a16="http://schemas.microsoft.com/office/drawing/2014/main" id="{65BD7226-4B76-D520-A7EC-8243DC46E51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03762" y="2984044"/>
            <a:ext cx="275818" cy="275832"/>
          </a:xfrm>
          <a:prstGeom prst="rect">
            <a:avLst/>
          </a:prstGeom>
        </p:spPr>
      </p:pic>
      <p:pic>
        <p:nvPicPr>
          <p:cNvPr id="193" name="Graphic 192" descr="Eye with solid fill">
            <a:extLst>
              <a:ext uri="{FF2B5EF4-FFF2-40B4-BE49-F238E27FC236}">
                <a16:creationId xmlns:a16="http://schemas.microsoft.com/office/drawing/2014/main" id="{FF5A7ADB-8D53-6C48-4224-CEE268DA5CB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33656" y="2966215"/>
            <a:ext cx="342159" cy="342176"/>
          </a:xfrm>
          <a:prstGeom prst="rect">
            <a:avLst/>
          </a:prstGeom>
        </p:spPr>
      </p:pic>
      <p:sp>
        <p:nvSpPr>
          <p:cNvPr id="194" name="TextBox 36">
            <a:extLst>
              <a:ext uri="{FF2B5EF4-FFF2-40B4-BE49-F238E27FC236}">
                <a16:creationId xmlns:a16="http://schemas.microsoft.com/office/drawing/2014/main" id="{6D5AF2A4-2C8D-66C2-7F66-02B948BCF44E}"/>
              </a:ext>
            </a:extLst>
          </p:cNvPr>
          <p:cNvSpPr txBox="1"/>
          <p:nvPr/>
        </p:nvSpPr>
        <p:spPr>
          <a:xfrm>
            <a:off x="662158" y="3428941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195" name="TextBox 36">
            <a:extLst>
              <a:ext uri="{FF2B5EF4-FFF2-40B4-BE49-F238E27FC236}">
                <a16:creationId xmlns:a16="http://schemas.microsoft.com/office/drawing/2014/main" id="{64211076-FC4D-E4AD-B155-F56E225B6E03}"/>
              </a:ext>
            </a:extLst>
          </p:cNvPr>
          <p:cNvSpPr txBox="1"/>
          <p:nvPr/>
        </p:nvSpPr>
        <p:spPr>
          <a:xfrm>
            <a:off x="6735800" y="3428941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196" name="TextBox 36">
            <a:extLst>
              <a:ext uri="{FF2B5EF4-FFF2-40B4-BE49-F238E27FC236}">
                <a16:creationId xmlns:a16="http://schemas.microsoft.com/office/drawing/2014/main" id="{B685EF25-84F5-A22A-A4A2-832A49003010}"/>
              </a:ext>
            </a:extLst>
          </p:cNvPr>
          <p:cNvSpPr txBox="1"/>
          <p:nvPr/>
        </p:nvSpPr>
        <p:spPr>
          <a:xfrm>
            <a:off x="784083" y="2870455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197" name="TextBox 36">
            <a:extLst>
              <a:ext uri="{FF2B5EF4-FFF2-40B4-BE49-F238E27FC236}">
                <a16:creationId xmlns:a16="http://schemas.microsoft.com/office/drawing/2014/main" id="{3191B4EC-9E98-6391-31D3-C16FADC04111}"/>
              </a:ext>
            </a:extLst>
          </p:cNvPr>
          <p:cNvSpPr txBox="1"/>
          <p:nvPr/>
        </p:nvSpPr>
        <p:spPr>
          <a:xfrm>
            <a:off x="6648489" y="2870455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198" name="TextBox 36">
            <a:extLst>
              <a:ext uri="{FF2B5EF4-FFF2-40B4-BE49-F238E27FC236}">
                <a16:creationId xmlns:a16="http://schemas.microsoft.com/office/drawing/2014/main" id="{B56C1777-9B12-6208-DF00-14743EA4FCC9}"/>
              </a:ext>
            </a:extLst>
          </p:cNvPr>
          <p:cNvSpPr txBox="1"/>
          <p:nvPr/>
        </p:nvSpPr>
        <p:spPr>
          <a:xfrm>
            <a:off x="784083" y="3987557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199" name="TextBox 36">
            <a:extLst>
              <a:ext uri="{FF2B5EF4-FFF2-40B4-BE49-F238E27FC236}">
                <a16:creationId xmlns:a16="http://schemas.microsoft.com/office/drawing/2014/main" id="{9F99465C-4ACF-FA4B-1F70-17B321CE8051}"/>
              </a:ext>
            </a:extLst>
          </p:cNvPr>
          <p:cNvSpPr txBox="1"/>
          <p:nvPr/>
        </p:nvSpPr>
        <p:spPr>
          <a:xfrm>
            <a:off x="6648489" y="3987557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00" name="TextBox 36">
            <a:extLst>
              <a:ext uri="{FF2B5EF4-FFF2-40B4-BE49-F238E27FC236}">
                <a16:creationId xmlns:a16="http://schemas.microsoft.com/office/drawing/2014/main" id="{D2A2CC64-FB6F-17C7-C323-B32F2A223355}"/>
              </a:ext>
            </a:extLst>
          </p:cNvPr>
          <p:cNvSpPr txBox="1"/>
          <p:nvPr/>
        </p:nvSpPr>
        <p:spPr>
          <a:xfrm>
            <a:off x="920463" y="4546042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201" name="TextBox 36">
            <a:extLst>
              <a:ext uri="{FF2B5EF4-FFF2-40B4-BE49-F238E27FC236}">
                <a16:creationId xmlns:a16="http://schemas.microsoft.com/office/drawing/2014/main" id="{70A6EC85-21AE-6A83-CF8E-474B5590CCC9}"/>
              </a:ext>
            </a:extLst>
          </p:cNvPr>
          <p:cNvSpPr txBox="1"/>
          <p:nvPr/>
        </p:nvSpPr>
        <p:spPr>
          <a:xfrm>
            <a:off x="6439748" y="4546042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02" name="TextBox 36">
            <a:extLst>
              <a:ext uri="{FF2B5EF4-FFF2-40B4-BE49-F238E27FC236}">
                <a16:creationId xmlns:a16="http://schemas.microsoft.com/office/drawing/2014/main" id="{3379A66A-6C78-6E2D-5915-F82B26D446B6}"/>
              </a:ext>
            </a:extLst>
          </p:cNvPr>
          <p:cNvSpPr txBox="1"/>
          <p:nvPr/>
        </p:nvSpPr>
        <p:spPr>
          <a:xfrm>
            <a:off x="920463" y="2311838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1350" b="1" noProof="1"/>
              <a:t>Lorem Ipsum</a:t>
            </a:r>
          </a:p>
        </p:txBody>
      </p:sp>
      <p:sp>
        <p:nvSpPr>
          <p:cNvPr id="203" name="TextBox 36">
            <a:extLst>
              <a:ext uri="{FF2B5EF4-FFF2-40B4-BE49-F238E27FC236}">
                <a16:creationId xmlns:a16="http://schemas.microsoft.com/office/drawing/2014/main" id="{B0529FFC-85AA-E005-C6B2-DCFDBEAED121}"/>
              </a:ext>
            </a:extLst>
          </p:cNvPr>
          <p:cNvSpPr txBox="1"/>
          <p:nvPr/>
        </p:nvSpPr>
        <p:spPr>
          <a:xfrm>
            <a:off x="6439748" y="2311838"/>
            <a:ext cx="1746042" cy="300082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pic>
        <p:nvPicPr>
          <p:cNvPr id="204" name="Graphic 31" descr="Trophy">
            <a:extLst>
              <a:ext uri="{FF2B5EF4-FFF2-40B4-BE49-F238E27FC236}">
                <a16:creationId xmlns:a16="http://schemas.microsoft.com/office/drawing/2014/main" id="{7E524181-152B-7475-373D-90B62E9E72E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087390" y="2895122"/>
            <a:ext cx="969221" cy="969271"/>
          </a:xfrm>
          <a:prstGeom prst="rect">
            <a:avLst/>
          </a:prstGeom>
        </p:spPr>
      </p:pic>
      <p:sp>
        <p:nvSpPr>
          <p:cNvPr id="205" name="TextBox 21">
            <a:extLst>
              <a:ext uri="{FF2B5EF4-FFF2-40B4-BE49-F238E27FC236}">
                <a16:creationId xmlns:a16="http://schemas.microsoft.com/office/drawing/2014/main" id="{60D67C74-69E7-EF78-A2DB-852B90E47BDA}"/>
              </a:ext>
            </a:extLst>
          </p:cNvPr>
          <p:cNvSpPr txBox="1"/>
          <p:nvPr/>
        </p:nvSpPr>
        <p:spPr>
          <a:xfrm>
            <a:off x="3707275" y="3868073"/>
            <a:ext cx="172945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206" name="Graphic 205" descr="Box with solid fill">
            <a:extLst>
              <a:ext uri="{FF2B5EF4-FFF2-40B4-BE49-F238E27FC236}">
                <a16:creationId xmlns:a16="http://schemas.microsoft.com/office/drawing/2014/main" id="{C2D64EA5-6E59-8C5B-535C-47F0CAE677D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3487444" y="4477278"/>
            <a:ext cx="275818" cy="275818"/>
          </a:xfrm>
          <a:prstGeom prst="rect">
            <a:avLst/>
          </a:prstGeom>
        </p:spPr>
      </p:pic>
      <p:pic>
        <p:nvPicPr>
          <p:cNvPr id="207" name="Graphic 206" descr="Tag with solid fill">
            <a:extLst>
              <a:ext uri="{FF2B5EF4-FFF2-40B4-BE49-F238E27FC236}">
                <a16:creationId xmlns:a16="http://schemas.microsoft.com/office/drawing/2014/main" id="{CF9A5359-7C7E-FDE5-A54F-D2FB68A7F29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5386136" y="4470748"/>
            <a:ext cx="275818" cy="27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821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10513</TotalTime>
  <Words>136</Words>
  <Application>Microsoft Office PowerPoint</Application>
  <PresentationFormat>On-screen Show (4:3)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Ten-Point Strategic Compass – Slide Template</vt:lpstr>
      <vt:lpstr>Ten-Point Strategic Compass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Ten-Point Strategic Compass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2025-09-05T16:21:31Z</dcterms:modified>
  <cp:category>Charts &amp; Diagrams</cp:category>
</cp:coreProperties>
</file>