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7" r:id="rId4"/>
    <p:sldId id="39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456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79745-3EA6-2F4B-96CD-441DE8935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158680-F611-B20F-A2A8-20021742A9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83B52F-BBFF-B982-2315-E8C588CA9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D6E58-F5CF-3888-6F87-2F27020F30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06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11.png"/><Relationship Id="rId18" Type="http://schemas.openxmlformats.org/officeDocument/2006/relationships/image" Target="../media/image30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27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9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26.svg"/><Relationship Id="rId19" Type="http://schemas.openxmlformats.org/officeDocument/2006/relationships/image" Target="../media/image17.png"/><Relationship Id="rId4" Type="http://schemas.openxmlformats.org/officeDocument/2006/relationships/image" Target="../media/image23.svg"/><Relationship Id="rId9" Type="http://schemas.openxmlformats.org/officeDocument/2006/relationships/image" Target="../media/image7.png"/><Relationship Id="rId14" Type="http://schemas.openxmlformats.org/officeDocument/2006/relationships/image" Target="../media/image28.svg"/><Relationship Id="rId22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Ten-Point Strategic Compass – Slide Template</a:t>
            </a:r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AE6AD517-4C0B-7859-2EB4-6960FE859D2D}"/>
              </a:ext>
            </a:extLst>
          </p:cNvPr>
          <p:cNvSpPr/>
          <p:nvPr/>
        </p:nvSpPr>
        <p:spPr>
          <a:xfrm>
            <a:off x="4419717" y="1624113"/>
            <a:ext cx="929737" cy="972979"/>
          </a:xfrm>
          <a:custGeom>
            <a:avLst/>
            <a:gdLst>
              <a:gd name="connsiteX0" fmla="*/ 645942 w 789517"/>
              <a:gd name="connsiteY0" fmla="*/ 0 h 826196"/>
              <a:gd name="connsiteX1" fmla="*/ 789518 w 789517"/>
              <a:gd name="connsiteY1" fmla="*/ 443364 h 826196"/>
              <a:gd name="connsiteX2" fmla="*/ 357441 w 789517"/>
              <a:gd name="connsiteY2" fmla="*/ 826197 h 826196"/>
              <a:gd name="connsiteX3" fmla="*/ 0 w 789517"/>
              <a:gd name="connsiteY3" fmla="*/ 535666 h 826196"/>
              <a:gd name="connsiteX4" fmla="*/ 43313 w 789517"/>
              <a:gd name="connsiteY4" fmla="*/ 143241 h 826196"/>
              <a:gd name="connsiteX5" fmla="*/ 645942 w 789517"/>
              <a:gd name="connsiteY5" fmla="*/ 0 h 82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9517" h="826196">
                <a:moveTo>
                  <a:pt x="645942" y="0"/>
                </a:moveTo>
                <a:lnTo>
                  <a:pt x="789518" y="443364"/>
                </a:lnTo>
                <a:lnTo>
                  <a:pt x="357441" y="826197"/>
                </a:lnTo>
                <a:lnTo>
                  <a:pt x="0" y="535666"/>
                </a:lnTo>
                <a:lnTo>
                  <a:pt x="43313" y="143241"/>
                </a:lnTo>
                <a:lnTo>
                  <a:pt x="645942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644D5FBE-5930-9596-06D2-419C1264C285}"/>
              </a:ext>
            </a:extLst>
          </p:cNvPr>
          <p:cNvSpPr/>
          <p:nvPr/>
        </p:nvSpPr>
        <p:spPr>
          <a:xfrm>
            <a:off x="4012381" y="2368936"/>
            <a:ext cx="752721" cy="793525"/>
          </a:xfrm>
          <a:custGeom>
            <a:avLst/>
            <a:gdLst>
              <a:gd name="connsiteX0" fmla="*/ 278761 w 639198"/>
              <a:gd name="connsiteY0" fmla="*/ 0 h 673814"/>
              <a:gd name="connsiteX1" fmla="*/ 639199 w 639198"/>
              <a:gd name="connsiteY1" fmla="*/ 290981 h 673814"/>
              <a:gd name="connsiteX2" fmla="*/ 486932 w 639198"/>
              <a:gd name="connsiteY2" fmla="*/ 673814 h 673814"/>
              <a:gd name="connsiteX3" fmla="*/ 46910 w 639198"/>
              <a:gd name="connsiteY3" fmla="*/ 535666 h 673814"/>
              <a:gd name="connsiteX4" fmla="*/ 0 w 639198"/>
              <a:gd name="connsiteY4" fmla="*/ 150286 h 673814"/>
              <a:gd name="connsiteX5" fmla="*/ 278761 w 639198"/>
              <a:gd name="connsiteY5" fmla="*/ 0 h 67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9198" h="673814">
                <a:moveTo>
                  <a:pt x="278761" y="0"/>
                </a:moveTo>
                <a:lnTo>
                  <a:pt x="639199" y="290981"/>
                </a:lnTo>
                <a:lnTo>
                  <a:pt x="486932" y="673814"/>
                </a:lnTo>
                <a:lnTo>
                  <a:pt x="46910" y="535666"/>
                </a:lnTo>
                <a:lnTo>
                  <a:pt x="0" y="150286"/>
                </a:lnTo>
                <a:lnTo>
                  <a:pt x="278761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6" name="Forme libre 35">
            <a:extLst>
              <a:ext uri="{FF2B5EF4-FFF2-40B4-BE49-F238E27FC236}">
                <a16:creationId xmlns:a16="http://schemas.microsoft.com/office/drawing/2014/main" id="{32ED3AE8-6B0F-E8C7-C5BF-31D58F55EB33}"/>
              </a:ext>
            </a:extLst>
          </p:cNvPr>
          <p:cNvSpPr/>
          <p:nvPr/>
        </p:nvSpPr>
        <p:spPr>
          <a:xfrm>
            <a:off x="3748885" y="3113584"/>
            <a:ext cx="815550" cy="630832"/>
          </a:xfrm>
          <a:custGeom>
            <a:avLst/>
            <a:gdLst>
              <a:gd name="connsiteX0" fmla="*/ 249535 w 692551"/>
              <a:gd name="connsiteY0" fmla="*/ 0 h 535665"/>
              <a:gd name="connsiteX1" fmla="*/ 692552 w 692551"/>
              <a:gd name="connsiteY1" fmla="*/ 138749 h 535665"/>
              <a:gd name="connsiteX2" fmla="*/ 692552 w 692551"/>
              <a:gd name="connsiteY2" fmla="*/ 521582 h 535665"/>
              <a:gd name="connsiteX3" fmla="*/ 230651 w 692551"/>
              <a:gd name="connsiteY3" fmla="*/ 535666 h 535665"/>
              <a:gd name="connsiteX4" fmla="*/ 0 w 692551"/>
              <a:gd name="connsiteY4" fmla="*/ 227751 h 535665"/>
              <a:gd name="connsiteX5" fmla="*/ 249535 w 692551"/>
              <a:gd name="connsiteY5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2551" h="535665">
                <a:moveTo>
                  <a:pt x="249535" y="0"/>
                </a:moveTo>
                <a:lnTo>
                  <a:pt x="692552" y="138749"/>
                </a:lnTo>
                <a:lnTo>
                  <a:pt x="692552" y="521582"/>
                </a:lnTo>
                <a:lnTo>
                  <a:pt x="230651" y="535666"/>
                </a:lnTo>
                <a:lnTo>
                  <a:pt x="0" y="227751"/>
                </a:lnTo>
                <a:lnTo>
                  <a:pt x="24953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7" name="Forme libre 36">
            <a:extLst>
              <a:ext uri="{FF2B5EF4-FFF2-40B4-BE49-F238E27FC236}">
                <a16:creationId xmlns:a16="http://schemas.microsoft.com/office/drawing/2014/main" id="{E8838DFB-ACB2-543A-51CF-31DFF06C9A67}"/>
              </a:ext>
            </a:extLst>
          </p:cNvPr>
          <p:cNvSpPr/>
          <p:nvPr/>
        </p:nvSpPr>
        <p:spPr>
          <a:xfrm>
            <a:off x="3931904" y="3842349"/>
            <a:ext cx="833199" cy="646889"/>
          </a:xfrm>
          <a:custGeom>
            <a:avLst/>
            <a:gdLst>
              <a:gd name="connsiteX0" fmla="*/ 89022 w 707539"/>
              <a:gd name="connsiteY0" fmla="*/ 13634 h 549299"/>
              <a:gd name="connsiteX1" fmla="*/ 555272 w 707539"/>
              <a:gd name="connsiteY1" fmla="*/ 0 h 549299"/>
              <a:gd name="connsiteX2" fmla="*/ 707539 w 707539"/>
              <a:gd name="connsiteY2" fmla="*/ 382833 h 549299"/>
              <a:gd name="connsiteX3" fmla="*/ 273364 w 707539"/>
              <a:gd name="connsiteY3" fmla="*/ 549299 h 549299"/>
              <a:gd name="connsiteX4" fmla="*/ 0 w 707539"/>
              <a:gd name="connsiteY4" fmla="*/ 281393 h 549299"/>
              <a:gd name="connsiteX5" fmla="*/ 89022 w 707539"/>
              <a:gd name="connsiteY5" fmla="*/ 13634 h 54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7539" h="549299">
                <a:moveTo>
                  <a:pt x="89022" y="13634"/>
                </a:moveTo>
                <a:lnTo>
                  <a:pt x="555272" y="0"/>
                </a:lnTo>
                <a:lnTo>
                  <a:pt x="707539" y="382833"/>
                </a:lnTo>
                <a:lnTo>
                  <a:pt x="273364" y="549299"/>
                </a:lnTo>
                <a:lnTo>
                  <a:pt x="0" y="281393"/>
                </a:lnTo>
                <a:lnTo>
                  <a:pt x="89022" y="1363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8" name="Forme libre 37">
            <a:extLst>
              <a:ext uri="{FF2B5EF4-FFF2-40B4-BE49-F238E27FC236}">
                <a16:creationId xmlns:a16="http://schemas.microsoft.com/office/drawing/2014/main" id="{2C441AD8-D8EE-51D6-E644-0E0D6EC4221E}"/>
              </a:ext>
            </a:extLst>
          </p:cNvPr>
          <p:cNvSpPr/>
          <p:nvPr/>
        </p:nvSpPr>
        <p:spPr>
          <a:xfrm>
            <a:off x="4219580" y="4407718"/>
            <a:ext cx="1129874" cy="826166"/>
          </a:xfrm>
          <a:custGeom>
            <a:avLst/>
            <a:gdLst>
              <a:gd name="connsiteX0" fmla="*/ 85126 w 959470"/>
              <a:gd name="connsiteY0" fmla="*/ 165866 h 701531"/>
              <a:gd name="connsiteX1" fmla="*/ 527394 w 959470"/>
              <a:gd name="connsiteY1" fmla="*/ 0 h 701531"/>
              <a:gd name="connsiteX2" fmla="*/ 959471 w 959470"/>
              <a:gd name="connsiteY2" fmla="*/ 382829 h 701531"/>
              <a:gd name="connsiteX3" fmla="*/ 600231 w 959470"/>
              <a:gd name="connsiteY3" fmla="*/ 701532 h 701531"/>
              <a:gd name="connsiteX4" fmla="*/ 0 w 959470"/>
              <a:gd name="connsiteY4" fmla="*/ 457301 h 701531"/>
              <a:gd name="connsiteX5" fmla="*/ 85126 w 959470"/>
              <a:gd name="connsiteY5" fmla="*/ 165866 h 70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9470" h="701531">
                <a:moveTo>
                  <a:pt x="85126" y="165866"/>
                </a:moveTo>
                <a:lnTo>
                  <a:pt x="527394" y="0"/>
                </a:lnTo>
                <a:lnTo>
                  <a:pt x="959471" y="382829"/>
                </a:lnTo>
                <a:lnTo>
                  <a:pt x="600231" y="701532"/>
                </a:lnTo>
                <a:lnTo>
                  <a:pt x="0" y="457301"/>
                </a:lnTo>
                <a:lnTo>
                  <a:pt x="85126" y="165866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9" name="Forme libre 38">
            <a:extLst>
              <a:ext uri="{FF2B5EF4-FFF2-40B4-BE49-F238E27FC236}">
                <a16:creationId xmlns:a16="http://schemas.microsoft.com/office/drawing/2014/main" id="{904B7AC5-5B2E-A1A1-B51E-F0106E38E9CB}"/>
              </a:ext>
            </a:extLst>
          </p:cNvPr>
          <p:cNvSpPr/>
          <p:nvPr/>
        </p:nvSpPr>
        <p:spPr>
          <a:xfrm>
            <a:off x="6842897" y="4407718"/>
            <a:ext cx="1169059" cy="826166"/>
          </a:xfrm>
          <a:custGeom>
            <a:avLst/>
            <a:gdLst>
              <a:gd name="connsiteX0" fmla="*/ 0 w 992745"/>
              <a:gd name="connsiteY0" fmla="*/ 382829 h 701531"/>
              <a:gd name="connsiteX1" fmla="*/ 359242 w 992745"/>
              <a:gd name="connsiteY1" fmla="*/ 701532 h 701531"/>
              <a:gd name="connsiteX2" fmla="*/ 992745 w 992745"/>
              <a:gd name="connsiteY2" fmla="*/ 433776 h 701531"/>
              <a:gd name="connsiteX3" fmla="*/ 874345 w 992745"/>
              <a:gd name="connsiteY3" fmla="*/ 165866 h 701531"/>
              <a:gd name="connsiteX4" fmla="*/ 432077 w 992745"/>
              <a:gd name="connsiteY4" fmla="*/ 0 h 701531"/>
              <a:gd name="connsiteX5" fmla="*/ 0 w 992745"/>
              <a:gd name="connsiteY5" fmla="*/ 382829 h 70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2745" h="701531">
                <a:moveTo>
                  <a:pt x="0" y="382829"/>
                </a:moveTo>
                <a:lnTo>
                  <a:pt x="359242" y="701532"/>
                </a:lnTo>
                <a:lnTo>
                  <a:pt x="992745" y="433776"/>
                </a:lnTo>
                <a:lnTo>
                  <a:pt x="874345" y="165866"/>
                </a:lnTo>
                <a:lnTo>
                  <a:pt x="432077" y="0"/>
                </a:lnTo>
                <a:lnTo>
                  <a:pt x="0" y="38282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0" name="Forme libre 39">
            <a:extLst>
              <a:ext uri="{FF2B5EF4-FFF2-40B4-BE49-F238E27FC236}">
                <a16:creationId xmlns:a16="http://schemas.microsoft.com/office/drawing/2014/main" id="{DA8EA9E6-E7F2-785F-7E60-30AFBFF2B8D8}"/>
              </a:ext>
            </a:extLst>
          </p:cNvPr>
          <p:cNvSpPr/>
          <p:nvPr/>
        </p:nvSpPr>
        <p:spPr>
          <a:xfrm>
            <a:off x="7427073" y="3842349"/>
            <a:ext cx="933271" cy="646889"/>
          </a:xfrm>
          <a:custGeom>
            <a:avLst/>
            <a:gdLst>
              <a:gd name="connsiteX0" fmla="*/ 0 w 792518"/>
              <a:gd name="connsiteY0" fmla="*/ 382833 h 549299"/>
              <a:gd name="connsiteX1" fmla="*/ 434325 w 792518"/>
              <a:gd name="connsiteY1" fmla="*/ 549299 h 549299"/>
              <a:gd name="connsiteX2" fmla="*/ 792518 w 792518"/>
              <a:gd name="connsiteY2" fmla="*/ 226851 h 549299"/>
              <a:gd name="connsiteX3" fmla="*/ 618517 w 792518"/>
              <a:gd name="connsiteY3" fmla="*/ 13634 h 549299"/>
              <a:gd name="connsiteX4" fmla="*/ 152421 w 792518"/>
              <a:gd name="connsiteY4" fmla="*/ 0 h 549299"/>
              <a:gd name="connsiteX5" fmla="*/ 0 w 792518"/>
              <a:gd name="connsiteY5" fmla="*/ 382833 h 54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2518" h="549299">
                <a:moveTo>
                  <a:pt x="0" y="382833"/>
                </a:moveTo>
                <a:lnTo>
                  <a:pt x="434325" y="549299"/>
                </a:lnTo>
                <a:lnTo>
                  <a:pt x="792518" y="226851"/>
                </a:lnTo>
                <a:lnTo>
                  <a:pt x="618517" y="13634"/>
                </a:lnTo>
                <a:lnTo>
                  <a:pt x="152421" y="0"/>
                </a:lnTo>
                <a:lnTo>
                  <a:pt x="0" y="38283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1" name="Forme libre 40">
            <a:extLst>
              <a:ext uri="{FF2B5EF4-FFF2-40B4-BE49-F238E27FC236}">
                <a16:creationId xmlns:a16="http://schemas.microsoft.com/office/drawing/2014/main" id="{03F74506-1D54-73CD-4B9F-5F15FA54F698}"/>
              </a:ext>
            </a:extLst>
          </p:cNvPr>
          <p:cNvSpPr/>
          <p:nvPr/>
        </p:nvSpPr>
        <p:spPr>
          <a:xfrm>
            <a:off x="7627917" y="3113584"/>
            <a:ext cx="709657" cy="630832"/>
          </a:xfrm>
          <a:custGeom>
            <a:avLst/>
            <a:gdLst>
              <a:gd name="connsiteX0" fmla="*/ 0 w 602629"/>
              <a:gd name="connsiteY0" fmla="*/ 521582 h 535665"/>
              <a:gd name="connsiteX1" fmla="*/ 461903 w 602629"/>
              <a:gd name="connsiteY1" fmla="*/ 535666 h 535665"/>
              <a:gd name="connsiteX2" fmla="*/ 602630 w 602629"/>
              <a:gd name="connsiteY2" fmla="*/ 208421 h 535665"/>
              <a:gd name="connsiteX3" fmla="*/ 443019 w 602629"/>
              <a:gd name="connsiteY3" fmla="*/ 0 h 535665"/>
              <a:gd name="connsiteX4" fmla="*/ 0 w 602629"/>
              <a:gd name="connsiteY4" fmla="*/ 138749 h 535665"/>
              <a:gd name="connsiteX5" fmla="*/ 0 w 602629"/>
              <a:gd name="connsiteY5" fmla="*/ 521582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2629" h="535665">
                <a:moveTo>
                  <a:pt x="0" y="521582"/>
                </a:moveTo>
                <a:lnTo>
                  <a:pt x="461903" y="535666"/>
                </a:lnTo>
                <a:lnTo>
                  <a:pt x="602630" y="208421"/>
                </a:lnTo>
                <a:lnTo>
                  <a:pt x="443019" y="0"/>
                </a:lnTo>
                <a:lnTo>
                  <a:pt x="0" y="138749"/>
                </a:lnTo>
                <a:lnTo>
                  <a:pt x="0" y="52158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2" name="Forme libre 41">
            <a:extLst>
              <a:ext uri="{FF2B5EF4-FFF2-40B4-BE49-F238E27FC236}">
                <a16:creationId xmlns:a16="http://schemas.microsoft.com/office/drawing/2014/main" id="{90AD691E-7010-A4DD-6A53-7A8049DCC01E}"/>
              </a:ext>
            </a:extLst>
          </p:cNvPr>
          <p:cNvSpPr/>
          <p:nvPr/>
        </p:nvSpPr>
        <p:spPr>
          <a:xfrm>
            <a:off x="7427073" y="2368936"/>
            <a:ext cx="812375" cy="793525"/>
          </a:xfrm>
          <a:custGeom>
            <a:avLst/>
            <a:gdLst>
              <a:gd name="connsiteX0" fmla="*/ 152421 w 689855"/>
              <a:gd name="connsiteY0" fmla="*/ 673814 h 673814"/>
              <a:gd name="connsiteX1" fmla="*/ 592439 w 689855"/>
              <a:gd name="connsiteY1" fmla="*/ 535666 h 673814"/>
              <a:gd name="connsiteX2" fmla="*/ 689855 w 689855"/>
              <a:gd name="connsiteY2" fmla="*/ 214563 h 673814"/>
              <a:gd name="connsiteX3" fmla="*/ 360590 w 689855"/>
              <a:gd name="connsiteY3" fmla="*/ 0 h 673814"/>
              <a:gd name="connsiteX4" fmla="*/ 0 w 689855"/>
              <a:gd name="connsiteY4" fmla="*/ 290981 h 673814"/>
              <a:gd name="connsiteX5" fmla="*/ 152421 w 689855"/>
              <a:gd name="connsiteY5" fmla="*/ 673814 h 67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9855" h="673814">
                <a:moveTo>
                  <a:pt x="152421" y="673814"/>
                </a:moveTo>
                <a:lnTo>
                  <a:pt x="592439" y="535666"/>
                </a:lnTo>
                <a:lnTo>
                  <a:pt x="689855" y="214563"/>
                </a:lnTo>
                <a:lnTo>
                  <a:pt x="360590" y="0"/>
                </a:lnTo>
                <a:lnTo>
                  <a:pt x="0" y="290981"/>
                </a:lnTo>
                <a:lnTo>
                  <a:pt x="152421" y="67381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3" name="Forme libre 42">
            <a:extLst>
              <a:ext uri="{FF2B5EF4-FFF2-40B4-BE49-F238E27FC236}">
                <a16:creationId xmlns:a16="http://schemas.microsoft.com/office/drawing/2014/main" id="{69771DD2-AC3A-C872-4E16-3C0010C50E7F}"/>
              </a:ext>
            </a:extLst>
          </p:cNvPr>
          <p:cNvSpPr/>
          <p:nvPr/>
        </p:nvSpPr>
        <p:spPr>
          <a:xfrm>
            <a:off x="6842897" y="1624113"/>
            <a:ext cx="990451" cy="972979"/>
          </a:xfrm>
          <a:custGeom>
            <a:avLst/>
            <a:gdLst>
              <a:gd name="connsiteX0" fmla="*/ 432077 w 841074"/>
              <a:gd name="connsiteY0" fmla="*/ 826197 h 826196"/>
              <a:gd name="connsiteX1" fmla="*/ 789520 w 841074"/>
              <a:gd name="connsiteY1" fmla="*/ 535666 h 826196"/>
              <a:gd name="connsiteX2" fmla="*/ 841074 w 841074"/>
              <a:gd name="connsiteY2" fmla="*/ 181000 h 826196"/>
              <a:gd name="connsiteX3" fmla="*/ 143577 w 841074"/>
              <a:gd name="connsiteY3" fmla="*/ 0 h 826196"/>
              <a:gd name="connsiteX4" fmla="*/ 0 w 841074"/>
              <a:gd name="connsiteY4" fmla="*/ 443364 h 826196"/>
              <a:gd name="connsiteX5" fmla="*/ 432077 w 841074"/>
              <a:gd name="connsiteY5" fmla="*/ 826197 h 82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1074" h="826196">
                <a:moveTo>
                  <a:pt x="432077" y="826197"/>
                </a:moveTo>
                <a:lnTo>
                  <a:pt x="789520" y="535666"/>
                </a:lnTo>
                <a:lnTo>
                  <a:pt x="841074" y="181000"/>
                </a:lnTo>
                <a:lnTo>
                  <a:pt x="143577" y="0"/>
                </a:lnTo>
                <a:lnTo>
                  <a:pt x="0" y="443364"/>
                </a:lnTo>
                <a:lnTo>
                  <a:pt x="432077" y="82619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4" name="Forme libre 43">
            <a:extLst>
              <a:ext uri="{FF2B5EF4-FFF2-40B4-BE49-F238E27FC236}">
                <a16:creationId xmlns:a16="http://schemas.microsoft.com/office/drawing/2014/main" id="{BEE3A010-56D1-AE8E-1145-99054E7A00B4}"/>
              </a:ext>
            </a:extLst>
          </p:cNvPr>
          <p:cNvSpPr/>
          <p:nvPr/>
        </p:nvSpPr>
        <p:spPr>
          <a:xfrm>
            <a:off x="4840640" y="2146245"/>
            <a:ext cx="2511071" cy="450848"/>
          </a:xfrm>
          <a:custGeom>
            <a:avLst/>
            <a:gdLst>
              <a:gd name="connsiteX0" fmla="*/ 0 w 2132359"/>
              <a:gd name="connsiteY0" fmla="*/ 382833 h 382833"/>
              <a:gd name="connsiteX1" fmla="*/ 2132359 w 2132359"/>
              <a:gd name="connsiteY1" fmla="*/ 382833 h 382833"/>
              <a:gd name="connsiteX2" fmla="*/ 1700283 w 2132359"/>
              <a:gd name="connsiteY2" fmla="*/ 0 h 382833"/>
              <a:gd name="connsiteX3" fmla="*/ 432077 w 2132359"/>
              <a:gd name="connsiteY3" fmla="*/ 0 h 382833"/>
              <a:gd name="connsiteX4" fmla="*/ 0 w 2132359"/>
              <a:gd name="connsiteY4" fmla="*/ 382833 h 38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2359" h="382833">
                <a:moveTo>
                  <a:pt x="0" y="382833"/>
                </a:moveTo>
                <a:lnTo>
                  <a:pt x="2132359" y="382833"/>
                </a:lnTo>
                <a:cubicBezTo>
                  <a:pt x="2018610" y="225505"/>
                  <a:pt x="1871136" y="94248"/>
                  <a:pt x="1700283" y="0"/>
                </a:cubicBezTo>
                <a:lnTo>
                  <a:pt x="432077" y="0"/>
                </a:lnTo>
                <a:cubicBezTo>
                  <a:pt x="261225" y="94248"/>
                  <a:pt x="113751" y="225505"/>
                  <a:pt x="0" y="382833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5" name="Forme libre 44">
            <a:extLst>
              <a:ext uri="{FF2B5EF4-FFF2-40B4-BE49-F238E27FC236}">
                <a16:creationId xmlns:a16="http://schemas.microsoft.com/office/drawing/2014/main" id="{282BB999-3B08-1094-F8FE-E32DD584273D}"/>
              </a:ext>
            </a:extLst>
          </p:cNvPr>
          <p:cNvSpPr/>
          <p:nvPr/>
        </p:nvSpPr>
        <p:spPr>
          <a:xfrm>
            <a:off x="4585793" y="2711614"/>
            <a:ext cx="3020770" cy="450848"/>
          </a:xfrm>
          <a:custGeom>
            <a:avLst/>
            <a:gdLst>
              <a:gd name="connsiteX0" fmla="*/ 0 w 2565187"/>
              <a:gd name="connsiteY0" fmla="*/ 382833 h 382833"/>
              <a:gd name="connsiteX1" fmla="*/ 2565188 w 2565187"/>
              <a:gd name="connsiteY1" fmla="*/ 382833 h 382833"/>
              <a:gd name="connsiteX2" fmla="*/ 2412917 w 2565187"/>
              <a:gd name="connsiteY2" fmla="*/ 0 h 382833"/>
              <a:gd name="connsiteX3" fmla="*/ 152417 w 2565187"/>
              <a:gd name="connsiteY3" fmla="*/ 0 h 382833"/>
              <a:gd name="connsiteX4" fmla="*/ 148 w 2565187"/>
              <a:gd name="connsiteY4" fmla="*/ 382833 h 38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5187" h="382833">
                <a:moveTo>
                  <a:pt x="0" y="382833"/>
                </a:moveTo>
                <a:lnTo>
                  <a:pt x="2565188" y="382833"/>
                </a:lnTo>
                <a:cubicBezTo>
                  <a:pt x="2534464" y="245880"/>
                  <a:pt x="2482609" y="117023"/>
                  <a:pt x="2412917" y="0"/>
                </a:cubicBezTo>
                <a:lnTo>
                  <a:pt x="152417" y="0"/>
                </a:lnTo>
                <a:cubicBezTo>
                  <a:pt x="82727" y="117023"/>
                  <a:pt x="30722" y="245880"/>
                  <a:pt x="148" y="382833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6" name="Forme libre 45">
            <a:extLst>
              <a:ext uri="{FF2B5EF4-FFF2-40B4-BE49-F238E27FC236}">
                <a16:creationId xmlns:a16="http://schemas.microsoft.com/office/drawing/2014/main" id="{06E7213D-4814-87DD-CB66-687F1B131192}"/>
              </a:ext>
            </a:extLst>
          </p:cNvPr>
          <p:cNvSpPr/>
          <p:nvPr/>
        </p:nvSpPr>
        <p:spPr>
          <a:xfrm>
            <a:off x="4547847" y="3276981"/>
            <a:ext cx="3096658" cy="451025"/>
          </a:xfrm>
          <a:custGeom>
            <a:avLst/>
            <a:gdLst>
              <a:gd name="connsiteX0" fmla="*/ 0 w 2629630"/>
              <a:gd name="connsiteY0" fmla="*/ 191492 h 382983"/>
              <a:gd name="connsiteX1" fmla="*/ 14087 w 2629630"/>
              <a:gd name="connsiteY1" fmla="*/ 382983 h 382983"/>
              <a:gd name="connsiteX2" fmla="*/ 2615544 w 2629630"/>
              <a:gd name="connsiteY2" fmla="*/ 382983 h 382983"/>
              <a:gd name="connsiteX3" fmla="*/ 2629631 w 2629630"/>
              <a:gd name="connsiteY3" fmla="*/ 191492 h 382983"/>
              <a:gd name="connsiteX4" fmla="*/ 2615544 w 2629630"/>
              <a:gd name="connsiteY4" fmla="*/ 0 h 382983"/>
              <a:gd name="connsiteX5" fmla="*/ 14087 w 2629630"/>
              <a:gd name="connsiteY5" fmla="*/ 0 h 382983"/>
              <a:gd name="connsiteX6" fmla="*/ 0 w 2629630"/>
              <a:gd name="connsiteY6" fmla="*/ 191492 h 382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9630" h="382983">
                <a:moveTo>
                  <a:pt x="0" y="191492"/>
                </a:moveTo>
                <a:cubicBezTo>
                  <a:pt x="0" y="256518"/>
                  <a:pt x="4945" y="320349"/>
                  <a:pt x="14087" y="382983"/>
                </a:cubicBezTo>
                <a:lnTo>
                  <a:pt x="2615544" y="382983"/>
                </a:lnTo>
                <a:cubicBezTo>
                  <a:pt x="2624684" y="320499"/>
                  <a:pt x="2629631" y="256668"/>
                  <a:pt x="2629631" y="191492"/>
                </a:cubicBezTo>
                <a:cubicBezTo>
                  <a:pt x="2629631" y="126311"/>
                  <a:pt x="2624684" y="62631"/>
                  <a:pt x="2615544" y="0"/>
                </a:cubicBezTo>
                <a:lnTo>
                  <a:pt x="14087" y="0"/>
                </a:lnTo>
                <a:cubicBezTo>
                  <a:pt x="4945" y="62481"/>
                  <a:pt x="0" y="126311"/>
                  <a:pt x="0" y="191492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7" name="Forme libre 46">
            <a:extLst>
              <a:ext uri="{FF2B5EF4-FFF2-40B4-BE49-F238E27FC236}">
                <a16:creationId xmlns:a16="http://schemas.microsoft.com/office/drawing/2014/main" id="{DDBA3370-C391-6C32-3291-2DA957867008}"/>
              </a:ext>
            </a:extLst>
          </p:cNvPr>
          <p:cNvSpPr/>
          <p:nvPr/>
        </p:nvSpPr>
        <p:spPr>
          <a:xfrm>
            <a:off x="4585616" y="3842349"/>
            <a:ext cx="3020770" cy="450848"/>
          </a:xfrm>
          <a:custGeom>
            <a:avLst/>
            <a:gdLst>
              <a:gd name="connsiteX0" fmla="*/ 152417 w 2565187"/>
              <a:gd name="connsiteY0" fmla="*/ 382833 h 382833"/>
              <a:gd name="connsiteX1" fmla="*/ 2412917 w 2565187"/>
              <a:gd name="connsiteY1" fmla="*/ 382833 h 382833"/>
              <a:gd name="connsiteX2" fmla="*/ 2565188 w 2565187"/>
              <a:gd name="connsiteY2" fmla="*/ 0 h 382833"/>
              <a:gd name="connsiteX3" fmla="*/ 0 w 2565187"/>
              <a:gd name="connsiteY3" fmla="*/ 0 h 382833"/>
              <a:gd name="connsiteX4" fmla="*/ 152267 w 2565187"/>
              <a:gd name="connsiteY4" fmla="*/ 382833 h 38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5187" h="382833">
                <a:moveTo>
                  <a:pt x="152417" y="382833"/>
                </a:moveTo>
                <a:lnTo>
                  <a:pt x="2412917" y="382833"/>
                </a:lnTo>
                <a:cubicBezTo>
                  <a:pt x="2482609" y="265810"/>
                  <a:pt x="2534614" y="136949"/>
                  <a:pt x="2565188" y="0"/>
                </a:cubicBezTo>
                <a:lnTo>
                  <a:pt x="0" y="0"/>
                </a:lnTo>
                <a:cubicBezTo>
                  <a:pt x="30722" y="136949"/>
                  <a:pt x="82579" y="265810"/>
                  <a:pt x="152267" y="382833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8" name="Forme libre 47">
            <a:extLst>
              <a:ext uri="{FF2B5EF4-FFF2-40B4-BE49-F238E27FC236}">
                <a16:creationId xmlns:a16="http://schemas.microsoft.com/office/drawing/2014/main" id="{FC9AAAE6-59EE-34F8-BCB4-AE6FB639B5EA}"/>
              </a:ext>
            </a:extLst>
          </p:cNvPr>
          <p:cNvSpPr/>
          <p:nvPr/>
        </p:nvSpPr>
        <p:spPr>
          <a:xfrm>
            <a:off x="4840640" y="4407718"/>
            <a:ext cx="2511071" cy="450843"/>
          </a:xfrm>
          <a:custGeom>
            <a:avLst/>
            <a:gdLst>
              <a:gd name="connsiteX0" fmla="*/ 432077 w 2132359"/>
              <a:gd name="connsiteY0" fmla="*/ 382829 h 382829"/>
              <a:gd name="connsiteX1" fmla="*/ 1700283 w 2132359"/>
              <a:gd name="connsiteY1" fmla="*/ 382829 h 382829"/>
              <a:gd name="connsiteX2" fmla="*/ 2132359 w 2132359"/>
              <a:gd name="connsiteY2" fmla="*/ 0 h 382829"/>
              <a:gd name="connsiteX3" fmla="*/ 0 w 2132359"/>
              <a:gd name="connsiteY3" fmla="*/ 0 h 382829"/>
              <a:gd name="connsiteX4" fmla="*/ 432077 w 2132359"/>
              <a:gd name="connsiteY4" fmla="*/ 382829 h 382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2359" h="382829">
                <a:moveTo>
                  <a:pt x="432077" y="382829"/>
                </a:moveTo>
                <a:lnTo>
                  <a:pt x="1700283" y="382829"/>
                </a:lnTo>
                <a:cubicBezTo>
                  <a:pt x="1871136" y="288585"/>
                  <a:pt x="2018610" y="157328"/>
                  <a:pt x="2132359" y="0"/>
                </a:cubicBezTo>
                <a:lnTo>
                  <a:pt x="0" y="0"/>
                </a:lnTo>
                <a:cubicBezTo>
                  <a:pt x="113751" y="157328"/>
                  <a:pt x="261225" y="288585"/>
                  <a:pt x="432077" y="382829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4878021B-AF81-6DAB-08AD-709D75A72F31}"/>
              </a:ext>
            </a:extLst>
          </p:cNvPr>
          <p:cNvSpPr/>
          <p:nvPr/>
        </p:nvSpPr>
        <p:spPr>
          <a:xfrm>
            <a:off x="4739513" y="2150828"/>
            <a:ext cx="2712974" cy="2712492"/>
          </a:xfrm>
          <a:custGeom>
            <a:avLst/>
            <a:gdLst>
              <a:gd name="connsiteX0" fmla="*/ 2303813 w 2303812"/>
              <a:gd name="connsiteY0" fmla="*/ 1151644 h 2303286"/>
              <a:gd name="connsiteX1" fmla="*/ 1151907 w 2303812"/>
              <a:gd name="connsiteY1" fmla="*/ 2303289 h 2303286"/>
              <a:gd name="connsiteX2" fmla="*/ 1 w 2303812"/>
              <a:gd name="connsiteY2" fmla="*/ 1151644 h 2303286"/>
              <a:gd name="connsiteX3" fmla="*/ 1151907 w 2303812"/>
              <a:gd name="connsiteY3" fmla="*/ -1 h 2303286"/>
              <a:gd name="connsiteX4" fmla="*/ 2303813 w 2303812"/>
              <a:gd name="connsiteY4" fmla="*/ 1151644 h 230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812" h="2303286">
                <a:moveTo>
                  <a:pt x="2303813" y="1151644"/>
                </a:moveTo>
                <a:cubicBezTo>
                  <a:pt x="2303813" y="1787678"/>
                  <a:pt x="1788088" y="2303289"/>
                  <a:pt x="1151907" y="2303289"/>
                </a:cubicBezTo>
                <a:cubicBezTo>
                  <a:pt x="515727" y="2303289"/>
                  <a:pt x="1" y="1787681"/>
                  <a:pt x="1" y="1151644"/>
                </a:cubicBezTo>
                <a:cubicBezTo>
                  <a:pt x="1" y="515611"/>
                  <a:pt x="515727" y="-1"/>
                  <a:pt x="1151907" y="-1"/>
                </a:cubicBezTo>
                <a:cubicBezTo>
                  <a:pt x="1788088" y="-1"/>
                  <a:pt x="2303813" y="515607"/>
                  <a:pt x="2303813" y="115164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9" name="Forme libre 48">
            <a:extLst>
              <a:ext uri="{FF2B5EF4-FFF2-40B4-BE49-F238E27FC236}">
                <a16:creationId xmlns:a16="http://schemas.microsoft.com/office/drawing/2014/main" id="{AD61D142-5BA3-7C82-C506-2D56172D040A}"/>
              </a:ext>
            </a:extLst>
          </p:cNvPr>
          <p:cNvSpPr/>
          <p:nvPr/>
        </p:nvSpPr>
        <p:spPr>
          <a:xfrm>
            <a:off x="1106330" y="1624113"/>
            <a:ext cx="3264153" cy="630833"/>
          </a:xfrm>
          <a:custGeom>
            <a:avLst/>
            <a:gdLst>
              <a:gd name="connsiteX0" fmla="*/ 2579425 w 2579424"/>
              <a:gd name="connsiteY0" fmla="*/ 0 h 535665"/>
              <a:gd name="connsiteX1" fmla="*/ 171001 w 2579424"/>
              <a:gd name="connsiteY1" fmla="*/ 0 h 535665"/>
              <a:gd name="connsiteX2" fmla="*/ 0 w 2579424"/>
              <a:gd name="connsiteY2" fmla="*/ 535666 h 535665"/>
              <a:gd name="connsiteX3" fmla="*/ 2194406 w 2579424"/>
              <a:gd name="connsiteY3" fmla="*/ 535666 h 535665"/>
              <a:gd name="connsiteX4" fmla="*/ 2579425 w 2579424"/>
              <a:gd name="connsiteY4" fmla="*/ 0 h 535665"/>
              <a:gd name="connsiteX0" fmla="*/ 2579425 w 2705733"/>
              <a:gd name="connsiteY0" fmla="*/ 0 h 535666"/>
              <a:gd name="connsiteX1" fmla="*/ 171001 w 2705733"/>
              <a:gd name="connsiteY1" fmla="*/ 0 h 535666"/>
              <a:gd name="connsiteX2" fmla="*/ 0 w 2705733"/>
              <a:gd name="connsiteY2" fmla="*/ 535666 h 535666"/>
              <a:gd name="connsiteX3" fmla="*/ 2194406 w 2705733"/>
              <a:gd name="connsiteY3" fmla="*/ 535666 h 535666"/>
              <a:gd name="connsiteX4" fmla="*/ 2349631 w 2705733"/>
              <a:gd name="connsiteY4" fmla="*/ 291009 h 535666"/>
              <a:gd name="connsiteX5" fmla="*/ 2579425 w 2705733"/>
              <a:gd name="connsiteY5" fmla="*/ 0 h 535666"/>
              <a:gd name="connsiteX0" fmla="*/ 2579425 w 2771864"/>
              <a:gd name="connsiteY0" fmla="*/ 0 h 535666"/>
              <a:gd name="connsiteX1" fmla="*/ 171001 w 2771864"/>
              <a:gd name="connsiteY1" fmla="*/ 0 h 535666"/>
              <a:gd name="connsiteX2" fmla="*/ 0 w 2771864"/>
              <a:gd name="connsiteY2" fmla="*/ 535666 h 535666"/>
              <a:gd name="connsiteX3" fmla="*/ 2194406 w 2771864"/>
              <a:gd name="connsiteY3" fmla="*/ 535666 h 535666"/>
              <a:gd name="connsiteX4" fmla="*/ 2627997 w 2771864"/>
              <a:gd name="connsiteY4" fmla="*/ 356934 h 535666"/>
              <a:gd name="connsiteX5" fmla="*/ 2579425 w 2771864"/>
              <a:gd name="connsiteY5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71864" h="535666">
                <a:moveTo>
                  <a:pt x="2579425" y="0"/>
                </a:moveTo>
                <a:lnTo>
                  <a:pt x="171001" y="0"/>
                </a:lnTo>
                <a:cubicBezTo>
                  <a:pt x="102961" y="173358"/>
                  <a:pt x="45709" y="352266"/>
                  <a:pt x="0" y="535666"/>
                </a:cubicBezTo>
                <a:lnTo>
                  <a:pt x="2194406" y="535666"/>
                </a:lnTo>
                <a:cubicBezTo>
                  <a:pt x="2586011" y="494890"/>
                  <a:pt x="2563827" y="446212"/>
                  <a:pt x="2627997" y="356934"/>
                </a:cubicBezTo>
                <a:cubicBezTo>
                  <a:pt x="2692167" y="267656"/>
                  <a:pt x="2942530" y="48502"/>
                  <a:pt x="2579425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0" name="Forme libre 49">
            <a:extLst>
              <a:ext uri="{FF2B5EF4-FFF2-40B4-BE49-F238E27FC236}">
                <a16:creationId xmlns:a16="http://schemas.microsoft.com/office/drawing/2014/main" id="{0E631B81-F75C-C668-A4BD-BAC1B4F632BF}"/>
              </a:ext>
            </a:extLst>
          </p:cNvPr>
          <p:cNvSpPr/>
          <p:nvPr/>
        </p:nvSpPr>
        <p:spPr>
          <a:xfrm>
            <a:off x="3690467" y="1624113"/>
            <a:ext cx="1489913" cy="630832"/>
          </a:xfrm>
          <a:custGeom>
            <a:avLst/>
            <a:gdLst>
              <a:gd name="connsiteX0" fmla="*/ 1265209 w 1265209"/>
              <a:gd name="connsiteY0" fmla="*/ 0 h 535665"/>
              <a:gd name="connsiteX1" fmla="*/ 385019 w 1265209"/>
              <a:gd name="connsiteY1" fmla="*/ 0 h 535665"/>
              <a:gd name="connsiteX2" fmla="*/ 0 w 1265209"/>
              <a:gd name="connsiteY2" fmla="*/ 535666 h 535665"/>
              <a:gd name="connsiteX3" fmla="*/ 619267 w 1265209"/>
              <a:gd name="connsiteY3" fmla="*/ 535666 h 535665"/>
              <a:gd name="connsiteX4" fmla="*/ 1265209 w 1265209"/>
              <a:gd name="connsiteY4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5209" h="535665">
                <a:moveTo>
                  <a:pt x="1265209" y="0"/>
                </a:moveTo>
                <a:lnTo>
                  <a:pt x="385019" y="0"/>
                </a:lnTo>
                <a:cubicBezTo>
                  <a:pt x="232450" y="158525"/>
                  <a:pt x="102363" y="338778"/>
                  <a:pt x="0" y="535666"/>
                </a:cubicBezTo>
                <a:lnTo>
                  <a:pt x="619267" y="535666"/>
                </a:lnTo>
                <a:cubicBezTo>
                  <a:pt x="787871" y="309411"/>
                  <a:pt x="1009231" y="124811"/>
                  <a:pt x="1265209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1" name="Forme libre 50">
            <a:extLst>
              <a:ext uri="{FF2B5EF4-FFF2-40B4-BE49-F238E27FC236}">
                <a16:creationId xmlns:a16="http://schemas.microsoft.com/office/drawing/2014/main" id="{67DA490C-D489-6013-9E80-58901CDD76A7}"/>
              </a:ext>
            </a:extLst>
          </p:cNvPr>
          <p:cNvSpPr/>
          <p:nvPr/>
        </p:nvSpPr>
        <p:spPr>
          <a:xfrm>
            <a:off x="978200" y="2368936"/>
            <a:ext cx="2931978" cy="630833"/>
          </a:xfrm>
          <a:custGeom>
            <a:avLst/>
            <a:gdLst>
              <a:gd name="connsiteX0" fmla="*/ 2255854 w 2256004"/>
              <a:gd name="connsiteY0" fmla="*/ 0 h 535665"/>
              <a:gd name="connsiteX1" fmla="*/ 85876 w 2256004"/>
              <a:gd name="connsiteY1" fmla="*/ 0 h 535665"/>
              <a:gd name="connsiteX2" fmla="*/ 0 w 2256004"/>
              <a:gd name="connsiteY2" fmla="*/ 535666 h 535665"/>
              <a:gd name="connsiteX3" fmla="*/ 2085001 w 2256004"/>
              <a:gd name="connsiteY3" fmla="*/ 535666 h 535665"/>
              <a:gd name="connsiteX4" fmla="*/ 2256004 w 2256004"/>
              <a:gd name="connsiteY4" fmla="*/ 0 h 535665"/>
              <a:gd name="connsiteX0" fmla="*/ 2255854 w 2256004"/>
              <a:gd name="connsiteY0" fmla="*/ 0 h 535666"/>
              <a:gd name="connsiteX1" fmla="*/ 85876 w 2256004"/>
              <a:gd name="connsiteY1" fmla="*/ 0 h 535666"/>
              <a:gd name="connsiteX2" fmla="*/ 0 w 2256004"/>
              <a:gd name="connsiteY2" fmla="*/ 535666 h 535666"/>
              <a:gd name="connsiteX3" fmla="*/ 2085001 w 2256004"/>
              <a:gd name="connsiteY3" fmla="*/ 535666 h 535666"/>
              <a:gd name="connsiteX4" fmla="*/ 2143446 w 2256004"/>
              <a:gd name="connsiteY4" fmla="*/ 281178 h 535666"/>
              <a:gd name="connsiteX5" fmla="*/ 2256004 w 2256004"/>
              <a:gd name="connsiteY5" fmla="*/ 0 h 535666"/>
              <a:gd name="connsiteX6" fmla="*/ 2255854 w 2256004"/>
              <a:gd name="connsiteY6" fmla="*/ 0 h 535666"/>
              <a:gd name="connsiteX0" fmla="*/ 2255854 w 2489787"/>
              <a:gd name="connsiteY0" fmla="*/ 0 h 535666"/>
              <a:gd name="connsiteX1" fmla="*/ 85876 w 2489787"/>
              <a:gd name="connsiteY1" fmla="*/ 0 h 535666"/>
              <a:gd name="connsiteX2" fmla="*/ 0 w 2489787"/>
              <a:gd name="connsiteY2" fmla="*/ 535666 h 535666"/>
              <a:gd name="connsiteX3" fmla="*/ 2085001 w 2489787"/>
              <a:gd name="connsiteY3" fmla="*/ 535666 h 535666"/>
              <a:gd name="connsiteX4" fmla="*/ 2487741 w 2489787"/>
              <a:gd name="connsiteY4" fmla="*/ 288502 h 535666"/>
              <a:gd name="connsiteX5" fmla="*/ 2256004 w 2489787"/>
              <a:gd name="connsiteY5" fmla="*/ 0 h 535666"/>
              <a:gd name="connsiteX6" fmla="*/ 2255854 w 2489787"/>
              <a:gd name="connsiteY6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9787" h="535666">
                <a:moveTo>
                  <a:pt x="2255854" y="0"/>
                </a:moveTo>
                <a:lnTo>
                  <a:pt x="85876" y="0"/>
                </a:lnTo>
                <a:cubicBezTo>
                  <a:pt x="46460" y="174858"/>
                  <a:pt x="17684" y="353612"/>
                  <a:pt x="0" y="535666"/>
                </a:cubicBezTo>
                <a:lnTo>
                  <a:pt x="2085001" y="535666"/>
                </a:lnTo>
                <a:cubicBezTo>
                  <a:pt x="2442242" y="493251"/>
                  <a:pt x="2459241" y="377780"/>
                  <a:pt x="2487741" y="288502"/>
                </a:cubicBezTo>
                <a:cubicBezTo>
                  <a:pt x="2516241" y="199224"/>
                  <a:pt x="2237269" y="46863"/>
                  <a:pt x="2256004" y="0"/>
                </a:cubicBezTo>
                <a:lnTo>
                  <a:pt x="2255854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2" name="Forme libre 51">
            <a:extLst>
              <a:ext uri="{FF2B5EF4-FFF2-40B4-BE49-F238E27FC236}">
                <a16:creationId xmlns:a16="http://schemas.microsoft.com/office/drawing/2014/main" id="{DECAB2D6-0A51-B328-277F-C88D57ECAC91}"/>
              </a:ext>
            </a:extLst>
          </p:cNvPr>
          <p:cNvSpPr/>
          <p:nvPr/>
        </p:nvSpPr>
        <p:spPr>
          <a:xfrm>
            <a:off x="3433324" y="2368936"/>
            <a:ext cx="907325" cy="630832"/>
          </a:xfrm>
          <a:custGeom>
            <a:avLst/>
            <a:gdLst>
              <a:gd name="connsiteX0" fmla="*/ 770486 w 770485"/>
              <a:gd name="connsiteY0" fmla="*/ 0 h 535665"/>
              <a:gd name="connsiteX1" fmla="*/ 171003 w 770485"/>
              <a:gd name="connsiteY1" fmla="*/ 0 h 535665"/>
              <a:gd name="connsiteX2" fmla="*/ 0 w 770485"/>
              <a:gd name="connsiteY2" fmla="*/ 535666 h 535665"/>
              <a:gd name="connsiteX3" fmla="*/ 538486 w 770485"/>
              <a:gd name="connsiteY3" fmla="*/ 535666 h 535665"/>
              <a:gd name="connsiteX4" fmla="*/ 770336 w 770485"/>
              <a:gd name="connsiteY4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485" h="535665">
                <a:moveTo>
                  <a:pt x="770486" y="0"/>
                </a:moveTo>
                <a:lnTo>
                  <a:pt x="171003" y="0"/>
                </a:lnTo>
                <a:cubicBezTo>
                  <a:pt x="93219" y="168566"/>
                  <a:pt x="35219" y="348070"/>
                  <a:pt x="0" y="535666"/>
                </a:cubicBezTo>
                <a:lnTo>
                  <a:pt x="538486" y="535666"/>
                </a:lnTo>
                <a:cubicBezTo>
                  <a:pt x="586144" y="342674"/>
                  <a:pt x="665426" y="162270"/>
                  <a:pt x="770336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3" name="Forme libre 52">
            <a:extLst>
              <a:ext uri="{FF2B5EF4-FFF2-40B4-BE49-F238E27FC236}">
                <a16:creationId xmlns:a16="http://schemas.microsoft.com/office/drawing/2014/main" id="{218183CB-B9C9-29AE-49BE-30DEDBC172DD}"/>
              </a:ext>
            </a:extLst>
          </p:cNvPr>
          <p:cNvSpPr/>
          <p:nvPr/>
        </p:nvSpPr>
        <p:spPr>
          <a:xfrm>
            <a:off x="953492" y="3113584"/>
            <a:ext cx="2734812" cy="630833"/>
          </a:xfrm>
          <a:custGeom>
            <a:avLst/>
            <a:gdLst>
              <a:gd name="connsiteX0" fmla="*/ 2066118 w 2089798"/>
              <a:gd name="connsiteY0" fmla="*/ 330240 h 535665"/>
              <a:gd name="connsiteX1" fmla="*/ 2089798 w 2089798"/>
              <a:gd name="connsiteY1" fmla="*/ 0 h 535665"/>
              <a:gd name="connsiteX2" fmla="*/ 12439 w 2089798"/>
              <a:gd name="connsiteY2" fmla="*/ 0 h 535665"/>
              <a:gd name="connsiteX3" fmla="*/ 0 w 2089798"/>
              <a:gd name="connsiteY3" fmla="*/ 330240 h 535665"/>
              <a:gd name="connsiteX4" fmla="*/ 4945 w 2089798"/>
              <a:gd name="connsiteY4" fmla="*/ 535666 h 535665"/>
              <a:gd name="connsiteX5" fmla="*/ 2075259 w 2089798"/>
              <a:gd name="connsiteY5" fmla="*/ 535666 h 535665"/>
              <a:gd name="connsiteX6" fmla="*/ 2065967 w 2089798"/>
              <a:gd name="connsiteY6" fmla="*/ 330240 h 535665"/>
              <a:gd name="connsiteX0" fmla="*/ 2256579 w 2256579"/>
              <a:gd name="connsiteY0" fmla="*/ 293614 h 535666"/>
              <a:gd name="connsiteX1" fmla="*/ 2089798 w 2256579"/>
              <a:gd name="connsiteY1" fmla="*/ 0 h 535666"/>
              <a:gd name="connsiteX2" fmla="*/ 12439 w 2256579"/>
              <a:gd name="connsiteY2" fmla="*/ 0 h 535666"/>
              <a:gd name="connsiteX3" fmla="*/ 0 w 2256579"/>
              <a:gd name="connsiteY3" fmla="*/ 330240 h 535666"/>
              <a:gd name="connsiteX4" fmla="*/ 4945 w 2256579"/>
              <a:gd name="connsiteY4" fmla="*/ 535666 h 535666"/>
              <a:gd name="connsiteX5" fmla="*/ 2075259 w 2256579"/>
              <a:gd name="connsiteY5" fmla="*/ 535666 h 535666"/>
              <a:gd name="connsiteX6" fmla="*/ 2065967 w 2256579"/>
              <a:gd name="connsiteY6" fmla="*/ 330240 h 535666"/>
              <a:gd name="connsiteX7" fmla="*/ 2256579 w 2256579"/>
              <a:gd name="connsiteY7" fmla="*/ 293614 h 535666"/>
              <a:gd name="connsiteX0" fmla="*/ 2256579 w 2322356"/>
              <a:gd name="connsiteY0" fmla="*/ 293614 h 535666"/>
              <a:gd name="connsiteX1" fmla="*/ 2089798 w 2322356"/>
              <a:gd name="connsiteY1" fmla="*/ 0 h 535666"/>
              <a:gd name="connsiteX2" fmla="*/ 12439 w 2322356"/>
              <a:gd name="connsiteY2" fmla="*/ 0 h 535666"/>
              <a:gd name="connsiteX3" fmla="*/ 0 w 2322356"/>
              <a:gd name="connsiteY3" fmla="*/ 330240 h 535666"/>
              <a:gd name="connsiteX4" fmla="*/ 4945 w 2322356"/>
              <a:gd name="connsiteY4" fmla="*/ 535666 h 535666"/>
              <a:gd name="connsiteX5" fmla="*/ 2075259 w 2322356"/>
              <a:gd name="connsiteY5" fmla="*/ 535666 h 535666"/>
              <a:gd name="connsiteX6" fmla="*/ 2322356 w 2322356"/>
              <a:gd name="connsiteY6" fmla="*/ 374190 h 535666"/>
              <a:gd name="connsiteX7" fmla="*/ 2256579 w 2322356"/>
              <a:gd name="connsiteY7" fmla="*/ 293614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2356" h="535666">
                <a:moveTo>
                  <a:pt x="2256579" y="293614"/>
                </a:moveTo>
                <a:cubicBezTo>
                  <a:pt x="2256579" y="181537"/>
                  <a:pt x="2074361" y="107882"/>
                  <a:pt x="2089798" y="0"/>
                </a:cubicBezTo>
                <a:lnTo>
                  <a:pt x="12439" y="0"/>
                </a:lnTo>
                <a:cubicBezTo>
                  <a:pt x="4347" y="109081"/>
                  <a:pt x="0" y="219059"/>
                  <a:pt x="0" y="330240"/>
                </a:cubicBezTo>
                <a:cubicBezTo>
                  <a:pt x="0" y="399163"/>
                  <a:pt x="1798" y="467639"/>
                  <a:pt x="4945" y="535666"/>
                </a:cubicBezTo>
                <a:lnTo>
                  <a:pt x="2075259" y="535666"/>
                </a:lnTo>
                <a:cubicBezTo>
                  <a:pt x="2069264" y="467939"/>
                  <a:pt x="2322356" y="443413"/>
                  <a:pt x="2322356" y="374190"/>
                </a:cubicBezTo>
                <a:cubicBezTo>
                  <a:pt x="2322406" y="374190"/>
                  <a:pt x="2256529" y="293614"/>
                  <a:pt x="2256579" y="2936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4" name="Forme libre 53">
            <a:extLst>
              <a:ext uri="{FF2B5EF4-FFF2-40B4-BE49-F238E27FC236}">
                <a16:creationId xmlns:a16="http://schemas.microsoft.com/office/drawing/2014/main" id="{28FFE8FC-48AB-DD27-C189-C6A863546E11}"/>
              </a:ext>
            </a:extLst>
          </p:cNvPr>
          <p:cNvSpPr/>
          <p:nvPr/>
        </p:nvSpPr>
        <p:spPr>
          <a:xfrm>
            <a:off x="3386731" y="3113584"/>
            <a:ext cx="656183" cy="630832"/>
          </a:xfrm>
          <a:custGeom>
            <a:avLst/>
            <a:gdLst>
              <a:gd name="connsiteX0" fmla="*/ 526346 w 557220"/>
              <a:gd name="connsiteY0" fmla="*/ 330240 h 535665"/>
              <a:gd name="connsiteX1" fmla="*/ 557220 w 557220"/>
              <a:gd name="connsiteY1" fmla="*/ 0 h 535665"/>
              <a:gd name="connsiteX2" fmla="*/ 23679 w 557220"/>
              <a:gd name="connsiteY2" fmla="*/ 0 h 535665"/>
              <a:gd name="connsiteX3" fmla="*/ 0 w 557220"/>
              <a:gd name="connsiteY3" fmla="*/ 330240 h 535665"/>
              <a:gd name="connsiteX4" fmla="*/ 9292 w 557220"/>
              <a:gd name="connsiteY4" fmla="*/ 535666 h 535665"/>
              <a:gd name="connsiteX5" fmla="*/ 538336 w 557220"/>
              <a:gd name="connsiteY5" fmla="*/ 535666 h 535665"/>
              <a:gd name="connsiteX6" fmla="*/ 526346 w 557220"/>
              <a:gd name="connsiteY6" fmla="*/ 33024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7220" h="535665">
                <a:moveTo>
                  <a:pt x="526346" y="330240"/>
                </a:moveTo>
                <a:cubicBezTo>
                  <a:pt x="526346" y="217413"/>
                  <a:pt x="536986" y="106982"/>
                  <a:pt x="557220" y="0"/>
                </a:cubicBezTo>
                <a:lnTo>
                  <a:pt x="23679" y="0"/>
                </a:lnTo>
                <a:cubicBezTo>
                  <a:pt x="8244" y="107882"/>
                  <a:pt x="0" y="218013"/>
                  <a:pt x="0" y="330240"/>
                </a:cubicBezTo>
                <a:cubicBezTo>
                  <a:pt x="0" y="399463"/>
                  <a:pt x="3297" y="467939"/>
                  <a:pt x="9292" y="535666"/>
                </a:cubicBezTo>
                <a:lnTo>
                  <a:pt x="538336" y="535666"/>
                </a:lnTo>
                <a:cubicBezTo>
                  <a:pt x="530543" y="468239"/>
                  <a:pt x="526346" y="399763"/>
                  <a:pt x="526346" y="33024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5" name="Forme libre 54">
            <a:extLst>
              <a:ext uri="{FF2B5EF4-FFF2-40B4-BE49-F238E27FC236}">
                <a16:creationId xmlns:a16="http://schemas.microsoft.com/office/drawing/2014/main" id="{1A97FC6F-4B20-5DD2-D148-AB03C59AE255}"/>
              </a:ext>
            </a:extLst>
          </p:cNvPr>
          <p:cNvSpPr/>
          <p:nvPr/>
        </p:nvSpPr>
        <p:spPr>
          <a:xfrm>
            <a:off x="966022" y="3858405"/>
            <a:ext cx="2870821" cy="630833"/>
          </a:xfrm>
          <a:custGeom>
            <a:avLst/>
            <a:gdLst>
              <a:gd name="connsiteX0" fmla="*/ 2075261 w 2212991"/>
              <a:gd name="connsiteY0" fmla="*/ 0 h 535665"/>
              <a:gd name="connsiteX1" fmla="*/ 0 w 2212991"/>
              <a:gd name="connsiteY1" fmla="*/ 0 h 535665"/>
              <a:gd name="connsiteX2" fmla="*/ 70140 w 2212991"/>
              <a:gd name="connsiteY2" fmla="*/ 535666 h 535665"/>
              <a:gd name="connsiteX3" fmla="*/ 2212992 w 2212991"/>
              <a:gd name="connsiteY3" fmla="*/ 535666 h 535665"/>
              <a:gd name="connsiteX4" fmla="*/ 2075261 w 2212991"/>
              <a:gd name="connsiteY4" fmla="*/ 0 h 535665"/>
              <a:gd name="connsiteX0" fmla="*/ 2075261 w 2349265"/>
              <a:gd name="connsiteY0" fmla="*/ 0 h 535666"/>
              <a:gd name="connsiteX1" fmla="*/ 0 w 2349265"/>
              <a:gd name="connsiteY1" fmla="*/ 0 h 535666"/>
              <a:gd name="connsiteX2" fmla="*/ 70140 w 2349265"/>
              <a:gd name="connsiteY2" fmla="*/ 535666 h 535666"/>
              <a:gd name="connsiteX3" fmla="*/ 2212992 w 2349265"/>
              <a:gd name="connsiteY3" fmla="*/ 535666 h 535666"/>
              <a:gd name="connsiteX4" fmla="*/ 2124485 w 2349265"/>
              <a:gd name="connsiteY4" fmla="*/ 261665 h 535666"/>
              <a:gd name="connsiteX5" fmla="*/ 2075261 w 2349265"/>
              <a:gd name="connsiteY5" fmla="*/ 0 h 535666"/>
              <a:gd name="connsiteX0" fmla="*/ 2075261 w 2437853"/>
              <a:gd name="connsiteY0" fmla="*/ 0 h 535666"/>
              <a:gd name="connsiteX1" fmla="*/ 0 w 2437853"/>
              <a:gd name="connsiteY1" fmla="*/ 0 h 535666"/>
              <a:gd name="connsiteX2" fmla="*/ 70140 w 2437853"/>
              <a:gd name="connsiteY2" fmla="*/ 535666 h 535666"/>
              <a:gd name="connsiteX3" fmla="*/ 2212992 w 2437853"/>
              <a:gd name="connsiteY3" fmla="*/ 535666 h 535666"/>
              <a:gd name="connsiteX4" fmla="*/ 2388200 w 2437853"/>
              <a:gd name="connsiteY4" fmla="*/ 261665 h 535666"/>
              <a:gd name="connsiteX5" fmla="*/ 2075261 w 2437853"/>
              <a:gd name="connsiteY5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7853" h="535666">
                <a:moveTo>
                  <a:pt x="2075261" y="0"/>
                </a:moveTo>
                <a:lnTo>
                  <a:pt x="0" y="0"/>
                </a:lnTo>
                <a:cubicBezTo>
                  <a:pt x="12440" y="181904"/>
                  <a:pt x="35969" y="360658"/>
                  <a:pt x="70140" y="535666"/>
                </a:cubicBezTo>
                <a:lnTo>
                  <a:pt x="2212992" y="535666"/>
                </a:lnTo>
                <a:cubicBezTo>
                  <a:pt x="2555383" y="489999"/>
                  <a:pt x="2411155" y="350943"/>
                  <a:pt x="2388200" y="261665"/>
                </a:cubicBezTo>
                <a:cubicBezTo>
                  <a:pt x="2365245" y="172387"/>
                  <a:pt x="2429342" y="43611"/>
                  <a:pt x="2075261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6" name="Forme libre 55">
            <a:extLst>
              <a:ext uri="{FF2B5EF4-FFF2-40B4-BE49-F238E27FC236}">
                <a16:creationId xmlns:a16="http://schemas.microsoft.com/office/drawing/2014/main" id="{18E32223-2A2C-4EBE-EB9D-E8F990A27CE1}"/>
              </a:ext>
            </a:extLst>
          </p:cNvPr>
          <p:cNvSpPr/>
          <p:nvPr/>
        </p:nvSpPr>
        <p:spPr>
          <a:xfrm>
            <a:off x="3409852" y="3858405"/>
            <a:ext cx="843964" cy="630832"/>
          </a:xfrm>
          <a:custGeom>
            <a:avLst/>
            <a:gdLst>
              <a:gd name="connsiteX0" fmla="*/ 532339 w 716680"/>
              <a:gd name="connsiteY0" fmla="*/ 0 h 535665"/>
              <a:gd name="connsiteX1" fmla="*/ 0 w 716680"/>
              <a:gd name="connsiteY1" fmla="*/ 0 h 535665"/>
              <a:gd name="connsiteX2" fmla="*/ 137730 w 716680"/>
              <a:gd name="connsiteY2" fmla="*/ 535666 h 535665"/>
              <a:gd name="connsiteX3" fmla="*/ 716681 w 716680"/>
              <a:gd name="connsiteY3" fmla="*/ 535666 h 535665"/>
              <a:gd name="connsiteX4" fmla="*/ 532339 w 716680"/>
              <a:gd name="connsiteY4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6680" h="535665">
                <a:moveTo>
                  <a:pt x="532339" y="0"/>
                </a:moveTo>
                <a:lnTo>
                  <a:pt x="0" y="0"/>
                </a:lnTo>
                <a:cubicBezTo>
                  <a:pt x="24429" y="186546"/>
                  <a:pt x="71339" y="366050"/>
                  <a:pt x="137730" y="535666"/>
                </a:cubicBezTo>
                <a:lnTo>
                  <a:pt x="716681" y="535666"/>
                </a:lnTo>
                <a:cubicBezTo>
                  <a:pt x="628257" y="370995"/>
                  <a:pt x="565162" y="190592"/>
                  <a:pt x="532339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7" name="Forme libre 56">
            <a:extLst>
              <a:ext uri="{FF2B5EF4-FFF2-40B4-BE49-F238E27FC236}">
                <a16:creationId xmlns:a16="http://schemas.microsoft.com/office/drawing/2014/main" id="{FED304B0-EF96-FC2D-730C-A783B2CA62CA}"/>
              </a:ext>
            </a:extLst>
          </p:cNvPr>
          <p:cNvSpPr/>
          <p:nvPr/>
        </p:nvSpPr>
        <p:spPr>
          <a:xfrm>
            <a:off x="1072091" y="4603052"/>
            <a:ext cx="3142969" cy="630833"/>
          </a:xfrm>
          <a:custGeom>
            <a:avLst/>
            <a:gdLst>
              <a:gd name="connsiteX0" fmla="*/ 2163384 w 2496697"/>
              <a:gd name="connsiteY0" fmla="*/ 0 h 535665"/>
              <a:gd name="connsiteX1" fmla="*/ 0 w 2496697"/>
              <a:gd name="connsiteY1" fmla="*/ 0 h 535665"/>
              <a:gd name="connsiteX2" fmla="*/ 153467 w 2496697"/>
              <a:gd name="connsiteY2" fmla="*/ 535666 h 535665"/>
              <a:gd name="connsiteX3" fmla="*/ 2496698 w 2496697"/>
              <a:gd name="connsiteY3" fmla="*/ 535666 h 535665"/>
              <a:gd name="connsiteX4" fmla="*/ 2163235 w 2496697"/>
              <a:gd name="connsiteY4" fmla="*/ 0 h 535665"/>
              <a:gd name="connsiteX0" fmla="*/ 2163384 w 2626180"/>
              <a:gd name="connsiteY0" fmla="*/ 0 h 535666"/>
              <a:gd name="connsiteX1" fmla="*/ 0 w 2626180"/>
              <a:gd name="connsiteY1" fmla="*/ 0 h 535666"/>
              <a:gd name="connsiteX2" fmla="*/ 153467 w 2626180"/>
              <a:gd name="connsiteY2" fmla="*/ 535666 h 535666"/>
              <a:gd name="connsiteX3" fmla="*/ 2496698 w 2626180"/>
              <a:gd name="connsiteY3" fmla="*/ 535666 h 535666"/>
              <a:gd name="connsiteX4" fmla="*/ 2305452 w 2626180"/>
              <a:gd name="connsiteY4" fmla="*/ 237334 h 535666"/>
              <a:gd name="connsiteX5" fmla="*/ 2163235 w 2626180"/>
              <a:gd name="connsiteY5" fmla="*/ 0 h 535666"/>
              <a:gd name="connsiteX6" fmla="*/ 2163384 w 2626180"/>
              <a:gd name="connsiteY6" fmla="*/ 0 h 535666"/>
              <a:gd name="connsiteX0" fmla="*/ 2163384 w 2668957"/>
              <a:gd name="connsiteY0" fmla="*/ 0 h 535666"/>
              <a:gd name="connsiteX1" fmla="*/ 0 w 2668957"/>
              <a:gd name="connsiteY1" fmla="*/ 0 h 535666"/>
              <a:gd name="connsiteX2" fmla="*/ 153467 w 2668957"/>
              <a:gd name="connsiteY2" fmla="*/ 535666 h 535666"/>
              <a:gd name="connsiteX3" fmla="*/ 2496698 w 2668957"/>
              <a:gd name="connsiteY3" fmla="*/ 535666 h 535666"/>
              <a:gd name="connsiteX4" fmla="*/ 2495913 w 2668957"/>
              <a:gd name="connsiteY4" fmla="*/ 186059 h 535666"/>
              <a:gd name="connsiteX5" fmla="*/ 2163235 w 2668957"/>
              <a:gd name="connsiteY5" fmla="*/ 0 h 535666"/>
              <a:gd name="connsiteX6" fmla="*/ 2163384 w 2668957"/>
              <a:gd name="connsiteY6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8957" h="535666">
                <a:moveTo>
                  <a:pt x="2163384" y="0"/>
                </a:moveTo>
                <a:lnTo>
                  <a:pt x="0" y="0"/>
                </a:lnTo>
                <a:cubicBezTo>
                  <a:pt x="40016" y="183100"/>
                  <a:pt x="91273" y="362007"/>
                  <a:pt x="153467" y="535666"/>
                </a:cubicBezTo>
                <a:lnTo>
                  <a:pt x="2496698" y="535666"/>
                </a:lnTo>
                <a:cubicBezTo>
                  <a:pt x="2855362" y="485944"/>
                  <a:pt x="2551490" y="275337"/>
                  <a:pt x="2495913" y="186059"/>
                </a:cubicBezTo>
                <a:cubicBezTo>
                  <a:pt x="2440336" y="96781"/>
                  <a:pt x="2186913" y="39556"/>
                  <a:pt x="2163235" y="0"/>
                </a:cubicBezTo>
                <a:lnTo>
                  <a:pt x="2163384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8" name="Forme libre 57">
            <a:extLst>
              <a:ext uri="{FF2B5EF4-FFF2-40B4-BE49-F238E27FC236}">
                <a16:creationId xmlns:a16="http://schemas.microsoft.com/office/drawing/2014/main" id="{4A860827-5255-553B-EDCF-397523512A81}"/>
              </a:ext>
            </a:extLst>
          </p:cNvPr>
          <p:cNvSpPr/>
          <p:nvPr/>
        </p:nvSpPr>
        <p:spPr>
          <a:xfrm>
            <a:off x="3619872" y="4603052"/>
            <a:ext cx="1306718" cy="630832"/>
          </a:xfrm>
          <a:custGeom>
            <a:avLst/>
            <a:gdLst>
              <a:gd name="connsiteX0" fmla="*/ 594388 w 1109643"/>
              <a:gd name="connsiteY0" fmla="*/ 0 h 535665"/>
              <a:gd name="connsiteX1" fmla="*/ 0 w 1109643"/>
              <a:gd name="connsiteY1" fmla="*/ 0 h 535665"/>
              <a:gd name="connsiteX2" fmla="*/ 333462 w 1109643"/>
              <a:gd name="connsiteY2" fmla="*/ 535666 h 535665"/>
              <a:gd name="connsiteX3" fmla="*/ 1109643 w 1109643"/>
              <a:gd name="connsiteY3" fmla="*/ 535666 h 535665"/>
              <a:gd name="connsiteX4" fmla="*/ 594538 w 1109643"/>
              <a:gd name="connsiteY4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9643" h="535665">
                <a:moveTo>
                  <a:pt x="594388" y="0"/>
                </a:moveTo>
                <a:lnTo>
                  <a:pt x="0" y="0"/>
                </a:lnTo>
                <a:cubicBezTo>
                  <a:pt x="86476" y="194188"/>
                  <a:pt x="199029" y="374291"/>
                  <a:pt x="333462" y="535666"/>
                </a:cubicBezTo>
                <a:lnTo>
                  <a:pt x="1109643" y="535666"/>
                </a:lnTo>
                <a:cubicBezTo>
                  <a:pt x="902523" y="395571"/>
                  <a:pt x="726723" y="212771"/>
                  <a:pt x="594538" y="0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9" name="Forme libre 58">
            <a:extLst>
              <a:ext uri="{FF2B5EF4-FFF2-40B4-BE49-F238E27FC236}">
                <a16:creationId xmlns:a16="http://schemas.microsoft.com/office/drawing/2014/main" id="{EDC36F8E-6603-00A8-EF1B-B34E70BF4DF9}"/>
              </a:ext>
            </a:extLst>
          </p:cNvPr>
          <p:cNvSpPr/>
          <p:nvPr/>
        </p:nvSpPr>
        <p:spPr>
          <a:xfrm>
            <a:off x="7836841" y="1624113"/>
            <a:ext cx="3249184" cy="630833"/>
          </a:xfrm>
          <a:custGeom>
            <a:avLst/>
            <a:gdLst>
              <a:gd name="connsiteX0" fmla="*/ 0 w 2579426"/>
              <a:gd name="connsiteY0" fmla="*/ 0 h 535665"/>
              <a:gd name="connsiteX1" fmla="*/ 385021 w 2579426"/>
              <a:gd name="connsiteY1" fmla="*/ 535666 h 535665"/>
              <a:gd name="connsiteX2" fmla="*/ 2579427 w 2579426"/>
              <a:gd name="connsiteY2" fmla="*/ 535666 h 535665"/>
              <a:gd name="connsiteX3" fmla="*/ 2408425 w 2579426"/>
              <a:gd name="connsiteY3" fmla="*/ 0 h 535665"/>
              <a:gd name="connsiteX4" fmla="*/ 0 w 2579426"/>
              <a:gd name="connsiteY4" fmla="*/ 0 h 535665"/>
              <a:gd name="connsiteX0" fmla="*/ 121991 w 2701418"/>
              <a:gd name="connsiteY0" fmla="*/ 0 h 535666"/>
              <a:gd name="connsiteX1" fmla="*/ 371020 w 2701418"/>
              <a:gd name="connsiteY1" fmla="*/ 276359 h 535666"/>
              <a:gd name="connsiteX2" fmla="*/ 507012 w 2701418"/>
              <a:gd name="connsiteY2" fmla="*/ 535666 h 535666"/>
              <a:gd name="connsiteX3" fmla="*/ 2701418 w 2701418"/>
              <a:gd name="connsiteY3" fmla="*/ 535666 h 535666"/>
              <a:gd name="connsiteX4" fmla="*/ 2530416 w 2701418"/>
              <a:gd name="connsiteY4" fmla="*/ 0 h 535666"/>
              <a:gd name="connsiteX5" fmla="*/ 121991 w 2701418"/>
              <a:gd name="connsiteY5" fmla="*/ 0 h 535666"/>
              <a:gd name="connsiteX0" fmla="*/ 179725 w 2759152"/>
              <a:gd name="connsiteY0" fmla="*/ 0 h 535666"/>
              <a:gd name="connsiteX1" fmla="*/ 165039 w 2759152"/>
              <a:gd name="connsiteY1" fmla="*/ 334959 h 535666"/>
              <a:gd name="connsiteX2" fmla="*/ 564746 w 2759152"/>
              <a:gd name="connsiteY2" fmla="*/ 535666 h 535666"/>
              <a:gd name="connsiteX3" fmla="*/ 2759152 w 2759152"/>
              <a:gd name="connsiteY3" fmla="*/ 535666 h 535666"/>
              <a:gd name="connsiteX4" fmla="*/ 2588150 w 2759152"/>
              <a:gd name="connsiteY4" fmla="*/ 0 h 535666"/>
              <a:gd name="connsiteX5" fmla="*/ 179725 w 2759152"/>
              <a:gd name="connsiteY5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9152" h="535666">
                <a:moveTo>
                  <a:pt x="179725" y="0"/>
                </a:moveTo>
                <a:cubicBezTo>
                  <a:pt x="-180174" y="46060"/>
                  <a:pt x="100869" y="245681"/>
                  <a:pt x="165039" y="334959"/>
                </a:cubicBezTo>
                <a:cubicBezTo>
                  <a:pt x="229209" y="424237"/>
                  <a:pt x="176346" y="492448"/>
                  <a:pt x="564746" y="535666"/>
                </a:cubicBezTo>
                <a:lnTo>
                  <a:pt x="2759152" y="535666"/>
                </a:lnTo>
                <a:cubicBezTo>
                  <a:pt x="2713440" y="352266"/>
                  <a:pt x="2656339" y="173358"/>
                  <a:pt x="2588150" y="0"/>
                </a:cubicBezTo>
                <a:lnTo>
                  <a:pt x="179725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0" name="Forme libre 59">
            <a:extLst>
              <a:ext uri="{FF2B5EF4-FFF2-40B4-BE49-F238E27FC236}">
                <a16:creationId xmlns:a16="http://schemas.microsoft.com/office/drawing/2014/main" id="{3E96D7A0-5F7B-BB94-8340-716368D8F909}"/>
              </a:ext>
            </a:extLst>
          </p:cNvPr>
          <p:cNvSpPr/>
          <p:nvPr/>
        </p:nvSpPr>
        <p:spPr>
          <a:xfrm>
            <a:off x="7011974" y="1624113"/>
            <a:ext cx="1489913" cy="630832"/>
          </a:xfrm>
          <a:custGeom>
            <a:avLst/>
            <a:gdLst>
              <a:gd name="connsiteX0" fmla="*/ 645942 w 1265209"/>
              <a:gd name="connsiteY0" fmla="*/ 535666 h 535665"/>
              <a:gd name="connsiteX1" fmla="*/ 1265209 w 1265209"/>
              <a:gd name="connsiteY1" fmla="*/ 535666 h 535665"/>
              <a:gd name="connsiteX2" fmla="*/ 880189 w 1265209"/>
              <a:gd name="connsiteY2" fmla="*/ 0 h 535665"/>
              <a:gd name="connsiteX3" fmla="*/ 0 w 1265209"/>
              <a:gd name="connsiteY3" fmla="*/ 0 h 535665"/>
              <a:gd name="connsiteX4" fmla="*/ 645942 w 1265209"/>
              <a:gd name="connsiteY4" fmla="*/ 535666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5209" h="535665">
                <a:moveTo>
                  <a:pt x="645942" y="535666"/>
                </a:moveTo>
                <a:lnTo>
                  <a:pt x="1265209" y="535666"/>
                </a:lnTo>
                <a:cubicBezTo>
                  <a:pt x="1162846" y="338628"/>
                  <a:pt x="1032760" y="158375"/>
                  <a:pt x="880189" y="0"/>
                </a:cubicBezTo>
                <a:lnTo>
                  <a:pt x="0" y="0"/>
                </a:lnTo>
                <a:cubicBezTo>
                  <a:pt x="255829" y="124961"/>
                  <a:pt x="477188" y="309561"/>
                  <a:pt x="645942" y="535666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1" name="Forme libre 60">
            <a:extLst>
              <a:ext uri="{FF2B5EF4-FFF2-40B4-BE49-F238E27FC236}">
                <a16:creationId xmlns:a16="http://schemas.microsoft.com/office/drawing/2014/main" id="{6EF888EF-47DF-8301-A390-F4777FD7EEE3}"/>
              </a:ext>
            </a:extLst>
          </p:cNvPr>
          <p:cNvSpPr/>
          <p:nvPr/>
        </p:nvSpPr>
        <p:spPr>
          <a:xfrm>
            <a:off x="8305242" y="2368936"/>
            <a:ext cx="2908912" cy="630833"/>
          </a:xfrm>
          <a:custGeom>
            <a:avLst/>
            <a:gdLst>
              <a:gd name="connsiteX0" fmla="*/ 170851 w 2255854"/>
              <a:gd name="connsiteY0" fmla="*/ 535666 h 535665"/>
              <a:gd name="connsiteX1" fmla="*/ 2255854 w 2255854"/>
              <a:gd name="connsiteY1" fmla="*/ 535666 h 535665"/>
              <a:gd name="connsiteX2" fmla="*/ 2169979 w 2255854"/>
              <a:gd name="connsiteY2" fmla="*/ 0 h 535665"/>
              <a:gd name="connsiteX3" fmla="*/ 0 w 2255854"/>
              <a:gd name="connsiteY3" fmla="*/ 0 h 535665"/>
              <a:gd name="connsiteX4" fmla="*/ 171001 w 2255854"/>
              <a:gd name="connsiteY4" fmla="*/ 535666 h 535665"/>
              <a:gd name="connsiteX0" fmla="*/ 310361 w 2395364"/>
              <a:gd name="connsiteY0" fmla="*/ 535666 h 535666"/>
              <a:gd name="connsiteX1" fmla="*/ 2395364 w 2395364"/>
              <a:gd name="connsiteY1" fmla="*/ 535666 h 535666"/>
              <a:gd name="connsiteX2" fmla="*/ 2309489 w 2395364"/>
              <a:gd name="connsiteY2" fmla="*/ 0 h 535666"/>
              <a:gd name="connsiteX3" fmla="*/ 139510 w 2395364"/>
              <a:gd name="connsiteY3" fmla="*/ 0 h 535666"/>
              <a:gd name="connsiteX4" fmla="*/ 227202 w 2395364"/>
              <a:gd name="connsiteY4" fmla="*/ 266527 h 535666"/>
              <a:gd name="connsiteX5" fmla="*/ 310511 w 2395364"/>
              <a:gd name="connsiteY5" fmla="*/ 535666 h 535666"/>
              <a:gd name="connsiteX6" fmla="*/ 310361 w 2395364"/>
              <a:gd name="connsiteY6" fmla="*/ 535666 h 535666"/>
              <a:gd name="connsiteX0" fmla="*/ 385196 w 2470199"/>
              <a:gd name="connsiteY0" fmla="*/ 535666 h 535666"/>
              <a:gd name="connsiteX1" fmla="*/ 2470199 w 2470199"/>
              <a:gd name="connsiteY1" fmla="*/ 535666 h 535666"/>
              <a:gd name="connsiteX2" fmla="*/ 2384324 w 2470199"/>
              <a:gd name="connsiteY2" fmla="*/ 0 h 535666"/>
              <a:gd name="connsiteX3" fmla="*/ 214345 w 2470199"/>
              <a:gd name="connsiteY3" fmla="*/ 0 h 535666"/>
              <a:gd name="connsiteX4" fmla="*/ 67624 w 2470199"/>
              <a:gd name="connsiteY4" fmla="*/ 288502 h 535666"/>
              <a:gd name="connsiteX5" fmla="*/ 385346 w 2470199"/>
              <a:gd name="connsiteY5" fmla="*/ 535666 h 535666"/>
              <a:gd name="connsiteX6" fmla="*/ 385196 w 2470199"/>
              <a:gd name="connsiteY6" fmla="*/ 535666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70199" h="535666">
                <a:moveTo>
                  <a:pt x="385196" y="535666"/>
                </a:moveTo>
                <a:lnTo>
                  <a:pt x="2470199" y="535666"/>
                </a:lnTo>
                <a:cubicBezTo>
                  <a:pt x="2452516" y="353612"/>
                  <a:pt x="2423588" y="174858"/>
                  <a:pt x="2384324" y="0"/>
                </a:cubicBezTo>
                <a:lnTo>
                  <a:pt x="214345" y="0"/>
                </a:lnTo>
                <a:cubicBezTo>
                  <a:pt x="-132703" y="44421"/>
                  <a:pt x="39124" y="199224"/>
                  <a:pt x="67624" y="288502"/>
                </a:cubicBezTo>
                <a:cubicBezTo>
                  <a:pt x="96124" y="377780"/>
                  <a:pt x="371486" y="490810"/>
                  <a:pt x="385346" y="535666"/>
                </a:cubicBezTo>
                <a:lnTo>
                  <a:pt x="385196" y="535666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2" name="Forme libre 61">
            <a:extLst>
              <a:ext uri="{FF2B5EF4-FFF2-40B4-BE49-F238E27FC236}">
                <a16:creationId xmlns:a16="http://schemas.microsoft.com/office/drawing/2014/main" id="{0CDA952A-3B00-3DC3-3732-BC37B1F6A807}"/>
              </a:ext>
            </a:extLst>
          </p:cNvPr>
          <p:cNvSpPr/>
          <p:nvPr/>
        </p:nvSpPr>
        <p:spPr>
          <a:xfrm>
            <a:off x="7851526" y="2368936"/>
            <a:ext cx="907324" cy="630832"/>
          </a:xfrm>
          <a:custGeom>
            <a:avLst/>
            <a:gdLst>
              <a:gd name="connsiteX0" fmla="*/ 232000 w 770484"/>
              <a:gd name="connsiteY0" fmla="*/ 535666 h 535665"/>
              <a:gd name="connsiteX1" fmla="*/ 770484 w 770484"/>
              <a:gd name="connsiteY1" fmla="*/ 535666 h 535665"/>
              <a:gd name="connsiteX2" fmla="*/ 599483 w 770484"/>
              <a:gd name="connsiteY2" fmla="*/ 0 h 535665"/>
              <a:gd name="connsiteX3" fmla="*/ 0 w 770484"/>
              <a:gd name="connsiteY3" fmla="*/ 0 h 535665"/>
              <a:gd name="connsiteX4" fmla="*/ 231850 w 770484"/>
              <a:gd name="connsiteY4" fmla="*/ 535666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484" h="535665">
                <a:moveTo>
                  <a:pt x="232000" y="535666"/>
                </a:moveTo>
                <a:lnTo>
                  <a:pt x="770484" y="535666"/>
                </a:lnTo>
                <a:cubicBezTo>
                  <a:pt x="735267" y="348070"/>
                  <a:pt x="677265" y="168566"/>
                  <a:pt x="599483" y="0"/>
                </a:cubicBezTo>
                <a:lnTo>
                  <a:pt x="0" y="0"/>
                </a:lnTo>
                <a:cubicBezTo>
                  <a:pt x="105060" y="162270"/>
                  <a:pt x="184192" y="342824"/>
                  <a:pt x="231850" y="535666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3" name="Forme libre 62">
            <a:extLst>
              <a:ext uri="{FF2B5EF4-FFF2-40B4-BE49-F238E27FC236}">
                <a16:creationId xmlns:a16="http://schemas.microsoft.com/office/drawing/2014/main" id="{B0054B70-6298-935C-6055-09573CCACB67}"/>
              </a:ext>
            </a:extLst>
          </p:cNvPr>
          <p:cNvSpPr/>
          <p:nvPr/>
        </p:nvSpPr>
        <p:spPr>
          <a:xfrm>
            <a:off x="8488712" y="3113584"/>
            <a:ext cx="2749795" cy="630833"/>
          </a:xfrm>
          <a:custGeom>
            <a:avLst/>
            <a:gdLst>
              <a:gd name="connsiteX0" fmla="*/ 23831 w 2089796"/>
              <a:gd name="connsiteY0" fmla="*/ 330240 h 535665"/>
              <a:gd name="connsiteX1" fmla="*/ 14537 w 2089796"/>
              <a:gd name="connsiteY1" fmla="*/ 535666 h 535665"/>
              <a:gd name="connsiteX2" fmla="*/ 2084853 w 2089796"/>
              <a:gd name="connsiteY2" fmla="*/ 535666 h 535665"/>
              <a:gd name="connsiteX3" fmla="*/ 2089796 w 2089796"/>
              <a:gd name="connsiteY3" fmla="*/ 330240 h 535665"/>
              <a:gd name="connsiteX4" fmla="*/ 2077360 w 2089796"/>
              <a:gd name="connsiteY4" fmla="*/ 0 h 535665"/>
              <a:gd name="connsiteX5" fmla="*/ 0 w 2089796"/>
              <a:gd name="connsiteY5" fmla="*/ 0 h 535665"/>
              <a:gd name="connsiteX6" fmla="*/ 23681 w 2089796"/>
              <a:gd name="connsiteY6" fmla="*/ 330240 h 535665"/>
              <a:gd name="connsiteX0" fmla="*/ 0 w 2293053"/>
              <a:gd name="connsiteY0" fmla="*/ 300940 h 535666"/>
              <a:gd name="connsiteX1" fmla="*/ 217794 w 2293053"/>
              <a:gd name="connsiteY1" fmla="*/ 535666 h 535666"/>
              <a:gd name="connsiteX2" fmla="*/ 2288110 w 2293053"/>
              <a:gd name="connsiteY2" fmla="*/ 535666 h 535666"/>
              <a:gd name="connsiteX3" fmla="*/ 2293053 w 2293053"/>
              <a:gd name="connsiteY3" fmla="*/ 330240 h 535666"/>
              <a:gd name="connsiteX4" fmla="*/ 2280617 w 2293053"/>
              <a:gd name="connsiteY4" fmla="*/ 0 h 535666"/>
              <a:gd name="connsiteX5" fmla="*/ 203257 w 2293053"/>
              <a:gd name="connsiteY5" fmla="*/ 0 h 535666"/>
              <a:gd name="connsiteX6" fmla="*/ 226938 w 2293053"/>
              <a:gd name="connsiteY6" fmla="*/ 330240 h 535666"/>
              <a:gd name="connsiteX7" fmla="*/ 0 w 2293053"/>
              <a:gd name="connsiteY7" fmla="*/ 300940 h 535666"/>
              <a:gd name="connsiteX0" fmla="*/ 42027 w 2335080"/>
              <a:gd name="connsiteY0" fmla="*/ 300940 h 535666"/>
              <a:gd name="connsiteX1" fmla="*/ 259821 w 2335080"/>
              <a:gd name="connsiteY1" fmla="*/ 535666 h 535666"/>
              <a:gd name="connsiteX2" fmla="*/ 2330137 w 2335080"/>
              <a:gd name="connsiteY2" fmla="*/ 535666 h 535666"/>
              <a:gd name="connsiteX3" fmla="*/ 2335080 w 2335080"/>
              <a:gd name="connsiteY3" fmla="*/ 330240 h 535666"/>
              <a:gd name="connsiteX4" fmla="*/ 2322644 w 2335080"/>
              <a:gd name="connsiteY4" fmla="*/ 0 h 535666"/>
              <a:gd name="connsiteX5" fmla="*/ 245284 w 2335080"/>
              <a:gd name="connsiteY5" fmla="*/ 0 h 535666"/>
              <a:gd name="connsiteX6" fmla="*/ 42027 w 2335080"/>
              <a:gd name="connsiteY6" fmla="*/ 30094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5080" h="535666">
                <a:moveTo>
                  <a:pt x="42027" y="300940"/>
                </a:moveTo>
                <a:cubicBezTo>
                  <a:pt x="42027" y="370163"/>
                  <a:pt x="265818" y="467939"/>
                  <a:pt x="259821" y="535666"/>
                </a:cubicBezTo>
                <a:lnTo>
                  <a:pt x="2330137" y="535666"/>
                </a:lnTo>
                <a:cubicBezTo>
                  <a:pt x="2333284" y="467489"/>
                  <a:pt x="2335080" y="399013"/>
                  <a:pt x="2335080" y="330240"/>
                </a:cubicBezTo>
                <a:cubicBezTo>
                  <a:pt x="2335080" y="219209"/>
                  <a:pt x="2330887" y="109081"/>
                  <a:pt x="2322644" y="0"/>
                </a:cubicBezTo>
                <a:lnTo>
                  <a:pt x="245284" y="0"/>
                </a:lnTo>
                <a:cubicBezTo>
                  <a:pt x="-134819" y="50157"/>
                  <a:pt x="39604" y="211662"/>
                  <a:pt x="42027" y="30094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4" name="Forme libre 63">
            <a:extLst>
              <a:ext uri="{FF2B5EF4-FFF2-40B4-BE49-F238E27FC236}">
                <a16:creationId xmlns:a16="http://schemas.microsoft.com/office/drawing/2014/main" id="{F90A2683-DE1E-92CF-D503-DB01FE350CD4}"/>
              </a:ext>
            </a:extLst>
          </p:cNvPr>
          <p:cNvSpPr/>
          <p:nvPr/>
        </p:nvSpPr>
        <p:spPr>
          <a:xfrm>
            <a:off x="8149441" y="3113584"/>
            <a:ext cx="656181" cy="630832"/>
          </a:xfrm>
          <a:custGeom>
            <a:avLst/>
            <a:gdLst>
              <a:gd name="connsiteX0" fmla="*/ 30871 w 557218"/>
              <a:gd name="connsiteY0" fmla="*/ 330240 h 535665"/>
              <a:gd name="connsiteX1" fmla="*/ 18884 w 557218"/>
              <a:gd name="connsiteY1" fmla="*/ 535666 h 535665"/>
              <a:gd name="connsiteX2" fmla="*/ 547925 w 557218"/>
              <a:gd name="connsiteY2" fmla="*/ 535666 h 535665"/>
              <a:gd name="connsiteX3" fmla="*/ 557218 w 557218"/>
              <a:gd name="connsiteY3" fmla="*/ 330240 h 535665"/>
              <a:gd name="connsiteX4" fmla="*/ 533538 w 557218"/>
              <a:gd name="connsiteY4" fmla="*/ 0 h 535665"/>
              <a:gd name="connsiteX5" fmla="*/ 0 w 557218"/>
              <a:gd name="connsiteY5" fmla="*/ 0 h 535665"/>
              <a:gd name="connsiteX6" fmla="*/ 30871 w 557218"/>
              <a:gd name="connsiteY6" fmla="*/ 33024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7218" h="535665">
                <a:moveTo>
                  <a:pt x="30871" y="330240"/>
                </a:moveTo>
                <a:cubicBezTo>
                  <a:pt x="30871" y="399763"/>
                  <a:pt x="26674" y="468239"/>
                  <a:pt x="18884" y="535666"/>
                </a:cubicBezTo>
                <a:lnTo>
                  <a:pt x="547925" y="535666"/>
                </a:lnTo>
                <a:cubicBezTo>
                  <a:pt x="553922" y="467939"/>
                  <a:pt x="557218" y="399463"/>
                  <a:pt x="557218" y="330240"/>
                </a:cubicBezTo>
                <a:cubicBezTo>
                  <a:pt x="557218" y="218163"/>
                  <a:pt x="548975" y="107882"/>
                  <a:pt x="533538" y="0"/>
                </a:cubicBezTo>
                <a:lnTo>
                  <a:pt x="0" y="0"/>
                </a:lnTo>
                <a:cubicBezTo>
                  <a:pt x="20080" y="106982"/>
                  <a:pt x="30871" y="217413"/>
                  <a:pt x="30871" y="33024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5" name="Forme libre 64">
            <a:extLst>
              <a:ext uri="{FF2B5EF4-FFF2-40B4-BE49-F238E27FC236}">
                <a16:creationId xmlns:a16="http://schemas.microsoft.com/office/drawing/2014/main" id="{8104C0CA-1A82-3F7B-0AC8-F76CDEF4452C}"/>
              </a:ext>
            </a:extLst>
          </p:cNvPr>
          <p:cNvSpPr/>
          <p:nvPr/>
        </p:nvSpPr>
        <p:spPr>
          <a:xfrm>
            <a:off x="8370540" y="3858405"/>
            <a:ext cx="2855792" cy="630833"/>
          </a:xfrm>
          <a:custGeom>
            <a:avLst/>
            <a:gdLst>
              <a:gd name="connsiteX0" fmla="*/ 0 w 2212989"/>
              <a:gd name="connsiteY0" fmla="*/ 535666 h 535665"/>
              <a:gd name="connsiteX1" fmla="*/ 2142851 w 2212989"/>
              <a:gd name="connsiteY1" fmla="*/ 535666 h 535665"/>
              <a:gd name="connsiteX2" fmla="*/ 2212990 w 2212989"/>
              <a:gd name="connsiteY2" fmla="*/ 0 h 535665"/>
              <a:gd name="connsiteX3" fmla="*/ 137730 w 2212989"/>
              <a:gd name="connsiteY3" fmla="*/ 0 h 535665"/>
              <a:gd name="connsiteX4" fmla="*/ 0 w 2212989"/>
              <a:gd name="connsiteY4" fmla="*/ 535666 h 535665"/>
              <a:gd name="connsiteX0" fmla="*/ 139133 w 2352123"/>
              <a:gd name="connsiteY0" fmla="*/ 535666 h 535666"/>
              <a:gd name="connsiteX1" fmla="*/ 2281984 w 2352123"/>
              <a:gd name="connsiteY1" fmla="*/ 535666 h 535666"/>
              <a:gd name="connsiteX2" fmla="*/ 2352123 w 2352123"/>
              <a:gd name="connsiteY2" fmla="*/ 0 h 535666"/>
              <a:gd name="connsiteX3" fmla="*/ 276863 w 2352123"/>
              <a:gd name="connsiteY3" fmla="*/ 0 h 535666"/>
              <a:gd name="connsiteX4" fmla="*/ 217571 w 2352123"/>
              <a:gd name="connsiteY4" fmla="*/ 268991 h 535666"/>
              <a:gd name="connsiteX5" fmla="*/ 139133 w 2352123"/>
              <a:gd name="connsiteY5" fmla="*/ 535666 h 535666"/>
              <a:gd name="connsiteX0" fmla="*/ 212101 w 2425091"/>
              <a:gd name="connsiteY0" fmla="*/ 535666 h 535666"/>
              <a:gd name="connsiteX1" fmla="*/ 2354952 w 2425091"/>
              <a:gd name="connsiteY1" fmla="*/ 535666 h 535666"/>
              <a:gd name="connsiteX2" fmla="*/ 2425091 w 2425091"/>
              <a:gd name="connsiteY2" fmla="*/ 0 h 535666"/>
              <a:gd name="connsiteX3" fmla="*/ 349831 w 2425091"/>
              <a:gd name="connsiteY3" fmla="*/ 0 h 535666"/>
              <a:gd name="connsiteX4" fmla="*/ 63451 w 2425091"/>
              <a:gd name="connsiteY4" fmla="*/ 254341 h 535666"/>
              <a:gd name="connsiteX5" fmla="*/ 212101 w 2425091"/>
              <a:gd name="connsiteY5" fmla="*/ 535666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5091" h="535666">
                <a:moveTo>
                  <a:pt x="212101" y="535666"/>
                </a:moveTo>
                <a:lnTo>
                  <a:pt x="2354952" y="535666"/>
                </a:lnTo>
                <a:cubicBezTo>
                  <a:pt x="2388973" y="360658"/>
                  <a:pt x="2412654" y="181904"/>
                  <a:pt x="2425091" y="0"/>
                </a:cubicBezTo>
                <a:lnTo>
                  <a:pt x="349831" y="0"/>
                </a:lnTo>
                <a:cubicBezTo>
                  <a:pt x="-5928" y="44832"/>
                  <a:pt x="86406" y="165063"/>
                  <a:pt x="63451" y="254341"/>
                </a:cubicBezTo>
                <a:cubicBezTo>
                  <a:pt x="40496" y="343619"/>
                  <a:pt x="-131968" y="491220"/>
                  <a:pt x="212101" y="53566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6" name="Forme libre 65">
            <a:extLst>
              <a:ext uri="{FF2B5EF4-FFF2-40B4-BE49-F238E27FC236}">
                <a16:creationId xmlns:a16="http://schemas.microsoft.com/office/drawing/2014/main" id="{E44E68FD-7B86-ABD3-6D2B-93C3212DE6F2}"/>
              </a:ext>
            </a:extLst>
          </p:cNvPr>
          <p:cNvSpPr/>
          <p:nvPr/>
        </p:nvSpPr>
        <p:spPr>
          <a:xfrm>
            <a:off x="7938535" y="3858405"/>
            <a:ext cx="843966" cy="630832"/>
          </a:xfrm>
          <a:custGeom>
            <a:avLst/>
            <a:gdLst>
              <a:gd name="connsiteX0" fmla="*/ 0 w 716682"/>
              <a:gd name="connsiteY0" fmla="*/ 535666 h 535665"/>
              <a:gd name="connsiteX1" fmla="*/ 578953 w 716682"/>
              <a:gd name="connsiteY1" fmla="*/ 535666 h 535665"/>
              <a:gd name="connsiteX2" fmla="*/ 716683 w 716682"/>
              <a:gd name="connsiteY2" fmla="*/ 0 h 535665"/>
              <a:gd name="connsiteX3" fmla="*/ 184342 w 716682"/>
              <a:gd name="connsiteY3" fmla="*/ 0 h 535665"/>
              <a:gd name="connsiteX4" fmla="*/ 0 w 716682"/>
              <a:gd name="connsiteY4" fmla="*/ 535666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6682" h="535665">
                <a:moveTo>
                  <a:pt x="0" y="535666"/>
                </a:moveTo>
                <a:lnTo>
                  <a:pt x="578953" y="535666"/>
                </a:lnTo>
                <a:cubicBezTo>
                  <a:pt x="645344" y="366050"/>
                  <a:pt x="692106" y="186546"/>
                  <a:pt x="716683" y="0"/>
                </a:cubicBezTo>
                <a:lnTo>
                  <a:pt x="184342" y="0"/>
                </a:lnTo>
                <a:cubicBezTo>
                  <a:pt x="151671" y="190742"/>
                  <a:pt x="88426" y="370995"/>
                  <a:pt x="0" y="535666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7" name="Forme libre 66">
            <a:extLst>
              <a:ext uri="{FF2B5EF4-FFF2-40B4-BE49-F238E27FC236}">
                <a16:creationId xmlns:a16="http://schemas.microsoft.com/office/drawing/2014/main" id="{85A48797-6A7D-802B-6E48-0BD58490578C}"/>
              </a:ext>
            </a:extLst>
          </p:cNvPr>
          <p:cNvSpPr/>
          <p:nvPr/>
        </p:nvSpPr>
        <p:spPr>
          <a:xfrm>
            <a:off x="8093919" y="4603052"/>
            <a:ext cx="3026166" cy="630833"/>
          </a:xfrm>
          <a:custGeom>
            <a:avLst/>
            <a:gdLst>
              <a:gd name="connsiteX0" fmla="*/ 150 w 2496843"/>
              <a:gd name="connsiteY0" fmla="*/ 535666 h 535665"/>
              <a:gd name="connsiteX1" fmla="*/ 2343377 w 2496843"/>
              <a:gd name="connsiteY1" fmla="*/ 535666 h 535665"/>
              <a:gd name="connsiteX2" fmla="*/ 2496844 w 2496843"/>
              <a:gd name="connsiteY2" fmla="*/ 0 h 535665"/>
              <a:gd name="connsiteX3" fmla="*/ 333462 w 2496843"/>
              <a:gd name="connsiteY3" fmla="*/ 0 h 535665"/>
              <a:gd name="connsiteX4" fmla="*/ 0 w 2496843"/>
              <a:gd name="connsiteY4" fmla="*/ 535666 h 535665"/>
              <a:gd name="connsiteX0" fmla="*/ 150 w 2496844"/>
              <a:gd name="connsiteY0" fmla="*/ 535666 h 535666"/>
              <a:gd name="connsiteX1" fmla="*/ 2343377 w 2496844"/>
              <a:gd name="connsiteY1" fmla="*/ 535666 h 535666"/>
              <a:gd name="connsiteX2" fmla="*/ 2496844 w 2496844"/>
              <a:gd name="connsiteY2" fmla="*/ 0 h 535666"/>
              <a:gd name="connsiteX3" fmla="*/ 333462 w 2496844"/>
              <a:gd name="connsiteY3" fmla="*/ 0 h 535666"/>
              <a:gd name="connsiteX4" fmla="*/ 188801 w 2496844"/>
              <a:gd name="connsiteY4" fmla="*/ 281284 h 535666"/>
              <a:gd name="connsiteX5" fmla="*/ 0 w 2496844"/>
              <a:gd name="connsiteY5" fmla="*/ 535666 h 535666"/>
              <a:gd name="connsiteX6" fmla="*/ 150 w 2496844"/>
              <a:gd name="connsiteY6" fmla="*/ 535666 h 535666"/>
              <a:gd name="connsiteX0" fmla="*/ 73075 w 2569769"/>
              <a:gd name="connsiteY0" fmla="*/ 535666 h 535666"/>
              <a:gd name="connsiteX1" fmla="*/ 2416302 w 2569769"/>
              <a:gd name="connsiteY1" fmla="*/ 535666 h 535666"/>
              <a:gd name="connsiteX2" fmla="*/ 2569769 w 2569769"/>
              <a:gd name="connsiteY2" fmla="*/ 0 h 535666"/>
              <a:gd name="connsiteX3" fmla="*/ 406387 w 2569769"/>
              <a:gd name="connsiteY3" fmla="*/ 0 h 535666"/>
              <a:gd name="connsiteX4" fmla="*/ 12661 w 2569769"/>
              <a:gd name="connsiteY4" fmla="*/ 303259 h 535666"/>
              <a:gd name="connsiteX5" fmla="*/ 72925 w 2569769"/>
              <a:gd name="connsiteY5" fmla="*/ 535666 h 535666"/>
              <a:gd name="connsiteX6" fmla="*/ 73075 w 2569769"/>
              <a:gd name="connsiteY6" fmla="*/ 535666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9769" h="535666">
                <a:moveTo>
                  <a:pt x="73075" y="535666"/>
                </a:moveTo>
                <a:lnTo>
                  <a:pt x="2416302" y="535666"/>
                </a:lnTo>
                <a:cubicBezTo>
                  <a:pt x="2478500" y="361857"/>
                  <a:pt x="2529905" y="183100"/>
                  <a:pt x="2569769" y="0"/>
                </a:cubicBezTo>
                <a:lnTo>
                  <a:pt x="406387" y="0"/>
                </a:lnTo>
                <a:cubicBezTo>
                  <a:pt x="21713" y="46881"/>
                  <a:pt x="68238" y="213981"/>
                  <a:pt x="12661" y="303259"/>
                </a:cubicBezTo>
                <a:cubicBezTo>
                  <a:pt x="-42916" y="392537"/>
                  <a:pt x="104367" y="493269"/>
                  <a:pt x="72925" y="535666"/>
                </a:cubicBezTo>
                <a:lnTo>
                  <a:pt x="73075" y="535666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8" name="Forme libre 67">
            <a:extLst>
              <a:ext uri="{FF2B5EF4-FFF2-40B4-BE49-F238E27FC236}">
                <a16:creationId xmlns:a16="http://schemas.microsoft.com/office/drawing/2014/main" id="{A43D01C4-4370-B0BA-BD04-421F395BAD78}"/>
              </a:ext>
            </a:extLst>
          </p:cNvPr>
          <p:cNvSpPr/>
          <p:nvPr/>
        </p:nvSpPr>
        <p:spPr>
          <a:xfrm>
            <a:off x="7265940" y="4603052"/>
            <a:ext cx="1306718" cy="630832"/>
          </a:xfrm>
          <a:custGeom>
            <a:avLst/>
            <a:gdLst>
              <a:gd name="connsiteX0" fmla="*/ 0 w 1109643"/>
              <a:gd name="connsiteY0" fmla="*/ 535666 h 535665"/>
              <a:gd name="connsiteX1" fmla="*/ 776181 w 1109643"/>
              <a:gd name="connsiteY1" fmla="*/ 535666 h 535665"/>
              <a:gd name="connsiteX2" fmla="*/ 1109643 w 1109643"/>
              <a:gd name="connsiteY2" fmla="*/ 0 h 535665"/>
              <a:gd name="connsiteX3" fmla="*/ 515254 w 1109643"/>
              <a:gd name="connsiteY3" fmla="*/ 0 h 535665"/>
              <a:gd name="connsiteX4" fmla="*/ 150 w 1109643"/>
              <a:gd name="connsiteY4" fmla="*/ 535666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9643" h="535665">
                <a:moveTo>
                  <a:pt x="0" y="535666"/>
                </a:moveTo>
                <a:lnTo>
                  <a:pt x="776181" y="535666"/>
                </a:lnTo>
                <a:cubicBezTo>
                  <a:pt x="910465" y="374291"/>
                  <a:pt x="1023018" y="194188"/>
                  <a:pt x="1109643" y="0"/>
                </a:cubicBezTo>
                <a:lnTo>
                  <a:pt x="515254" y="0"/>
                </a:lnTo>
                <a:cubicBezTo>
                  <a:pt x="383070" y="212771"/>
                  <a:pt x="207272" y="395571"/>
                  <a:pt x="150" y="535666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E895FC8-00BB-EF38-9908-69BFB6F4235E}"/>
              </a:ext>
            </a:extLst>
          </p:cNvPr>
          <p:cNvSpPr txBox="1"/>
          <p:nvPr/>
        </p:nvSpPr>
        <p:spPr>
          <a:xfrm>
            <a:off x="4045133" y="1754854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F2D3C4-7805-1787-8A20-8AFA45801A06}"/>
              </a:ext>
            </a:extLst>
          </p:cNvPr>
          <p:cNvSpPr txBox="1"/>
          <p:nvPr/>
        </p:nvSpPr>
        <p:spPr>
          <a:xfrm>
            <a:off x="7733730" y="1754854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E6224B8-D6A8-E758-CEF0-4CE9C0442B03}"/>
              </a:ext>
            </a:extLst>
          </p:cNvPr>
          <p:cNvSpPr txBox="1"/>
          <p:nvPr/>
        </p:nvSpPr>
        <p:spPr>
          <a:xfrm>
            <a:off x="3928265" y="4733793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09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496732-8185-A7F8-5983-6AEF263C2AD8}"/>
              </a:ext>
            </a:extLst>
          </p:cNvPr>
          <p:cNvSpPr txBox="1"/>
          <p:nvPr/>
        </p:nvSpPr>
        <p:spPr>
          <a:xfrm>
            <a:off x="7788893" y="4733793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10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5DE109E-C6C6-EDFA-A7C2-2FEC00C64F44}"/>
              </a:ext>
            </a:extLst>
          </p:cNvPr>
          <p:cNvSpPr txBox="1"/>
          <p:nvPr/>
        </p:nvSpPr>
        <p:spPr>
          <a:xfrm>
            <a:off x="3595682" y="3989146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07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76CAC0B-9892-ABE2-C2A9-7967EC4DA700}"/>
              </a:ext>
            </a:extLst>
          </p:cNvPr>
          <p:cNvSpPr txBox="1"/>
          <p:nvPr/>
        </p:nvSpPr>
        <p:spPr>
          <a:xfrm>
            <a:off x="8183180" y="3989146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6DFD35D-E4F3-574B-F5D3-C3B577AB8B76}"/>
              </a:ext>
            </a:extLst>
          </p:cNvPr>
          <p:cNvSpPr txBox="1"/>
          <p:nvPr/>
        </p:nvSpPr>
        <p:spPr>
          <a:xfrm>
            <a:off x="3595682" y="2499676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D57F5E-6303-47A9-B7D1-C67D591BD35B}"/>
              </a:ext>
            </a:extLst>
          </p:cNvPr>
          <p:cNvSpPr txBox="1"/>
          <p:nvPr/>
        </p:nvSpPr>
        <p:spPr>
          <a:xfrm>
            <a:off x="8183180" y="2499676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965B551-8C4E-068D-1568-05F81A7E0675}"/>
              </a:ext>
            </a:extLst>
          </p:cNvPr>
          <p:cNvSpPr txBox="1"/>
          <p:nvPr/>
        </p:nvSpPr>
        <p:spPr>
          <a:xfrm>
            <a:off x="3471695" y="3244324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098EC46-2553-484A-AC6E-5F50E0043BA6}"/>
              </a:ext>
            </a:extLst>
          </p:cNvPr>
          <p:cNvSpPr txBox="1"/>
          <p:nvPr/>
        </p:nvSpPr>
        <p:spPr>
          <a:xfrm>
            <a:off x="8268421" y="3244324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pic>
        <p:nvPicPr>
          <p:cNvPr id="13" name="Graphic 12" descr="Brainstorm with solid fill">
            <a:extLst>
              <a:ext uri="{FF2B5EF4-FFF2-40B4-BE49-F238E27FC236}">
                <a16:creationId xmlns:a16="http://schemas.microsoft.com/office/drawing/2014/main" id="{FDC4F13C-E7FE-7D70-1033-E3E396CE4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69937" y="3274567"/>
            <a:ext cx="367757" cy="367776"/>
          </a:xfrm>
          <a:prstGeom prst="rect">
            <a:avLst/>
          </a:prstGeom>
        </p:spPr>
      </p:pic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FFD28BC4-EFDE-303A-7BF7-E567CDAF23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4751" y="1968693"/>
            <a:ext cx="367757" cy="367776"/>
          </a:xfrm>
          <a:prstGeom prst="rect">
            <a:avLst/>
          </a:prstGeom>
        </p:spPr>
      </p:pic>
      <p:pic>
        <p:nvPicPr>
          <p:cNvPr id="15" name="Graphic 14" descr="Database with solid fill">
            <a:extLst>
              <a:ext uri="{FF2B5EF4-FFF2-40B4-BE49-F238E27FC236}">
                <a16:creationId xmlns:a16="http://schemas.microsoft.com/office/drawing/2014/main" id="{EE1230DD-6005-72ED-E8AD-57384C1DD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49348" y="3948044"/>
            <a:ext cx="367757" cy="367776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D59C6440-3D2C-5A4A-5EEF-AC4D581EA7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84111" y="3304117"/>
            <a:ext cx="367757" cy="367776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A77A09E4-DCFB-12AC-3647-CFB4E5C154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96418" y="1926714"/>
            <a:ext cx="367757" cy="367776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0E94FDD7-5645-B9FD-2D8C-FE340FC4EE5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09931" y="3966710"/>
            <a:ext cx="367757" cy="367776"/>
          </a:xfrm>
          <a:prstGeom prst="rect">
            <a:avLst/>
          </a:prstGeom>
        </p:spPr>
      </p:pic>
      <p:pic>
        <p:nvPicPr>
          <p:cNvPr id="19" name="Graphic 18" descr="Research with solid fill">
            <a:extLst>
              <a:ext uri="{FF2B5EF4-FFF2-40B4-BE49-F238E27FC236}">
                <a16:creationId xmlns:a16="http://schemas.microsoft.com/office/drawing/2014/main" id="{C838A076-35D1-5F66-BF91-DD590364859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05015" y="2620370"/>
            <a:ext cx="367757" cy="367776"/>
          </a:xfrm>
          <a:prstGeom prst="rect">
            <a:avLst/>
          </a:prstGeom>
        </p:spPr>
      </p:pic>
      <p:pic>
        <p:nvPicPr>
          <p:cNvPr id="20" name="Graphic 19" descr="Eye with solid fill">
            <a:extLst>
              <a:ext uri="{FF2B5EF4-FFF2-40B4-BE49-F238E27FC236}">
                <a16:creationId xmlns:a16="http://schemas.microsoft.com/office/drawing/2014/main" id="{DBFC942D-54AF-05E9-0DE0-342D97F5B3B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178208" y="2596598"/>
            <a:ext cx="456212" cy="456235"/>
          </a:xfrm>
          <a:prstGeom prst="rect">
            <a:avLst/>
          </a:prstGeom>
        </p:spPr>
      </p:pic>
      <p:sp>
        <p:nvSpPr>
          <p:cNvPr id="24" name="TextBox 36">
            <a:extLst>
              <a:ext uri="{FF2B5EF4-FFF2-40B4-BE49-F238E27FC236}">
                <a16:creationId xmlns:a16="http://schemas.microsoft.com/office/drawing/2014/main" id="{E0F043F2-67EB-885A-3BBF-56AEDB9E7D70}"/>
              </a:ext>
            </a:extLst>
          </p:cNvPr>
          <p:cNvSpPr txBox="1"/>
          <p:nvPr/>
        </p:nvSpPr>
        <p:spPr>
          <a:xfrm>
            <a:off x="882877" y="3244324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27" name="TextBox 36">
            <a:extLst>
              <a:ext uri="{FF2B5EF4-FFF2-40B4-BE49-F238E27FC236}">
                <a16:creationId xmlns:a16="http://schemas.microsoft.com/office/drawing/2014/main" id="{C455DD34-57D9-259C-868E-00754E44CDE9}"/>
              </a:ext>
            </a:extLst>
          </p:cNvPr>
          <p:cNvSpPr txBox="1"/>
          <p:nvPr/>
        </p:nvSpPr>
        <p:spPr>
          <a:xfrm>
            <a:off x="8981067" y="3244324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29" name="TextBox 36">
            <a:extLst>
              <a:ext uri="{FF2B5EF4-FFF2-40B4-BE49-F238E27FC236}">
                <a16:creationId xmlns:a16="http://schemas.microsoft.com/office/drawing/2014/main" id="{0E7467A9-72AC-C40D-8979-A9FE588F50A3}"/>
              </a:ext>
            </a:extLst>
          </p:cNvPr>
          <p:cNvSpPr txBox="1"/>
          <p:nvPr/>
        </p:nvSpPr>
        <p:spPr>
          <a:xfrm>
            <a:off x="1045444" y="2499676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0" name="TextBox 36">
            <a:extLst>
              <a:ext uri="{FF2B5EF4-FFF2-40B4-BE49-F238E27FC236}">
                <a16:creationId xmlns:a16="http://schemas.microsoft.com/office/drawing/2014/main" id="{1D8C4879-EE3D-C50B-3B80-F0DB502D90DA}"/>
              </a:ext>
            </a:extLst>
          </p:cNvPr>
          <p:cNvSpPr txBox="1"/>
          <p:nvPr/>
        </p:nvSpPr>
        <p:spPr>
          <a:xfrm>
            <a:off x="8864652" y="2499676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31" name="TextBox 36">
            <a:extLst>
              <a:ext uri="{FF2B5EF4-FFF2-40B4-BE49-F238E27FC236}">
                <a16:creationId xmlns:a16="http://schemas.microsoft.com/office/drawing/2014/main" id="{28D7466E-132F-BACD-A829-A0B3EE41E7D8}"/>
              </a:ext>
            </a:extLst>
          </p:cNvPr>
          <p:cNvSpPr txBox="1"/>
          <p:nvPr/>
        </p:nvSpPr>
        <p:spPr>
          <a:xfrm>
            <a:off x="1045444" y="3989146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32" name="TextBox 36">
            <a:extLst>
              <a:ext uri="{FF2B5EF4-FFF2-40B4-BE49-F238E27FC236}">
                <a16:creationId xmlns:a16="http://schemas.microsoft.com/office/drawing/2014/main" id="{47BFD374-00F4-CFB3-B396-F4E832F951F7}"/>
              </a:ext>
            </a:extLst>
          </p:cNvPr>
          <p:cNvSpPr txBox="1"/>
          <p:nvPr/>
        </p:nvSpPr>
        <p:spPr>
          <a:xfrm>
            <a:off x="8864652" y="3989146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33" name="TextBox 36">
            <a:extLst>
              <a:ext uri="{FF2B5EF4-FFF2-40B4-BE49-F238E27FC236}">
                <a16:creationId xmlns:a16="http://schemas.microsoft.com/office/drawing/2014/main" id="{D8AA0669-40AB-59BF-BB28-BB95F6850A99}"/>
              </a:ext>
            </a:extLst>
          </p:cNvPr>
          <p:cNvSpPr txBox="1"/>
          <p:nvPr/>
        </p:nvSpPr>
        <p:spPr>
          <a:xfrm>
            <a:off x="1227284" y="4733793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70" name="TextBox 36">
            <a:extLst>
              <a:ext uri="{FF2B5EF4-FFF2-40B4-BE49-F238E27FC236}">
                <a16:creationId xmlns:a16="http://schemas.microsoft.com/office/drawing/2014/main" id="{40B7DE7D-0BF3-B66D-8082-5DE9517E44D3}"/>
              </a:ext>
            </a:extLst>
          </p:cNvPr>
          <p:cNvSpPr txBox="1"/>
          <p:nvPr/>
        </p:nvSpPr>
        <p:spPr>
          <a:xfrm>
            <a:off x="8586331" y="4733793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71" name="TextBox 36">
            <a:extLst>
              <a:ext uri="{FF2B5EF4-FFF2-40B4-BE49-F238E27FC236}">
                <a16:creationId xmlns:a16="http://schemas.microsoft.com/office/drawing/2014/main" id="{74811162-1268-5659-F078-2B55EDE0CB07}"/>
              </a:ext>
            </a:extLst>
          </p:cNvPr>
          <p:cNvSpPr txBox="1"/>
          <p:nvPr/>
        </p:nvSpPr>
        <p:spPr>
          <a:xfrm>
            <a:off x="1227284" y="1754854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72" name="TextBox 36">
            <a:extLst>
              <a:ext uri="{FF2B5EF4-FFF2-40B4-BE49-F238E27FC236}">
                <a16:creationId xmlns:a16="http://schemas.microsoft.com/office/drawing/2014/main" id="{FB2FEF82-6AD2-BE42-322E-D0FF8AC1DEAD}"/>
              </a:ext>
            </a:extLst>
          </p:cNvPr>
          <p:cNvSpPr txBox="1"/>
          <p:nvPr/>
        </p:nvSpPr>
        <p:spPr>
          <a:xfrm>
            <a:off x="8586331" y="1754854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pic>
        <p:nvPicPr>
          <p:cNvPr id="23" name="Graphic 31" descr="Trophy">
            <a:extLst>
              <a:ext uri="{FF2B5EF4-FFF2-40B4-BE49-F238E27FC236}">
                <a16:creationId xmlns:a16="http://schemas.microsoft.com/office/drawing/2014/main" id="{8FC07E89-F767-EFCE-E715-30ABE8578FA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49853" y="2501807"/>
            <a:ext cx="1292295" cy="1292361"/>
          </a:xfrm>
          <a:prstGeom prst="rect">
            <a:avLst/>
          </a:prstGeom>
        </p:spPr>
      </p:pic>
      <p:sp>
        <p:nvSpPr>
          <p:cNvPr id="26" name="TextBox 21">
            <a:extLst>
              <a:ext uri="{FF2B5EF4-FFF2-40B4-BE49-F238E27FC236}">
                <a16:creationId xmlns:a16="http://schemas.microsoft.com/office/drawing/2014/main" id="{A949403B-B66D-2075-066E-00BB6ADBF81F}"/>
              </a:ext>
            </a:extLst>
          </p:cNvPr>
          <p:cNvSpPr txBox="1"/>
          <p:nvPr/>
        </p:nvSpPr>
        <p:spPr>
          <a:xfrm>
            <a:off x="4943033" y="3829831"/>
            <a:ext cx="2305934" cy="46168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73" name="Graphic 72" descr="Box with solid fill">
            <a:extLst>
              <a:ext uri="{FF2B5EF4-FFF2-40B4-BE49-F238E27FC236}">
                <a16:creationId xmlns:a16="http://schemas.microsoft.com/office/drawing/2014/main" id="{F835E31A-4F4F-246B-E4F1-06441847A90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4649925" y="4611349"/>
            <a:ext cx="367757" cy="367757"/>
          </a:xfrm>
          <a:prstGeom prst="rect">
            <a:avLst/>
          </a:prstGeom>
        </p:spPr>
      </p:pic>
      <p:pic>
        <p:nvPicPr>
          <p:cNvPr id="74" name="Graphic 73" descr="Tag with solid fill">
            <a:extLst>
              <a:ext uri="{FF2B5EF4-FFF2-40B4-BE49-F238E27FC236}">
                <a16:creationId xmlns:a16="http://schemas.microsoft.com/office/drawing/2014/main" id="{BC5A323B-60CA-3D35-099B-8DCFF312C20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7181514" y="4602642"/>
            <a:ext cx="367757" cy="36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430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90CF8-4A6C-9874-6DBE-EF51568FD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063E8-F3EE-F05F-F43D-ED605DFDF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Ten-Point Strategic Compass – Slide Template</a:t>
            </a:r>
          </a:p>
        </p:txBody>
      </p:sp>
      <p:sp>
        <p:nvSpPr>
          <p:cNvPr id="21" name="Forme libre 33">
            <a:extLst>
              <a:ext uri="{FF2B5EF4-FFF2-40B4-BE49-F238E27FC236}">
                <a16:creationId xmlns:a16="http://schemas.microsoft.com/office/drawing/2014/main" id="{39E1B1C5-7EAA-7021-4965-9B86B0F9EFEA}"/>
              </a:ext>
            </a:extLst>
          </p:cNvPr>
          <p:cNvSpPr/>
          <p:nvPr/>
        </p:nvSpPr>
        <p:spPr>
          <a:xfrm>
            <a:off x="4419717" y="1624113"/>
            <a:ext cx="929737" cy="972979"/>
          </a:xfrm>
          <a:custGeom>
            <a:avLst/>
            <a:gdLst>
              <a:gd name="connsiteX0" fmla="*/ 645942 w 789517"/>
              <a:gd name="connsiteY0" fmla="*/ 0 h 826196"/>
              <a:gd name="connsiteX1" fmla="*/ 789518 w 789517"/>
              <a:gd name="connsiteY1" fmla="*/ 443364 h 826196"/>
              <a:gd name="connsiteX2" fmla="*/ 357441 w 789517"/>
              <a:gd name="connsiteY2" fmla="*/ 826197 h 826196"/>
              <a:gd name="connsiteX3" fmla="*/ 0 w 789517"/>
              <a:gd name="connsiteY3" fmla="*/ 535666 h 826196"/>
              <a:gd name="connsiteX4" fmla="*/ 43313 w 789517"/>
              <a:gd name="connsiteY4" fmla="*/ 143241 h 826196"/>
              <a:gd name="connsiteX5" fmla="*/ 645942 w 789517"/>
              <a:gd name="connsiteY5" fmla="*/ 0 h 82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9517" h="826196">
                <a:moveTo>
                  <a:pt x="645942" y="0"/>
                </a:moveTo>
                <a:lnTo>
                  <a:pt x="789518" y="443364"/>
                </a:lnTo>
                <a:lnTo>
                  <a:pt x="357441" y="826197"/>
                </a:lnTo>
                <a:lnTo>
                  <a:pt x="0" y="535666"/>
                </a:lnTo>
                <a:lnTo>
                  <a:pt x="43313" y="143241"/>
                </a:lnTo>
                <a:lnTo>
                  <a:pt x="645942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orme libre 34">
            <a:extLst>
              <a:ext uri="{FF2B5EF4-FFF2-40B4-BE49-F238E27FC236}">
                <a16:creationId xmlns:a16="http://schemas.microsoft.com/office/drawing/2014/main" id="{5C0D6B54-C1B2-EC60-47F8-697F861F9923}"/>
              </a:ext>
            </a:extLst>
          </p:cNvPr>
          <p:cNvSpPr/>
          <p:nvPr/>
        </p:nvSpPr>
        <p:spPr>
          <a:xfrm>
            <a:off x="4012381" y="2368936"/>
            <a:ext cx="752721" cy="793525"/>
          </a:xfrm>
          <a:custGeom>
            <a:avLst/>
            <a:gdLst>
              <a:gd name="connsiteX0" fmla="*/ 278761 w 639198"/>
              <a:gd name="connsiteY0" fmla="*/ 0 h 673814"/>
              <a:gd name="connsiteX1" fmla="*/ 639199 w 639198"/>
              <a:gd name="connsiteY1" fmla="*/ 290981 h 673814"/>
              <a:gd name="connsiteX2" fmla="*/ 486932 w 639198"/>
              <a:gd name="connsiteY2" fmla="*/ 673814 h 673814"/>
              <a:gd name="connsiteX3" fmla="*/ 46910 w 639198"/>
              <a:gd name="connsiteY3" fmla="*/ 535666 h 673814"/>
              <a:gd name="connsiteX4" fmla="*/ 0 w 639198"/>
              <a:gd name="connsiteY4" fmla="*/ 150286 h 673814"/>
              <a:gd name="connsiteX5" fmla="*/ 278761 w 639198"/>
              <a:gd name="connsiteY5" fmla="*/ 0 h 67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9198" h="673814">
                <a:moveTo>
                  <a:pt x="278761" y="0"/>
                </a:moveTo>
                <a:lnTo>
                  <a:pt x="639199" y="290981"/>
                </a:lnTo>
                <a:lnTo>
                  <a:pt x="486932" y="673814"/>
                </a:lnTo>
                <a:lnTo>
                  <a:pt x="46910" y="535666"/>
                </a:lnTo>
                <a:lnTo>
                  <a:pt x="0" y="150286"/>
                </a:lnTo>
                <a:lnTo>
                  <a:pt x="278761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8" name="Forme libre 35">
            <a:extLst>
              <a:ext uri="{FF2B5EF4-FFF2-40B4-BE49-F238E27FC236}">
                <a16:creationId xmlns:a16="http://schemas.microsoft.com/office/drawing/2014/main" id="{EB5CDBA9-EDFF-41D9-1B39-93B35BD912E0}"/>
              </a:ext>
            </a:extLst>
          </p:cNvPr>
          <p:cNvSpPr/>
          <p:nvPr/>
        </p:nvSpPr>
        <p:spPr>
          <a:xfrm>
            <a:off x="3748885" y="3113584"/>
            <a:ext cx="815550" cy="630832"/>
          </a:xfrm>
          <a:custGeom>
            <a:avLst/>
            <a:gdLst>
              <a:gd name="connsiteX0" fmla="*/ 249535 w 692551"/>
              <a:gd name="connsiteY0" fmla="*/ 0 h 535665"/>
              <a:gd name="connsiteX1" fmla="*/ 692552 w 692551"/>
              <a:gd name="connsiteY1" fmla="*/ 138749 h 535665"/>
              <a:gd name="connsiteX2" fmla="*/ 692552 w 692551"/>
              <a:gd name="connsiteY2" fmla="*/ 521582 h 535665"/>
              <a:gd name="connsiteX3" fmla="*/ 230651 w 692551"/>
              <a:gd name="connsiteY3" fmla="*/ 535666 h 535665"/>
              <a:gd name="connsiteX4" fmla="*/ 0 w 692551"/>
              <a:gd name="connsiteY4" fmla="*/ 227751 h 535665"/>
              <a:gd name="connsiteX5" fmla="*/ 249535 w 692551"/>
              <a:gd name="connsiteY5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2551" h="535665">
                <a:moveTo>
                  <a:pt x="249535" y="0"/>
                </a:moveTo>
                <a:lnTo>
                  <a:pt x="692552" y="138749"/>
                </a:lnTo>
                <a:lnTo>
                  <a:pt x="692552" y="521582"/>
                </a:lnTo>
                <a:lnTo>
                  <a:pt x="230651" y="535666"/>
                </a:lnTo>
                <a:lnTo>
                  <a:pt x="0" y="227751"/>
                </a:lnTo>
                <a:lnTo>
                  <a:pt x="24953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9" name="Forme libre 36">
            <a:extLst>
              <a:ext uri="{FF2B5EF4-FFF2-40B4-BE49-F238E27FC236}">
                <a16:creationId xmlns:a16="http://schemas.microsoft.com/office/drawing/2014/main" id="{8B979AAD-7FD1-FB59-FC10-6073B050F32C}"/>
              </a:ext>
            </a:extLst>
          </p:cNvPr>
          <p:cNvSpPr/>
          <p:nvPr/>
        </p:nvSpPr>
        <p:spPr>
          <a:xfrm>
            <a:off x="3931904" y="3842349"/>
            <a:ext cx="833199" cy="646889"/>
          </a:xfrm>
          <a:custGeom>
            <a:avLst/>
            <a:gdLst>
              <a:gd name="connsiteX0" fmla="*/ 89022 w 707539"/>
              <a:gd name="connsiteY0" fmla="*/ 13634 h 549299"/>
              <a:gd name="connsiteX1" fmla="*/ 555272 w 707539"/>
              <a:gd name="connsiteY1" fmla="*/ 0 h 549299"/>
              <a:gd name="connsiteX2" fmla="*/ 707539 w 707539"/>
              <a:gd name="connsiteY2" fmla="*/ 382833 h 549299"/>
              <a:gd name="connsiteX3" fmla="*/ 273364 w 707539"/>
              <a:gd name="connsiteY3" fmla="*/ 549299 h 549299"/>
              <a:gd name="connsiteX4" fmla="*/ 0 w 707539"/>
              <a:gd name="connsiteY4" fmla="*/ 281393 h 549299"/>
              <a:gd name="connsiteX5" fmla="*/ 89022 w 707539"/>
              <a:gd name="connsiteY5" fmla="*/ 13634 h 54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7539" h="549299">
                <a:moveTo>
                  <a:pt x="89022" y="13634"/>
                </a:moveTo>
                <a:lnTo>
                  <a:pt x="555272" y="0"/>
                </a:lnTo>
                <a:lnTo>
                  <a:pt x="707539" y="382833"/>
                </a:lnTo>
                <a:lnTo>
                  <a:pt x="273364" y="549299"/>
                </a:lnTo>
                <a:lnTo>
                  <a:pt x="0" y="281393"/>
                </a:lnTo>
                <a:lnTo>
                  <a:pt x="89022" y="1363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5" name="Forme libre 37">
            <a:extLst>
              <a:ext uri="{FF2B5EF4-FFF2-40B4-BE49-F238E27FC236}">
                <a16:creationId xmlns:a16="http://schemas.microsoft.com/office/drawing/2014/main" id="{AD2DE615-9DAB-9421-5850-63F0A1C0D0CC}"/>
              </a:ext>
            </a:extLst>
          </p:cNvPr>
          <p:cNvSpPr/>
          <p:nvPr/>
        </p:nvSpPr>
        <p:spPr>
          <a:xfrm>
            <a:off x="4219580" y="4407718"/>
            <a:ext cx="1129874" cy="826166"/>
          </a:xfrm>
          <a:custGeom>
            <a:avLst/>
            <a:gdLst>
              <a:gd name="connsiteX0" fmla="*/ 85126 w 959470"/>
              <a:gd name="connsiteY0" fmla="*/ 165866 h 701531"/>
              <a:gd name="connsiteX1" fmla="*/ 527394 w 959470"/>
              <a:gd name="connsiteY1" fmla="*/ 0 h 701531"/>
              <a:gd name="connsiteX2" fmla="*/ 959471 w 959470"/>
              <a:gd name="connsiteY2" fmla="*/ 382829 h 701531"/>
              <a:gd name="connsiteX3" fmla="*/ 600231 w 959470"/>
              <a:gd name="connsiteY3" fmla="*/ 701532 h 701531"/>
              <a:gd name="connsiteX4" fmla="*/ 0 w 959470"/>
              <a:gd name="connsiteY4" fmla="*/ 457301 h 701531"/>
              <a:gd name="connsiteX5" fmla="*/ 85126 w 959470"/>
              <a:gd name="connsiteY5" fmla="*/ 165866 h 70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9470" h="701531">
                <a:moveTo>
                  <a:pt x="85126" y="165866"/>
                </a:moveTo>
                <a:lnTo>
                  <a:pt x="527394" y="0"/>
                </a:lnTo>
                <a:lnTo>
                  <a:pt x="959471" y="382829"/>
                </a:lnTo>
                <a:lnTo>
                  <a:pt x="600231" y="701532"/>
                </a:lnTo>
                <a:lnTo>
                  <a:pt x="0" y="457301"/>
                </a:lnTo>
                <a:lnTo>
                  <a:pt x="85126" y="165866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6" name="Forme libre 38">
            <a:extLst>
              <a:ext uri="{FF2B5EF4-FFF2-40B4-BE49-F238E27FC236}">
                <a16:creationId xmlns:a16="http://schemas.microsoft.com/office/drawing/2014/main" id="{F5F2EB75-3C87-EEA7-99CA-77EC4F19E600}"/>
              </a:ext>
            </a:extLst>
          </p:cNvPr>
          <p:cNvSpPr/>
          <p:nvPr/>
        </p:nvSpPr>
        <p:spPr>
          <a:xfrm>
            <a:off x="6842897" y="4407718"/>
            <a:ext cx="1169059" cy="826166"/>
          </a:xfrm>
          <a:custGeom>
            <a:avLst/>
            <a:gdLst>
              <a:gd name="connsiteX0" fmla="*/ 0 w 992745"/>
              <a:gd name="connsiteY0" fmla="*/ 382829 h 701531"/>
              <a:gd name="connsiteX1" fmla="*/ 359242 w 992745"/>
              <a:gd name="connsiteY1" fmla="*/ 701532 h 701531"/>
              <a:gd name="connsiteX2" fmla="*/ 992745 w 992745"/>
              <a:gd name="connsiteY2" fmla="*/ 433776 h 701531"/>
              <a:gd name="connsiteX3" fmla="*/ 874345 w 992745"/>
              <a:gd name="connsiteY3" fmla="*/ 165866 h 701531"/>
              <a:gd name="connsiteX4" fmla="*/ 432077 w 992745"/>
              <a:gd name="connsiteY4" fmla="*/ 0 h 701531"/>
              <a:gd name="connsiteX5" fmla="*/ 0 w 992745"/>
              <a:gd name="connsiteY5" fmla="*/ 382829 h 70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2745" h="701531">
                <a:moveTo>
                  <a:pt x="0" y="382829"/>
                </a:moveTo>
                <a:lnTo>
                  <a:pt x="359242" y="701532"/>
                </a:lnTo>
                <a:lnTo>
                  <a:pt x="992745" y="433776"/>
                </a:lnTo>
                <a:lnTo>
                  <a:pt x="874345" y="165866"/>
                </a:lnTo>
                <a:lnTo>
                  <a:pt x="432077" y="0"/>
                </a:lnTo>
                <a:lnTo>
                  <a:pt x="0" y="38282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7" name="Forme libre 39">
            <a:extLst>
              <a:ext uri="{FF2B5EF4-FFF2-40B4-BE49-F238E27FC236}">
                <a16:creationId xmlns:a16="http://schemas.microsoft.com/office/drawing/2014/main" id="{9C865350-1974-9E1D-F8BA-40E5FD480D93}"/>
              </a:ext>
            </a:extLst>
          </p:cNvPr>
          <p:cNvSpPr/>
          <p:nvPr/>
        </p:nvSpPr>
        <p:spPr>
          <a:xfrm>
            <a:off x="7427073" y="3842349"/>
            <a:ext cx="933271" cy="646889"/>
          </a:xfrm>
          <a:custGeom>
            <a:avLst/>
            <a:gdLst>
              <a:gd name="connsiteX0" fmla="*/ 0 w 792518"/>
              <a:gd name="connsiteY0" fmla="*/ 382833 h 549299"/>
              <a:gd name="connsiteX1" fmla="*/ 434325 w 792518"/>
              <a:gd name="connsiteY1" fmla="*/ 549299 h 549299"/>
              <a:gd name="connsiteX2" fmla="*/ 792518 w 792518"/>
              <a:gd name="connsiteY2" fmla="*/ 226851 h 549299"/>
              <a:gd name="connsiteX3" fmla="*/ 618517 w 792518"/>
              <a:gd name="connsiteY3" fmla="*/ 13634 h 549299"/>
              <a:gd name="connsiteX4" fmla="*/ 152421 w 792518"/>
              <a:gd name="connsiteY4" fmla="*/ 0 h 549299"/>
              <a:gd name="connsiteX5" fmla="*/ 0 w 792518"/>
              <a:gd name="connsiteY5" fmla="*/ 382833 h 54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2518" h="549299">
                <a:moveTo>
                  <a:pt x="0" y="382833"/>
                </a:moveTo>
                <a:lnTo>
                  <a:pt x="434325" y="549299"/>
                </a:lnTo>
                <a:lnTo>
                  <a:pt x="792518" y="226851"/>
                </a:lnTo>
                <a:lnTo>
                  <a:pt x="618517" y="13634"/>
                </a:lnTo>
                <a:lnTo>
                  <a:pt x="152421" y="0"/>
                </a:lnTo>
                <a:lnTo>
                  <a:pt x="0" y="38283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8" name="Forme libre 40">
            <a:extLst>
              <a:ext uri="{FF2B5EF4-FFF2-40B4-BE49-F238E27FC236}">
                <a16:creationId xmlns:a16="http://schemas.microsoft.com/office/drawing/2014/main" id="{986B433D-4FAF-7594-3CEF-990EFFE4B6AA}"/>
              </a:ext>
            </a:extLst>
          </p:cNvPr>
          <p:cNvSpPr/>
          <p:nvPr/>
        </p:nvSpPr>
        <p:spPr>
          <a:xfrm>
            <a:off x="7627917" y="3113584"/>
            <a:ext cx="709657" cy="630832"/>
          </a:xfrm>
          <a:custGeom>
            <a:avLst/>
            <a:gdLst>
              <a:gd name="connsiteX0" fmla="*/ 0 w 602629"/>
              <a:gd name="connsiteY0" fmla="*/ 521582 h 535665"/>
              <a:gd name="connsiteX1" fmla="*/ 461903 w 602629"/>
              <a:gd name="connsiteY1" fmla="*/ 535666 h 535665"/>
              <a:gd name="connsiteX2" fmla="*/ 602630 w 602629"/>
              <a:gd name="connsiteY2" fmla="*/ 208421 h 535665"/>
              <a:gd name="connsiteX3" fmla="*/ 443019 w 602629"/>
              <a:gd name="connsiteY3" fmla="*/ 0 h 535665"/>
              <a:gd name="connsiteX4" fmla="*/ 0 w 602629"/>
              <a:gd name="connsiteY4" fmla="*/ 138749 h 535665"/>
              <a:gd name="connsiteX5" fmla="*/ 0 w 602629"/>
              <a:gd name="connsiteY5" fmla="*/ 521582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2629" h="535665">
                <a:moveTo>
                  <a:pt x="0" y="521582"/>
                </a:moveTo>
                <a:lnTo>
                  <a:pt x="461903" y="535666"/>
                </a:lnTo>
                <a:lnTo>
                  <a:pt x="602630" y="208421"/>
                </a:lnTo>
                <a:lnTo>
                  <a:pt x="443019" y="0"/>
                </a:lnTo>
                <a:lnTo>
                  <a:pt x="0" y="138749"/>
                </a:lnTo>
                <a:lnTo>
                  <a:pt x="0" y="52158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9" name="Forme libre 41">
            <a:extLst>
              <a:ext uri="{FF2B5EF4-FFF2-40B4-BE49-F238E27FC236}">
                <a16:creationId xmlns:a16="http://schemas.microsoft.com/office/drawing/2014/main" id="{181D9A86-9081-DA83-A047-07B8B93550CE}"/>
              </a:ext>
            </a:extLst>
          </p:cNvPr>
          <p:cNvSpPr/>
          <p:nvPr/>
        </p:nvSpPr>
        <p:spPr>
          <a:xfrm>
            <a:off x="7427073" y="2368936"/>
            <a:ext cx="812375" cy="793525"/>
          </a:xfrm>
          <a:custGeom>
            <a:avLst/>
            <a:gdLst>
              <a:gd name="connsiteX0" fmla="*/ 152421 w 689855"/>
              <a:gd name="connsiteY0" fmla="*/ 673814 h 673814"/>
              <a:gd name="connsiteX1" fmla="*/ 592439 w 689855"/>
              <a:gd name="connsiteY1" fmla="*/ 535666 h 673814"/>
              <a:gd name="connsiteX2" fmla="*/ 689855 w 689855"/>
              <a:gd name="connsiteY2" fmla="*/ 214563 h 673814"/>
              <a:gd name="connsiteX3" fmla="*/ 360590 w 689855"/>
              <a:gd name="connsiteY3" fmla="*/ 0 h 673814"/>
              <a:gd name="connsiteX4" fmla="*/ 0 w 689855"/>
              <a:gd name="connsiteY4" fmla="*/ 290981 h 673814"/>
              <a:gd name="connsiteX5" fmla="*/ 152421 w 689855"/>
              <a:gd name="connsiteY5" fmla="*/ 673814 h 67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9855" h="673814">
                <a:moveTo>
                  <a:pt x="152421" y="673814"/>
                </a:moveTo>
                <a:lnTo>
                  <a:pt x="592439" y="535666"/>
                </a:lnTo>
                <a:lnTo>
                  <a:pt x="689855" y="214563"/>
                </a:lnTo>
                <a:lnTo>
                  <a:pt x="360590" y="0"/>
                </a:lnTo>
                <a:lnTo>
                  <a:pt x="0" y="290981"/>
                </a:lnTo>
                <a:lnTo>
                  <a:pt x="152421" y="67381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0" name="Forme libre 42">
            <a:extLst>
              <a:ext uri="{FF2B5EF4-FFF2-40B4-BE49-F238E27FC236}">
                <a16:creationId xmlns:a16="http://schemas.microsoft.com/office/drawing/2014/main" id="{3C699804-A902-C711-2881-7C34D6B07BCF}"/>
              </a:ext>
            </a:extLst>
          </p:cNvPr>
          <p:cNvSpPr/>
          <p:nvPr/>
        </p:nvSpPr>
        <p:spPr>
          <a:xfrm>
            <a:off x="6842897" y="1624113"/>
            <a:ext cx="990451" cy="972979"/>
          </a:xfrm>
          <a:custGeom>
            <a:avLst/>
            <a:gdLst>
              <a:gd name="connsiteX0" fmla="*/ 432077 w 841074"/>
              <a:gd name="connsiteY0" fmla="*/ 826197 h 826196"/>
              <a:gd name="connsiteX1" fmla="*/ 789520 w 841074"/>
              <a:gd name="connsiteY1" fmla="*/ 535666 h 826196"/>
              <a:gd name="connsiteX2" fmla="*/ 841074 w 841074"/>
              <a:gd name="connsiteY2" fmla="*/ 181000 h 826196"/>
              <a:gd name="connsiteX3" fmla="*/ 143577 w 841074"/>
              <a:gd name="connsiteY3" fmla="*/ 0 h 826196"/>
              <a:gd name="connsiteX4" fmla="*/ 0 w 841074"/>
              <a:gd name="connsiteY4" fmla="*/ 443364 h 826196"/>
              <a:gd name="connsiteX5" fmla="*/ 432077 w 841074"/>
              <a:gd name="connsiteY5" fmla="*/ 826197 h 82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1074" h="826196">
                <a:moveTo>
                  <a:pt x="432077" y="826197"/>
                </a:moveTo>
                <a:lnTo>
                  <a:pt x="789520" y="535666"/>
                </a:lnTo>
                <a:lnTo>
                  <a:pt x="841074" y="181000"/>
                </a:lnTo>
                <a:lnTo>
                  <a:pt x="143577" y="0"/>
                </a:lnTo>
                <a:lnTo>
                  <a:pt x="0" y="443364"/>
                </a:lnTo>
                <a:lnTo>
                  <a:pt x="432077" y="82619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1" name="Forme libre 43">
            <a:extLst>
              <a:ext uri="{FF2B5EF4-FFF2-40B4-BE49-F238E27FC236}">
                <a16:creationId xmlns:a16="http://schemas.microsoft.com/office/drawing/2014/main" id="{6058C58C-58EE-085D-F8CA-4C497C05F64F}"/>
              </a:ext>
            </a:extLst>
          </p:cNvPr>
          <p:cNvSpPr/>
          <p:nvPr/>
        </p:nvSpPr>
        <p:spPr>
          <a:xfrm>
            <a:off x="4840640" y="2146245"/>
            <a:ext cx="2511071" cy="450848"/>
          </a:xfrm>
          <a:custGeom>
            <a:avLst/>
            <a:gdLst>
              <a:gd name="connsiteX0" fmla="*/ 0 w 2132359"/>
              <a:gd name="connsiteY0" fmla="*/ 382833 h 382833"/>
              <a:gd name="connsiteX1" fmla="*/ 2132359 w 2132359"/>
              <a:gd name="connsiteY1" fmla="*/ 382833 h 382833"/>
              <a:gd name="connsiteX2" fmla="*/ 1700283 w 2132359"/>
              <a:gd name="connsiteY2" fmla="*/ 0 h 382833"/>
              <a:gd name="connsiteX3" fmla="*/ 432077 w 2132359"/>
              <a:gd name="connsiteY3" fmla="*/ 0 h 382833"/>
              <a:gd name="connsiteX4" fmla="*/ 0 w 2132359"/>
              <a:gd name="connsiteY4" fmla="*/ 382833 h 38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2359" h="382833">
                <a:moveTo>
                  <a:pt x="0" y="382833"/>
                </a:moveTo>
                <a:lnTo>
                  <a:pt x="2132359" y="382833"/>
                </a:lnTo>
                <a:cubicBezTo>
                  <a:pt x="2018610" y="225505"/>
                  <a:pt x="1871136" y="94248"/>
                  <a:pt x="1700283" y="0"/>
                </a:cubicBezTo>
                <a:lnTo>
                  <a:pt x="432077" y="0"/>
                </a:lnTo>
                <a:cubicBezTo>
                  <a:pt x="261225" y="94248"/>
                  <a:pt x="113751" y="225505"/>
                  <a:pt x="0" y="382833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2" name="Forme libre 44">
            <a:extLst>
              <a:ext uri="{FF2B5EF4-FFF2-40B4-BE49-F238E27FC236}">
                <a16:creationId xmlns:a16="http://schemas.microsoft.com/office/drawing/2014/main" id="{132F1AFF-4F40-6106-D89B-5C73823979CA}"/>
              </a:ext>
            </a:extLst>
          </p:cNvPr>
          <p:cNvSpPr/>
          <p:nvPr/>
        </p:nvSpPr>
        <p:spPr>
          <a:xfrm>
            <a:off x="4585793" y="2711614"/>
            <a:ext cx="3020770" cy="450848"/>
          </a:xfrm>
          <a:custGeom>
            <a:avLst/>
            <a:gdLst>
              <a:gd name="connsiteX0" fmla="*/ 0 w 2565187"/>
              <a:gd name="connsiteY0" fmla="*/ 382833 h 382833"/>
              <a:gd name="connsiteX1" fmla="*/ 2565188 w 2565187"/>
              <a:gd name="connsiteY1" fmla="*/ 382833 h 382833"/>
              <a:gd name="connsiteX2" fmla="*/ 2412917 w 2565187"/>
              <a:gd name="connsiteY2" fmla="*/ 0 h 382833"/>
              <a:gd name="connsiteX3" fmla="*/ 152417 w 2565187"/>
              <a:gd name="connsiteY3" fmla="*/ 0 h 382833"/>
              <a:gd name="connsiteX4" fmla="*/ 148 w 2565187"/>
              <a:gd name="connsiteY4" fmla="*/ 382833 h 38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5187" h="382833">
                <a:moveTo>
                  <a:pt x="0" y="382833"/>
                </a:moveTo>
                <a:lnTo>
                  <a:pt x="2565188" y="382833"/>
                </a:lnTo>
                <a:cubicBezTo>
                  <a:pt x="2534464" y="245880"/>
                  <a:pt x="2482609" y="117023"/>
                  <a:pt x="2412917" y="0"/>
                </a:cubicBezTo>
                <a:lnTo>
                  <a:pt x="152417" y="0"/>
                </a:lnTo>
                <a:cubicBezTo>
                  <a:pt x="82727" y="117023"/>
                  <a:pt x="30722" y="245880"/>
                  <a:pt x="148" y="382833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3" name="Forme libre 45">
            <a:extLst>
              <a:ext uri="{FF2B5EF4-FFF2-40B4-BE49-F238E27FC236}">
                <a16:creationId xmlns:a16="http://schemas.microsoft.com/office/drawing/2014/main" id="{6D37946C-7DA2-FFC0-535B-32A1B3A5BC88}"/>
              </a:ext>
            </a:extLst>
          </p:cNvPr>
          <p:cNvSpPr/>
          <p:nvPr/>
        </p:nvSpPr>
        <p:spPr>
          <a:xfrm>
            <a:off x="4547847" y="3276981"/>
            <a:ext cx="3096658" cy="451025"/>
          </a:xfrm>
          <a:custGeom>
            <a:avLst/>
            <a:gdLst>
              <a:gd name="connsiteX0" fmla="*/ 0 w 2629630"/>
              <a:gd name="connsiteY0" fmla="*/ 191492 h 382983"/>
              <a:gd name="connsiteX1" fmla="*/ 14087 w 2629630"/>
              <a:gd name="connsiteY1" fmla="*/ 382983 h 382983"/>
              <a:gd name="connsiteX2" fmla="*/ 2615544 w 2629630"/>
              <a:gd name="connsiteY2" fmla="*/ 382983 h 382983"/>
              <a:gd name="connsiteX3" fmla="*/ 2629631 w 2629630"/>
              <a:gd name="connsiteY3" fmla="*/ 191492 h 382983"/>
              <a:gd name="connsiteX4" fmla="*/ 2615544 w 2629630"/>
              <a:gd name="connsiteY4" fmla="*/ 0 h 382983"/>
              <a:gd name="connsiteX5" fmla="*/ 14087 w 2629630"/>
              <a:gd name="connsiteY5" fmla="*/ 0 h 382983"/>
              <a:gd name="connsiteX6" fmla="*/ 0 w 2629630"/>
              <a:gd name="connsiteY6" fmla="*/ 191492 h 382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9630" h="382983">
                <a:moveTo>
                  <a:pt x="0" y="191492"/>
                </a:moveTo>
                <a:cubicBezTo>
                  <a:pt x="0" y="256518"/>
                  <a:pt x="4945" y="320349"/>
                  <a:pt x="14087" y="382983"/>
                </a:cubicBezTo>
                <a:lnTo>
                  <a:pt x="2615544" y="382983"/>
                </a:lnTo>
                <a:cubicBezTo>
                  <a:pt x="2624684" y="320499"/>
                  <a:pt x="2629631" y="256668"/>
                  <a:pt x="2629631" y="191492"/>
                </a:cubicBezTo>
                <a:cubicBezTo>
                  <a:pt x="2629631" y="126311"/>
                  <a:pt x="2624684" y="62631"/>
                  <a:pt x="2615544" y="0"/>
                </a:cubicBezTo>
                <a:lnTo>
                  <a:pt x="14087" y="0"/>
                </a:lnTo>
                <a:cubicBezTo>
                  <a:pt x="4945" y="62481"/>
                  <a:pt x="0" y="126311"/>
                  <a:pt x="0" y="191492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4" name="Forme libre 46">
            <a:extLst>
              <a:ext uri="{FF2B5EF4-FFF2-40B4-BE49-F238E27FC236}">
                <a16:creationId xmlns:a16="http://schemas.microsoft.com/office/drawing/2014/main" id="{12A733F0-1B67-5265-4CF8-6CE04D9E5A60}"/>
              </a:ext>
            </a:extLst>
          </p:cNvPr>
          <p:cNvSpPr/>
          <p:nvPr/>
        </p:nvSpPr>
        <p:spPr>
          <a:xfrm>
            <a:off x="4585616" y="3842349"/>
            <a:ext cx="3020770" cy="450848"/>
          </a:xfrm>
          <a:custGeom>
            <a:avLst/>
            <a:gdLst>
              <a:gd name="connsiteX0" fmla="*/ 152417 w 2565187"/>
              <a:gd name="connsiteY0" fmla="*/ 382833 h 382833"/>
              <a:gd name="connsiteX1" fmla="*/ 2412917 w 2565187"/>
              <a:gd name="connsiteY1" fmla="*/ 382833 h 382833"/>
              <a:gd name="connsiteX2" fmla="*/ 2565188 w 2565187"/>
              <a:gd name="connsiteY2" fmla="*/ 0 h 382833"/>
              <a:gd name="connsiteX3" fmla="*/ 0 w 2565187"/>
              <a:gd name="connsiteY3" fmla="*/ 0 h 382833"/>
              <a:gd name="connsiteX4" fmla="*/ 152267 w 2565187"/>
              <a:gd name="connsiteY4" fmla="*/ 382833 h 38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5187" h="382833">
                <a:moveTo>
                  <a:pt x="152417" y="382833"/>
                </a:moveTo>
                <a:lnTo>
                  <a:pt x="2412917" y="382833"/>
                </a:lnTo>
                <a:cubicBezTo>
                  <a:pt x="2482609" y="265810"/>
                  <a:pt x="2534614" y="136949"/>
                  <a:pt x="2565188" y="0"/>
                </a:cubicBezTo>
                <a:lnTo>
                  <a:pt x="0" y="0"/>
                </a:lnTo>
                <a:cubicBezTo>
                  <a:pt x="30722" y="136949"/>
                  <a:pt x="82579" y="265810"/>
                  <a:pt x="152267" y="382833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5" name="Forme libre 47">
            <a:extLst>
              <a:ext uri="{FF2B5EF4-FFF2-40B4-BE49-F238E27FC236}">
                <a16:creationId xmlns:a16="http://schemas.microsoft.com/office/drawing/2014/main" id="{3AD52CBE-B06A-5BDE-0D1C-CCCC06569613}"/>
              </a:ext>
            </a:extLst>
          </p:cNvPr>
          <p:cNvSpPr/>
          <p:nvPr/>
        </p:nvSpPr>
        <p:spPr>
          <a:xfrm>
            <a:off x="4840640" y="4407718"/>
            <a:ext cx="2511071" cy="450843"/>
          </a:xfrm>
          <a:custGeom>
            <a:avLst/>
            <a:gdLst>
              <a:gd name="connsiteX0" fmla="*/ 432077 w 2132359"/>
              <a:gd name="connsiteY0" fmla="*/ 382829 h 382829"/>
              <a:gd name="connsiteX1" fmla="*/ 1700283 w 2132359"/>
              <a:gd name="connsiteY1" fmla="*/ 382829 h 382829"/>
              <a:gd name="connsiteX2" fmla="*/ 2132359 w 2132359"/>
              <a:gd name="connsiteY2" fmla="*/ 0 h 382829"/>
              <a:gd name="connsiteX3" fmla="*/ 0 w 2132359"/>
              <a:gd name="connsiteY3" fmla="*/ 0 h 382829"/>
              <a:gd name="connsiteX4" fmla="*/ 432077 w 2132359"/>
              <a:gd name="connsiteY4" fmla="*/ 382829 h 382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2359" h="382829">
                <a:moveTo>
                  <a:pt x="432077" y="382829"/>
                </a:moveTo>
                <a:lnTo>
                  <a:pt x="1700283" y="382829"/>
                </a:lnTo>
                <a:cubicBezTo>
                  <a:pt x="1871136" y="288585"/>
                  <a:pt x="2018610" y="157328"/>
                  <a:pt x="2132359" y="0"/>
                </a:cubicBezTo>
                <a:lnTo>
                  <a:pt x="0" y="0"/>
                </a:lnTo>
                <a:cubicBezTo>
                  <a:pt x="113751" y="157328"/>
                  <a:pt x="261225" y="288585"/>
                  <a:pt x="432077" y="382829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6" name="Forme libre 24">
            <a:extLst>
              <a:ext uri="{FF2B5EF4-FFF2-40B4-BE49-F238E27FC236}">
                <a16:creationId xmlns:a16="http://schemas.microsoft.com/office/drawing/2014/main" id="{3D0AD5E7-CE46-B2DF-8D7D-1C6EF22D225B}"/>
              </a:ext>
            </a:extLst>
          </p:cNvPr>
          <p:cNvSpPr/>
          <p:nvPr/>
        </p:nvSpPr>
        <p:spPr>
          <a:xfrm>
            <a:off x="4739513" y="2150828"/>
            <a:ext cx="2712974" cy="2712492"/>
          </a:xfrm>
          <a:custGeom>
            <a:avLst/>
            <a:gdLst>
              <a:gd name="connsiteX0" fmla="*/ 2303813 w 2303812"/>
              <a:gd name="connsiteY0" fmla="*/ 1151644 h 2303286"/>
              <a:gd name="connsiteX1" fmla="*/ 1151907 w 2303812"/>
              <a:gd name="connsiteY1" fmla="*/ 2303289 h 2303286"/>
              <a:gd name="connsiteX2" fmla="*/ 1 w 2303812"/>
              <a:gd name="connsiteY2" fmla="*/ 1151644 h 2303286"/>
              <a:gd name="connsiteX3" fmla="*/ 1151907 w 2303812"/>
              <a:gd name="connsiteY3" fmla="*/ -1 h 2303286"/>
              <a:gd name="connsiteX4" fmla="*/ 2303813 w 2303812"/>
              <a:gd name="connsiteY4" fmla="*/ 1151644 h 230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812" h="2303286">
                <a:moveTo>
                  <a:pt x="2303813" y="1151644"/>
                </a:moveTo>
                <a:cubicBezTo>
                  <a:pt x="2303813" y="1787678"/>
                  <a:pt x="1788088" y="2303289"/>
                  <a:pt x="1151907" y="2303289"/>
                </a:cubicBezTo>
                <a:cubicBezTo>
                  <a:pt x="515727" y="2303289"/>
                  <a:pt x="1" y="1787681"/>
                  <a:pt x="1" y="1151644"/>
                </a:cubicBezTo>
                <a:cubicBezTo>
                  <a:pt x="1" y="515611"/>
                  <a:pt x="515727" y="-1"/>
                  <a:pt x="1151907" y="-1"/>
                </a:cubicBezTo>
                <a:cubicBezTo>
                  <a:pt x="1788088" y="-1"/>
                  <a:pt x="2303813" y="515607"/>
                  <a:pt x="2303813" y="115164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7" name="Forme libre 48">
            <a:extLst>
              <a:ext uri="{FF2B5EF4-FFF2-40B4-BE49-F238E27FC236}">
                <a16:creationId xmlns:a16="http://schemas.microsoft.com/office/drawing/2014/main" id="{E0DE188C-A1EF-7EAD-92B5-D22008126D81}"/>
              </a:ext>
            </a:extLst>
          </p:cNvPr>
          <p:cNvSpPr/>
          <p:nvPr/>
        </p:nvSpPr>
        <p:spPr>
          <a:xfrm>
            <a:off x="1106330" y="1624113"/>
            <a:ext cx="3264153" cy="630833"/>
          </a:xfrm>
          <a:custGeom>
            <a:avLst/>
            <a:gdLst>
              <a:gd name="connsiteX0" fmla="*/ 2579425 w 2579424"/>
              <a:gd name="connsiteY0" fmla="*/ 0 h 535665"/>
              <a:gd name="connsiteX1" fmla="*/ 171001 w 2579424"/>
              <a:gd name="connsiteY1" fmla="*/ 0 h 535665"/>
              <a:gd name="connsiteX2" fmla="*/ 0 w 2579424"/>
              <a:gd name="connsiteY2" fmla="*/ 535666 h 535665"/>
              <a:gd name="connsiteX3" fmla="*/ 2194406 w 2579424"/>
              <a:gd name="connsiteY3" fmla="*/ 535666 h 535665"/>
              <a:gd name="connsiteX4" fmla="*/ 2579425 w 2579424"/>
              <a:gd name="connsiteY4" fmla="*/ 0 h 535665"/>
              <a:gd name="connsiteX0" fmla="*/ 2579425 w 2705733"/>
              <a:gd name="connsiteY0" fmla="*/ 0 h 535666"/>
              <a:gd name="connsiteX1" fmla="*/ 171001 w 2705733"/>
              <a:gd name="connsiteY1" fmla="*/ 0 h 535666"/>
              <a:gd name="connsiteX2" fmla="*/ 0 w 2705733"/>
              <a:gd name="connsiteY2" fmla="*/ 535666 h 535666"/>
              <a:gd name="connsiteX3" fmla="*/ 2194406 w 2705733"/>
              <a:gd name="connsiteY3" fmla="*/ 535666 h 535666"/>
              <a:gd name="connsiteX4" fmla="*/ 2349631 w 2705733"/>
              <a:gd name="connsiteY4" fmla="*/ 291009 h 535666"/>
              <a:gd name="connsiteX5" fmla="*/ 2579425 w 2705733"/>
              <a:gd name="connsiteY5" fmla="*/ 0 h 535666"/>
              <a:gd name="connsiteX0" fmla="*/ 2579425 w 2771864"/>
              <a:gd name="connsiteY0" fmla="*/ 0 h 535666"/>
              <a:gd name="connsiteX1" fmla="*/ 171001 w 2771864"/>
              <a:gd name="connsiteY1" fmla="*/ 0 h 535666"/>
              <a:gd name="connsiteX2" fmla="*/ 0 w 2771864"/>
              <a:gd name="connsiteY2" fmla="*/ 535666 h 535666"/>
              <a:gd name="connsiteX3" fmla="*/ 2194406 w 2771864"/>
              <a:gd name="connsiteY3" fmla="*/ 535666 h 535666"/>
              <a:gd name="connsiteX4" fmla="*/ 2627997 w 2771864"/>
              <a:gd name="connsiteY4" fmla="*/ 356934 h 535666"/>
              <a:gd name="connsiteX5" fmla="*/ 2579425 w 2771864"/>
              <a:gd name="connsiteY5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71864" h="535666">
                <a:moveTo>
                  <a:pt x="2579425" y="0"/>
                </a:moveTo>
                <a:lnTo>
                  <a:pt x="171001" y="0"/>
                </a:lnTo>
                <a:cubicBezTo>
                  <a:pt x="102961" y="173358"/>
                  <a:pt x="45709" y="352266"/>
                  <a:pt x="0" y="535666"/>
                </a:cubicBezTo>
                <a:lnTo>
                  <a:pt x="2194406" y="535666"/>
                </a:lnTo>
                <a:cubicBezTo>
                  <a:pt x="2586011" y="494890"/>
                  <a:pt x="2563827" y="446212"/>
                  <a:pt x="2627997" y="356934"/>
                </a:cubicBezTo>
                <a:cubicBezTo>
                  <a:pt x="2692167" y="267656"/>
                  <a:pt x="2942530" y="48502"/>
                  <a:pt x="2579425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8" name="Forme libre 49">
            <a:extLst>
              <a:ext uri="{FF2B5EF4-FFF2-40B4-BE49-F238E27FC236}">
                <a16:creationId xmlns:a16="http://schemas.microsoft.com/office/drawing/2014/main" id="{FF4CC003-80E0-E38F-B574-8F609F8F7C12}"/>
              </a:ext>
            </a:extLst>
          </p:cNvPr>
          <p:cNvSpPr/>
          <p:nvPr/>
        </p:nvSpPr>
        <p:spPr>
          <a:xfrm>
            <a:off x="3690467" y="1624113"/>
            <a:ext cx="1489913" cy="630832"/>
          </a:xfrm>
          <a:custGeom>
            <a:avLst/>
            <a:gdLst>
              <a:gd name="connsiteX0" fmla="*/ 1265209 w 1265209"/>
              <a:gd name="connsiteY0" fmla="*/ 0 h 535665"/>
              <a:gd name="connsiteX1" fmla="*/ 385019 w 1265209"/>
              <a:gd name="connsiteY1" fmla="*/ 0 h 535665"/>
              <a:gd name="connsiteX2" fmla="*/ 0 w 1265209"/>
              <a:gd name="connsiteY2" fmla="*/ 535666 h 535665"/>
              <a:gd name="connsiteX3" fmla="*/ 619267 w 1265209"/>
              <a:gd name="connsiteY3" fmla="*/ 535666 h 535665"/>
              <a:gd name="connsiteX4" fmla="*/ 1265209 w 1265209"/>
              <a:gd name="connsiteY4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5209" h="535665">
                <a:moveTo>
                  <a:pt x="1265209" y="0"/>
                </a:moveTo>
                <a:lnTo>
                  <a:pt x="385019" y="0"/>
                </a:lnTo>
                <a:cubicBezTo>
                  <a:pt x="232450" y="158525"/>
                  <a:pt x="102363" y="338778"/>
                  <a:pt x="0" y="535666"/>
                </a:cubicBezTo>
                <a:lnTo>
                  <a:pt x="619267" y="535666"/>
                </a:lnTo>
                <a:cubicBezTo>
                  <a:pt x="787871" y="309411"/>
                  <a:pt x="1009231" y="124811"/>
                  <a:pt x="1265209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9" name="Forme libre 50">
            <a:extLst>
              <a:ext uri="{FF2B5EF4-FFF2-40B4-BE49-F238E27FC236}">
                <a16:creationId xmlns:a16="http://schemas.microsoft.com/office/drawing/2014/main" id="{A447EF26-F54E-42C3-6D6B-FF288B097179}"/>
              </a:ext>
            </a:extLst>
          </p:cNvPr>
          <p:cNvSpPr/>
          <p:nvPr/>
        </p:nvSpPr>
        <p:spPr>
          <a:xfrm>
            <a:off x="978200" y="2368936"/>
            <a:ext cx="2931978" cy="630833"/>
          </a:xfrm>
          <a:custGeom>
            <a:avLst/>
            <a:gdLst>
              <a:gd name="connsiteX0" fmla="*/ 2255854 w 2256004"/>
              <a:gd name="connsiteY0" fmla="*/ 0 h 535665"/>
              <a:gd name="connsiteX1" fmla="*/ 85876 w 2256004"/>
              <a:gd name="connsiteY1" fmla="*/ 0 h 535665"/>
              <a:gd name="connsiteX2" fmla="*/ 0 w 2256004"/>
              <a:gd name="connsiteY2" fmla="*/ 535666 h 535665"/>
              <a:gd name="connsiteX3" fmla="*/ 2085001 w 2256004"/>
              <a:gd name="connsiteY3" fmla="*/ 535666 h 535665"/>
              <a:gd name="connsiteX4" fmla="*/ 2256004 w 2256004"/>
              <a:gd name="connsiteY4" fmla="*/ 0 h 535665"/>
              <a:gd name="connsiteX0" fmla="*/ 2255854 w 2256004"/>
              <a:gd name="connsiteY0" fmla="*/ 0 h 535666"/>
              <a:gd name="connsiteX1" fmla="*/ 85876 w 2256004"/>
              <a:gd name="connsiteY1" fmla="*/ 0 h 535666"/>
              <a:gd name="connsiteX2" fmla="*/ 0 w 2256004"/>
              <a:gd name="connsiteY2" fmla="*/ 535666 h 535666"/>
              <a:gd name="connsiteX3" fmla="*/ 2085001 w 2256004"/>
              <a:gd name="connsiteY3" fmla="*/ 535666 h 535666"/>
              <a:gd name="connsiteX4" fmla="*/ 2143446 w 2256004"/>
              <a:gd name="connsiteY4" fmla="*/ 281178 h 535666"/>
              <a:gd name="connsiteX5" fmla="*/ 2256004 w 2256004"/>
              <a:gd name="connsiteY5" fmla="*/ 0 h 535666"/>
              <a:gd name="connsiteX6" fmla="*/ 2255854 w 2256004"/>
              <a:gd name="connsiteY6" fmla="*/ 0 h 535666"/>
              <a:gd name="connsiteX0" fmla="*/ 2255854 w 2489787"/>
              <a:gd name="connsiteY0" fmla="*/ 0 h 535666"/>
              <a:gd name="connsiteX1" fmla="*/ 85876 w 2489787"/>
              <a:gd name="connsiteY1" fmla="*/ 0 h 535666"/>
              <a:gd name="connsiteX2" fmla="*/ 0 w 2489787"/>
              <a:gd name="connsiteY2" fmla="*/ 535666 h 535666"/>
              <a:gd name="connsiteX3" fmla="*/ 2085001 w 2489787"/>
              <a:gd name="connsiteY3" fmla="*/ 535666 h 535666"/>
              <a:gd name="connsiteX4" fmla="*/ 2487741 w 2489787"/>
              <a:gd name="connsiteY4" fmla="*/ 288502 h 535666"/>
              <a:gd name="connsiteX5" fmla="*/ 2256004 w 2489787"/>
              <a:gd name="connsiteY5" fmla="*/ 0 h 535666"/>
              <a:gd name="connsiteX6" fmla="*/ 2255854 w 2489787"/>
              <a:gd name="connsiteY6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9787" h="535666">
                <a:moveTo>
                  <a:pt x="2255854" y="0"/>
                </a:moveTo>
                <a:lnTo>
                  <a:pt x="85876" y="0"/>
                </a:lnTo>
                <a:cubicBezTo>
                  <a:pt x="46460" y="174858"/>
                  <a:pt x="17684" y="353612"/>
                  <a:pt x="0" y="535666"/>
                </a:cubicBezTo>
                <a:lnTo>
                  <a:pt x="2085001" y="535666"/>
                </a:lnTo>
                <a:cubicBezTo>
                  <a:pt x="2442242" y="493251"/>
                  <a:pt x="2459241" y="377780"/>
                  <a:pt x="2487741" y="288502"/>
                </a:cubicBezTo>
                <a:cubicBezTo>
                  <a:pt x="2516241" y="199224"/>
                  <a:pt x="2237269" y="46863"/>
                  <a:pt x="2256004" y="0"/>
                </a:cubicBezTo>
                <a:lnTo>
                  <a:pt x="2255854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0" name="Forme libre 51">
            <a:extLst>
              <a:ext uri="{FF2B5EF4-FFF2-40B4-BE49-F238E27FC236}">
                <a16:creationId xmlns:a16="http://schemas.microsoft.com/office/drawing/2014/main" id="{183EB358-5C17-7A3C-1983-A20A86F959A2}"/>
              </a:ext>
            </a:extLst>
          </p:cNvPr>
          <p:cNvSpPr/>
          <p:nvPr/>
        </p:nvSpPr>
        <p:spPr>
          <a:xfrm>
            <a:off x="3433324" y="2368936"/>
            <a:ext cx="907325" cy="630832"/>
          </a:xfrm>
          <a:custGeom>
            <a:avLst/>
            <a:gdLst>
              <a:gd name="connsiteX0" fmla="*/ 770486 w 770485"/>
              <a:gd name="connsiteY0" fmla="*/ 0 h 535665"/>
              <a:gd name="connsiteX1" fmla="*/ 171003 w 770485"/>
              <a:gd name="connsiteY1" fmla="*/ 0 h 535665"/>
              <a:gd name="connsiteX2" fmla="*/ 0 w 770485"/>
              <a:gd name="connsiteY2" fmla="*/ 535666 h 535665"/>
              <a:gd name="connsiteX3" fmla="*/ 538486 w 770485"/>
              <a:gd name="connsiteY3" fmla="*/ 535666 h 535665"/>
              <a:gd name="connsiteX4" fmla="*/ 770336 w 770485"/>
              <a:gd name="connsiteY4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485" h="535665">
                <a:moveTo>
                  <a:pt x="770486" y="0"/>
                </a:moveTo>
                <a:lnTo>
                  <a:pt x="171003" y="0"/>
                </a:lnTo>
                <a:cubicBezTo>
                  <a:pt x="93219" y="168566"/>
                  <a:pt x="35219" y="348070"/>
                  <a:pt x="0" y="535666"/>
                </a:cubicBezTo>
                <a:lnTo>
                  <a:pt x="538486" y="535666"/>
                </a:lnTo>
                <a:cubicBezTo>
                  <a:pt x="586144" y="342674"/>
                  <a:pt x="665426" y="162270"/>
                  <a:pt x="770336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1" name="Forme libre 52">
            <a:extLst>
              <a:ext uri="{FF2B5EF4-FFF2-40B4-BE49-F238E27FC236}">
                <a16:creationId xmlns:a16="http://schemas.microsoft.com/office/drawing/2014/main" id="{AC66FB7E-48EC-6C94-4C50-8B3AA2E0C769}"/>
              </a:ext>
            </a:extLst>
          </p:cNvPr>
          <p:cNvSpPr/>
          <p:nvPr/>
        </p:nvSpPr>
        <p:spPr>
          <a:xfrm>
            <a:off x="953492" y="3113584"/>
            <a:ext cx="2771046" cy="630833"/>
          </a:xfrm>
          <a:custGeom>
            <a:avLst/>
            <a:gdLst>
              <a:gd name="connsiteX0" fmla="*/ 2066118 w 2089798"/>
              <a:gd name="connsiteY0" fmla="*/ 330240 h 535665"/>
              <a:gd name="connsiteX1" fmla="*/ 2089798 w 2089798"/>
              <a:gd name="connsiteY1" fmla="*/ 0 h 535665"/>
              <a:gd name="connsiteX2" fmla="*/ 12439 w 2089798"/>
              <a:gd name="connsiteY2" fmla="*/ 0 h 535665"/>
              <a:gd name="connsiteX3" fmla="*/ 0 w 2089798"/>
              <a:gd name="connsiteY3" fmla="*/ 330240 h 535665"/>
              <a:gd name="connsiteX4" fmla="*/ 4945 w 2089798"/>
              <a:gd name="connsiteY4" fmla="*/ 535666 h 535665"/>
              <a:gd name="connsiteX5" fmla="*/ 2075259 w 2089798"/>
              <a:gd name="connsiteY5" fmla="*/ 535666 h 535665"/>
              <a:gd name="connsiteX6" fmla="*/ 2065967 w 2089798"/>
              <a:gd name="connsiteY6" fmla="*/ 330240 h 535665"/>
              <a:gd name="connsiteX0" fmla="*/ 2256579 w 2256579"/>
              <a:gd name="connsiteY0" fmla="*/ 293614 h 535666"/>
              <a:gd name="connsiteX1" fmla="*/ 2089798 w 2256579"/>
              <a:gd name="connsiteY1" fmla="*/ 0 h 535666"/>
              <a:gd name="connsiteX2" fmla="*/ 12439 w 2256579"/>
              <a:gd name="connsiteY2" fmla="*/ 0 h 535666"/>
              <a:gd name="connsiteX3" fmla="*/ 0 w 2256579"/>
              <a:gd name="connsiteY3" fmla="*/ 330240 h 535666"/>
              <a:gd name="connsiteX4" fmla="*/ 4945 w 2256579"/>
              <a:gd name="connsiteY4" fmla="*/ 535666 h 535666"/>
              <a:gd name="connsiteX5" fmla="*/ 2075259 w 2256579"/>
              <a:gd name="connsiteY5" fmla="*/ 535666 h 535666"/>
              <a:gd name="connsiteX6" fmla="*/ 2065967 w 2256579"/>
              <a:gd name="connsiteY6" fmla="*/ 330240 h 535666"/>
              <a:gd name="connsiteX7" fmla="*/ 2256579 w 2256579"/>
              <a:gd name="connsiteY7" fmla="*/ 293614 h 535666"/>
              <a:gd name="connsiteX0" fmla="*/ 2256579 w 2322356"/>
              <a:gd name="connsiteY0" fmla="*/ 293614 h 535666"/>
              <a:gd name="connsiteX1" fmla="*/ 2089798 w 2322356"/>
              <a:gd name="connsiteY1" fmla="*/ 0 h 535666"/>
              <a:gd name="connsiteX2" fmla="*/ 12439 w 2322356"/>
              <a:gd name="connsiteY2" fmla="*/ 0 h 535666"/>
              <a:gd name="connsiteX3" fmla="*/ 0 w 2322356"/>
              <a:gd name="connsiteY3" fmla="*/ 330240 h 535666"/>
              <a:gd name="connsiteX4" fmla="*/ 4945 w 2322356"/>
              <a:gd name="connsiteY4" fmla="*/ 535666 h 535666"/>
              <a:gd name="connsiteX5" fmla="*/ 2075259 w 2322356"/>
              <a:gd name="connsiteY5" fmla="*/ 535666 h 535666"/>
              <a:gd name="connsiteX6" fmla="*/ 2322356 w 2322356"/>
              <a:gd name="connsiteY6" fmla="*/ 374190 h 535666"/>
              <a:gd name="connsiteX7" fmla="*/ 2256579 w 2322356"/>
              <a:gd name="connsiteY7" fmla="*/ 293614 h 535666"/>
              <a:gd name="connsiteX0" fmla="*/ 2256579 w 2322356"/>
              <a:gd name="connsiteY0" fmla="*/ 293614 h 535666"/>
              <a:gd name="connsiteX1" fmla="*/ 2089798 w 2322356"/>
              <a:gd name="connsiteY1" fmla="*/ 0 h 535666"/>
              <a:gd name="connsiteX2" fmla="*/ 12439 w 2322356"/>
              <a:gd name="connsiteY2" fmla="*/ 0 h 535666"/>
              <a:gd name="connsiteX3" fmla="*/ 0 w 2322356"/>
              <a:gd name="connsiteY3" fmla="*/ 330240 h 535666"/>
              <a:gd name="connsiteX4" fmla="*/ 4945 w 2322356"/>
              <a:gd name="connsiteY4" fmla="*/ 535666 h 535666"/>
              <a:gd name="connsiteX5" fmla="*/ 2075259 w 2322356"/>
              <a:gd name="connsiteY5" fmla="*/ 535666 h 535666"/>
              <a:gd name="connsiteX6" fmla="*/ 2322356 w 2322356"/>
              <a:gd name="connsiteY6" fmla="*/ 374190 h 535666"/>
              <a:gd name="connsiteX7" fmla="*/ 2256579 w 2322356"/>
              <a:gd name="connsiteY7" fmla="*/ 293614 h 535666"/>
              <a:gd name="connsiteX0" fmla="*/ 2256579 w 2322356"/>
              <a:gd name="connsiteY0" fmla="*/ 293614 h 535666"/>
              <a:gd name="connsiteX1" fmla="*/ 2089798 w 2322356"/>
              <a:gd name="connsiteY1" fmla="*/ 0 h 535666"/>
              <a:gd name="connsiteX2" fmla="*/ 12439 w 2322356"/>
              <a:gd name="connsiteY2" fmla="*/ 0 h 535666"/>
              <a:gd name="connsiteX3" fmla="*/ 0 w 2322356"/>
              <a:gd name="connsiteY3" fmla="*/ 330240 h 535666"/>
              <a:gd name="connsiteX4" fmla="*/ 4945 w 2322356"/>
              <a:gd name="connsiteY4" fmla="*/ 535666 h 535666"/>
              <a:gd name="connsiteX5" fmla="*/ 2075259 w 2322356"/>
              <a:gd name="connsiteY5" fmla="*/ 535666 h 535666"/>
              <a:gd name="connsiteX6" fmla="*/ 2322356 w 2322356"/>
              <a:gd name="connsiteY6" fmla="*/ 374190 h 535666"/>
              <a:gd name="connsiteX7" fmla="*/ 2256579 w 2322356"/>
              <a:gd name="connsiteY7" fmla="*/ 293614 h 535666"/>
              <a:gd name="connsiteX0" fmla="*/ 2322356 w 2353125"/>
              <a:gd name="connsiteY0" fmla="*/ 374190 h 535666"/>
              <a:gd name="connsiteX1" fmla="*/ 2089798 w 2353125"/>
              <a:gd name="connsiteY1" fmla="*/ 0 h 535666"/>
              <a:gd name="connsiteX2" fmla="*/ 12439 w 2353125"/>
              <a:gd name="connsiteY2" fmla="*/ 0 h 535666"/>
              <a:gd name="connsiteX3" fmla="*/ 0 w 2353125"/>
              <a:gd name="connsiteY3" fmla="*/ 330240 h 535666"/>
              <a:gd name="connsiteX4" fmla="*/ 4945 w 2353125"/>
              <a:gd name="connsiteY4" fmla="*/ 535666 h 535666"/>
              <a:gd name="connsiteX5" fmla="*/ 2075259 w 2353125"/>
              <a:gd name="connsiteY5" fmla="*/ 535666 h 535666"/>
              <a:gd name="connsiteX6" fmla="*/ 2322356 w 2353125"/>
              <a:gd name="connsiteY6" fmla="*/ 37419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53125" h="535666">
                <a:moveTo>
                  <a:pt x="2322356" y="374190"/>
                </a:moveTo>
                <a:cubicBezTo>
                  <a:pt x="2324779" y="284912"/>
                  <a:pt x="2474784" y="62365"/>
                  <a:pt x="2089798" y="0"/>
                </a:cubicBezTo>
                <a:lnTo>
                  <a:pt x="12439" y="0"/>
                </a:lnTo>
                <a:cubicBezTo>
                  <a:pt x="4347" y="109081"/>
                  <a:pt x="0" y="219059"/>
                  <a:pt x="0" y="330240"/>
                </a:cubicBezTo>
                <a:cubicBezTo>
                  <a:pt x="0" y="399163"/>
                  <a:pt x="1798" y="467639"/>
                  <a:pt x="4945" y="535666"/>
                </a:cubicBezTo>
                <a:lnTo>
                  <a:pt x="2075259" y="535666"/>
                </a:lnTo>
                <a:cubicBezTo>
                  <a:pt x="2162663" y="513721"/>
                  <a:pt x="2322356" y="443413"/>
                  <a:pt x="2322356" y="37419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2" name="Forme libre 53">
            <a:extLst>
              <a:ext uri="{FF2B5EF4-FFF2-40B4-BE49-F238E27FC236}">
                <a16:creationId xmlns:a16="http://schemas.microsoft.com/office/drawing/2014/main" id="{DF188FD6-741B-7566-6671-AD4C194E5670}"/>
              </a:ext>
            </a:extLst>
          </p:cNvPr>
          <p:cNvSpPr/>
          <p:nvPr/>
        </p:nvSpPr>
        <p:spPr>
          <a:xfrm>
            <a:off x="3386731" y="3113584"/>
            <a:ext cx="656183" cy="630832"/>
          </a:xfrm>
          <a:custGeom>
            <a:avLst/>
            <a:gdLst>
              <a:gd name="connsiteX0" fmla="*/ 526346 w 557220"/>
              <a:gd name="connsiteY0" fmla="*/ 330240 h 535665"/>
              <a:gd name="connsiteX1" fmla="*/ 557220 w 557220"/>
              <a:gd name="connsiteY1" fmla="*/ 0 h 535665"/>
              <a:gd name="connsiteX2" fmla="*/ 23679 w 557220"/>
              <a:gd name="connsiteY2" fmla="*/ 0 h 535665"/>
              <a:gd name="connsiteX3" fmla="*/ 0 w 557220"/>
              <a:gd name="connsiteY3" fmla="*/ 330240 h 535665"/>
              <a:gd name="connsiteX4" fmla="*/ 9292 w 557220"/>
              <a:gd name="connsiteY4" fmla="*/ 535666 h 535665"/>
              <a:gd name="connsiteX5" fmla="*/ 538336 w 557220"/>
              <a:gd name="connsiteY5" fmla="*/ 535666 h 535665"/>
              <a:gd name="connsiteX6" fmla="*/ 526346 w 557220"/>
              <a:gd name="connsiteY6" fmla="*/ 33024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7220" h="535665">
                <a:moveTo>
                  <a:pt x="526346" y="330240"/>
                </a:moveTo>
                <a:cubicBezTo>
                  <a:pt x="526346" y="217413"/>
                  <a:pt x="536986" y="106982"/>
                  <a:pt x="557220" y="0"/>
                </a:cubicBezTo>
                <a:lnTo>
                  <a:pt x="23679" y="0"/>
                </a:lnTo>
                <a:cubicBezTo>
                  <a:pt x="8244" y="107882"/>
                  <a:pt x="0" y="218013"/>
                  <a:pt x="0" y="330240"/>
                </a:cubicBezTo>
                <a:cubicBezTo>
                  <a:pt x="0" y="399463"/>
                  <a:pt x="3297" y="467939"/>
                  <a:pt x="9292" y="535666"/>
                </a:cubicBezTo>
                <a:lnTo>
                  <a:pt x="538336" y="535666"/>
                </a:lnTo>
                <a:cubicBezTo>
                  <a:pt x="530543" y="468239"/>
                  <a:pt x="526346" y="399763"/>
                  <a:pt x="526346" y="33024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3" name="Forme libre 54">
            <a:extLst>
              <a:ext uri="{FF2B5EF4-FFF2-40B4-BE49-F238E27FC236}">
                <a16:creationId xmlns:a16="http://schemas.microsoft.com/office/drawing/2014/main" id="{6A21547E-C2AC-9DB5-268A-C26B558201E1}"/>
              </a:ext>
            </a:extLst>
          </p:cNvPr>
          <p:cNvSpPr/>
          <p:nvPr/>
        </p:nvSpPr>
        <p:spPr>
          <a:xfrm>
            <a:off x="966022" y="3858405"/>
            <a:ext cx="2870821" cy="630833"/>
          </a:xfrm>
          <a:custGeom>
            <a:avLst/>
            <a:gdLst>
              <a:gd name="connsiteX0" fmla="*/ 2075261 w 2212991"/>
              <a:gd name="connsiteY0" fmla="*/ 0 h 535665"/>
              <a:gd name="connsiteX1" fmla="*/ 0 w 2212991"/>
              <a:gd name="connsiteY1" fmla="*/ 0 h 535665"/>
              <a:gd name="connsiteX2" fmla="*/ 70140 w 2212991"/>
              <a:gd name="connsiteY2" fmla="*/ 535666 h 535665"/>
              <a:gd name="connsiteX3" fmla="*/ 2212992 w 2212991"/>
              <a:gd name="connsiteY3" fmla="*/ 535666 h 535665"/>
              <a:gd name="connsiteX4" fmla="*/ 2075261 w 2212991"/>
              <a:gd name="connsiteY4" fmla="*/ 0 h 535665"/>
              <a:gd name="connsiteX0" fmla="*/ 2075261 w 2349265"/>
              <a:gd name="connsiteY0" fmla="*/ 0 h 535666"/>
              <a:gd name="connsiteX1" fmla="*/ 0 w 2349265"/>
              <a:gd name="connsiteY1" fmla="*/ 0 h 535666"/>
              <a:gd name="connsiteX2" fmla="*/ 70140 w 2349265"/>
              <a:gd name="connsiteY2" fmla="*/ 535666 h 535666"/>
              <a:gd name="connsiteX3" fmla="*/ 2212992 w 2349265"/>
              <a:gd name="connsiteY3" fmla="*/ 535666 h 535666"/>
              <a:gd name="connsiteX4" fmla="*/ 2124485 w 2349265"/>
              <a:gd name="connsiteY4" fmla="*/ 261665 h 535666"/>
              <a:gd name="connsiteX5" fmla="*/ 2075261 w 2349265"/>
              <a:gd name="connsiteY5" fmla="*/ 0 h 535666"/>
              <a:gd name="connsiteX0" fmla="*/ 2075261 w 2437853"/>
              <a:gd name="connsiteY0" fmla="*/ 0 h 535666"/>
              <a:gd name="connsiteX1" fmla="*/ 0 w 2437853"/>
              <a:gd name="connsiteY1" fmla="*/ 0 h 535666"/>
              <a:gd name="connsiteX2" fmla="*/ 70140 w 2437853"/>
              <a:gd name="connsiteY2" fmla="*/ 535666 h 535666"/>
              <a:gd name="connsiteX3" fmla="*/ 2212992 w 2437853"/>
              <a:gd name="connsiteY3" fmla="*/ 535666 h 535666"/>
              <a:gd name="connsiteX4" fmla="*/ 2388200 w 2437853"/>
              <a:gd name="connsiteY4" fmla="*/ 261665 h 535666"/>
              <a:gd name="connsiteX5" fmla="*/ 2075261 w 2437853"/>
              <a:gd name="connsiteY5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7853" h="535666">
                <a:moveTo>
                  <a:pt x="2075261" y="0"/>
                </a:moveTo>
                <a:lnTo>
                  <a:pt x="0" y="0"/>
                </a:lnTo>
                <a:cubicBezTo>
                  <a:pt x="12440" y="181904"/>
                  <a:pt x="35969" y="360658"/>
                  <a:pt x="70140" y="535666"/>
                </a:cubicBezTo>
                <a:lnTo>
                  <a:pt x="2212992" y="535666"/>
                </a:lnTo>
                <a:cubicBezTo>
                  <a:pt x="2555383" y="489999"/>
                  <a:pt x="2411155" y="350943"/>
                  <a:pt x="2388200" y="261665"/>
                </a:cubicBezTo>
                <a:cubicBezTo>
                  <a:pt x="2365245" y="172387"/>
                  <a:pt x="2429342" y="43611"/>
                  <a:pt x="2075261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4" name="Forme libre 55">
            <a:extLst>
              <a:ext uri="{FF2B5EF4-FFF2-40B4-BE49-F238E27FC236}">
                <a16:creationId xmlns:a16="http://schemas.microsoft.com/office/drawing/2014/main" id="{DCAA0B76-9A8D-6E3E-90A2-83F4DA9A3DD9}"/>
              </a:ext>
            </a:extLst>
          </p:cNvPr>
          <p:cNvSpPr/>
          <p:nvPr/>
        </p:nvSpPr>
        <p:spPr>
          <a:xfrm>
            <a:off x="3409852" y="3858405"/>
            <a:ext cx="843964" cy="630832"/>
          </a:xfrm>
          <a:custGeom>
            <a:avLst/>
            <a:gdLst>
              <a:gd name="connsiteX0" fmla="*/ 532339 w 716680"/>
              <a:gd name="connsiteY0" fmla="*/ 0 h 535665"/>
              <a:gd name="connsiteX1" fmla="*/ 0 w 716680"/>
              <a:gd name="connsiteY1" fmla="*/ 0 h 535665"/>
              <a:gd name="connsiteX2" fmla="*/ 137730 w 716680"/>
              <a:gd name="connsiteY2" fmla="*/ 535666 h 535665"/>
              <a:gd name="connsiteX3" fmla="*/ 716681 w 716680"/>
              <a:gd name="connsiteY3" fmla="*/ 535666 h 535665"/>
              <a:gd name="connsiteX4" fmla="*/ 532339 w 716680"/>
              <a:gd name="connsiteY4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6680" h="535665">
                <a:moveTo>
                  <a:pt x="532339" y="0"/>
                </a:moveTo>
                <a:lnTo>
                  <a:pt x="0" y="0"/>
                </a:lnTo>
                <a:cubicBezTo>
                  <a:pt x="24429" y="186546"/>
                  <a:pt x="71339" y="366050"/>
                  <a:pt x="137730" y="535666"/>
                </a:cubicBezTo>
                <a:lnTo>
                  <a:pt x="716681" y="535666"/>
                </a:lnTo>
                <a:cubicBezTo>
                  <a:pt x="628257" y="370995"/>
                  <a:pt x="565162" y="190592"/>
                  <a:pt x="532339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5" name="Forme libre 56">
            <a:extLst>
              <a:ext uri="{FF2B5EF4-FFF2-40B4-BE49-F238E27FC236}">
                <a16:creationId xmlns:a16="http://schemas.microsoft.com/office/drawing/2014/main" id="{CB75591F-1718-37D7-C4DE-47EFD2E42FA1}"/>
              </a:ext>
            </a:extLst>
          </p:cNvPr>
          <p:cNvSpPr/>
          <p:nvPr/>
        </p:nvSpPr>
        <p:spPr>
          <a:xfrm>
            <a:off x="1072091" y="4603052"/>
            <a:ext cx="3142969" cy="630833"/>
          </a:xfrm>
          <a:custGeom>
            <a:avLst/>
            <a:gdLst>
              <a:gd name="connsiteX0" fmla="*/ 2163384 w 2496697"/>
              <a:gd name="connsiteY0" fmla="*/ 0 h 535665"/>
              <a:gd name="connsiteX1" fmla="*/ 0 w 2496697"/>
              <a:gd name="connsiteY1" fmla="*/ 0 h 535665"/>
              <a:gd name="connsiteX2" fmla="*/ 153467 w 2496697"/>
              <a:gd name="connsiteY2" fmla="*/ 535666 h 535665"/>
              <a:gd name="connsiteX3" fmla="*/ 2496698 w 2496697"/>
              <a:gd name="connsiteY3" fmla="*/ 535666 h 535665"/>
              <a:gd name="connsiteX4" fmla="*/ 2163235 w 2496697"/>
              <a:gd name="connsiteY4" fmla="*/ 0 h 535665"/>
              <a:gd name="connsiteX0" fmla="*/ 2163384 w 2626180"/>
              <a:gd name="connsiteY0" fmla="*/ 0 h 535666"/>
              <a:gd name="connsiteX1" fmla="*/ 0 w 2626180"/>
              <a:gd name="connsiteY1" fmla="*/ 0 h 535666"/>
              <a:gd name="connsiteX2" fmla="*/ 153467 w 2626180"/>
              <a:gd name="connsiteY2" fmla="*/ 535666 h 535666"/>
              <a:gd name="connsiteX3" fmla="*/ 2496698 w 2626180"/>
              <a:gd name="connsiteY3" fmla="*/ 535666 h 535666"/>
              <a:gd name="connsiteX4" fmla="*/ 2305452 w 2626180"/>
              <a:gd name="connsiteY4" fmla="*/ 237334 h 535666"/>
              <a:gd name="connsiteX5" fmla="*/ 2163235 w 2626180"/>
              <a:gd name="connsiteY5" fmla="*/ 0 h 535666"/>
              <a:gd name="connsiteX6" fmla="*/ 2163384 w 2626180"/>
              <a:gd name="connsiteY6" fmla="*/ 0 h 535666"/>
              <a:gd name="connsiteX0" fmla="*/ 2163384 w 2668957"/>
              <a:gd name="connsiteY0" fmla="*/ 0 h 535666"/>
              <a:gd name="connsiteX1" fmla="*/ 0 w 2668957"/>
              <a:gd name="connsiteY1" fmla="*/ 0 h 535666"/>
              <a:gd name="connsiteX2" fmla="*/ 153467 w 2668957"/>
              <a:gd name="connsiteY2" fmla="*/ 535666 h 535666"/>
              <a:gd name="connsiteX3" fmla="*/ 2496698 w 2668957"/>
              <a:gd name="connsiteY3" fmla="*/ 535666 h 535666"/>
              <a:gd name="connsiteX4" fmla="*/ 2495913 w 2668957"/>
              <a:gd name="connsiteY4" fmla="*/ 186059 h 535666"/>
              <a:gd name="connsiteX5" fmla="*/ 2163235 w 2668957"/>
              <a:gd name="connsiteY5" fmla="*/ 0 h 535666"/>
              <a:gd name="connsiteX6" fmla="*/ 2163384 w 2668957"/>
              <a:gd name="connsiteY6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8957" h="535666">
                <a:moveTo>
                  <a:pt x="2163384" y="0"/>
                </a:moveTo>
                <a:lnTo>
                  <a:pt x="0" y="0"/>
                </a:lnTo>
                <a:cubicBezTo>
                  <a:pt x="40016" y="183100"/>
                  <a:pt x="91273" y="362007"/>
                  <a:pt x="153467" y="535666"/>
                </a:cubicBezTo>
                <a:lnTo>
                  <a:pt x="2496698" y="535666"/>
                </a:lnTo>
                <a:cubicBezTo>
                  <a:pt x="2855362" y="485944"/>
                  <a:pt x="2551490" y="275337"/>
                  <a:pt x="2495913" y="186059"/>
                </a:cubicBezTo>
                <a:cubicBezTo>
                  <a:pt x="2440336" y="96781"/>
                  <a:pt x="2186913" y="39556"/>
                  <a:pt x="2163235" y="0"/>
                </a:cubicBezTo>
                <a:lnTo>
                  <a:pt x="2163384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6" name="Forme libre 57">
            <a:extLst>
              <a:ext uri="{FF2B5EF4-FFF2-40B4-BE49-F238E27FC236}">
                <a16:creationId xmlns:a16="http://schemas.microsoft.com/office/drawing/2014/main" id="{06E48E4E-5401-1C5C-9E88-F4E1E30C1F2C}"/>
              </a:ext>
            </a:extLst>
          </p:cNvPr>
          <p:cNvSpPr/>
          <p:nvPr/>
        </p:nvSpPr>
        <p:spPr>
          <a:xfrm>
            <a:off x="3619872" y="4603052"/>
            <a:ext cx="1306718" cy="630832"/>
          </a:xfrm>
          <a:custGeom>
            <a:avLst/>
            <a:gdLst>
              <a:gd name="connsiteX0" fmla="*/ 594388 w 1109643"/>
              <a:gd name="connsiteY0" fmla="*/ 0 h 535665"/>
              <a:gd name="connsiteX1" fmla="*/ 0 w 1109643"/>
              <a:gd name="connsiteY1" fmla="*/ 0 h 535665"/>
              <a:gd name="connsiteX2" fmla="*/ 333462 w 1109643"/>
              <a:gd name="connsiteY2" fmla="*/ 535666 h 535665"/>
              <a:gd name="connsiteX3" fmla="*/ 1109643 w 1109643"/>
              <a:gd name="connsiteY3" fmla="*/ 535666 h 535665"/>
              <a:gd name="connsiteX4" fmla="*/ 594538 w 1109643"/>
              <a:gd name="connsiteY4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9643" h="535665">
                <a:moveTo>
                  <a:pt x="594388" y="0"/>
                </a:moveTo>
                <a:lnTo>
                  <a:pt x="0" y="0"/>
                </a:lnTo>
                <a:cubicBezTo>
                  <a:pt x="86476" y="194188"/>
                  <a:pt x="199029" y="374291"/>
                  <a:pt x="333462" y="535666"/>
                </a:cubicBezTo>
                <a:lnTo>
                  <a:pt x="1109643" y="535666"/>
                </a:lnTo>
                <a:cubicBezTo>
                  <a:pt x="902523" y="395571"/>
                  <a:pt x="726723" y="212771"/>
                  <a:pt x="594538" y="0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7" name="Forme libre 58">
            <a:extLst>
              <a:ext uri="{FF2B5EF4-FFF2-40B4-BE49-F238E27FC236}">
                <a16:creationId xmlns:a16="http://schemas.microsoft.com/office/drawing/2014/main" id="{308CA85C-2BCA-D096-F1DF-5BA95CE039B2}"/>
              </a:ext>
            </a:extLst>
          </p:cNvPr>
          <p:cNvSpPr/>
          <p:nvPr/>
        </p:nvSpPr>
        <p:spPr>
          <a:xfrm>
            <a:off x="7836841" y="1624113"/>
            <a:ext cx="3249184" cy="630833"/>
          </a:xfrm>
          <a:custGeom>
            <a:avLst/>
            <a:gdLst>
              <a:gd name="connsiteX0" fmla="*/ 0 w 2579426"/>
              <a:gd name="connsiteY0" fmla="*/ 0 h 535665"/>
              <a:gd name="connsiteX1" fmla="*/ 385021 w 2579426"/>
              <a:gd name="connsiteY1" fmla="*/ 535666 h 535665"/>
              <a:gd name="connsiteX2" fmla="*/ 2579427 w 2579426"/>
              <a:gd name="connsiteY2" fmla="*/ 535666 h 535665"/>
              <a:gd name="connsiteX3" fmla="*/ 2408425 w 2579426"/>
              <a:gd name="connsiteY3" fmla="*/ 0 h 535665"/>
              <a:gd name="connsiteX4" fmla="*/ 0 w 2579426"/>
              <a:gd name="connsiteY4" fmla="*/ 0 h 535665"/>
              <a:gd name="connsiteX0" fmla="*/ 121991 w 2701418"/>
              <a:gd name="connsiteY0" fmla="*/ 0 h 535666"/>
              <a:gd name="connsiteX1" fmla="*/ 371020 w 2701418"/>
              <a:gd name="connsiteY1" fmla="*/ 276359 h 535666"/>
              <a:gd name="connsiteX2" fmla="*/ 507012 w 2701418"/>
              <a:gd name="connsiteY2" fmla="*/ 535666 h 535666"/>
              <a:gd name="connsiteX3" fmla="*/ 2701418 w 2701418"/>
              <a:gd name="connsiteY3" fmla="*/ 535666 h 535666"/>
              <a:gd name="connsiteX4" fmla="*/ 2530416 w 2701418"/>
              <a:gd name="connsiteY4" fmla="*/ 0 h 535666"/>
              <a:gd name="connsiteX5" fmla="*/ 121991 w 2701418"/>
              <a:gd name="connsiteY5" fmla="*/ 0 h 535666"/>
              <a:gd name="connsiteX0" fmla="*/ 179725 w 2759152"/>
              <a:gd name="connsiteY0" fmla="*/ 0 h 535666"/>
              <a:gd name="connsiteX1" fmla="*/ 165039 w 2759152"/>
              <a:gd name="connsiteY1" fmla="*/ 334959 h 535666"/>
              <a:gd name="connsiteX2" fmla="*/ 564746 w 2759152"/>
              <a:gd name="connsiteY2" fmla="*/ 535666 h 535666"/>
              <a:gd name="connsiteX3" fmla="*/ 2759152 w 2759152"/>
              <a:gd name="connsiteY3" fmla="*/ 535666 h 535666"/>
              <a:gd name="connsiteX4" fmla="*/ 2588150 w 2759152"/>
              <a:gd name="connsiteY4" fmla="*/ 0 h 535666"/>
              <a:gd name="connsiteX5" fmla="*/ 179725 w 2759152"/>
              <a:gd name="connsiteY5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9152" h="535666">
                <a:moveTo>
                  <a:pt x="179725" y="0"/>
                </a:moveTo>
                <a:cubicBezTo>
                  <a:pt x="-180174" y="46060"/>
                  <a:pt x="100869" y="245681"/>
                  <a:pt x="165039" y="334959"/>
                </a:cubicBezTo>
                <a:cubicBezTo>
                  <a:pt x="229209" y="424237"/>
                  <a:pt x="176346" y="492448"/>
                  <a:pt x="564746" y="535666"/>
                </a:cubicBezTo>
                <a:lnTo>
                  <a:pt x="2759152" y="535666"/>
                </a:lnTo>
                <a:cubicBezTo>
                  <a:pt x="2713440" y="352266"/>
                  <a:pt x="2656339" y="173358"/>
                  <a:pt x="2588150" y="0"/>
                </a:cubicBezTo>
                <a:lnTo>
                  <a:pt x="179725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8" name="Forme libre 59">
            <a:extLst>
              <a:ext uri="{FF2B5EF4-FFF2-40B4-BE49-F238E27FC236}">
                <a16:creationId xmlns:a16="http://schemas.microsoft.com/office/drawing/2014/main" id="{7F09F91A-7C49-4944-36A9-47D06A31AAB9}"/>
              </a:ext>
            </a:extLst>
          </p:cNvPr>
          <p:cNvSpPr/>
          <p:nvPr/>
        </p:nvSpPr>
        <p:spPr>
          <a:xfrm>
            <a:off x="7011974" y="1624113"/>
            <a:ext cx="1489913" cy="630832"/>
          </a:xfrm>
          <a:custGeom>
            <a:avLst/>
            <a:gdLst>
              <a:gd name="connsiteX0" fmla="*/ 645942 w 1265209"/>
              <a:gd name="connsiteY0" fmla="*/ 535666 h 535665"/>
              <a:gd name="connsiteX1" fmla="*/ 1265209 w 1265209"/>
              <a:gd name="connsiteY1" fmla="*/ 535666 h 535665"/>
              <a:gd name="connsiteX2" fmla="*/ 880189 w 1265209"/>
              <a:gd name="connsiteY2" fmla="*/ 0 h 535665"/>
              <a:gd name="connsiteX3" fmla="*/ 0 w 1265209"/>
              <a:gd name="connsiteY3" fmla="*/ 0 h 535665"/>
              <a:gd name="connsiteX4" fmla="*/ 645942 w 1265209"/>
              <a:gd name="connsiteY4" fmla="*/ 535666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5209" h="535665">
                <a:moveTo>
                  <a:pt x="645942" y="535666"/>
                </a:moveTo>
                <a:lnTo>
                  <a:pt x="1265209" y="535666"/>
                </a:lnTo>
                <a:cubicBezTo>
                  <a:pt x="1162846" y="338628"/>
                  <a:pt x="1032760" y="158375"/>
                  <a:pt x="880189" y="0"/>
                </a:cubicBezTo>
                <a:lnTo>
                  <a:pt x="0" y="0"/>
                </a:lnTo>
                <a:cubicBezTo>
                  <a:pt x="255829" y="124961"/>
                  <a:pt x="477188" y="309561"/>
                  <a:pt x="645942" y="535666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9" name="Forme libre 60">
            <a:extLst>
              <a:ext uri="{FF2B5EF4-FFF2-40B4-BE49-F238E27FC236}">
                <a16:creationId xmlns:a16="http://schemas.microsoft.com/office/drawing/2014/main" id="{799890F3-D7E4-DD3F-DB27-05D552F3D8B2}"/>
              </a:ext>
            </a:extLst>
          </p:cNvPr>
          <p:cNvSpPr/>
          <p:nvPr/>
        </p:nvSpPr>
        <p:spPr>
          <a:xfrm>
            <a:off x="8305242" y="2368936"/>
            <a:ext cx="2908912" cy="630833"/>
          </a:xfrm>
          <a:custGeom>
            <a:avLst/>
            <a:gdLst>
              <a:gd name="connsiteX0" fmla="*/ 170851 w 2255854"/>
              <a:gd name="connsiteY0" fmla="*/ 535666 h 535665"/>
              <a:gd name="connsiteX1" fmla="*/ 2255854 w 2255854"/>
              <a:gd name="connsiteY1" fmla="*/ 535666 h 535665"/>
              <a:gd name="connsiteX2" fmla="*/ 2169979 w 2255854"/>
              <a:gd name="connsiteY2" fmla="*/ 0 h 535665"/>
              <a:gd name="connsiteX3" fmla="*/ 0 w 2255854"/>
              <a:gd name="connsiteY3" fmla="*/ 0 h 535665"/>
              <a:gd name="connsiteX4" fmla="*/ 171001 w 2255854"/>
              <a:gd name="connsiteY4" fmla="*/ 535666 h 535665"/>
              <a:gd name="connsiteX0" fmla="*/ 310361 w 2395364"/>
              <a:gd name="connsiteY0" fmla="*/ 535666 h 535666"/>
              <a:gd name="connsiteX1" fmla="*/ 2395364 w 2395364"/>
              <a:gd name="connsiteY1" fmla="*/ 535666 h 535666"/>
              <a:gd name="connsiteX2" fmla="*/ 2309489 w 2395364"/>
              <a:gd name="connsiteY2" fmla="*/ 0 h 535666"/>
              <a:gd name="connsiteX3" fmla="*/ 139510 w 2395364"/>
              <a:gd name="connsiteY3" fmla="*/ 0 h 535666"/>
              <a:gd name="connsiteX4" fmla="*/ 227202 w 2395364"/>
              <a:gd name="connsiteY4" fmla="*/ 266527 h 535666"/>
              <a:gd name="connsiteX5" fmla="*/ 310511 w 2395364"/>
              <a:gd name="connsiteY5" fmla="*/ 535666 h 535666"/>
              <a:gd name="connsiteX6" fmla="*/ 310361 w 2395364"/>
              <a:gd name="connsiteY6" fmla="*/ 535666 h 535666"/>
              <a:gd name="connsiteX0" fmla="*/ 385196 w 2470199"/>
              <a:gd name="connsiteY0" fmla="*/ 535666 h 535666"/>
              <a:gd name="connsiteX1" fmla="*/ 2470199 w 2470199"/>
              <a:gd name="connsiteY1" fmla="*/ 535666 h 535666"/>
              <a:gd name="connsiteX2" fmla="*/ 2384324 w 2470199"/>
              <a:gd name="connsiteY2" fmla="*/ 0 h 535666"/>
              <a:gd name="connsiteX3" fmla="*/ 214345 w 2470199"/>
              <a:gd name="connsiteY3" fmla="*/ 0 h 535666"/>
              <a:gd name="connsiteX4" fmla="*/ 67624 w 2470199"/>
              <a:gd name="connsiteY4" fmla="*/ 288502 h 535666"/>
              <a:gd name="connsiteX5" fmla="*/ 385346 w 2470199"/>
              <a:gd name="connsiteY5" fmla="*/ 535666 h 535666"/>
              <a:gd name="connsiteX6" fmla="*/ 385196 w 2470199"/>
              <a:gd name="connsiteY6" fmla="*/ 535666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70199" h="535666">
                <a:moveTo>
                  <a:pt x="385196" y="535666"/>
                </a:moveTo>
                <a:lnTo>
                  <a:pt x="2470199" y="535666"/>
                </a:lnTo>
                <a:cubicBezTo>
                  <a:pt x="2452516" y="353612"/>
                  <a:pt x="2423588" y="174858"/>
                  <a:pt x="2384324" y="0"/>
                </a:cubicBezTo>
                <a:lnTo>
                  <a:pt x="214345" y="0"/>
                </a:lnTo>
                <a:cubicBezTo>
                  <a:pt x="-132703" y="44421"/>
                  <a:pt x="39124" y="199224"/>
                  <a:pt x="67624" y="288502"/>
                </a:cubicBezTo>
                <a:cubicBezTo>
                  <a:pt x="96124" y="377780"/>
                  <a:pt x="371486" y="490810"/>
                  <a:pt x="385346" y="535666"/>
                </a:cubicBezTo>
                <a:lnTo>
                  <a:pt x="385196" y="535666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0" name="Forme libre 61">
            <a:extLst>
              <a:ext uri="{FF2B5EF4-FFF2-40B4-BE49-F238E27FC236}">
                <a16:creationId xmlns:a16="http://schemas.microsoft.com/office/drawing/2014/main" id="{3FE0CBE7-446D-CC39-242A-D431E77685EE}"/>
              </a:ext>
            </a:extLst>
          </p:cNvPr>
          <p:cNvSpPr/>
          <p:nvPr/>
        </p:nvSpPr>
        <p:spPr>
          <a:xfrm>
            <a:off x="7851526" y="2368936"/>
            <a:ext cx="907324" cy="630832"/>
          </a:xfrm>
          <a:custGeom>
            <a:avLst/>
            <a:gdLst>
              <a:gd name="connsiteX0" fmla="*/ 232000 w 770484"/>
              <a:gd name="connsiteY0" fmla="*/ 535666 h 535665"/>
              <a:gd name="connsiteX1" fmla="*/ 770484 w 770484"/>
              <a:gd name="connsiteY1" fmla="*/ 535666 h 535665"/>
              <a:gd name="connsiteX2" fmla="*/ 599483 w 770484"/>
              <a:gd name="connsiteY2" fmla="*/ 0 h 535665"/>
              <a:gd name="connsiteX3" fmla="*/ 0 w 770484"/>
              <a:gd name="connsiteY3" fmla="*/ 0 h 535665"/>
              <a:gd name="connsiteX4" fmla="*/ 231850 w 770484"/>
              <a:gd name="connsiteY4" fmla="*/ 535666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484" h="535665">
                <a:moveTo>
                  <a:pt x="232000" y="535666"/>
                </a:moveTo>
                <a:lnTo>
                  <a:pt x="770484" y="535666"/>
                </a:lnTo>
                <a:cubicBezTo>
                  <a:pt x="735267" y="348070"/>
                  <a:pt x="677265" y="168566"/>
                  <a:pt x="599483" y="0"/>
                </a:cubicBezTo>
                <a:lnTo>
                  <a:pt x="0" y="0"/>
                </a:lnTo>
                <a:cubicBezTo>
                  <a:pt x="105060" y="162270"/>
                  <a:pt x="184192" y="342824"/>
                  <a:pt x="231850" y="535666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1" name="Forme libre 62">
            <a:extLst>
              <a:ext uri="{FF2B5EF4-FFF2-40B4-BE49-F238E27FC236}">
                <a16:creationId xmlns:a16="http://schemas.microsoft.com/office/drawing/2014/main" id="{0DD0A97B-E812-13FC-60C2-DF2D76AE0428}"/>
              </a:ext>
            </a:extLst>
          </p:cNvPr>
          <p:cNvSpPr/>
          <p:nvPr/>
        </p:nvSpPr>
        <p:spPr>
          <a:xfrm>
            <a:off x="8488712" y="3113584"/>
            <a:ext cx="2749795" cy="630833"/>
          </a:xfrm>
          <a:custGeom>
            <a:avLst/>
            <a:gdLst>
              <a:gd name="connsiteX0" fmla="*/ 23831 w 2089796"/>
              <a:gd name="connsiteY0" fmla="*/ 330240 h 535665"/>
              <a:gd name="connsiteX1" fmla="*/ 14537 w 2089796"/>
              <a:gd name="connsiteY1" fmla="*/ 535666 h 535665"/>
              <a:gd name="connsiteX2" fmla="*/ 2084853 w 2089796"/>
              <a:gd name="connsiteY2" fmla="*/ 535666 h 535665"/>
              <a:gd name="connsiteX3" fmla="*/ 2089796 w 2089796"/>
              <a:gd name="connsiteY3" fmla="*/ 330240 h 535665"/>
              <a:gd name="connsiteX4" fmla="*/ 2077360 w 2089796"/>
              <a:gd name="connsiteY4" fmla="*/ 0 h 535665"/>
              <a:gd name="connsiteX5" fmla="*/ 0 w 2089796"/>
              <a:gd name="connsiteY5" fmla="*/ 0 h 535665"/>
              <a:gd name="connsiteX6" fmla="*/ 23681 w 2089796"/>
              <a:gd name="connsiteY6" fmla="*/ 330240 h 535665"/>
              <a:gd name="connsiteX0" fmla="*/ 0 w 2293053"/>
              <a:gd name="connsiteY0" fmla="*/ 300940 h 535666"/>
              <a:gd name="connsiteX1" fmla="*/ 217794 w 2293053"/>
              <a:gd name="connsiteY1" fmla="*/ 535666 h 535666"/>
              <a:gd name="connsiteX2" fmla="*/ 2288110 w 2293053"/>
              <a:gd name="connsiteY2" fmla="*/ 535666 h 535666"/>
              <a:gd name="connsiteX3" fmla="*/ 2293053 w 2293053"/>
              <a:gd name="connsiteY3" fmla="*/ 330240 h 535666"/>
              <a:gd name="connsiteX4" fmla="*/ 2280617 w 2293053"/>
              <a:gd name="connsiteY4" fmla="*/ 0 h 535666"/>
              <a:gd name="connsiteX5" fmla="*/ 203257 w 2293053"/>
              <a:gd name="connsiteY5" fmla="*/ 0 h 535666"/>
              <a:gd name="connsiteX6" fmla="*/ 226938 w 2293053"/>
              <a:gd name="connsiteY6" fmla="*/ 330240 h 535666"/>
              <a:gd name="connsiteX7" fmla="*/ 0 w 2293053"/>
              <a:gd name="connsiteY7" fmla="*/ 300940 h 535666"/>
              <a:gd name="connsiteX0" fmla="*/ 42027 w 2335080"/>
              <a:gd name="connsiteY0" fmla="*/ 300940 h 535666"/>
              <a:gd name="connsiteX1" fmla="*/ 259821 w 2335080"/>
              <a:gd name="connsiteY1" fmla="*/ 535666 h 535666"/>
              <a:gd name="connsiteX2" fmla="*/ 2330137 w 2335080"/>
              <a:gd name="connsiteY2" fmla="*/ 535666 h 535666"/>
              <a:gd name="connsiteX3" fmla="*/ 2335080 w 2335080"/>
              <a:gd name="connsiteY3" fmla="*/ 330240 h 535666"/>
              <a:gd name="connsiteX4" fmla="*/ 2322644 w 2335080"/>
              <a:gd name="connsiteY4" fmla="*/ 0 h 535666"/>
              <a:gd name="connsiteX5" fmla="*/ 245284 w 2335080"/>
              <a:gd name="connsiteY5" fmla="*/ 0 h 535666"/>
              <a:gd name="connsiteX6" fmla="*/ 42027 w 2335080"/>
              <a:gd name="connsiteY6" fmla="*/ 30094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5080" h="535666">
                <a:moveTo>
                  <a:pt x="42027" y="300940"/>
                </a:moveTo>
                <a:cubicBezTo>
                  <a:pt x="42027" y="370163"/>
                  <a:pt x="265818" y="467939"/>
                  <a:pt x="259821" y="535666"/>
                </a:cubicBezTo>
                <a:lnTo>
                  <a:pt x="2330137" y="535666"/>
                </a:lnTo>
                <a:cubicBezTo>
                  <a:pt x="2333284" y="467489"/>
                  <a:pt x="2335080" y="399013"/>
                  <a:pt x="2335080" y="330240"/>
                </a:cubicBezTo>
                <a:cubicBezTo>
                  <a:pt x="2335080" y="219209"/>
                  <a:pt x="2330887" y="109081"/>
                  <a:pt x="2322644" y="0"/>
                </a:cubicBezTo>
                <a:lnTo>
                  <a:pt x="245284" y="0"/>
                </a:lnTo>
                <a:cubicBezTo>
                  <a:pt x="-134819" y="50157"/>
                  <a:pt x="39604" y="211662"/>
                  <a:pt x="42027" y="30094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2" name="Forme libre 63">
            <a:extLst>
              <a:ext uri="{FF2B5EF4-FFF2-40B4-BE49-F238E27FC236}">
                <a16:creationId xmlns:a16="http://schemas.microsoft.com/office/drawing/2014/main" id="{8F9F45D9-6663-91F6-BF55-0949CD6C4C8A}"/>
              </a:ext>
            </a:extLst>
          </p:cNvPr>
          <p:cNvSpPr/>
          <p:nvPr/>
        </p:nvSpPr>
        <p:spPr>
          <a:xfrm>
            <a:off x="8149441" y="3113584"/>
            <a:ext cx="656181" cy="630832"/>
          </a:xfrm>
          <a:custGeom>
            <a:avLst/>
            <a:gdLst>
              <a:gd name="connsiteX0" fmla="*/ 30871 w 557218"/>
              <a:gd name="connsiteY0" fmla="*/ 330240 h 535665"/>
              <a:gd name="connsiteX1" fmla="*/ 18884 w 557218"/>
              <a:gd name="connsiteY1" fmla="*/ 535666 h 535665"/>
              <a:gd name="connsiteX2" fmla="*/ 547925 w 557218"/>
              <a:gd name="connsiteY2" fmla="*/ 535666 h 535665"/>
              <a:gd name="connsiteX3" fmla="*/ 557218 w 557218"/>
              <a:gd name="connsiteY3" fmla="*/ 330240 h 535665"/>
              <a:gd name="connsiteX4" fmla="*/ 533538 w 557218"/>
              <a:gd name="connsiteY4" fmla="*/ 0 h 535665"/>
              <a:gd name="connsiteX5" fmla="*/ 0 w 557218"/>
              <a:gd name="connsiteY5" fmla="*/ 0 h 535665"/>
              <a:gd name="connsiteX6" fmla="*/ 30871 w 557218"/>
              <a:gd name="connsiteY6" fmla="*/ 33024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7218" h="535665">
                <a:moveTo>
                  <a:pt x="30871" y="330240"/>
                </a:moveTo>
                <a:cubicBezTo>
                  <a:pt x="30871" y="399763"/>
                  <a:pt x="26674" y="468239"/>
                  <a:pt x="18884" y="535666"/>
                </a:cubicBezTo>
                <a:lnTo>
                  <a:pt x="547925" y="535666"/>
                </a:lnTo>
                <a:cubicBezTo>
                  <a:pt x="553922" y="467939"/>
                  <a:pt x="557218" y="399463"/>
                  <a:pt x="557218" y="330240"/>
                </a:cubicBezTo>
                <a:cubicBezTo>
                  <a:pt x="557218" y="218163"/>
                  <a:pt x="548975" y="107882"/>
                  <a:pt x="533538" y="0"/>
                </a:cubicBezTo>
                <a:lnTo>
                  <a:pt x="0" y="0"/>
                </a:lnTo>
                <a:cubicBezTo>
                  <a:pt x="20080" y="106982"/>
                  <a:pt x="30871" y="217413"/>
                  <a:pt x="30871" y="33024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3" name="Forme libre 64">
            <a:extLst>
              <a:ext uri="{FF2B5EF4-FFF2-40B4-BE49-F238E27FC236}">
                <a16:creationId xmlns:a16="http://schemas.microsoft.com/office/drawing/2014/main" id="{CC91F273-B3DC-8AA1-C9DD-A44D887A712B}"/>
              </a:ext>
            </a:extLst>
          </p:cNvPr>
          <p:cNvSpPr/>
          <p:nvPr/>
        </p:nvSpPr>
        <p:spPr>
          <a:xfrm>
            <a:off x="8370540" y="3858405"/>
            <a:ext cx="2855792" cy="630833"/>
          </a:xfrm>
          <a:custGeom>
            <a:avLst/>
            <a:gdLst>
              <a:gd name="connsiteX0" fmla="*/ 0 w 2212989"/>
              <a:gd name="connsiteY0" fmla="*/ 535666 h 535665"/>
              <a:gd name="connsiteX1" fmla="*/ 2142851 w 2212989"/>
              <a:gd name="connsiteY1" fmla="*/ 535666 h 535665"/>
              <a:gd name="connsiteX2" fmla="*/ 2212990 w 2212989"/>
              <a:gd name="connsiteY2" fmla="*/ 0 h 535665"/>
              <a:gd name="connsiteX3" fmla="*/ 137730 w 2212989"/>
              <a:gd name="connsiteY3" fmla="*/ 0 h 535665"/>
              <a:gd name="connsiteX4" fmla="*/ 0 w 2212989"/>
              <a:gd name="connsiteY4" fmla="*/ 535666 h 535665"/>
              <a:gd name="connsiteX0" fmla="*/ 139133 w 2352123"/>
              <a:gd name="connsiteY0" fmla="*/ 535666 h 535666"/>
              <a:gd name="connsiteX1" fmla="*/ 2281984 w 2352123"/>
              <a:gd name="connsiteY1" fmla="*/ 535666 h 535666"/>
              <a:gd name="connsiteX2" fmla="*/ 2352123 w 2352123"/>
              <a:gd name="connsiteY2" fmla="*/ 0 h 535666"/>
              <a:gd name="connsiteX3" fmla="*/ 276863 w 2352123"/>
              <a:gd name="connsiteY3" fmla="*/ 0 h 535666"/>
              <a:gd name="connsiteX4" fmla="*/ 217571 w 2352123"/>
              <a:gd name="connsiteY4" fmla="*/ 268991 h 535666"/>
              <a:gd name="connsiteX5" fmla="*/ 139133 w 2352123"/>
              <a:gd name="connsiteY5" fmla="*/ 535666 h 535666"/>
              <a:gd name="connsiteX0" fmla="*/ 212101 w 2425091"/>
              <a:gd name="connsiteY0" fmla="*/ 535666 h 535666"/>
              <a:gd name="connsiteX1" fmla="*/ 2354952 w 2425091"/>
              <a:gd name="connsiteY1" fmla="*/ 535666 h 535666"/>
              <a:gd name="connsiteX2" fmla="*/ 2425091 w 2425091"/>
              <a:gd name="connsiteY2" fmla="*/ 0 h 535666"/>
              <a:gd name="connsiteX3" fmla="*/ 349831 w 2425091"/>
              <a:gd name="connsiteY3" fmla="*/ 0 h 535666"/>
              <a:gd name="connsiteX4" fmla="*/ 63451 w 2425091"/>
              <a:gd name="connsiteY4" fmla="*/ 254341 h 535666"/>
              <a:gd name="connsiteX5" fmla="*/ 212101 w 2425091"/>
              <a:gd name="connsiteY5" fmla="*/ 535666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5091" h="535666">
                <a:moveTo>
                  <a:pt x="212101" y="535666"/>
                </a:moveTo>
                <a:lnTo>
                  <a:pt x="2354952" y="535666"/>
                </a:lnTo>
                <a:cubicBezTo>
                  <a:pt x="2388973" y="360658"/>
                  <a:pt x="2412654" y="181904"/>
                  <a:pt x="2425091" y="0"/>
                </a:cubicBezTo>
                <a:lnTo>
                  <a:pt x="349831" y="0"/>
                </a:lnTo>
                <a:cubicBezTo>
                  <a:pt x="-5928" y="44832"/>
                  <a:pt x="86406" y="165063"/>
                  <a:pt x="63451" y="254341"/>
                </a:cubicBezTo>
                <a:cubicBezTo>
                  <a:pt x="40496" y="343619"/>
                  <a:pt x="-131968" y="491220"/>
                  <a:pt x="212101" y="53566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4" name="Forme libre 65">
            <a:extLst>
              <a:ext uri="{FF2B5EF4-FFF2-40B4-BE49-F238E27FC236}">
                <a16:creationId xmlns:a16="http://schemas.microsoft.com/office/drawing/2014/main" id="{6A18081A-0830-A9A1-5B0E-41482960F4DD}"/>
              </a:ext>
            </a:extLst>
          </p:cNvPr>
          <p:cNvSpPr/>
          <p:nvPr/>
        </p:nvSpPr>
        <p:spPr>
          <a:xfrm>
            <a:off x="7938535" y="3858405"/>
            <a:ext cx="843966" cy="630832"/>
          </a:xfrm>
          <a:custGeom>
            <a:avLst/>
            <a:gdLst>
              <a:gd name="connsiteX0" fmla="*/ 0 w 716682"/>
              <a:gd name="connsiteY0" fmla="*/ 535666 h 535665"/>
              <a:gd name="connsiteX1" fmla="*/ 578953 w 716682"/>
              <a:gd name="connsiteY1" fmla="*/ 535666 h 535665"/>
              <a:gd name="connsiteX2" fmla="*/ 716683 w 716682"/>
              <a:gd name="connsiteY2" fmla="*/ 0 h 535665"/>
              <a:gd name="connsiteX3" fmla="*/ 184342 w 716682"/>
              <a:gd name="connsiteY3" fmla="*/ 0 h 535665"/>
              <a:gd name="connsiteX4" fmla="*/ 0 w 716682"/>
              <a:gd name="connsiteY4" fmla="*/ 535666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6682" h="535665">
                <a:moveTo>
                  <a:pt x="0" y="535666"/>
                </a:moveTo>
                <a:lnTo>
                  <a:pt x="578953" y="535666"/>
                </a:lnTo>
                <a:cubicBezTo>
                  <a:pt x="645344" y="366050"/>
                  <a:pt x="692106" y="186546"/>
                  <a:pt x="716683" y="0"/>
                </a:cubicBezTo>
                <a:lnTo>
                  <a:pt x="184342" y="0"/>
                </a:lnTo>
                <a:cubicBezTo>
                  <a:pt x="151671" y="190742"/>
                  <a:pt x="88426" y="370995"/>
                  <a:pt x="0" y="535666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5" name="Forme libre 66">
            <a:extLst>
              <a:ext uri="{FF2B5EF4-FFF2-40B4-BE49-F238E27FC236}">
                <a16:creationId xmlns:a16="http://schemas.microsoft.com/office/drawing/2014/main" id="{D97DB81A-CED7-52B1-E350-9656CD78575B}"/>
              </a:ext>
            </a:extLst>
          </p:cNvPr>
          <p:cNvSpPr/>
          <p:nvPr/>
        </p:nvSpPr>
        <p:spPr>
          <a:xfrm>
            <a:off x="8093919" y="4603052"/>
            <a:ext cx="3026166" cy="630833"/>
          </a:xfrm>
          <a:custGeom>
            <a:avLst/>
            <a:gdLst>
              <a:gd name="connsiteX0" fmla="*/ 150 w 2496843"/>
              <a:gd name="connsiteY0" fmla="*/ 535666 h 535665"/>
              <a:gd name="connsiteX1" fmla="*/ 2343377 w 2496843"/>
              <a:gd name="connsiteY1" fmla="*/ 535666 h 535665"/>
              <a:gd name="connsiteX2" fmla="*/ 2496844 w 2496843"/>
              <a:gd name="connsiteY2" fmla="*/ 0 h 535665"/>
              <a:gd name="connsiteX3" fmla="*/ 333462 w 2496843"/>
              <a:gd name="connsiteY3" fmla="*/ 0 h 535665"/>
              <a:gd name="connsiteX4" fmla="*/ 0 w 2496843"/>
              <a:gd name="connsiteY4" fmla="*/ 535666 h 535665"/>
              <a:gd name="connsiteX0" fmla="*/ 150 w 2496844"/>
              <a:gd name="connsiteY0" fmla="*/ 535666 h 535666"/>
              <a:gd name="connsiteX1" fmla="*/ 2343377 w 2496844"/>
              <a:gd name="connsiteY1" fmla="*/ 535666 h 535666"/>
              <a:gd name="connsiteX2" fmla="*/ 2496844 w 2496844"/>
              <a:gd name="connsiteY2" fmla="*/ 0 h 535666"/>
              <a:gd name="connsiteX3" fmla="*/ 333462 w 2496844"/>
              <a:gd name="connsiteY3" fmla="*/ 0 h 535666"/>
              <a:gd name="connsiteX4" fmla="*/ 188801 w 2496844"/>
              <a:gd name="connsiteY4" fmla="*/ 281284 h 535666"/>
              <a:gd name="connsiteX5" fmla="*/ 0 w 2496844"/>
              <a:gd name="connsiteY5" fmla="*/ 535666 h 535666"/>
              <a:gd name="connsiteX6" fmla="*/ 150 w 2496844"/>
              <a:gd name="connsiteY6" fmla="*/ 535666 h 535666"/>
              <a:gd name="connsiteX0" fmla="*/ 73075 w 2569769"/>
              <a:gd name="connsiteY0" fmla="*/ 535666 h 535666"/>
              <a:gd name="connsiteX1" fmla="*/ 2416302 w 2569769"/>
              <a:gd name="connsiteY1" fmla="*/ 535666 h 535666"/>
              <a:gd name="connsiteX2" fmla="*/ 2569769 w 2569769"/>
              <a:gd name="connsiteY2" fmla="*/ 0 h 535666"/>
              <a:gd name="connsiteX3" fmla="*/ 406387 w 2569769"/>
              <a:gd name="connsiteY3" fmla="*/ 0 h 535666"/>
              <a:gd name="connsiteX4" fmla="*/ 12661 w 2569769"/>
              <a:gd name="connsiteY4" fmla="*/ 303259 h 535666"/>
              <a:gd name="connsiteX5" fmla="*/ 72925 w 2569769"/>
              <a:gd name="connsiteY5" fmla="*/ 535666 h 535666"/>
              <a:gd name="connsiteX6" fmla="*/ 73075 w 2569769"/>
              <a:gd name="connsiteY6" fmla="*/ 535666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9769" h="535666">
                <a:moveTo>
                  <a:pt x="73075" y="535666"/>
                </a:moveTo>
                <a:lnTo>
                  <a:pt x="2416302" y="535666"/>
                </a:lnTo>
                <a:cubicBezTo>
                  <a:pt x="2478500" y="361857"/>
                  <a:pt x="2529905" y="183100"/>
                  <a:pt x="2569769" y="0"/>
                </a:cubicBezTo>
                <a:lnTo>
                  <a:pt x="406387" y="0"/>
                </a:lnTo>
                <a:cubicBezTo>
                  <a:pt x="21713" y="46881"/>
                  <a:pt x="68238" y="213981"/>
                  <a:pt x="12661" y="303259"/>
                </a:cubicBezTo>
                <a:cubicBezTo>
                  <a:pt x="-42916" y="392537"/>
                  <a:pt x="104367" y="493269"/>
                  <a:pt x="72925" y="535666"/>
                </a:cubicBezTo>
                <a:lnTo>
                  <a:pt x="73075" y="535666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6" name="Forme libre 67">
            <a:extLst>
              <a:ext uri="{FF2B5EF4-FFF2-40B4-BE49-F238E27FC236}">
                <a16:creationId xmlns:a16="http://schemas.microsoft.com/office/drawing/2014/main" id="{36ADD457-7DB4-CC41-0E47-81B1E2061ECE}"/>
              </a:ext>
            </a:extLst>
          </p:cNvPr>
          <p:cNvSpPr/>
          <p:nvPr/>
        </p:nvSpPr>
        <p:spPr>
          <a:xfrm>
            <a:off x="7265940" y="4603052"/>
            <a:ext cx="1306718" cy="630832"/>
          </a:xfrm>
          <a:custGeom>
            <a:avLst/>
            <a:gdLst>
              <a:gd name="connsiteX0" fmla="*/ 0 w 1109643"/>
              <a:gd name="connsiteY0" fmla="*/ 535666 h 535665"/>
              <a:gd name="connsiteX1" fmla="*/ 776181 w 1109643"/>
              <a:gd name="connsiteY1" fmla="*/ 535666 h 535665"/>
              <a:gd name="connsiteX2" fmla="*/ 1109643 w 1109643"/>
              <a:gd name="connsiteY2" fmla="*/ 0 h 535665"/>
              <a:gd name="connsiteX3" fmla="*/ 515254 w 1109643"/>
              <a:gd name="connsiteY3" fmla="*/ 0 h 535665"/>
              <a:gd name="connsiteX4" fmla="*/ 150 w 1109643"/>
              <a:gd name="connsiteY4" fmla="*/ 535666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9643" h="535665">
                <a:moveTo>
                  <a:pt x="0" y="535666"/>
                </a:moveTo>
                <a:lnTo>
                  <a:pt x="776181" y="535666"/>
                </a:lnTo>
                <a:cubicBezTo>
                  <a:pt x="910465" y="374291"/>
                  <a:pt x="1023018" y="194188"/>
                  <a:pt x="1109643" y="0"/>
                </a:cubicBezTo>
                <a:lnTo>
                  <a:pt x="515254" y="0"/>
                </a:lnTo>
                <a:cubicBezTo>
                  <a:pt x="383070" y="212771"/>
                  <a:pt x="207272" y="395571"/>
                  <a:pt x="150" y="535666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7" name="ZoneTexte 2">
            <a:extLst>
              <a:ext uri="{FF2B5EF4-FFF2-40B4-BE49-F238E27FC236}">
                <a16:creationId xmlns:a16="http://schemas.microsoft.com/office/drawing/2014/main" id="{A3BCA59C-413E-05C2-1CC7-41E5BF290288}"/>
              </a:ext>
            </a:extLst>
          </p:cNvPr>
          <p:cNvSpPr txBox="1"/>
          <p:nvPr/>
        </p:nvSpPr>
        <p:spPr>
          <a:xfrm>
            <a:off x="4045133" y="1754854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108" name="ZoneTexte 3">
            <a:extLst>
              <a:ext uri="{FF2B5EF4-FFF2-40B4-BE49-F238E27FC236}">
                <a16:creationId xmlns:a16="http://schemas.microsoft.com/office/drawing/2014/main" id="{1A6E4287-C4AD-85D9-7DC0-D654E14F71D8}"/>
              </a:ext>
            </a:extLst>
          </p:cNvPr>
          <p:cNvSpPr txBox="1"/>
          <p:nvPr/>
        </p:nvSpPr>
        <p:spPr>
          <a:xfrm>
            <a:off x="7733730" y="1754854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111" name="ZoneTexte 6">
            <a:extLst>
              <a:ext uri="{FF2B5EF4-FFF2-40B4-BE49-F238E27FC236}">
                <a16:creationId xmlns:a16="http://schemas.microsoft.com/office/drawing/2014/main" id="{720ACDDE-F0B6-2153-AEB7-080E5DCB9D0D}"/>
              </a:ext>
            </a:extLst>
          </p:cNvPr>
          <p:cNvSpPr txBox="1"/>
          <p:nvPr/>
        </p:nvSpPr>
        <p:spPr>
          <a:xfrm>
            <a:off x="3595682" y="3989146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07</a:t>
            </a:r>
          </a:p>
        </p:txBody>
      </p:sp>
      <p:sp>
        <p:nvSpPr>
          <p:cNvPr id="112" name="ZoneTexte 7">
            <a:extLst>
              <a:ext uri="{FF2B5EF4-FFF2-40B4-BE49-F238E27FC236}">
                <a16:creationId xmlns:a16="http://schemas.microsoft.com/office/drawing/2014/main" id="{BDEEB5E4-7F10-66D7-B6A9-1849817BB043}"/>
              </a:ext>
            </a:extLst>
          </p:cNvPr>
          <p:cNvSpPr txBox="1"/>
          <p:nvPr/>
        </p:nvSpPr>
        <p:spPr>
          <a:xfrm>
            <a:off x="8183180" y="3989146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08</a:t>
            </a:r>
          </a:p>
        </p:txBody>
      </p:sp>
      <p:sp>
        <p:nvSpPr>
          <p:cNvPr id="113" name="ZoneTexte 8">
            <a:extLst>
              <a:ext uri="{FF2B5EF4-FFF2-40B4-BE49-F238E27FC236}">
                <a16:creationId xmlns:a16="http://schemas.microsoft.com/office/drawing/2014/main" id="{4A7A0684-4882-870B-9653-ACDE1A097D9F}"/>
              </a:ext>
            </a:extLst>
          </p:cNvPr>
          <p:cNvSpPr txBox="1"/>
          <p:nvPr/>
        </p:nvSpPr>
        <p:spPr>
          <a:xfrm>
            <a:off x="3595682" y="2499676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114" name="ZoneTexte 9">
            <a:extLst>
              <a:ext uri="{FF2B5EF4-FFF2-40B4-BE49-F238E27FC236}">
                <a16:creationId xmlns:a16="http://schemas.microsoft.com/office/drawing/2014/main" id="{A148889A-1BBF-ECFC-5B75-8F626D66D90C}"/>
              </a:ext>
            </a:extLst>
          </p:cNvPr>
          <p:cNvSpPr txBox="1"/>
          <p:nvPr/>
        </p:nvSpPr>
        <p:spPr>
          <a:xfrm>
            <a:off x="8183180" y="2499676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sp>
        <p:nvSpPr>
          <p:cNvPr id="115" name="ZoneTexte 10">
            <a:extLst>
              <a:ext uri="{FF2B5EF4-FFF2-40B4-BE49-F238E27FC236}">
                <a16:creationId xmlns:a16="http://schemas.microsoft.com/office/drawing/2014/main" id="{FA3A86BE-AC84-0031-8AAF-47E252F57D32}"/>
              </a:ext>
            </a:extLst>
          </p:cNvPr>
          <p:cNvSpPr txBox="1"/>
          <p:nvPr/>
        </p:nvSpPr>
        <p:spPr>
          <a:xfrm>
            <a:off x="3471695" y="3244324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116" name="ZoneTexte 11">
            <a:extLst>
              <a:ext uri="{FF2B5EF4-FFF2-40B4-BE49-F238E27FC236}">
                <a16:creationId xmlns:a16="http://schemas.microsoft.com/office/drawing/2014/main" id="{D696D828-9510-D02C-4C7C-0D0FDF209C4F}"/>
              </a:ext>
            </a:extLst>
          </p:cNvPr>
          <p:cNvSpPr txBox="1"/>
          <p:nvPr/>
        </p:nvSpPr>
        <p:spPr>
          <a:xfrm>
            <a:off x="8268421" y="3244324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pic>
        <p:nvPicPr>
          <p:cNvPr id="117" name="Graphic 116" descr="Brainstorm with solid fill">
            <a:extLst>
              <a:ext uri="{FF2B5EF4-FFF2-40B4-BE49-F238E27FC236}">
                <a16:creationId xmlns:a16="http://schemas.microsoft.com/office/drawing/2014/main" id="{3D101E2C-B764-CE43-DCD3-4B2202DBE9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69937" y="3274567"/>
            <a:ext cx="367757" cy="367776"/>
          </a:xfrm>
          <a:prstGeom prst="rect">
            <a:avLst/>
          </a:prstGeom>
        </p:spPr>
      </p:pic>
      <p:pic>
        <p:nvPicPr>
          <p:cNvPr id="118" name="Graphic 117" descr="Bullseye with solid fill">
            <a:extLst>
              <a:ext uri="{FF2B5EF4-FFF2-40B4-BE49-F238E27FC236}">
                <a16:creationId xmlns:a16="http://schemas.microsoft.com/office/drawing/2014/main" id="{DA0AF21B-5939-CFF2-A033-931C363877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4751" y="1968693"/>
            <a:ext cx="367757" cy="367776"/>
          </a:xfrm>
          <a:prstGeom prst="rect">
            <a:avLst/>
          </a:prstGeom>
        </p:spPr>
      </p:pic>
      <p:pic>
        <p:nvPicPr>
          <p:cNvPr id="119" name="Graphic 118" descr="Database with solid fill">
            <a:extLst>
              <a:ext uri="{FF2B5EF4-FFF2-40B4-BE49-F238E27FC236}">
                <a16:creationId xmlns:a16="http://schemas.microsoft.com/office/drawing/2014/main" id="{D4F8F109-ABCB-6831-55BD-34F4E86172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49348" y="3948044"/>
            <a:ext cx="367757" cy="367776"/>
          </a:xfrm>
          <a:prstGeom prst="rect">
            <a:avLst/>
          </a:prstGeom>
        </p:spPr>
      </p:pic>
      <p:pic>
        <p:nvPicPr>
          <p:cNvPr id="120" name="Graphic 119" descr="Gears with solid fill">
            <a:extLst>
              <a:ext uri="{FF2B5EF4-FFF2-40B4-BE49-F238E27FC236}">
                <a16:creationId xmlns:a16="http://schemas.microsoft.com/office/drawing/2014/main" id="{244C6F66-E575-1686-929B-68B2D397AA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84111" y="3304117"/>
            <a:ext cx="367757" cy="367776"/>
          </a:xfrm>
          <a:prstGeom prst="rect">
            <a:avLst/>
          </a:prstGeom>
        </p:spPr>
      </p:pic>
      <p:pic>
        <p:nvPicPr>
          <p:cNvPr id="121" name="Graphic 120" descr="Hourglass 30% with solid fill">
            <a:extLst>
              <a:ext uri="{FF2B5EF4-FFF2-40B4-BE49-F238E27FC236}">
                <a16:creationId xmlns:a16="http://schemas.microsoft.com/office/drawing/2014/main" id="{6073C7DC-C083-3BCA-265F-27ACE2FEC3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96418" y="1926714"/>
            <a:ext cx="367757" cy="367776"/>
          </a:xfrm>
          <a:prstGeom prst="rect">
            <a:avLst/>
          </a:prstGeom>
        </p:spPr>
      </p:pic>
      <p:pic>
        <p:nvPicPr>
          <p:cNvPr id="122" name="Graphic 121" descr="Lightbulb with solid fill">
            <a:extLst>
              <a:ext uri="{FF2B5EF4-FFF2-40B4-BE49-F238E27FC236}">
                <a16:creationId xmlns:a16="http://schemas.microsoft.com/office/drawing/2014/main" id="{3CB0B92D-553B-430B-7BF8-6518D02C92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09931" y="3966710"/>
            <a:ext cx="367757" cy="367776"/>
          </a:xfrm>
          <a:prstGeom prst="rect">
            <a:avLst/>
          </a:prstGeom>
        </p:spPr>
      </p:pic>
      <p:pic>
        <p:nvPicPr>
          <p:cNvPr id="123" name="Graphic 122" descr="Research with solid fill">
            <a:extLst>
              <a:ext uri="{FF2B5EF4-FFF2-40B4-BE49-F238E27FC236}">
                <a16:creationId xmlns:a16="http://schemas.microsoft.com/office/drawing/2014/main" id="{C8D361BC-2CA6-7B8A-7DEE-35BF611A2D8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05015" y="2620370"/>
            <a:ext cx="367757" cy="367776"/>
          </a:xfrm>
          <a:prstGeom prst="rect">
            <a:avLst/>
          </a:prstGeom>
        </p:spPr>
      </p:pic>
      <p:pic>
        <p:nvPicPr>
          <p:cNvPr id="124" name="Graphic 123" descr="Eye with solid fill">
            <a:extLst>
              <a:ext uri="{FF2B5EF4-FFF2-40B4-BE49-F238E27FC236}">
                <a16:creationId xmlns:a16="http://schemas.microsoft.com/office/drawing/2014/main" id="{2276DC28-F163-A016-B897-4FCDDB8AB4F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178208" y="2596598"/>
            <a:ext cx="456212" cy="456235"/>
          </a:xfrm>
          <a:prstGeom prst="rect">
            <a:avLst/>
          </a:prstGeom>
        </p:spPr>
      </p:pic>
      <p:sp>
        <p:nvSpPr>
          <p:cNvPr id="125" name="TextBox 36">
            <a:extLst>
              <a:ext uri="{FF2B5EF4-FFF2-40B4-BE49-F238E27FC236}">
                <a16:creationId xmlns:a16="http://schemas.microsoft.com/office/drawing/2014/main" id="{D1824CA5-8C1A-93C8-6A73-6B624F9B6320}"/>
              </a:ext>
            </a:extLst>
          </p:cNvPr>
          <p:cNvSpPr txBox="1"/>
          <p:nvPr/>
        </p:nvSpPr>
        <p:spPr>
          <a:xfrm>
            <a:off x="882877" y="3244324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126" name="TextBox 36">
            <a:extLst>
              <a:ext uri="{FF2B5EF4-FFF2-40B4-BE49-F238E27FC236}">
                <a16:creationId xmlns:a16="http://schemas.microsoft.com/office/drawing/2014/main" id="{CAE6E65C-EC15-FC5F-1F0B-0D225900BBEE}"/>
              </a:ext>
            </a:extLst>
          </p:cNvPr>
          <p:cNvSpPr txBox="1"/>
          <p:nvPr/>
        </p:nvSpPr>
        <p:spPr>
          <a:xfrm>
            <a:off x="8981067" y="3244324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127" name="TextBox 36">
            <a:extLst>
              <a:ext uri="{FF2B5EF4-FFF2-40B4-BE49-F238E27FC236}">
                <a16:creationId xmlns:a16="http://schemas.microsoft.com/office/drawing/2014/main" id="{774DE868-9713-58B3-DC7E-5D022475A68B}"/>
              </a:ext>
            </a:extLst>
          </p:cNvPr>
          <p:cNvSpPr txBox="1"/>
          <p:nvPr/>
        </p:nvSpPr>
        <p:spPr>
          <a:xfrm>
            <a:off x="1045444" y="2499676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128" name="TextBox 36">
            <a:extLst>
              <a:ext uri="{FF2B5EF4-FFF2-40B4-BE49-F238E27FC236}">
                <a16:creationId xmlns:a16="http://schemas.microsoft.com/office/drawing/2014/main" id="{6A0F9E2A-1417-0100-F214-3FA974DBF810}"/>
              </a:ext>
            </a:extLst>
          </p:cNvPr>
          <p:cNvSpPr txBox="1"/>
          <p:nvPr/>
        </p:nvSpPr>
        <p:spPr>
          <a:xfrm>
            <a:off x="8864652" y="2499676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129" name="TextBox 36">
            <a:extLst>
              <a:ext uri="{FF2B5EF4-FFF2-40B4-BE49-F238E27FC236}">
                <a16:creationId xmlns:a16="http://schemas.microsoft.com/office/drawing/2014/main" id="{0E8F58B2-0B80-D076-439A-DABC949799DC}"/>
              </a:ext>
            </a:extLst>
          </p:cNvPr>
          <p:cNvSpPr txBox="1"/>
          <p:nvPr/>
        </p:nvSpPr>
        <p:spPr>
          <a:xfrm>
            <a:off x="1045444" y="3989146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130" name="TextBox 36">
            <a:extLst>
              <a:ext uri="{FF2B5EF4-FFF2-40B4-BE49-F238E27FC236}">
                <a16:creationId xmlns:a16="http://schemas.microsoft.com/office/drawing/2014/main" id="{829643A4-D7C7-9EBA-021F-8E2844F74D52}"/>
              </a:ext>
            </a:extLst>
          </p:cNvPr>
          <p:cNvSpPr txBox="1"/>
          <p:nvPr/>
        </p:nvSpPr>
        <p:spPr>
          <a:xfrm>
            <a:off x="8864652" y="3989146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131" name="TextBox 36">
            <a:extLst>
              <a:ext uri="{FF2B5EF4-FFF2-40B4-BE49-F238E27FC236}">
                <a16:creationId xmlns:a16="http://schemas.microsoft.com/office/drawing/2014/main" id="{6E9D255A-6472-8CD1-3A2D-D1CEA909097E}"/>
              </a:ext>
            </a:extLst>
          </p:cNvPr>
          <p:cNvSpPr txBox="1"/>
          <p:nvPr/>
        </p:nvSpPr>
        <p:spPr>
          <a:xfrm>
            <a:off x="1227284" y="4733793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132" name="TextBox 36">
            <a:extLst>
              <a:ext uri="{FF2B5EF4-FFF2-40B4-BE49-F238E27FC236}">
                <a16:creationId xmlns:a16="http://schemas.microsoft.com/office/drawing/2014/main" id="{51506551-D206-7134-15FB-1D924644F94B}"/>
              </a:ext>
            </a:extLst>
          </p:cNvPr>
          <p:cNvSpPr txBox="1"/>
          <p:nvPr/>
        </p:nvSpPr>
        <p:spPr>
          <a:xfrm>
            <a:off x="8586331" y="4733793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sp>
        <p:nvSpPr>
          <p:cNvPr id="133" name="TextBox 36">
            <a:extLst>
              <a:ext uri="{FF2B5EF4-FFF2-40B4-BE49-F238E27FC236}">
                <a16:creationId xmlns:a16="http://schemas.microsoft.com/office/drawing/2014/main" id="{20CF0C32-5B2B-BC06-0BE8-C0C56A139132}"/>
              </a:ext>
            </a:extLst>
          </p:cNvPr>
          <p:cNvSpPr txBox="1"/>
          <p:nvPr/>
        </p:nvSpPr>
        <p:spPr>
          <a:xfrm>
            <a:off x="1227284" y="1754854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noProof="1"/>
              <a:t>Lorem Ipsum</a:t>
            </a:r>
          </a:p>
        </p:txBody>
      </p:sp>
      <p:sp>
        <p:nvSpPr>
          <p:cNvPr id="134" name="TextBox 36">
            <a:extLst>
              <a:ext uri="{FF2B5EF4-FFF2-40B4-BE49-F238E27FC236}">
                <a16:creationId xmlns:a16="http://schemas.microsoft.com/office/drawing/2014/main" id="{37D6427D-8F45-F776-7722-71E5A9107062}"/>
              </a:ext>
            </a:extLst>
          </p:cNvPr>
          <p:cNvSpPr txBox="1"/>
          <p:nvPr/>
        </p:nvSpPr>
        <p:spPr>
          <a:xfrm>
            <a:off x="8586331" y="1754854"/>
            <a:ext cx="2328056" cy="3693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noProof="1"/>
              <a:t>Lorem Ipsum</a:t>
            </a:r>
          </a:p>
        </p:txBody>
      </p:sp>
      <p:pic>
        <p:nvPicPr>
          <p:cNvPr id="135" name="Graphic 31" descr="Trophy">
            <a:extLst>
              <a:ext uri="{FF2B5EF4-FFF2-40B4-BE49-F238E27FC236}">
                <a16:creationId xmlns:a16="http://schemas.microsoft.com/office/drawing/2014/main" id="{CB234EB5-BFA0-713C-2F20-C9F744AC4B5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49853" y="2501807"/>
            <a:ext cx="1292295" cy="1292361"/>
          </a:xfrm>
          <a:prstGeom prst="rect">
            <a:avLst/>
          </a:prstGeom>
        </p:spPr>
      </p:pic>
      <p:sp>
        <p:nvSpPr>
          <p:cNvPr id="136" name="TextBox 21">
            <a:extLst>
              <a:ext uri="{FF2B5EF4-FFF2-40B4-BE49-F238E27FC236}">
                <a16:creationId xmlns:a16="http://schemas.microsoft.com/office/drawing/2014/main" id="{3A6A4754-9E07-5334-D5CB-CA3BD27F42D0}"/>
              </a:ext>
            </a:extLst>
          </p:cNvPr>
          <p:cNvSpPr txBox="1"/>
          <p:nvPr/>
        </p:nvSpPr>
        <p:spPr>
          <a:xfrm>
            <a:off x="4943033" y="3829831"/>
            <a:ext cx="2305934" cy="46168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137" name="Graphic 136" descr="Box with solid fill">
            <a:extLst>
              <a:ext uri="{FF2B5EF4-FFF2-40B4-BE49-F238E27FC236}">
                <a16:creationId xmlns:a16="http://schemas.microsoft.com/office/drawing/2014/main" id="{3DB83864-E201-3EA7-B45D-1FDD744534B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4649925" y="4611349"/>
            <a:ext cx="367757" cy="367757"/>
          </a:xfrm>
          <a:prstGeom prst="rect">
            <a:avLst/>
          </a:prstGeom>
        </p:spPr>
      </p:pic>
      <p:pic>
        <p:nvPicPr>
          <p:cNvPr id="138" name="Graphic 137" descr="Tag with solid fill">
            <a:extLst>
              <a:ext uri="{FF2B5EF4-FFF2-40B4-BE49-F238E27FC236}">
                <a16:creationId xmlns:a16="http://schemas.microsoft.com/office/drawing/2014/main" id="{9F47796C-E4EA-B4EE-6E98-47AC5D1805E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7181514" y="4602642"/>
            <a:ext cx="367757" cy="367757"/>
          </a:xfrm>
          <a:prstGeom prst="rect">
            <a:avLst/>
          </a:prstGeom>
        </p:spPr>
      </p:pic>
      <p:sp>
        <p:nvSpPr>
          <p:cNvPr id="139" name="ZoneTexte 4">
            <a:extLst>
              <a:ext uri="{FF2B5EF4-FFF2-40B4-BE49-F238E27FC236}">
                <a16:creationId xmlns:a16="http://schemas.microsoft.com/office/drawing/2014/main" id="{BB820ECC-7B8D-7A99-A1DE-E94EE0D17CF5}"/>
              </a:ext>
            </a:extLst>
          </p:cNvPr>
          <p:cNvSpPr txBox="1"/>
          <p:nvPr/>
        </p:nvSpPr>
        <p:spPr>
          <a:xfrm>
            <a:off x="3928265" y="4733793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09</a:t>
            </a:r>
          </a:p>
        </p:txBody>
      </p:sp>
      <p:sp>
        <p:nvSpPr>
          <p:cNvPr id="140" name="ZoneTexte 5">
            <a:extLst>
              <a:ext uri="{FF2B5EF4-FFF2-40B4-BE49-F238E27FC236}">
                <a16:creationId xmlns:a16="http://schemas.microsoft.com/office/drawing/2014/main" id="{D7D6D550-C302-BC7F-660D-D6B2C26E0336}"/>
              </a:ext>
            </a:extLst>
          </p:cNvPr>
          <p:cNvSpPr txBox="1"/>
          <p:nvPr/>
        </p:nvSpPr>
        <p:spPr>
          <a:xfrm>
            <a:off x="7788893" y="4733793"/>
            <a:ext cx="418704" cy="36935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225821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9564</TotalTime>
  <Words>136</Words>
  <Application>Microsoft Office PowerPoint</Application>
  <PresentationFormat>Widescreen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Ten-Point Strategic Compass – Slide Template</vt:lpstr>
      <vt:lpstr>Ten-Point Strategic Compass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Ten-Point Strategic Compass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2025-09-05T16:21:11Z</dcterms:modified>
  <cp:category>Charts &amp; Diagrams</cp:category>
</cp:coreProperties>
</file>