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6" r:id="rId4"/>
    <p:sldId id="39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28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15FA5-A00D-4503-4D00-9FD8849CC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F75C3A-3F74-5609-BA12-2904F986C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FE3AE6-866E-A95E-1E31-87054D3BC8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3523D-BE3A-081B-A26B-107B483759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3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1.png"/><Relationship Id="rId18" Type="http://schemas.openxmlformats.org/officeDocument/2006/relationships/image" Target="../media/image2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3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5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22.svg"/><Relationship Id="rId19" Type="http://schemas.openxmlformats.org/officeDocument/2006/relationships/image" Target="../media/image17.png"/><Relationship Id="rId4" Type="http://schemas.openxmlformats.org/officeDocument/2006/relationships/image" Target="../media/image19.svg"/><Relationship Id="rId9" Type="http://schemas.openxmlformats.org/officeDocument/2006/relationships/image" Target="../media/image7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7F5DAA35-5EE9-063E-7393-1E01756BB613}"/>
              </a:ext>
            </a:extLst>
          </p:cNvPr>
          <p:cNvSpPr/>
          <p:nvPr/>
        </p:nvSpPr>
        <p:spPr>
          <a:xfrm>
            <a:off x="3197378" y="2236851"/>
            <a:ext cx="718218" cy="799308"/>
          </a:xfrm>
          <a:custGeom>
            <a:avLst/>
            <a:gdLst>
              <a:gd name="connsiteX0" fmla="*/ 653886 w 813198"/>
              <a:gd name="connsiteY0" fmla="*/ 0 h 905011"/>
              <a:gd name="connsiteX1" fmla="*/ 813199 w 813198"/>
              <a:gd name="connsiteY1" fmla="*/ 443364 h 905011"/>
              <a:gd name="connsiteX2" fmla="*/ 398208 w 813198"/>
              <a:gd name="connsiteY2" fmla="*/ 905011 h 905011"/>
              <a:gd name="connsiteX3" fmla="*/ 0 w 813198"/>
              <a:gd name="connsiteY3" fmla="*/ 675011 h 905011"/>
              <a:gd name="connsiteX4" fmla="*/ 0 w 813198"/>
              <a:gd name="connsiteY4" fmla="*/ 203176 h 905011"/>
              <a:gd name="connsiteX5" fmla="*/ 653886 w 813198"/>
              <a:gd name="connsiteY5" fmla="*/ 0 h 90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198" h="905011">
                <a:moveTo>
                  <a:pt x="653886" y="0"/>
                </a:moveTo>
                <a:lnTo>
                  <a:pt x="813199" y="443364"/>
                </a:lnTo>
                <a:lnTo>
                  <a:pt x="398208" y="905011"/>
                </a:lnTo>
                <a:lnTo>
                  <a:pt x="0" y="675011"/>
                </a:lnTo>
                <a:lnTo>
                  <a:pt x="0" y="203176"/>
                </a:lnTo>
                <a:lnTo>
                  <a:pt x="65388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A67D0EF4-3AD3-58C8-DF00-BBFAAF05163D}"/>
              </a:ext>
            </a:extLst>
          </p:cNvPr>
          <p:cNvSpPr/>
          <p:nvPr/>
        </p:nvSpPr>
        <p:spPr>
          <a:xfrm>
            <a:off x="5228403" y="2236851"/>
            <a:ext cx="718218" cy="799308"/>
          </a:xfrm>
          <a:custGeom>
            <a:avLst/>
            <a:gdLst>
              <a:gd name="connsiteX0" fmla="*/ 159463 w 813198"/>
              <a:gd name="connsiteY0" fmla="*/ 0 h 905011"/>
              <a:gd name="connsiteX1" fmla="*/ 0 w 813198"/>
              <a:gd name="connsiteY1" fmla="*/ 443364 h 905011"/>
              <a:gd name="connsiteX2" fmla="*/ 414991 w 813198"/>
              <a:gd name="connsiteY2" fmla="*/ 905011 h 905011"/>
              <a:gd name="connsiteX3" fmla="*/ 813199 w 813198"/>
              <a:gd name="connsiteY3" fmla="*/ 675011 h 905011"/>
              <a:gd name="connsiteX4" fmla="*/ 766289 w 813198"/>
              <a:gd name="connsiteY4" fmla="*/ 212017 h 905011"/>
              <a:gd name="connsiteX5" fmla="*/ 159463 w 813198"/>
              <a:gd name="connsiteY5" fmla="*/ 0 h 90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198" h="905011">
                <a:moveTo>
                  <a:pt x="159463" y="0"/>
                </a:moveTo>
                <a:lnTo>
                  <a:pt x="0" y="443364"/>
                </a:lnTo>
                <a:lnTo>
                  <a:pt x="414991" y="905011"/>
                </a:lnTo>
                <a:lnTo>
                  <a:pt x="813199" y="675011"/>
                </a:lnTo>
                <a:lnTo>
                  <a:pt x="766289" y="212017"/>
                </a:lnTo>
                <a:lnTo>
                  <a:pt x="159463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E5E83868-8C88-42F9-3B12-7B07B2E4BC12}"/>
              </a:ext>
            </a:extLst>
          </p:cNvPr>
          <p:cNvSpPr/>
          <p:nvPr/>
        </p:nvSpPr>
        <p:spPr>
          <a:xfrm>
            <a:off x="2881155" y="2940612"/>
            <a:ext cx="618678" cy="606891"/>
          </a:xfrm>
          <a:custGeom>
            <a:avLst/>
            <a:gdLst>
              <a:gd name="connsiteX0" fmla="*/ 297045 w 700495"/>
              <a:gd name="connsiteY0" fmla="*/ 0 h 687148"/>
              <a:gd name="connsiteX1" fmla="*/ 700496 w 700495"/>
              <a:gd name="connsiteY1" fmla="*/ 225505 h 687148"/>
              <a:gd name="connsiteX2" fmla="*/ 600833 w 700495"/>
              <a:gd name="connsiteY2" fmla="*/ 687148 h 687148"/>
              <a:gd name="connsiteX3" fmla="*/ 140879 w 700495"/>
              <a:gd name="connsiteY3" fmla="*/ 674864 h 687148"/>
              <a:gd name="connsiteX4" fmla="*/ 0 w 700495"/>
              <a:gd name="connsiteY4" fmla="*/ 225505 h 687148"/>
              <a:gd name="connsiteX5" fmla="*/ 297045 w 700495"/>
              <a:gd name="connsiteY5" fmla="*/ 0 h 68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495" h="687148">
                <a:moveTo>
                  <a:pt x="297045" y="0"/>
                </a:moveTo>
                <a:lnTo>
                  <a:pt x="700496" y="225505"/>
                </a:lnTo>
                <a:lnTo>
                  <a:pt x="600833" y="687148"/>
                </a:lnTo>
                <a:lnTo>
                  <a:pt x="140879" y="674864"/>
                </a:lnTo>
                <a:lnTo>
                  <a:pt x="0" y="225505"/>
                </a:lnTo>
                <a:lnTo>
                  <a:pt x="29704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1256112D-F82A-8EFF-CD4E-BAF90FC74D8B}"/>
              </a:ext>
            </a:extLst>
          </p:cNvPr>
          <p:cNvSpPr/>
          <p:nvPr/>
        </p:nvSpPr>
        <p:spPr>
          <a:xfrm>
            <a:off x="5644164" y="2940612"/>
            <a:ext cx="638270" cy="606891"/>
          </a:xfrm>
          <a:custGeom>
            <a:avLst/>
            <a:gdLst>
              <a:gd name="connsiteX0" fmla="*/ 0 w 722677"/>
              <a:gd name="connsiteY0" fmla="*/ 225505 h 687148"/>
              <a:gd name="connsiteX1" fmla="*/ 403453 w 722677"/>
              <a:gd name="connsiteY1" fmla="*/ 0 h 687148"/>
              <a:gd name="connsiteX2" fmla="*/ 722678 w 722677"/>
              <a:gd name="connsiteY2" fmla="*/ 343574 h 687148"/>
              <a:gd name="connsiteX3" fmla="*/ 559619 w 722677"/>
              <a:gd name="connsiteY3" fmla="*/ 674864 h 687148"/>
              <a:gd name="connsiteX4" fmla="*/ 99664 w 722677"/>
              <a:gd name="connsiteY4" fmla="*/ 687148 h 687148"/>
              <a:gd name="connsiteX5" fmla="*/ 0 w 722677"/>
              <a:gd name="connsiteY5" fmla="*/ 225505 h 68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2677" h="687148">
                <a:moveTo>
                  <a:pt x="0" y="225505"/>
                </a:moveTo>
                <a:lnTo>
                  <a:pt x="403453" y="0"/>
                </a:lnTo>
                <a:lnTo>
                  <a:pt x="722678" y="343574"/>
                </a:lnTo>
                <a:lnTo>
                  <a:pt x="559619" y="674864"/>
                </a:lnTo>
                <a:lnTo>
                  <a:pt x="99664" y="687148"/>
                </a:lnTo>
                <a:lnTo>
                  <a:pt x="0" y="22550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197AEEE-42CC-4A56-BD9B-72B1420AACB0}"/>
              </a:ext>
            </a:extLst>
          </p:cNvPr>
          <p:cNvSpPr/>
          <p:nvPr/>
        </p:nvSpPr>
        <p:spPr>
          <a:xfrm>
            <a:off x="2881155" y="3650993"/>
            <a:ext cx="630327" cy="589425"/>
          </a:xfrm>
          <a:custGeom>
            <a:avLst/>
            <a:gdLst>
              <a:gd name="connsiteX0" fmla="*/ 128890 w 713684"/>
              <a:gd name="connsiteY0" fmla="*/ 0 h 667372"/>
              <a:gd name="connsiteX1" fmla="*/ 601881 w 713684"/>
              <a:gd name="connsiteY1" fmla="*/ 0 h 667372"/>
              <a:gd name="connsiteX2" fmla="*/ 713684 w 713684"/>
              <a:gd name="connsiteY2" fmla="*/ 461647 h 667372"/>
              <a:gd name="connsiteX3" fmla="*/ 301690 w 713684"/>
              <a:gd name="connsiteY3" fmla="*/ 667372 h 667372"/>
              <a:gd name="connsiteX4" fmla="*/ 0 w 713684"/>
              <a:gd name="connsiteY4" fmla="*/ 351666 h 667372"/>
              <a:gd name="connsiteX5" fmla="*/ 128890 w 713684"/>
              <a:gd name="connsiteY5" fmla="*/ 0 h 667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684" h="667372">
                <a:moveTo>
                  <a:pt x="128890" y="0"/>
                </a:moveTo>
                <a:lnTo>
                  <a:pt x="601881" y="0"/>
                </a:lnTo>
                <a:lnTo>
                  <a:pt x="713684" y="461647"/>
                </a:lnTo>
                <a:lnTo>
                  <a:pt x="301690" y="667372"/>
                </a:lnTo>
                <a:lnTo>
                  <a:pt x="0" y="351666"/>
                </a:lnTo>
                <a:lnTo>
                  <a:pt x="12889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F7BBA2A9-FCB2-2F14-7596-E7632A92FC13}"/>
              </a:ext>
            </a:extLst>
          </p:cNvPr>
          <p:cNvSpPr/>
          <p:nvPr/>
        </p:nvSpPr>
        <p:spPr>
          <a:xfrm>
            <a:off x="3190495" y="4162340"/>
            <a:ext cx="765473" cy="781706"/>
          </a:xfrm>
          <a:custGeom>
            <a:avLst/>
            <a:gdLst>
              <a:gd name="connsiteX0" fmla="*/ 13339 w 866703"/>
              <a:gd name="connsiteY0" fmla="*/ 210217 h 885081"/>
              <a:gd name="connsiteX1" fmla="*/ 422937 w 866703"/>
              <a:gd name="connsiteY1" fmla="*/ 0 h 885081"/>
              <a:gd name="connsiteX2" fmla="*/ 866704 w 866703"/>
              <a:gd name="connsiteY2" fmla="*/ 461644 h 885081"/>
              <a:gd name="connsiteX3" fmla="*/ 678465 w 866703"/>
              <a:gd name="connsiteY3" fmla="*/ 885082 h 885081"/>
              <a:gd name="connsiteX4" fmla="*/ 0 w 866703"/>
              <a:gd name="connsiteY4" fmla="*/ 527724 h 885081"/>
              <a:gd name="connsiteX5" fmla="*/ 13339 w 866703"/>
              <a:gd name="connsiteY5" fmla="*/ 210217 h 885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03" h="885081">
                <a:moveTo>
                  <a:pt x="13339" y="210217"/>
                </a:moveTo>
                <a:lnTo>
                  <a:pt x="422937" y="0"/>
                </a:lnTo>
                <a:lnTo>
                  <a:pt x="866704" y="461644"/>
                </a:lnTo>
                <a:lnTo>
                  <a:pt x="678465" y="885082"/>
                </a:lnTo>
                <a:lnTo>
                  <a:pt x="0" y="527724"/>
                </a:lnTo>
                <a:lnTo>
                  <a:pt x="13339" y="21021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153E1599-CA9D-4C6E-E352-07A10CAB41FB}"/>
              </a:ext>
            </a:extLst>
          </p:cNvPr>
          <p:cNvSpPr/>
          <p:nvPr/>
        </p:nvSpPr>
        <p:spPr>
          <a:xfrm>
            <a:off x="5188032" y="4162340"/>
            <a:ext cx="753692" cy="781706"/>
          </a:xfrm>
          <a:custGeom>
            <a:avLst/>
            <a:gdLst>
              <a:gd name="connsiteX0" fmla="*/ 0 w 853364"/>
              <a:gd name="connsiteY0" fmla="*/ 461644 h 885081"/>
              <a:gd name="connsiteX1" fmla="*/ 188239 w 853364"/>
              <a:gd name="connsiteY1" fmla="*/ 885082 h 885081"/>
              <a:gd name="connsiteX2" fmla="*/ 822491 w 853364"/>
              <a:gd name="connsiteY2" fmla="*/ 523228 h 885081"/>
              <a:gd name="connsiteX3" fmla="*/ 853365 w 853364"/>
              <a:gd name="connsiteY3" fmla="*/ 210217 h 885081"/>
              <a:gd name="connsiteX4" fmla="*/ 443767 w 853364"/>
              <a:gd name="connsiteY4" fmla="*/ 0 h 885081"/>
              <a:gd name="connsiteX5" fmla="*/ 0 w 853364"/>
              <a:gd name="connsiteY5" fmla="*/ 461644 h 885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3364" h="885081">
                <a:moveTo>
                  <a:pt x="0" y="461644"/>
                </a:moveTo>
                <a:lnTo>
                  <a:pt x="188239" y="885082"/>
                </a:lnTo>
                <a:lnTo>
                  <a:pt x="822491" y="523228"/>
                </a:lnTo>
                <a:lnTo>
                  <a:pt x="853365" y="210217"/>
                </a:lnTo>
                <a:lnTo>
                  <a:pt x="443767" y="0"/>
                </a:lnTo>
                <a:lnTo>
                  <a:pt x="0" y="46164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F9A2D216-69CB-5994-1B36-D378C94CF4DB}"/>
              </a:ext>
            </a:extLst>
          </p:cNvPr>
          <p:cNvSpPr/>
          <p:nvPr/>
        </p:nvSpPr>
        <p:spPr>
          <a:xfrm>
            <a:off x="5632517" y="3644243"/>
            <a:ext cx="693068" cy="596174"/>
          </a:xfrm>
          <a:custGeom>
            <a:avLst/>
            <a:gdLst>
              <a:gd name="connsiteX0" fmla="*/ 0 w 784722"/>
              <a:gd name="connsiteY0" fmla="*/ 469289 h 675014"/>
              <a:gd name="connsiteX1" fmla="*/ 411994 w 784722"/>
              <a:gd name="connsiteY1" fmla="*/ 675014 h 675014"/>
              <a:gd name="connsiteX2" fmla="*/ 784723 w 784722"/>
              <a:gd name="connsiteY2" fmla="*/ 310461 h 675014"/>
              <a:gd name="connsiteX3" fmla="*/ 572355 w 784722"/>
              <a:gd name="connsiteY3" fmla="*/ 0 h 675014"/>
              <a:gd name="connsiteX4" fmla="*/ 111803 w 784722"/>
              <a:gd name="connsiteY4" fmla="*/ 7642 h 675014"/>
              <a:gd name="connsiteX5" fmla="*/ 0 w 784722"/>
              <a:gd name="connsiteY5" fmla="*/ 469289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4722" h="675014">
                <a:moveTo>
                  <a:pt x="0" y="469289"/>
                </a:moveTo>
                <a:lnTo>
                  <a:pt x="411994" y="675014"/>
                </a:lnTo>
                <a:lnTo>
                  <a:pt x="784723" y="310461"/>
                </a:lnTo>
                <a:lnTo>
                  <a:pt x="572355" y="0"/>
                </a:lnTo>
                <a:lnTo>
                  <a:pt x="111803" y="7642"/>
                </a:lnTo>
                <a:lnTo>
                  <a:pt x="0" y="469289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62F175E4-C117-FFCF-2888-27A932BBE053}"/>
              </a:ext>
            </a:extLst>
          </p:cNvPr>
          <p:cNvSpPr/>
          <p:nvPr/>
        </p:nvSpPr>
        <p:spPr>
          <a:xfrm>
            <a:off x="788846" y="2236852"/>
            <a:ext cx="2263989" cy="596171"/>
          </a:xfrm>
          <a:custGeom>
            <a:avLst/>
            <a:gdLst>
              <a:gd name="connsiteX0" fmla="*/ 2563389 w 2563389"/>
              <a:gd name="connsiteY0" fmla="*/ 0 h 675010"/>
              <a:gd name="connsiteX1" fmla="*/ 191535 w 2563389"/>
              <a:gd name="connsiteY1" fmla="*/ 0 h 675010"/>
              <a:gd name="connsiteX2" fmla="*/ 0 w 2563389"/>
              <a:gd name="connsiteY2" fmla="*/ 675011 h 675010"/>
              <a:gd name="connsiteX3" fmla="*/ 2145850 w 2563389"/>
              <a:gd name="connsiteY3" fmla="*/ 675011 h 675010"/>
              <a:gd name="connsiteX4" fmla="*/ 2563239 w 2563389"/>
              <a:gd name="connsiteY4" fmla="*/ 0 h 675010"/>
              <a:gd name="connsiteX0" fmla="*/ 2563389 w 2563389"/>
              <a:gd name="connsiteY0" fmla="*/ 0 h 675011"/>
              <a:gd name="connsiteX1" fmla="*/ 191535 w 2563389"/>
              <a:gd name="connsiteY1" fmla="*/ 0 h 675011"/>
              <a:gd name="connsiteX2" fmla="*/ 0 w 2563389"/>
              <a:gd name="connsiteY2" fmla="*/ 675011 h 675011"/>
              <a:gd name="connsiteX3" fmla="*/ 2145850 w 2563389"/>
              <a:gd name="connsiteY3" fmla="*/ 675011 h 675011"/>
              <a:gd name="connsiteX4" fmla="*/ 2322688 w 2563389"/>
              <a:gd name="connsiteY4" fmla="*/ 327651 h 675011"/>
              <a:gd name="connsiteX5" fmla="*/ 2563239 w 2563389"/>
              <a:gd name="connsiteY5" fmla="*/ 0 h 675011"/>
              <a:gd name="connsiteX6" fmla="*/ 2563389 w 2563389"/>
              <a:gd name="connsiteY6" fmla="*/ 0 h 675011"/>
              <a:gd name="connsiteX0" fmla="*/ 2563389 w 2563389"/>
              <a:gd name="connsiteY0" fmla="*/ 0 h 675011"/>
              <a:gd name="connsiteX1" fmla="*/ 191535 w 2563389"/>
              <a:gd name="connsiteY1" fmla="*/ 0 h 675011"/>
              <a:gd name="connsiteX2" fmla="*/ 0 w 2563389"/>
              <a:gd name="connsiteY2" fmla="*/ 675011 h 675011"/>
              <a:gd name="connsiteX3" fmla="*/ 2145850 w 2563389"/>
              <a:gd name="connsiteY3" fmla="*/ 675011 h 675011"/>
              <a:gd name="connsiteX4" fmla="*/ 2454546 w 2563389"/>
              <a:gd name="connsiteY4" fmla="*/ 364278 h 675011"/>
              <a:gd name="connsiteX5" fmla="*/ 2563239 w 2563389"/>
              <a:gd name="connsiteY5" fmla="*/ 0 h 675011"/>
              <a:gd name="connsiteX6" fmla="*/ 2563389 w 2563389"/>
              <a:gd name="connsiteY6" fmla="*/ 0 h 67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3389" h="675011">
                <a:moveTo>
                  <a:pt x="2563389" y="0"/>
                </a:moveTo>
                <a:lnTo>
                  <a:pt x="191535" y="0"/>
                </a:lnTo>
                <a:cubicBezTo>
                  <a:pt x="110305" y="217263"/>
                  <a:pt x="46010" y="442764"/>
                  <a:pt x="0" y="675011"/>
                </a:cubicBezTo>
                <a:lnTo>
                  <a:pt x="2145850" y="675011"/>
                </a:lnTo>
                <a:cubicBezTo>
                  <a:pt x="2532965" y="617118"/>
                  <a:pt x="2384981" y="476780"/>
                  <a:pt x="2454546" y="364278"/>
                </a:cubicBezTo>
                <a:cubicBezTo>
                  <a:pt x="2524111" y="251776"/>
                  <a:pt x="2523122" y="54608"/>
                  <a:pt x="2563239" y="0"/>
                </a:cubicBezTo>
                <a:lnTo>
                  <a:pt x="2563389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B36ADB4F-91FA-C8B4-B29B-394377CF7C38}"/>
              </a:ext>
            </a:extLst>
          </p:cNvPr>
          <p:cNvSpPr/>
          <p:nvPr/>
        </p:nvSpPr>
        <p:spPr>
          <a:xfrm>
            <a:off x="2684194" y="2236851"/>
            <a:ext cx="1090697" cy="596171"/>
          </a:xfrm>
          <a:custGeom>
            <a:avLst/>
            <a:gdLst>
              <a:gd name="connsiteX0" fmla="*/ 1234935 w 1234935"/>
              <a:gd name="connsiteY0" fmla="*/ 0 h 675010"/>
              <a:gd name="connsiteX1" fmla="*/ 417391 w 1234935"/>
              <a:gd name="connsiteY1" fmla="*/ 0 h 675010"/>
              <a:gd name="connsiteX2" fmla="*/ 0 w 1234935"/>
              <a:gd name="connsiteY2" fmla="*/ 675011 h 675010"/>
              <a:gd name="connsiteX3" fmla="*/ 581049 w 1234935"/>
              <a:gd name="connsiteY3" fmla="*/ 675011 h 675010"/>
              <a:gd name="connsiteX4" fmla="*/ 1234785 w 1234935"/>
              <a:gd name="connsiteY4" fmla="*/ 0 h 67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935" h="675010">
                <a:moveTo>
                  <a:pt x="1234935" y="0"/>
                </a:moveTo>
                <a:lnTo>
                  <a:pt x="417391" y="0"/>
                </a:lnTo>
                <a:cubicBezTo>
                  <a:pt x="241742" y="197484"/>
                  <a:pt x="99664" y="425384"/>
                  <a:pt x="0" y="675011"/>
                </a:cubicBezTo>
                <a:lnTo>
                  <a:pt x="581049" y="675011"/>
                </a:lnTo>
                <a:cubicBezTo>
                  <a:pt x="734517" y="395717"/>
                  <a:pt x="960971" y="162120"/>
                  <a:pt x="1234785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1AD7AC5B-C0B9-E808-A57E-B75C59787E4D}"/>
              </a:ext>
            </a:extLst>
          </p:cNvPr>
          <p:cNvSpPr/>
          <p:nvPr/>
        </p:nvSpPr>
        <p:spPr>
          <a:xfrm>
            <a:off x="715780" y="2940547"/>
            <a:ext cx="2142014" cy="596174"/>
          </a:xfrm>
          <a:custGeom>
            <a:avLst/>
            <a:gdLst>
              <a:gd name="connsiteX0" fmla="*/ 2183916 w 2183915"/>
              <a:gd name="connsiteY0" fmla="*/ 0 h 675014"/>
              <a:gd name="connsiteX1" fmla="*/ 60548 w 2183915"/>
              <a:gd name="connsiteY1" fmla="*/ 0 h 675014"/>
              <a:gd name="connsiteX2" fmla="*/ 0 w 2183915"/>
              <a:gd name="connsiteY2" fmla="*/ 675014 h 675014"/>
              <a:gd name="connsiteX3" fmla="*/ 2065967 w 2183915"/>
              <a:gd name="connsiteY3" fmla="*/ 675014 h 675014"/>
              <a:gd name="connsiteX4" fmla="*/ 2183916 w 2183915"/>
              <a:gd name="connsiteY4" fmla="*/ 0 h 675014"/>
              <a:gd name="connsiteX0" fmla="*/ 2183916 w 2322995"/>
              <a:gd name="connsiteY0" fmla="*/ 0 h 675014"/>
              <a:gd name="connsiteX1" fmla="*/ 60548 w 2322995"/>
              <a:gd name="connsiteY1" fmla="*/ 0 h 675014"/>
              <a:gd name="connsiteX2" fmla="*/ 0 w 2322995"/>
              <a:gd name="connsiteY2" fmla="*/ 675014 h 675014"/>
              <a:gd name="connsiteX3" fmla="*/ 2065967 w 2322995"/>
              <a:gd name="connsiteY3" fmla="*/ 675014 h 675014"/>
              <a:gd name="connsiteX4" fmla="*/ 2112401 w 2322995"/>
              <a:gd name="connsiteY4" fmla="*/ 336691 h 675014"/>
              <a:gd name="connsiteX5" fmla="*/ 2183916 w 2322995"/>
              <a:gd name="connsiteY5" fmla="*/ 0 h 675014"/>
              <a:gd name="connsiteX0" fmla="*/ 2183916 w 2425283"/>
              <a:gd name="connsiteY0" fmla="*/ 0 h 675014"/>
              <a:gd name="connsiteX1" fmla="*/ 60548 w 2425283"/>
              <a:gd name="connsiteY1" fmla="*/ 0 h 675014"/>
              <a:gd name="connsiteX2" fmla="*/ 0 w 2425283"/>
              <a:gd name="connsiteY2" fmla="*/ 675014 h 675014"/>
              <a:gd name="connsiteX3" fmla="*/ 2065967 w 2425283"/>
              <a:gd name="connsiteY3" fmla="*/ 675014 h 675014"/>
              <a:gd name="connsiteX4" fmla="*/ 2390767 w 2425283"/>
              <a:gd name="connsiteY4" fmla="*/ 336691 h 675014"/>
              <a:gd name="connsiteX5" fmla="*/ 2183916 w 2425283"/>
              <a:gd name="connsiteY5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5283" h="675014">
                <a:moveTo>
                  <a:pt x="2183916" y="0"/>
                </a:moveTo>
                <a:lnTo>
                  <a:pt x="60548" y="0"/>
                </a:lnTo>
                <a:cubicBezTo>
                  <a:pt x="23531" y="219809"/>
                  <a:pt x="2848" y="445314"/>
                  <a:pt x="0" y="675014"/>
                </a:cubicBezTo>
                <a:lnTo>
                  <a:pt x="2065967" y="675014"/>
                </a:lnTo>
                <a:cubicBezTo>
                  <a:pt x="2418034" y="618627"/>
                  <a:pt x="2371109" y="449193"/>
                  <a:pt x="2390767" y="336691"/>
                </a:cubicBezTo>
                <a:cubicBezTo>
                  <a:pt x="2410425" y="224189"/>
                  <a:pt x="2525891" y="56115"/>
                  <a:pt x="2183916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7E38191C-6350-58C8-FA58-9FF61F95BB6F}"/>
              </a:ext>
            </a:extLst>
          </p:cNvPr>
          <p:cNvSpPr/>
          <p:nvPr/>
        </p:nvSpPr>
        <p:spPr>
          <a:xfrm>
            <a:off x="2540445" y="2940613"/>
            <a:ext cx="603060" cy="596174"/>
          </a:xfrm>
          <a:custGeom>
            <a:avLst/>
            <a:gdLst>
              <a:gd name="connsiteX0" fmla="*/ 682812 w 682811"/>
              <a:gd name="connsiteY0" fmla="*/ 0 h 675014"/>
              <a:gd name="connsiteX1" fmla="*/ 117948 w 682811"/>
              <a:gd name="connsiteY1" fmla="*/ 0 h 675014"/>
              <a:gd name="connsiteX2" fmla="*/ 0 w 682811"/>
              <a:gd name="connsiteY2" fmla="*/ 675014 h 675014"/>
              <a:gd name="connsiteX3" fmla="*/ 526646 w 682811"/>
              <a:gd name="connsiteY3" fmla="*/ 675014 h 675014"/>
              <a:gd name="connsiteX4" fmla="*/ 682812 w 682811"/>
              <a:gd name="connsiteY4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811" h="675014">
                <a:moveTo>
                  <a:pt x="682812" y="0"/>
                </a:moveTo>
                <a:lnTo>
                  <a:pt x="117948" y="0"/>
                </a:lnTo>
                <a:cubicBezTo>
                  <a:pt x="46610" y="212767"/>
                  <a:pt x="5695" y="439472"/>
                  <a:pt x="0" y="675014"/>
                </a:cubicBezTo>
                <a:lnTo>
                  <a:pt x="526646" y="675014"/>
                </a:lnTo>
                <a:cubicBezTo>
                  <a:pt x="534139" y="434976"/>
                  <a:pt x="589143" y="206925"/>
                  <a:pt x="682812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1AA8235E-67A7-DCFB-3DD3-0749E92C7E3D}"/>
              </a:ext>
            </a:extLst>
          </p:cNvPr>
          <p:cNvSpPr/>
          <p:nvPr/>
        </p:nvSpPr>
        <p:spPr>
          <a:xfrm>
            <a:off x="715779" y="3644243"/>
            <a:ext cx="2119330" cy="596174"/>
          </a:xfrm>
          <a:custGeom>
            <a:avLst/>
            <a:gdLst>
              <a:gd name="connsiteX0" fmla="*/ 2066268 w 2187214"/>
              <a:gd name="connsiteY0" fmla="*/ 0 h 675014"/>
              <a:gd name="connsiteX1" fmla="*/ 0 w 2187214"/>
              <a:gd name="connsiteY1" fmla="*/ 0 h 675014"/>
              <a:gd name="connsiteX2" fmla="*/ 62047 w 2187214"/>
              <a:gd name="connsiteY2" fmla="*/ 675014 h 675014"/>
              <a:gd name="connsiteX3" fmla="*/ 2187214 w 2187214"/>
              <a:gd name="connsiteY3" fmla="*/ 675014 h 675014"/>
              <a:gd name="connsiteX4" fmla="*/ 2066268 w 2187214"/>
              <a:gd name="connsiteY4" fmla="*/ 0 h 675014"/>
              <a:gd name="connsiteX0" fmla="*/ 2066268 w 2327695"/>
              <a:gd name="connsiteY0" fmla="*/ 0 h 675014"/>
              <a:gd name="connsiteX1" fmla="*/ 0 w 2327695"/>
              <a:gd name="connsiteY1" fmla="*/ 0 h 675014"/>
              <a:gd name="connsiteX2" fmla="*/ 62047 w 2327695"/>
              <a:gd name="connsiteY2" fmla="*/ 675014 h 675014"/>
              <a:gd name="connsiteX3" fmla="*/ 2187214 w 2327695"/>
              <a:gd name="connsiteY3" fmla="*/ 675014 h 675014"/>
              <a:gd name="connsiteX4" fmla="*/ 2119726 w 2327695"/>
              <a:gd name="connsiteY4" fmla="*/ 353054 h 675014"/>
              <a:gd name="connsiteX5" fmla="*/ 2066268 w 2327695"/>
              <a:gd name="connsiteY5" fmla="*/ 0 h 675014"/>
              <a:gd name="connsiteX0" fmla="*/ 2066268 w 2399599"/>
              <a:gd name="connsiteY0" fmla="*/ 0 h 675014"/>
              <a:gd name="connsiteX1" fmla="*/ 0 w 2399599"/>
              <a:gd name="connsiteY1" fmla="*/ 0 h 675014"/>
              <a:gd name="connsiteX2" fmla="*/ 62047 w 2399599"/>
              <a:gd name="connsiteY2" fmla="*/ 675014 h 675014"/>
              <a:gd name="connsiteX3" fmla="*/ 2187214 w 2399599"/>
              <a:gd name="connsiteY3" fmla="*/ 675014 h 675014"/>
              <a:gd name="connsiteX4" fmla="*/ 2339488 w 2399599"/>
              <a:gd name="connsiteY4" fmla="*/ 345728 h 675014"/>
              <a:gd name="connsiteX5" fmla="*/ 2066268 w 2399599"/>
              <a:gd name="connsiteY5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599" h="675014">
                <a:moveTo>
                  <a:pt x="2066268" y="0"/>
                </a:moveTo>
                <a:lnTo>
                  <a:pt x="0" y="0"/>
                </a:lnTo>
                <a:cubicBezTo>
                  <a:pt x="3447" y="229701"/>
                  <a:pt x="24429" y="455205"/>
                  <a:pt x="62047" y="675014"/>
                </a:cubicBezTo>
                <a:lnTo>
                  <a:pt x="2187214" y="675014"/>
                </a:lnTo>
                <a:cubicBezTo>
                  <a:pt x="2530160" y="621354"/>
                  <a:pt x="2359646" y="458230"/>
                  <a:pt x="2339488" y="345728"/>
                </a:cubicBezTo>
                <a:cubicBezTo>
                  <a:pt x="2319330" y="233226"/>
                  <a:pt x="2419556" y="58842"/>
                  <a:pt x="2066268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93C6C6EC-C0D3-0F55-2F05-954827FD91F5}"/>
              </a:ext>
            </a:extLst>
          </p:cNvPr>
          <p:cNvSpPr/>
          <p:nvPr/>
        </p:nvSpPr>
        <p:spPr>
          <a:xfrm>
            <a:off x="2540843" y="3644243"/>
            <a:ext cx="606897" cy="596174"/>
          </a:xfrm>
          <a:custGeom>
            <a:avLst/>
            <a:gdLst>
              <a:gd name="connsiteX0" fmla="*/ 526646 w 687156"/>
              <a:gd name="connsiteY0" fmla="*/ 0 h 675014"/>
              <a:gd name="connsiteX1" fmla="*/ 0 w 687156"/>
              <a:gd name="connsiteY1" fmla="*/ 0 h 675014"/>
              <a:gd name="connsiteX2" fmla="*/ 120947 w 687156"/>
              <a:gd name="connsiteY2" fmla="*/ 675014 h 675014"/>
              <a:gd name="connsiteX3" fmla="*/ 687157 w 687156"/>
              <a:gd name="connsiteY3" fmla="*/ 675014 h 675014"/>
              <a:gd name="connsiteX4" fmla="*/ 526796 w 687156"/>
              <a:gd name="connsiteY4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156" h="675014">
                <a:moveTo>
                  <a:pt x="526646" y="0"/>
                </a:moveTo>
                <a:lnTo>
                  <a:pt x="0" y="0"/>
                </a:lnTo>
                <a:cubicBezTo>
                  <a:pt x="6595" y="235543"/>
                  <a:pt x="48708" y="462247"/>
                  <a:pt x="120947" y="675014"/>
                </a:cubicBezTo>
                <a:lnTo>
                  <a:pt x="687157" y="675014"/>
                </a:lnTo>
                <a:cubicBezTo>
                  <a:pt x="591989" y="468389"/>
                  <a:pt x="535488" y="240338"/>
                  <a:pt x="526796" y="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53FF3CD8-668A-E328-7A88-D9975A88697A}"/>
              </a:ext>
            </a:extLst>
          </p:cNvPr>
          <p:cNvSpPr/>
          <p:nvPr/>
        </p:nvSpPr>
        <p:spPr>
          <a:xfrm>
            <a:off x="790567" y="4348006"/>
            <a:ext cx="2429200" cy="596174"/>
          </a:xfrm>
          <a:custGeom>
            <a:avLst/>
            <a:gdLst>
              <a:gd name="connsiteX0" fmla="*/ 2148096 w 2570282"/>
              <a:gd name="connsiteY0" fmla="*/ 0 h 675014"/>
              <a:gd name="connsiteX1" fmla="*/ 0 w 2570282"/>
              <a:gd name="connsiteY1" fmla="*/ 0 h 675014"/>
              <a:gd name="connsiteX2" fmla="*/ 193484 w 2570282"/>
              <a:gd name="connsiteY2" fmla="*/ 675014 h 675014"/>
              <a:gd name="connsiteX3" fmla="*/ 2570283 w 2570282"/>
              <a:gd name="connsiteY3" fmla="*/ 675014 h 675014"/>
              <a:gd name="connsiteX4" fmla="*/ 2148096 w 2570282"/>
              <a:gd name="connsiteY4" fmla="*/ 0 h 675014"/>
              <a:gd name="connsiteX0" fmla="*/ 2148096 w 2687604"/>
              <a:gd name="connsiteY0" fmla="*/ 0 h 675014"/>
              <a:gd name="connsiteX1" fmla="*/ 0 w 2687604"/>
              <a:gd name="connsiteY1" fmla="*/ 0 h 675014"/>
              <a:gd name="connsiteX2" fmla="*/ 193484 w 2687604"/>
              <a:gd name="connsiteY2" fmla="*/ 675014 h 675014"/>
              <a:gd name="connsiteX3" fmla="*/ 2570283 w 2687604"/>
              <a:gd name="connsiteY3" fmla="*/ 675014 h 675014"/>
              <a:gd name="connsiteX4" fmla="*/ 2306088 w 2687604"/>
              <a:gd name="connsiteY4" fmla="*/ 340042 h 675014"/>
              <a:gd name="connsiteX5" fmla="*/ 2148096 w 2687604"/>
              <a:gd name="connsiteY5" fmla="*/ 0 h 675014"/>
              <a:gd name="connsiteX0" fmla="*/ 2148096 w 2750447"/>
              <a:gd name="connsiteY0" fmla="*/ 0 h 675014"/>
              <a:gd name="connsiteX1" fmla="*/ 0 w 2750447"/>
              <a:gd name="connsiteY1" fmla="*/ 0 h 675014"/>
              <a:gd name="connsiteX2" fmla="*/ 193484 w 2750447"/>
              <a:gd name="connsiteY2" fmla="*/ 675014 h 675014"/>
              <a:gd name="connsiteX3" fmla="*/ 2570283 w 2750447"/>
              <a:gd name="connsiteY3" fmla="*/ 675014 h 675014"/>
              <a:gd name="connsiteX4" fmla="*/ 2591779 w 2750447"/>
              <a:gd name="connsiteY4" fmla="*/ 325391 h 675014"/>
              <a:gd name="connsiteX5" fmla="*/ 2148096 w 2750447"/>
              <a:gd name="connsiteY5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0447" h="675014">
                <a:moveTo>
                  <a:pt x="2148096" y="0"/>
                </a:moveTo>
                <a:lnTo>
                  <a:pt x="0" y="0"/>
                </a:lnTo>
                <a:cubicBezTo>
                  <a:pt x="46610" y="232247"/>
                  <a:pt x="111653" y="457601"/>
                  <a:pt x="193484" y="675014"/>
                </a:cubicBezTo>
                <a:lnTo>
                  <a:pt x="2570283" y="675014"/>
                </a:lnTo>
                <a:cubicBezTo>
                  <a:pt x="2922384" y="619185"/>
                  <a:pt x="2662143" y="437893"/>
                  <a:pt x="2591779" y="325391"/>
                </a:cubicBezTo>
                <a:cubicBezTo>
                  <a:pt x="2521415" y="212889"/>
                  <a:pt x="2532444" y="56674"/>
                  <a:pt x="2148096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B4E456E4-1E4A-5F23-5B2C-BCF59941296D}"/>
              </a:ext>
            </a:extLst>
          </p:cNvPr>
          <p:cNvSpPr/>
          <p:nvPr/>
        </p:nvSpPr>
        <p:spPr>
          <a:xfrm>
            <a:off x="2687768" y="4348006"/>
            <a:ext cx="1101947" cy="596174"/>
          </a:xfrm>
          <a:custGeom>
            <a:avLst/>
            <a:gdLst>
              <a:gd name="connsiteX0" fmla="*/ 582547 w 1247673"/>
              <a:gd name="connsiteY0" fmla="*/ 0 h 675014"/>
              <a:gd name="connsiteX1" fmla="*/ 0 w 1247673"/>
              <a:gd name="connsiteY1" fmla="*/ 0 h 675014"/>
              <a:gd name="connsiteX2" fmla="*/ 422186 w 1247673"/>
              <a:gd name="connsiteY2" fmla="*/ 675014 h 675014"/>
              <a:gd name="connsiteX3" fmla="*/ 1247674 w 1247673"/>
              <a:gd name="connsiteY3" fmla="*/ 675014 h 675014"/>
              <a:gd name="connsiteX4" fmla="*/ 582547 w 1247673"/>
              <a:gd name="connsiteY4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673" h="675014">
                <a:moveTo>
                  <a:pt x="582547" y="0"/>
                </a:moveTo>
                <a:lnTo>
                  <a:pt x="0" y="0"/>
                </a:lnTo>
                <a:cubicBezTo>
                  <a:pt x="101163" y="249780"/>
                  <a:pt x="244890" y="477831"/>
                  <a:pt x="422186" y="675014"/>
                </a:cubicBezTo>
                <a:lnTo>
                  <a:pt x="1247674" y="675014"/>
                </a:lnTo>
                <a:cubicBezTo>
                  <a:pt x="969515" y="514540"/>
                  <a:pt x="739013" y="280647"/>
                  <a:pt x="582547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02B325AE-E1C7-6452-188B-481777B2674E}"/>
              </a:ext>
            </a:extLst>
          </p:cNvPr>
          <p:cNvSpPr/>
          <p:nvPr/>
        </p:nvSpPr>
        <p:spPr>
          <a:xfrm>
            <a:off x="3411813" y="3139780"/>
            <a:ext cx="2320508" cy="407725"/>
          </a:xfrm>
          <a:custGeom>
            <a:avLst/>
            <a:gdLst>
              <a:gd name="connsiteX0" fmla="*/ 0 w 2627382"/>
              <a:gd name="connsiteY0" fmla="*/ 461644 h 461643"/>
              <a:gd name="connsiteX1" fmla="*/ 2627383 w 2627382"/>
              <a:gd name="connsiteY1" fmla="*/ 461644 h 461643"/>
              <a:gd name="connsiteX2" fmla="*/ 2527718 w 2627382"/>
              <a:gd name="connsiteY2" fmla="*/ 0 h 461643"/>
              <a:gd name="connsiteX3" fmla="*/ 99813 w 2627382"/>
              <a:gd name="connsiteY3" fmla="*/ 0 h 461643"/>
              <a:gd name="connsiteX4" fmla="*/ 150 w 2627382"/>
              <a:gd name="connsiteY4" fmla="*/ 461644 h 46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7382" h="461643">
                <a:moveTo>
                  <a:pt x="0" y="461644"/>
                </a:moveTo>
                <a:lnTo>
                  <a:pt x="2627383" y="461644"/>
                </a:lnTo>
                <a:cubicBezTo>
                  <a:pt x="2621988" y="298473"/>
                  <a:pt x="2587218" y="142795"/>
                  <a:pt x="2527718" y="0"/>
                </a:cubicBezTo>
                <a:lnTo>
                  <a:pt x="99813" y="0"/>
                </a:lnTo>
                <a:cubicBezTo>
                  <a:pt x="40314" y="142795"/>
                  <a:pt x="5395" y="298473"/>
                  <a:pt x="150" y="461644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381B520F-F100-352C-73E7-5E48E8837464}"/>
              </a:ext>
            </a:extLst>
          </p:cNvPr>
          <p:cNvSpPr/>
          <p:nvPr/>
        </p:nvSpPr>
        <p:spPr>
          <a:xfrm>
            <a:off x="3412738" y="3650993"/>
            <a:ext cx="2318656" cy="407728"/>
          </a:xfrm>
          <a:custGeom>
            <a:avLst/>
            <a:gdLst>
              <a:gd name="connsiteX0" fmla="*/ 111803 w 2625285"/>
              <a:gd name="connsiteY0" fmla="*/ 461647 h 461647"/>
              <a:gd name="connsiteX1" fmla="*/ 2513481 w 2625285"/>
              <a:gd name="connsiteY1" fmla="*/ 461647 h 461647"/>
              <a:gd name="connsiteX2" fmla="*/ 2625286 w 2625285"/>
              <a:gd name="connsiteY2" fmla="*/ 0 h 461647"/>
              <a:gd name="connsiteX3" fmla="*/ 0 w 2625285"/>
              <a:gd name="connsiteY3" fmla="*/ 0 h 461647"/>
              <a:gd name="connsiteX4" fmla="*/ 111803 w 2625285"/>
              <a:gd name="connsiteY4" fmla="*/ 461647 h 4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5285" h="461647">
                <a:moveTo>
                  <a:pt x="111803" y="461647"/>
                </a:moveTo>
                <a:lnTo>
                  <a:pt x="2513481" y="461647"/>
                </a:lnTo>
                <a:cubicBezTo>
                  <a:pt x="2577028" y="319303"/>
                  <a:pt x="2616294" y="163770"/>
                  <a:pt x="2625286" y="0"/>
                </a:cubicBezTo>
                <a:lnTo>
                  <a:pt x="0" y="0"/>
                </a:lnTo>
                <a:cubicBezTo>
                  <a:pt x="8992" y="163770"/>
                  <a:pt x="48258" y="319303"/>
                  <a:pt x="111803" y="461647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DE8C4D04-DAED-E15F-A8D2-D471D5FC55C1}"/>
              </a:ext>
            </a:extLst>
          </p:cNvPr>
          <p:cNvSpPr/>
          <p:nvPr/>
        </p:nvSpPr>
        <p:spPr>
          <a:xfrm>
            <a:off x="6091032" y="2236852"/>
            <a:ext cx="2263989" cy="596171"/>
          </a:xfrm>
          <a:custGeom>
            <a:avLst/>
            <a:gdLst>
              <a:gd name="connsiteX0" fmla="*/ 150 w 2563389"/>
              <a:gd name="connsiteY0" fmla="*/ 0 h 675010"/>
              <a:gd name="connsiteX1" fmla="*/ 417541 w 2563389"/>
              <a:gd name="connsiteY1" fmla="*/ 675011 h 675010"/>
              <a:gd name="connsiteX2" fmla="*/ 2563389 w 2563389"/>
              <a:gd name="connsiteY2" fmla="*/ 675011 h 675010"/>
              <a:gd name="connsiteX3" fmla="*/ 2371854 w 2563389"/>
              <a:gd name="connsiteY3" fmla="*/ 0 h 675010"/>
              <a:gd name="connsiteX4" fmla="*/ 0 w 2563389"/>
              <a:gd name="connsiteY4" fmla="*/ 0 h 675010"/>
              <a:gd name="connsiteX0" fmla="*/ 150 w 2563389"/>
              <a:gd name="connsiteY0" fmla="*/ 0 h 675011"/>
              <a:gd name="connsiteX1" fmla="*/ 260387 w 2563389"/>
              <a:gd name="connsiteY1" fmla="*/ 356952 h 675011"/>
              <a:gd name="connsiteX2" fmla="*/ 417541 w 2563389"/>
              <a:gd name="connsiteY2" fmla="*/ 675011 h 675011"/>
              <a:gd name="connsiteX3" fmla="*/ 2563389 w 2563389"/>
              <a:gd name="connsiteY3" fmla="*/ 675011 h 675011"/>
              <a:gd name="connsiteX4" fmla="*/ 2371854 w 2563389"/>
              <a:gd name="connsiteY4" fmla="*/ 0 h 675011"/>
              <a:gd name="connsiteX5" fmla="*/ 0 w 2563389"/>
              <a:gd name="connsiteY5" fmla="*/ 0 h 675011"/>
              <a:gd name="connsiteX6" fmla="*/ 150 w 2563389"/>
              <a:gd name="connsiteY6" fmla="*/ 0 h 675011"/>
              <a:gd name="connsiteX0" fmla="*/ 150 w 2563389"/>
              <a:gd name="connsiteY0" fmla="*/ 0 h 675011"/>
              <a:gd name="connsiteX1" fmla="*/ 33299 w 2563389"/>
              <a:gd name="connsiteY1" fmla="*/ 415556 h 675011"/>
              <a:gd name="connsiteX2" fmla="*/ 417541 w 2563389"/>
              <a:gd name="connsiteY2" fmla="*/ 675011 h 675011"/>
              <a:gd name="connsiteX3" fmla="*/ 2563389 w 2563389"/>
              <a:gd name="connsiteY3" fmla="*/ 675011 h 675011"/>
              <a:gd name="connsiteX4" fmla="*/ 2371854 w 2563389"/>
              <a:gd name="connsiteY4" fmla="*/ 0 h 675011"/>
              <a:gd name="connsiteX5" fmla="*/ 0 w 2563389"/>
              <a:gd name="connsiteY5" fmla="*/ 0 h 675011"/>
              <a:gd name="connsiteX6" fmla="*/ 150 w 2563389"/>
              <a:gd name="connsiteY6" fmla="*/ 0 h 67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3389" h="675011">
                <a:moveTo>
                  <a:pt x="150" y="0"/>
                </a:moveTo>
                <a:cubicBezTo>
                  <a:pt x="43548" y="59492"/>
                  <a:pt x="-36266" y="303054"/>
                  <a:pt x="33299" y="415556"/>
                </a:cubicBezTo>
                <a:cubicBezTo>
                  <a:pt x="102864" y="528058"/>
                  <a:pt x="33707" y="622001"/>
                  <a:pt x="417541" y="675011"/>
                </a:cubicBezTo>
                <a:lnTo>
                  <a:pt x="2563389" y="675011"/>
                </a:lnTo>
                <a:cubicBezTo>
                  <a:pt x="2517380" y="442914"/>
                  <a:pt x="2453085" y="217413"/>
                  <a:pt x="2371854" y="0"/>
                </a:cubicBezTo>
                <a:lnTo>
                  <a:pt x="0" y="0"/>
                </a:lnTo>
                <a:lnTo>
                  <a:pt x="150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C7D793B9-A780-549A-C316-ED34AAC7BCB8}"/>
              </a:ext>
            </a:extLst>
          </p:cNvPr>
          <p:cNvSpPr/>
          <p:nvPr/>
        </p:nvSpPr>
        <p:spPr>
          <a:xfrm>
            <a:off x="5369108" y="2236851"/>
            <a:ext cx="1090697" cy="596171"/>
          </a:xfrm>
          <a:custGeom>
            <a:avLst/>
            <a:gdLst>
              <a:gd name="connsiteX0" fmla="*/ 653886 w 1234935"/>
              <a:gd name="connsiteY0" fmla="*/ 675011 h 675010"/>
              <a:gd name="connsiteX1" fmla="*/ 1234935 w 1234935"/>
              <a:gd name="connsiteY1" fmla="*/ 675011 h 675010"/>
              <a:gd name="connsiteX2" fmla="*/ 817544 w 1234935"/>
              <a:gd name="connsiteY2" fmla="*/ 0 h 675010"/>
              <a:gd name="connsiteX3" fmla="*/ 0 w 1234935"/>
              <a:gd name="connsiteY3" fmla="*/ 0 h 675010"/>
              <a:gd name="connsiteX4" fmla="*/ 653736 w 1234935"/>
              <a:gd name="connsiteY4" fmla="*/ 675011 h 67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935" h="675010">
                <a:moveTo>
                  <a:pt x="653886" y="675011"/>
                </a:moveTo>
                <a:lnTo>
                  <a:pt x="1234935" y="675011"/>
                </a:lnTo>
                <a:cubicBezTo>
                  <a:pt x="1135271" y="425534"/>
                  <a:pt x="993194" y="197633"/>
                  <a:pt x="817544" y="0"/>
                </a:cubicBezTo>
                <a:lnTo>
                  <a:pt x="0" y="0"/>
                </a:lnTo>
                <a:cubicBezTo>
                  <a:pt x="273814" y="162120"/>
                  <a:pt x="500419" y="395567"/>
                  <a:pt x="653736" y="675011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8F7AED1E-E936-9A53-D493-CAD6AF617601}"/>
              </a:ext>
            </a:extLst>
          </p:cNvPr>
          <p:cNvSpPr/>
          <p:nvPr/>
        </p:nvSpPr>
        <p:spPr>
          <a:xfrm>
            <a:off x="6344647" y="2940547"/>
            <a:ext cx="2083575" cy="596174"/>
          </a:xfrm>
          <a:custGeom>
            <a:avLst/>
            <a:gdLst>
              <a:gd name="connsiteX0" fmla="*/ 117948 w 2183915"/>
              <a:gd name="connsiteY0" fmla="*/ 675014 h 675014"/>
              <a:gd name="connsiteX1" fmla="*/ 2183916 w 2183915"/>
              <a:gd name="connsiteY1" fmla="*/ 675014 h 675014"/>
              <a:gd name="connsiteX2" fmla="*/ 2123367 w 2183915"/>
              <a:gd name="connsiteY2" fmla="*/ 0 h 675014"/>
              <a:gd name="connsiteX3" fmla="*/ 0 w 2183915"/>
              <a:gd name="connsiteY3" fmla="*/ 0 h 675014"/>
              <a:gd name="connsiteX4" fmla="*/ 117948 w 2183915"/>
              <a:gd name="connsiteY4" fmla="*/ 675014 h 675014"/>
              <a:gd name="connsiteX0" fmla="*/ 255618 w 2321585"/>
              <a:gd name="connsiteY0" fmla="*/ 675014 h 675014"/>
              <a:gd name="connsiteX1" fmla="*/ 2321586 w 2321585"/>
              <a:gd name="connsiteY1" fmla="*/ 675014 h 675014"/>
              <a:gd name="connsiteX2" fmla="*/ 2261037 w 2321585"/>
              <a:gd name="connsiteY2" fmla="*/ 0 h 675014"/>
              <a:gd name="connsiteX3" fmla="*/ 137670 w 2321585"/>
              <a:gd name="connsiteY3" fmla="*/ 0 h 675014"/>
              <a:gd name="connsiteX4" fmla="*/ 214069 w 2321585"/>
              <a:gd name="connsiteY4" fmla="*/ 329365 h 675014"/>
              <a:gd name="connsiteX5" fmla="*/ 255618 w 2321585"/>
              <a:gd name="connsiteY5" fmla="*/ 675014 h 675014"/>
              <a:gd name="connsiteX0" fmla="*/ 293148 w 2359115"/>
              <a:gd name="connsiteY0" fmla="*/ 675014 h 675014"/>
              <a:gd name="connsiteX1" fmla="*/ 2359116 w 2359115"/>
              <a:gd name="connsiteY1" fmla="*/ 675014 h 675014"/>
              <a:gd name="connsiteX2" fmla="*/ 2298567 w 2359115"/>
              <a:gd name="connsiteY2" fmla="*/ 0 h 675014"/>
              <a:gd name="connsiteX3" fmla="*/ 175200 w 2359115"/>
              <a:gd name="connsiteY3" fmla="*/ 0 h 675014"/>
              <a:gd name="connsiteX4" fmla="*/ 112416 w 2359115"/>
              <a:gd name="connsiteY4" fmla="*/ 336690 h 675014"/>
              <a:gd name="connsiteX5" fmla="*/ 293148 w 2359115"/>
              <a:gd name="connsiteY5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9115" h="675014">
                <a:moveTo>
                  <a:pt x="293148" y="675014"/>
                </a:moveTo>
                <a:lnTo>
                  <a:pt x="2359116" y="675014"/>
                </a:lnTo>
                <a:cubicBezTo>
                  <a:pt x="2356267" y="445314"/>
                  <a:pt x="2335585" y="219959"/>
                  <a:pt x="2298567" y="0"/>
                </a:cubicBezTo>
                <a:lnTo>
                  <a:pt x="175200" y="0"/>
                </a:lnTo>
                <a:cubicBezTo>
                  <a:pt x="-165961" y="54894"/>
                  <a:pt x="92758" y="224188"/>
                  <a:pt x="112416" y="336690"/>
                </a:cubicBezTo>
                <a:cubicBezTo>
                  <a:pt x="132074" y="449192"/>
                  <a:pt x="-58105" y="617406"/>
                  <a:pt x="293148" y="6750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8E7BF256-8470-C913-45F6-81A9B9862BC1}"/>
              </a:ext>
            </a:extLst>
          </p:cNvPr>
          <p:cNvSpPr/>
          <p:nvPr/>
        </p:nvSpPr>
        <p:spPr>
          <a:xfrm>
            <a:off x="6000494" y="2940481"/>
            <a:ext cx="603060" cy="596174"/>
          </a:xfrm>
          <a:custGeom>
            <a:avLst/>
            <a:gdLst>
              <a:gd name="connsiteX0" fmla="*/ 156166 w 682811"/>
              <a:gd name="connsiteY0" fmla="*/ 675014 h 675014"/>
              <a:gd name="connsiteX1" fmla="*/ 682812 w 682811"/>
              <a:gd name="connsiteY1" fmla="*/ 675014 h 675014"/>
              <a:gd name="connsiteX2" fmla="*/ 564864 w 682811"/>
              <a:gd name="connsiteY2" fmla="*/ 0 h 675014"/>
              <a:gd name="connsiteX3" fmla="*/ 0 w 682811"/>
              <a:gd name="connsiteY3" fmla="*/ 0 h 675014"/>
              <a:gd name="connsiteX4" fmla="*/ 156166 w 682811"/>
              <a:gd name="connsiteY4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811" h="675014">
                <a:moveTo>
                  <a:pt x="156166" y="675014"/>
                </a:moveTo>
                <a:lnTo>
                  <a:pt x="682812" y="675014"/>
                </a:lnTo>
                <a:cubicBezTo>
                  <a:pt x="677267" y="439622"/>
                  <a:pt x="636202" y="212917"/>
                  <a:pt x="564864" y="0"/>
                </a:cubicBezTo>
                <a:lnTo>
                  <a:pt x="0" y="0"/>
                </a:lnTo>
                <a:cubicBezTo>
                  <a:pt x="93669" y="206925"/>
                  <a:pt x="148672" y="434976"/>
                  <a:pt x="156166" y="675014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571B1FBE-FC68-F82C-0BBD-B77504212571}"/>
              </a:ext>
            </a:extLst>
          </p:cNvPr>
          <p:cNvSpPr/>
          <p:nvPr/>
        </p:nvSpPr>
        <p:spPr>
          <a:xfrm>
            <a:off x="6258585" y="3644243"/>
            <a:ext cx="2169635" cy="596174"/>
          </a:xfrm>
          <a:custGeom>
            <a:avLst/>
            <a:gdLst>
              <a:gd name="connsiteX0" fmla="*/ 0 w 2187214"/>
              <a:gd name="connsiteY0" fmla="*/ 675014 h 675014"/>
              <a:gd name="connsiteX1" fmla="*/ 2125168 w 2187214"/>
              <a:gd name="connsiteY1" fmla="*/ 675014 h 675014"/>
              <a:gd name="connsiteX2" fmla="*/ 2187214 w 2187214"/>
              <a:gd name="connsiteY2" fmla="*/ 0 h 675014"/>
              <a:gd name="connsiteX3" fmla="*/ 120947 w 2187214"/>
              <a:gd name="connsiteY3" fmla="*/ 0 h 675014"/>
              <a:gd name="connsiteX4" fmla="*/ 0 w 2187214"/>
              <a:gd name="connsiteY4" fmla="*/ 675014 h 675014"/>
              <a:gd name="connsiteX0" fmla="*/ 132852 w 2320066"/>
              <a:gd name="connsiteY0" fmla="*/ 675014 h 675014"/>
              <a:gd name="connsiteX1" fmla="*/ 2258020 w 2320066"/>
              <a:gd name="connsiteY1" fmla="*/ 675014 h 675014"/>
              <a:gd name="connsiteX2" fmla="*/ 2320066 w 2320066"/>
              <a:gd name="connsiteY2" fmla="*/ 0 h 675014"/>
              <a:gd name="connsiteX3" fmla="*/ 253799 w 2320066"/>
              <a:gd name="connsiteY3" fmla="*/ 0 h 675014"/>
              <a:gd name="connsiteX4" fmla="*/ 227200 w 2320066"/>
              <a:gd name="connsiteY4" fmla="*/ 338404 h 675014"/>
              <a:gd name="connsiteX5" fmla="*/ 132852 w 2320066"/>
              <a:gd name="connsiteY5" fmla="*/ 675014 h 675014"/>
              <a:gd name="connsiteX0" fmla="*/ 269342 w 2456556"/>
              <a:gd name="connsiteY0" fmla="*/ 675014 h 675014"/>
              <a:gd name="connsiteX1" fmla="*/ 2394510 w 2456556"/>
              <a:gd name="connsiteY1" fmla="*/ 675014 h 675014"/>
              <a:gd name="connsiteX2" fmla="*/ 2456556 w 2456556"/>
              <a:gd name="connsiteY2" fmla="*/ 0 h 675014"/>
              <a:gd name="connsiteX3" fmla="*/ 390289 w 2456556"/>
              <a:gd name="connsiteY3" fmla="*/ 0 h 675014"/>
              <a:gd name="connsiteX4" fmla="*/ 19395 w 2456556"/>
              <a:gd name="connsiteY4" fmla="*/ 316428 h 675014"/>
              <a:gd name="connsiteX5" fmla="*/ 269342 w 2456556"/>
              <a:gd name="connsiteY5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56556" h="675014">
                <a:moveTo>
                  <a:pt x="269342" y="675014"/>
                </a:moveTo>
                <a:lnTo>
                  <a:pt x="2394510" y="675014"/>
                </a:lnTo>
                <a:cubicBezTo>
                  <a:pt x="2432127" y="455205"/>
                  <a:pt x="2453110" y="229851"/>
                  <a:pt x="2456556" y="0"/>
                </a:cubicBezTo>
                <a:lnTo>
                  <a:pt x="390289" y="0"/>
                </a:lnTo>
                <a:cubicBezTo>
                  <a:pt x="41478" y="56401"/>
                  <a:pt x="39553" y="203926"/>
                  <a:pt x="19395" y="316428"/>
                </a:cubicBezTo>
                <a:cubicBezTo>
                  <a:pt x="-763" y="428930"/>
                  <a:pt x="-69128" y="618912"/>
                  <a:pt x="269342" y="6750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FF58C003-5D80-6867-4053-59791DF806A7}"/>
              </a:ext>
            </a:extLst>
          </p:cNvPr>
          <p:cNvSpPr/>
          <p:nvPr/>
        </p:nvSpPr>
        <p:spPr>
          <a:xfrm>
            <a:off x="5996392" y="3644243"/>
            <a:ext cx="606897" cy="596174"/>
          </a:xfrm>
          <a:custGeom>
            <a:avLst/>
            <a:gdLst>
              <a:gd name="connsiteX0" fmla="*/ 0 w 687156"/>
              <a:gd name="connsiteY0" fmla="*/ 675014 h 675014"/>
              <a:gd name="connsiteX1" fmla="*/ 566210 w 687156"/>
              <a:gd name="connsiteY1" fmla="*/ 675014 h 675014"/>
              <a:gd name="connsiteX2" fmla="*/ 687157 w 687156"/>
              <a:gd name="connsiteY2" fmla="*/ 0 h 675014"/>
              <a:gd name="connsiteX3" fmla="*/ 160511 w 687156"/>
              <a:gd name="connsiteY3" fmla="*/ 0 h 675014"/>
              <a:gd name="connsiteX4" fmla="*/ 150 w 687156"/>
              <a:gd name="connsiteY4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156" h="675014">
                <a:moveTo>
                  <a:pt x="0" y="675014"/>
                </a:moveTo>
                <a:lnTo>
                  <a:pt x="566210" y="675014"/>
                </a:lnTo>
                <a:cubicBezTo>
                  <a:pt x="638599" y="462247"/>
                  <a:pt x="680562" y="235543"/>
                  <a:pt x="687157" y="0"/>
                </a:cubicBezTo>
                <a:lnTo>
                  <a:pt x="160511" y="0"/>
                </a:lnTo>
                <a:cubicBezTo>
                  <a:pt x="151669" y="240188"/>
                  <a:pt x="95168" y="468239"/>
                  <a:pt x="150" y="675014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D2315299-343F-7B17-7A37-5F7CC6ACF320}"/>
              </a:ext>
            </a:extLst>
          </p:cNvPr>
          <p:cNvSpPr/>
          <p:nvPr/>
        </p:nvSpPr>
        <p:spPr>
          <a:xfrm>
            <a:off x="5942462" y="4347876"/>
            <a:ext cx="2410971" cy="596171"/>
          </a:xfrm>
          <a:custGeom>
            <a:avLst/>
            <a:gdLst>
              <a:gd name="connsiteX0" fmla="*/ 0 w 2570282"/>
              <a:gd name="connsiteY0" fmla="*/ 675011 h 675010"/>
              <a:gd name="connsiteX1" fmla="*/ 2376799 w 2570282"/>
              <a:gd name="connsiteY1" fmla="*/ 675011 h 675010"/>
              <a:gd name="connsiteX2" fmla="*/ 2570283 w 2570282"/>
              <a:gd name="connsiteY2" fmla="*/ 0 h 675010"/>
              <a:gd name="connsiteX3" fmla="*/ 422186 w 2570282"/>
              <a:gd name="connsiteY3" fmla="*/ 0 h 675010"/>
              <a:gd name="connsiteX4" fmla="*/ 0 w 2570282"/>
              <a:gd name="connsiteY4" fmla="*/ 675011 h 675010"/>
              <a:gd name="connsiteX0" fmla="*/ 117846 w 2688129"/>
              <a:gd name="connsiteY0" fmla="*/ 675011 h 675011"/>
              <a:gd name="connsiteX1" fmla="*/ 2494645 w 2688129"/>
              <a:gd name="connsiteY1" fmla="*/ 675011 h 675011"/>
              <a:gd name="connsiteX2" fmla="*/ 2688129 w 2688129"/>
              <a:gd name="connsiteY2" fmla="*/ 0 h 675011"/>
              <a:gd name="connsiteX3" fmla="*/ 540032 w 2688129"/>
              <a:gd name="connsiteY3" fmla="*/ 0 h 675011"/>
              <a:gd name="connsiteX4" fmla="*/ 379599 w 2688129"/>
              <a:gd name="connsiteY4" fmla="*/ 325538 h 675011"/>
              <a:gd name="connsiteX5" fmla="*/ 117846 w 2688129"/>
              <a:gd name="connsiteY5" fmla="*/ 675011 h 675011"/>
              <a:gd name="connsiteX0" fmla="*/ 159525 w 2729808"/>
              <a:gd name="connsiteY0" fmla="*/ 675011 h 675011"/>
              <a:gd name="connsiteX1" fmla="*/ 2536324 w 2729808"/>
              <a:gd name="connsiteY1" fmla="*/ 675011 h 675011"/>
              <a:gd name="connsiteX2" fmla="*/ 2729808 w 2729808"/>
              <a:gd name="connsiteY2" fmla="*/ 0 h 675011"/>
              <a:gd name="connsiteX3" fmla="*/ 581711 w 2729808"/>
              <a:gd name="connsiteY3" fmla="*/ 0 h 675011"/>
              <a:gd name="connsiteX4" fmla="*/ 208842 w 2729808"/>
              <a:gd name="connsiteY4" fmla="*/ 296236 h 675011"/>
              <a:gd name="connsiteX5" fmla="*/ 159525 w 2729808"/>
              <a:gd name="connsiteY5" fmla="*/ 675011 h 67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9808" h="675011">
                <a:moveTo>
                  <a:pt x="159525" y="675011"/>
                </a:moveTo>
                <a:lnTo>
                  <a:pt x="2536324" y="675011"/>
                </a:lnTo>
                <a:cubicBezTo>
                  <a:pt x="2618155" y="457748"/>
                  <a:pt x="2683198" y="232247"/>
                  <a:pt x="2729808" y="0"/>
                </a:cubicBezTo>
                <a:lnTo>
                  <a:pt x="581711" y="0"/>
                </a:lnTo>
                <a:cubicBezTo>
                  <a:pt x="196956" y="54256"/>
                  <a:pt x="279206" y="183734"/>
                  <a:pt x="208842" y="296236"/>
                </a:cubicBezTo>
                <a:cubicBezTo>
                  <a:pt x="138478" y="408738"/>
                  <a:pt x="-192983" y="616766"/>
                  <a:pt x="159525" y="675011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90D8694D-DF96-28FF-45E9-C7F194EA17B0}"/>
              </a:ext>
            </a:extLst>
          </p:cNvPr>
          <p:cNvSpPr/>
          <p:nvPr/>
        </p:nvSpPr>
        <p:spPr>
          <a:xfrm>
            <a:off x="5354284" y="4347875"/>
            <a:ext cx="1101947" cy="596171"/>
          </a:xfrm>
          <a:custGeom>
            <a:avLst/>
            <a:gdLst>
              <a:gd name="connsiteX0" fmla="*/ 0 w 1247673"/>
              <a:gd name="connsiteY0" fmla="*/ 675011 h 675010"/>
              <a:gd name="connsiteX1" fmla="*/ 825487 w 1247673"/>
              <a:gd name="connsiteY1" fmla="*/ 675011 h 675010"/>
              <a:gd name="connsiteX2" fmla="*/ 1247674 w 1247673"/>
              <a:gd name="connsiteY2" fmla="*/ 0 h 675010"/>
              <a:gd name="connsiteX3" fmla="*/ 665126 w 1247673"/>
              <a:gd name="connsiteY3" fmla="*/ 0 h 675010"/>
              <a:gd name="connsiteX4" fmla="*/ 0 w 1247673"/>
              <a:gd name="connsiteY4" fmla="*/ 675011 h 67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673" h="675010">
                <a:moveTo>
                  <a:pt x="0" y="675011"/>
                </a:moveTo>
                <a:lnTo>
                  <a:pt x="825487" y="675011"/>
                </a:lnTo>
                <a:cubicBezTo>
                  <a:pt x="1002784" y="477827"/>
                  <a:pt x="1146511" y="249926"/>
                  <a:pt x="1247674" y="0"/>
                </a:cubicBezTo>
                <a:lnTo>
                  <a:pt x="665126" y="0"/>
                </a:lnTo>
                <a:cubicBezTo>
                  <a:pt x="508660" y="280644"/>
                  <a:pt x="278159" y="514386"/>
                  <a:pt x="0" y="675011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9F7846-BFE6-277A-D8C5-9F038DA557FB}"/>
              </a:ext>
            </a:extLst>
          </p:cNvPr>
          <p:cNvSpPr txBox="1"/>
          <p:nvPr/>
        </p:nvSpPr>
        <p:spPr>
          <a:xfrm>
            <a:off x="2927138" y="239643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84C3CF5-D8A9-A069-99F7-94F906500EAF}"/>
              </a:ext>
            </a:extLst>
          </p:cNvPr>
          <p:cNvSpPr txBox="1"/>
          <p:nvPr/>
        </p:nvSpPr>
        <p:spPr>
          <a:xfrm>
            <a:off x="5856317" y="239643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08FE9A4-9726-209E-F0DA-A97A90BEDCFA}"/>
              </a:ext>
            </a:extLst>
          </p:cNvPr>
          <p:cNvSpPr txBox="1"/>
          <p:nvPr/>
        </p:nvSpPr>
        <p:spPr>
          <a:xfrm>
            <a:off x="2927138" y="450759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07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90CCA45-C08A-7A95-24AC-C1069A953C23}"/>
              </a:ext>
            </a:extLst>
          </p:cNvPr>
          <p:cNvSpPr txBox="1"/>
          <p:nvPr/>
        </p:nvSpPr>
        <p:spPr>
          <a:xfrm>
            <a:off x="5856317" y="450746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08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D4EB087-57F5-FC4A-440E-69DD21C884D5}"/>
              </a:ext>
            </a:extLst>
          </p:cNvPr>
          <p:cNvSpPr txBox="1"/>
          <p:nvPr/>
        </p:nvSpPr>
        <p:spPr>
          <a:xfrm>
            <a:off x="2636544" y="380383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9102C3B-3BED-10E1-4388-112D7B65733F}"/>
              </a:ext>
            </a:extLst>
          </p:cNvPr>
          <p:cNvSpPr txBox="1"/>
          <p:nvPr/>
        </p:nvSpPr>
        <p:spPr>
          <a:xfrm>
            <a:off x="2636544" y="310020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A86F3DA-C301-527C-F928-1442DCBE6D6D}"/>
              </a:ext>
            </a:extLst>
          </p:cNvPr>
          <p:cNvSpPr txBox="1"/>
          <p:nvPr/>
        </p:nvSpPr>
        <p:spPr>
          <a:xfrm>
            <a:off x="6135286" y="380383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60DAE37-0F43-EDAF-9318-A3709310231C}"/>
              </a:ext>
            </a:extLst>
          </p:cNvPr>
          <p:cNvSpPr txBox="1"/>
          <p:nvPr/>
        </p:nvSpPr>
        <p:spPr>
          <a:xfrm>
            <a:off x="6135286" y="3100068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pic>
        <p:nvPicPr>
          <p:cNvPr id="40" name="Graphic 12" descr="Brainstorm with solid fill">
            <a:extLst>
              <a:ext uri="{FF2B5EF4-FFF2-40B4-BE49-F238E27FC236}">
                <a16:creationId xmlns:a16="http://schemas.microsoft.com/office/drawing/2014/main" id="{9EEF6573-BEE5-C27C-6D2C-42BDE7459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0763" y="3770736"/>
            <a:ext cx="244286" cy="244286"/>
          </a:xfrm>
          <a:prstGeom prst="rect">
            <a:avLst/>
          </a:prstGeom>
        </p:spPr>
      </p:pic>
      <p:pic>
        <p:nvPicPr>
          <p:cNvPr id="41" name="Graphic 13" descr="Bullseye with solid fill">
            <a:extLst>
              <a:ext uri="{FF2B5EF4-FFF2-40B4-BE49-F238E27FC236}">
                <a16:creationId xmlns:a16="http://schemas.microsoft.com/office/drawing/2014/main" id="{C042F29C-32FB-1BC2-F604-C23C616CC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5662" y="2547811"/>
            <a:ext cx="244286" cy="244286"/>
          </a:xfrm>
          <a:prstGeom prst="rect">
            <a:avLst/>
          </a:prstGeom>
        </p:spPr>
      </p:pic>
      <p:pic>
        <p:nvPicPr>
          <p:cNvPr id="43" name="Graphic 15" descr="Gears with solid fill">
            <a:extLst>
              <a:ext uri="{FF2B5EF4-FFF2-40B4-BE49-F238E27FC236}">
                <a16:creationId xmlns:a16="http://schemas.microsoft.com/office/drawing/2014/main" id="{5FED092E-EA83-38F8-4C2E-DA725C85A7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65008" y="3781149"/>
            <a:ext cx="244286" cy="244286"/>
          </a:xfrm>
          <a:prstGeom prst="rect">
            <a:avLst/>
          </a:prstGeom>
        </p:spPr>
      </p:pic>
      <p:pic>
        <p:nvPicPr>
          <p:cNvPr id="45" name="Graphic 17" descr="Lightbulb with solid fill">
            <a:extLst>
              <a:ext uri="{FF2B5EF4-FFF2-40B4-BE49-F238E27FC236}">
                <a16:creationId xmlns:a16="http://schemas.microsoft.com/office/drawing/2014/main" id="{12532324-AE79-A298-036D-47E045EE04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41228" y="4416332"/>
            <a:ext cx="244286" cy="244286"/>
          </a:xfrm>
          <a:prstGeom prst="rect">
            <a:avLst/>
          </a:prstGeom>
        </p:spPr>
      </p:pic>
      <p:pic>
        <p:nvPicPr>
          <p:cNvPr id="46" name="Graphic 18" descr="Research with solid fill">
            <a:extLst>
              <a:ext uri="{FF2B5EF4-FFF2-40B4-BE49-F238E27FC236}">
                <a16:creationId xmlns:a16="http://schemas.microsoft.com/office/drawing/2014/main" id="{D216C309-0144-3D22-C233-D10938AE35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81694" y="3162302"/>
            <a:ext cx="244286" cy="244286"/>
          </a:xfrm>
          <a:prstGeom prst="rect">
            <a:avLst/>
          </a:prstGeom>
        </p:spPr>
      </p:pic>
      <p:pic>
        <p:nvPicPr>
          <p:cNvPr id="47" name="Graphic 19" descr="Eye with solid fill">
            <a:extLst>
              <a:ext uri="{FF2B5EF4-FFF2-40B4-BE49-F238E27FC236}">
                <a16:creationId xmlns:a16="http://schemas.microsoft.com/office/drawing/2014/main" id="{14983596-352B-0A1A-D7F5-0C5545D6EB9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11926" y="3119491"/>
            <a:ext cx="303044" cy="303044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1E8B3E8E-94FD-1688-BA89-9FDFEF14CE56}"/>
              </a:ext>
            </a:extLst>
          </p:cNvPr>
          <p:cNvGrpSpPr/>
          <p:nvPr/>
        </p:nvGrpSpPr>
        <p:grpSpPr>
          <a:xfrm>
            <a:off x="928670" y="2270423"/>
            <a:ext cx="1748790" cy="529031"/>
            <a:chOff x="1185208" y="1654239"/>
            <a:chExt cx="2331720" cy="705372"/>
          </a:xfrm>
        </p:grpSpPr>
        <p:sp>
          <p:nvSpPr>
            <p:cNvPr id="51" name="TextBox 36">
              <a:extLst>
                <a:ext uri="{FF2B5EF4-FFF2-40B4-BE49-F238E27FC236}">
                  <a16:creationId xmlns:a16="http://schemas.microsoft.com/office/drawing/2014/main" id="{ED0D22E0-93C9-C221-5BB9-6D553030F30B}"/>
                </a:ext>
              </a:extLst>
            </p:cNvPr>
            <p:cNvSpPr txBox="1"/>
            <p:nvPr/>
          </p:nvSpPr>
          <p:spPr>
            <a:xfrm>
              <a:off x="1185208" y="1654239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52" name="TextBox 37">
              <a:extLst>
                <a:ext uri="{FF2B5EF4-FFF2-40B4-BE49-F238E27FC236}">
                  <a16:creationId xmlns:a16="http://schemas.microsoft.com/office/drawing/2014/main" id="{677556C3-3328-24FD-257B-09B0B9721364}"/>
                </a:ext>
              </a:extLst>
            </p:cNvPr>
            <p:cNvSpPr txBox="1"/>
            <p:nvPr/>
          </p:nvSpPr>
          <p:spPr>
            <a:xfrm>
              <a:off x="1185208" y="2051836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4B1D14F-4696-A3AA-C635-E6D0502D429E}"/>
              </a:ext>
            </a:extLst>
          </p:cNvPr>
          <p:cNvGrpSpPr/>
          <p:nvPr/>
        </p:nvGrpSpPr>
        <p:grpSpPr>
          <a:xfrm>
            <a:off x="770079" y="2974122"/>
            <a:ext cx="1748790" cy="529031"/>
            <a:chOff x="964491" y="2621191"/>
            <a:chExt cx="2331720" cy="705372"/>
          </a:xfrm>
        </p:grpSpPr>
        <p:sp>
          <p:nvSpPr>
            <p:cNvPr id="57" name="TextBox 36">
              <a:extLst>
                <a:ext uri="{FF2B5EF4-FFF2-40B4-BE49-F238E27FC236}">
                  <a16:creationId xmlns:a16="http://schemas.microsoft.com/office/drawing/2014/main" id="{7774773D-3489-0BA2-6C09-CB3CD319D913}"/>
                </a:ext>
              </a:extLst>
            </p:cNvPr>
            <p:cNvSpPr txBox="1"/>
            <p:nvPr/>
          </p:nvSpPr>
          <p:spPr>
            <a:xfrm>
              <a:off x="964491" y="2621191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58" name="TextBox 37">
              <a:extLst>
                <a:ext uri="{FF2B5EF4-FFF2-40B4-BE49-F238E27FC236}">
                  <a16:creationId xmlns:a16="http://schemas.microsoft.com/office/drawing/2014/main" id="{DFAF87AD-C843-4536-B9DF-D6B5F50FFEB8}"/>
                </a:ext>
              </a:extLst>
            </p:cNvPr>
            <p:cNvSpPr txBox="1"/>
            <p:nvPr/>
          </p:nvSpPr>
          <p:spPr>
            <a:xfrm>
              <a:off x="964491" y="3018788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D670D02-BA8D-2A91-BB8A-1D682476A207}"/>
              </a:ext>
            </a:extLst>
          </p:cNvPr>
          <p:cNvGrpSpPr/>
          <p:nvPr/>
        </p:nvGrpSpPr>
        <p:grpSpPr>
          <a:xfrm>
            <a:off x="761762" y="3677820"/>
            <a:ext cx="1748790" cy="529031"/>
            <a:chOff x="964491" y="3535591"/>
            <a:chExt cx="2331720" cy="705372"/>
          </a:xfrm>
        </p:grpSpPr>
        <p:sp>
          <p:nvSpPr>
            <p:cNvPr id="60" name="TextBox 36">
              <a:extLst>
                <a:ext uri="{FF2B5EF4-FFF2-40B4-BE49-F238E27FC236}">
                  <a16:creationId xmlns:a16="http://schemas.microsoft.com/office/drawing/2014/main" id="{4FE37607-8226-87D3-ECD1-A6D618AF502F}"/>
                </a:ext>
              </a:extLst>
            </p:cNvPr>
            <p:cNvSpPr txBox="1"/>
            <p:nvPr/>
          </p:nvSpPr>
          <p:spPr>
            <a:xfrm>
              <a:off x="964491" y="3535591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61" name="TextBox 37">
              <a:extLst>
                <a:ext uri="{FF2B5EF4-FFF2-40B4-BE49-F238E27FC236}">
                  <a16:creationId xmlns:a16="http://schemas.microsoft.com/office/drawing/2014/main" id="{090AB70D-E3F5-4EBB-1BD0-1A9E118CA7BD}"/>
                </a:ext>
              </a:extLst>
            </p:cNvPr>
            <p:cNvSpPr txBox="1"/>
            <p:nvPr/>
          </p:nvSpPr>
          <p:spPr>
            <a:xfrm>
              <a:off x="964491" y="3933188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8DE8134-1C36-01FB-82E1-FCFC222A9F5C}"/>
              </a:ext>
            </a:extLst>
          </p:cNvPr>
          <p:cNvGrpSpPr/>
          <p:nvPr/>
        </p:nvGrpSpPr>
        <p:grpSpPr>
          <a:xfrm>
            <a:off x="936199" y="4381584"/>
            <a:ext cx="1748790" cy="529031"/>
            <a:chOff x="1185208" y="4460501"/>
            <a:chExt cx="2331720" cy="705372"/>
          </a:xfrm>
        </p:grpSpPr>
        <p:sp>
          <p:nvSpPr>
            <p:cNvPr id="63" name="TextBox 36">
              <a:extLst>
                <a:ext uri="{FF2B5EF4-FFF2-40B4-BE49-F238E27FC236}">
                  <a16:creationId xmlns:a16="http://schemas.microsoft.com/office/drawing/2014/main" id="{2853FF0A-EDA6-EAA9-E2BF-C75C641711FF}"/>
                </a:ext>
              </a:extLst>
            </p:cNvPr>
            <p:cNvSpPr txBox="1"/>
            <p:nvPr/>
          </p:nvSpPr>
          <p:spPr>
            <a:xfrm>
              <a:off x="1185208" y="4460501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64" name="TextBox 37">
              <a:extLst>
                <a:ext uri="{FF2B5EF4-FFF2-40B4-BE49-F238E27FC236}">
                  <a16:creationId xmlns:a16="http://schemas.microsoft.com/office/drawing/2014/main" id="{4DA04AD6-0734-C942-F9B9-CAB6D469A9EE}"/>
                </a:ext>
              </a:extLst>
            </p:cNvPr>
            <p:cNvSpPr txBox="1"/>
            <p:nvPr/>
          </p:nvSpPr>
          <p:spPr>
            <a:xfrm>
              <a:off x="1185208" y="4858098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2D48549-4B69-0A99-80FA-5D20045E9A0A}"/>
              </a:ext>
            </a:extLst>
          </p:cNvPr>
          <p:cNvGrpSpPr/>
          <p:nvPr/>
        </p:nvGrpSpPr>
        <p:grpSpPr>
          <a:xfrm>
            <a:off x="6464315" y="2270423"/>
            <a:ext cx="1748790" cy="529031"/>
            <a:chOff x="8648518" y="1654239"/>
            <a:chExt cx="2331720" cy="705372"/>
          </a:xfrm>
        </p:grpSpPr>
        <p:sp>
          <p:nvSpPr>
            <p:cNvPr id="66" name="TextBox 36">
              <a:extLst>
                <a:ext uri="{FF2B5EF4-FFF2-40B4-BE49-F238E27FC236}">
                  <a16:creationId xmlns:a16="http://schemas.microsoft.com/office/drawing/2014/main" id="{51AD98E5-3C58-1312-C5D2-024901FA4F2A}"/>
                </a:ext>
              </a:extLst>
            </p:cNvPr>
            <p:cNvSpPr txBox="1"/>
            <p:nvPr/>
          </p:nvSpPr>
          <p:spPr>
            <a:xfrm>
              <a:off x="8648518" y="1654239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7" name="TextBox 37">
              <a:extLst>
                <a:ext uri="{FF2B5EF4-FFF2-40B4-BE49-F238E27FC236}">
                  <a16:creationId xmlns:a16="http://schemas.microsoft.com/office/drawing/2014/main" id="{13FE11C6-1314-BF37-C1FC-356D0CB277D2}"/>
                </a:ext>
              </a:extLst>
            </p:cNvPr>
            <p:cNvSpPr txBox="1"/>
            <p:nvPr/>
          </p:nvSpPr>
          <p:spPr>
            <a:xfrm>
              <a:off x="8648518" y="2051836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5A5C894-B277-1395-57B1-858F694D58F9}"/>
              </a:ext>
            </a:extLst>
          </p:cNvPr>
          <p:cNvGrpSpPr/>
          <p:nvPr/>
        </p:nvGrpSpPr>
        <p:grpSpPr>
          <a:xfrm>
            <a:off x="6657428" y="2974122"/>
            <a:ext cx="1748790" cy="529031"/>
            <a:chOff x="8867463" y="2621191"/>
            <a:chExt cx="2331720" cy="705372"/>
          </a:xfrm>
        </p:grpSpPr>
        <p:sp>
          <p:nvSpPr>
            <p:cNvPr id="69" name="TextBox 36">
              <a:extLst>
                <a:ext uri="{FF2B5EF4-FFF2-40B4-BE49-F238E27FC236}">
                  <a16:creationId xmlns:a16="http://schemas.microsoft.com/office/drawing/2014/main" id="{6C3E11FF-8C27-3623-BDA9-1D2472CB44A3}"/>
                </a:ext>
              </a:extLst>
            </p:cNvPr>
            <p:cNvSpPr txBox="1"/>
            <p:nvPr/>
          </p:nvSpPr>
          <p:spPr>
            <a:xfrm>
              <a:off x="8867463" y="2621191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0" name="TextBox 37">
              <a:extLst>
                <a:ext uri="{FF2B5EF4-FFF2-40B4-BE49-F238E27FC236}">
                  <a16:creationId xmlns:a16="http://schemas.microsoft.com/office/drawing/2014/main" id="{C8517F2D-5DE3-E3D2-E30F-751C3253981F}"/>
                </a:ext>
              </a:extLst>
            </p:cNvPr>
            <p:cNvSpPr txBox="1"/>
            <p:nvPr/>
          </p:nvSpPr>
          <p:spPr>
            <a:xfrm>
              <a:off x="8867463" y="3018788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5BF18E8-A2AD-C159-BE90-46245701B913}"/>
              </a:ext>
            </a:extLst>
          </p:cNvPr>
          <p:cNvGrpSpPr/>
          <p:nvPr/>
        </p:nvGrpSpPr>
        <p:grpSpPr>
          <a:xfrm>
            <a:off x="6635177" y="3677820"/>
            <a:ext cx="1748790" cy="529031"/>
            <a:chOff x="8867463" y="3535591"/>
            <a:chExt cx="2331720" cy="705372"/>
          </a:xfrm>
        </p:grpSpPr>
        <p:sp>
          <p:nvSpPr>
            <p:cNvPr id="72" name="TextBox 36">
              <a:extLst>
                <a:ext uri="{FF2B5EF4-FFF2-40B4-BE49-F238E27FC236}">
                  <a16:creationId xmlns:a16="http://schemas.microsoft.com/office/drawing/2014/main" id="{3AE13F81-A194-1ED3-63C9-1D75D3AA3E8A}"/>
                </a:ext>
              </a:extLst>
            </p:cNvPr>
            <p:cNvSpPr txBox="1"/>
            <p:nvPr/>
          </p:nvSpPr>
          <p:spPr>
            <a:xfrm>
              <a:off x="8867463" y="3535591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3" name="TextBox 37">
              <a:extLst>
                <a:ext uri="{FF2B5EF4-FFF2-40B4-BE49-F238E27FC236}">
                  <a16:creationId xmlns:a16="http://schemas.microsoft.com/office/drawing/2014/main" id="{620FC284-C8F1-A26B-6529-6DEE20068C4C}"/>
                </a:ext>
              </a:extLst>
            </p:cNvPr>
            <p:cNvSpPr txBox="1"/>
            <p:nvPr/>
          </p:nvSpPr>
          <p:spPr>
            <a:xfrm>
              <a:off x="8867463" y="3933188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671D1F2-1CA1-1E3F-A31A-EB6975CD723D}"/>
              </a:ext>
            </a:extLst>
          </p:cNvPr>
          <p:cNvGrpSpPr/>
          <p:nvPr/>
        </p:nvGrpSpPr>
        <p:grpSpPr>
          <a:xfrm>
            <a:off x="6464315" y="4381452"/>
            <a:ext cx="1748790" cy="529031"/>
            <a:chOff x="8648518" y="4460501"/>
            <a:chExt cx="2331720" cy="705372"/>
          </a:xfrm>
        </p:grpSpPr>
        <p:sp>
          <p:nvSpPr>
            <p:cNvPr id="75" name="TextBox 36">
              <a:extLst>
                <a:ext uri="{FF2B5EF4-FFF2-40B4-BE49-F238E27FC236}">
                  <a16:creationId xmlns:a16="http://schemas.microsoft.com/office/drawing/2014/main" id="{FF55CE54-3E55-C3CE-4786-14D24A968C7C}"/>
                </a:ext>
              </a:extLst>
            </p:cNvPr>
            <p:cNvSpPr txBox="1"/>
            <p:nvPr/>
          </p:nvSpPr>
          <p:spPr>
            <a:xfrm>
              <a:off x="8648518" y="4460501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6" name="TextBox 37">
              <a:extLst>
                <a:ext uri="{FF2B5EF4-FFF2-40B4-BE49-F238E27FC236}">
                  <a16:creationId xmlns:a16="http://schemas.microsoft.com/office/drawing/2014/main" id="{9E069337-882D-1FBA-781F-44242FA8A5CC}"/>
                </a:ext>
              </a:extLst>
            </p:cNvPr>
            <p:cNvSpPr txBox="1"/>
            <p:nvPr/>
          </p:nvSpPr>
          <p:spPr>
            <a:xfrm>
              <a:off x="8648518" y="4858098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Eight-Point Strategic Compass – Slide Template</a:t>
            </a:r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3C93DB23-9790-2589-E639-21E4B45CDCEB}"/>
              </a:ext>
            </a:extLst>
          </p:cNvPr>
          <p:cNvSpPr/>
          <p:nvPr/>
        </p:nvSpPr>
        <p:spPr>
          <a:xfrm>
            <a:off x="3549076" y="2628432"/>
            <a:ext cx="2045716" cy="407728"/>
          </a:xfrm>
          <a:custGeom>
            <a:avLst/>
            <a:gdLst>
              <a:gd name="connsiteX0" fmla="*/ 0 w 2316250"/>
              <a:gd name="connsiteY0" fmla="*/ 461647 h 461647"/>
              <a:gd name="connsiteX1" fmla="*/ 2316251 w 2316250"/>
              <a:gd name="connsiteY1" fmla="*/ 461647 h 461647"/>
              <a:gd name="connsiteX2" fmla="*/ 1901410 w 2316250"/>
              <a:gd name="connsiteY2" fmla="*/ 0 h 461647"/>
              <a:gd name="connsiteX3" fmla="*/ 414991 w 2316250"/>
              <a:gd name="connsiteY3" fmla="*/ 0 h 461647"/>
              <a:gd name="connsiteX4" fmla="*/ 150 w 2316250"/>
              <a:gd name="connsiteY4" fmla="*/ 461647 h 4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250" h="461647">
                <a:moveTo>
                  <a:pt x="0" y="461647"/>
                </a:moveTo>
                <a:lnTo>
                  <a:pt x="2316251" y="461647"/>
                </a:lnTo>
                <a:cubicBezTo>
                  <a:pt x="2216588" y="276598"/>
                  <a:pt x="2073761" y="118373"/>
                  <a:pt x="1901410" y="0"/>
                </a:cubicBezTo>
                <a:lnTo>
                  <a:pt x="414991" y="0"/>
                </a:lnTo>
                <a:cubicBezTo>
                  <a:pt x="242640" y="118373"/>
                  <a:pt x="99813" y="276598"/>
                  <a:pt x="150" y="461647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C3A017BC-4F36-CEE0-CCCE-20997740FB17}"/>
              </a:ext>
            </a:extLst>
          </p:cNvPr>
          <p:cNvSpPr/>
          <p:nvPr/>
        </p:nvSpPr>
        <p:spPr>
          <a:xfrm>
            <a:off x="3564032" y="4162341"/>
            <a:ext cx="2015801" cy="407725"/>
          </a:xfrm>
          <a:custGeom>
            <a:avLst/>
            <a:gdLst>
              <a:gd name="connsiteX0" fmla="*/ 443767 w 2282379"/>
              <a:gd name="connsiteY0" fmla="*/ 461644 h 461643"/>
              <a:gd name="connsiteX1" fmla="*/ 1838763 w 2282379"/>
              <a:gd name="connsiteY1" fmla="*/ 461644 h 461643"/>
              <a:gd name="connsiteX2" fmla="*/ 2282380 w 2282379"/>
              <a:gd name="connsiteY2" fmla="*/ 0 h 461643"/>
              <a:gd name="connsiteX3" fmla="*/ 0 w 2282379"/>
              <a:gd name="connsiteY3" fmla="*/ 0 h 461643"/>
              <a:gd name="connsiteX4" fmla="*/ 443617 w 2282379"/>
              <a:gd name="connsiteY4" fmla="*/ 461644 h 46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379" h="461643">
                <a:moveTo>
                  <a:pt x="443767" y="461644"/>
                </a:moveTo>
                <a:lnTo>
                  <a:pt x="1838763" y="461644"/>
                </a:lnTo>
                <a:cubicBezTo>
                  <a:pt x="2021905" y="346720"/>
                  <a:pt x="2174624" y="188042"/>
                  <a:pt x="2282380" y="0"/>
                </a:cubicBezTo>
                <a:lnTo>
                  <a:pt x="0" y="0"/>
                </a:lnTo>
                <a:cubicBezTo>
                  <a:pt x="107756" y="187892"/>
                  <a:pt x="260475" y="346720"/>
                  <a:pt x="443617" y="461644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pic>
        <p:nvPicPr>
          <p:cNvPr id="42" name="Graphic 14" descr="Database with solid fill">
            <a:extLst>
              <a:ext uri="{FF2B5EF4-FFF2-40B4-BE49-F238E27FC236}">
                <a16:creationId xmlns:a16="http://schemas.microsoft.com/office/drawing/2014/main" id="{305D7DED-FCA1-5494-0E14-95D296BB01B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42734" y="4401674"/>
            <a:ext cx="244286" cy="244286"/>
          </a:xfrm>
          <a:prstGeom prst="rect">
            <a:avLst/>
          </a:prstGeom>
        </p:spPr>
      </p:pic>
      <p:pic>
        <p:nvPicPr>
          <p:cNvPr id="44" name="Graphic 16" descr="Hourglass 30% with solid fill">
            <a:extLst>
              <a:ext uri="{FF2B5EF4-FFF2-40B4-BE49-F238E27FC236}">
                <a16:creationId xmlns:a16="http://schemas.microsoft.com/office/drawing/2014/main" id="{6813DC2C-A893-872B-96CC-425107AD38E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57690" y="2514362"/>
            <a:ext cx="244286" cy="244286"/>
          </a:xfrm>
          <a:prstGeom prst="rect">
            <a:avLst/>
          </a:prstGeom>
        </p:spPr>
      </p:pic>
      <p:sp>
        <p:nvSpPr>
          <p:cNvPr id="32" name="Forme libre 31">
            <a:extLst>
              <a:ext uri="{FF2B5EF4-FFF2-40B4-BE49-F238E27FC236}">
                <a16:creationId xmlns:a16="http://schemas.microsoft.com/office/drawing/2014/main" id="{8AACDFE6-1DE9-6B57-413E-E144C37D2264}"/>
              </a:ext>
            </a:extLst>
          </p:cNvPr>
          <p:cNvSpPr/>
          <p:nvPr/>
        </p:nvSpPr>
        <p:spPr>
          <a:xfrm>
            <a:off x="3554635" y="2573380"/>
            <a:ext cx="2034731" cy="2034269"/>
          </a:xfrm>
          <a:custGeom>
            <a:avLst/>
            <a:gdLst>
              <a:gd name="connsiteX0" fmla="*/ 2303813 w 2303812"/>
              <a:gd name="connsiteY0" fmla="*/ 1151644 h 2303286"/>
              <a:gd name="connsiteX1" fmla="*/ 1151907 w 2303812"/>
              <a:gd name="connsiteY1" fmla="*/ 2303289 h 2303286"/>
              <a:gd name="connsiteX2" fmla="*/ 1 w 2303812"/>
              <a:gd name="connsiteY2" fmla="*/ 1151644 h 2303286"/>
              <a:gd name="connsiteX3" fmla="*/ 1151907 w 2303812"/>
              <a:gd name="connsiteY3" fmla="*/ -1 h 2303286"/>
              <a:gd name="connsiteX4" fmla="*/ 2303813 w 2303812"/>
              <a:gd name="connsiteY4" fmla="*/ 1151644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3" y="1151644"/>
                </a:moveTo>
                <a:cubicBezTo>
                  <a:pt x="2303813" y="1787678"/>
                  <a:pt x="1788088" y="2303289"/>
                  <a:pt x="1151907" y="2303289"/>
                </a:cubicBezTo>
                <a:cubicBezTo>
                  <a:pt x="515727" y="2303289"/>
                  <a:pt x="1" y="1787681"/>
                  <a:pt x="1" y="1151644"/>
                </a:cubicBezTo>
                <a:cubicBezTo>
                  <a:pt x="1" y="515611"/>
                  <a:pt x="515727" y="-1"/>
                  <a:pt x="1151907" y="-1"/>
                </a:cubicBezTo>
                <a:cubicBezTo>
                  <a:pt x="1788088" y="-1"/>
                  <a:pt x="2303813" y="515607"/>
                  <a:pt x="2303813" y="115164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pic>
        <p:nvPicPr>
          <p:cNvPr id="53" name="Graphic 31" descr="Trophy">
            <a:extLst>
              <a:ext uri="{FF2B5EF4-FFF2-40B4-BE49-F238E27FC236}">
                <a16:creationId xmlns:a16="http://schemas.microsoft.com/office/drawing/2014/main" id="{194B2A58-5965-F679-03F4-DEF0008955D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087390" y="2832102"/>
            <a:ext cx="969221" cy="969223"/>
          </a:xfrm>
          <a:prstGeom prst="rect">
            <a:avLst/>
          </a:prstGeom>
        </p:spPr>
      </p:pic>
      <p:sp>
        <p:nvSpPr>
          <p:cNvPr id="54" name="TextBox 21">
            <a:extLst>
              <a:ext uri="{FF2B5EF4-FFF2-40B4-BE49-F238E27FC236}">
                <a16:creationId xmlns:a16="http://schemas.microsoft.com/office/drawing/2014/main" id="{481F1314-5C51-162C-DFDA-50842B805D85}"/>
              </a:ext>
            </a:extLst>
          </p:cNvPr>
          <p:cNvSpPr txBox="1"/>
          <p:nvPr/>
        </p:nvSpPr>
        <p:spPr>
          <a:xfrm>
            <a:off x="3707275" y="3804988"/>
            <a:ext cx="172945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07282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E3CB4-AD62-BEC0-B732-BF3A638ED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4250A-FE23-35B6-4038-B5ADF859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Eight-Point Strategic Compass – Slide Template</a:t>
            </a:r>
          </a:p>
        </p:txBody>
      </p:sp>
      <p:sp>
        <p:nvSpPr>
          <p:cNvPr id="3" name="Forme libre 3">
            <a:extLst>
              <a:ext uri="{FF2B5EF4-FFF2-40B4-BE49-F238E27FC236}">
                <a16:creationId xmlns:a16="http://schemas.microsoft.com/office/drawing/2014/main" id="{F42B2868-C376-3BC3-9837-403605A4592E}"/>
              </a:ext>
            </a:extLst>
          </p:cNvPr>
          <p:cNvSpPr/>
          <p:nvPr/>
        </p:nvSpPr>
        <p:spPr>
          <a:xfrm>
            <a:off x="3197378" y="2236851"/>
            <a:ext cx="718218" cy="799308"/>
          </a:xfrm>
          <a:custGeom>
            <a:avLst/>
            <a:gdLst>
              <a:gd name="connsiteX0" fmla="*/ 653886 w 813198"/>
              <a:gd name="connsiteY0" fmla="*/ 0 h 905011"/>
              <a:gd name="connsiteX1" fmla="*/ 813199 w 813198"/>
              <a:gd name="connsiteY1" fmla="*/ 443364 h 905011"/>
              <a:gd name="connsiteX2" fmla="*/ 398208 w 813198"/>
              <a:gd name="connsiteY2" fmla="*/ 905011 h 905011"/>
              <a:gd name="connsiteX3" fmla="*/ 0 w 813198"/>
              <a:gd name="connsiteY3" fmla="*/ 675011 h 905011"/>
              <a:gd name="connsiteX4" fmla="*/ 0 w 813198"/>
              <a:gd name="connsiteY4" fmla="*/ 203176 h 905011"/>
              <a:gd name="connsiteX5" fmla="*/ 653886 w 813198"/>
              <a:gd name="connsiteY5" fmla="*/ 0 h 90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198" h="905011">
                <a:moveTo>
                  <a:pt x="653886" y="0"/>
                </a:moveTo>
                <a:lnTo>
                  <a:pt x="813199" y="443364"/>
                </a:lnTo>
                <a:lnTo>
                  <a:pt x="398208" y="905011"/>
                </a:lnTo>
                <a:lnTo>
                  <a:pt x="0" y="675011"/>
                </a:lnTo>
                <a:lnTo>
                  <a:pt x="0" y="203176"/>
                </a:lnTo>
                <a:lnTo>
                  <a:pt x="65388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" name="Forme libre 4">
            <a:extLst>
              <a:ext uri="{FF2B5EF4-FFF2-40B4-BE49-F238E27FC236}">
                <a16:creationId xmlns:a16="http://schemas.microsoft.com/office/drawing/2014/main" id="{EE23A19C-EE75-3A71-362E-F5D515DC7987}"/>
              </a:ext>
            </a:extLst>
          </p:cNvPr>
          <p:cNvSpPr/>
          <p:nvPr/>
        </p:nvSpPr>
        <p:spPr>
          <a:xfrm>
            <a:off x="5228403" y="2236851"/>
            <a:ext cx="718218" cy="799308"/>
          </a:xfrm>
          <a:custGeom>
            <a:avLst/>
            <a:gdLst>
              <a:gd name="connsiteX0" fmla="*/ 159463 w 813198"/>
              <a:gd name="connsiteY0" fmla="*/ 0 h 905011"/>
              <a:gd name="connsiteX1" fmla="*/ 0 w 813198"/>
              <a:gd name="connsiteY1" fmla="*/ 443364 h 905011"/>
              <a:gd name="connsiteX2" fmla="*/ 414991 w 813198"/>
              <a:gd name="connsiteY2" fmla="*/ 905011 h 905011"/>
              <a:gd name="connsiteX3" fmla="*/ 813199 w 813198"/>
              <a:gd name="connsiteY3" fmla="*/ 675011 h 905011"/>
              <a:gd name="connsiteX4" fmla="*/ 766289 w 813198"/>
              <a:gd name="connsiteY4" fmla="*/ 212017 h 905011"/>
              <a:gd name="connsiteX5" fmla="*/ 159463 w 813198"/>
              <a:gd name="connsiteY5" fmla="*/ 0 h 90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198" h="905011">
                <a:moveTo>
                  <a:pt x="159463" y="0"/>
                </a:moveTo>
                <a:lnTo>
                  <a:pt x="0" y="443364"/>
                </a:lnTo>
                <a:lnTo>
                  <a:pt x="414991" y="905011"/>
                </a:lnTo>
                <a:lnTo>
                  <a:pt x="813199" y="675011"/>
                </a:lnTo>
                <a:lnTo>
                  <a:pt x="766289" y="212017"/>
                </a:lnTo>
                <a:lnTo>
                  <a:pt x="159463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5">
            <a:extLst>
              <a:ext uri="{FF2B5EF4-FFF2-40B4-BE49-F238E27FC236}">
                <a16:creationId xmlns:a16="http://schemas.microsoft.com/office/drawing/2014/main" id="{A6712CA9-5DD4-BE9B-31CF-5B777597B345}"/>
              </a:ext>
            </a:extLst>
          </p:cNvPr>
          <p:cNvSpPr/>
          <p:nvPr/>
        </p:nvSpPr>
        <p:spPr>
          <a:xfrm>
            <a:off x="2881155" y="2940612"/>
            <a:ext cx="618678" cy="606891"/>
          </a:xfrm>
          <a:custGeom>
            <a:avLst/>
            <a:gdLst>
              <a:gd name="connsiteX0" fmla="*/ 297045 w 700495"/>
              <a:gd name="connsiteY0" fmla="*/ 0 h 687148"/>
              <a:gd name="connsiteX1" fmla="*/ 700496 w 700495"/>
              <a:gd name="connsiteY1" fmla="*/ 225505 h 687148"/>
              <a:gd name="connsiteX2" fmla="*/ 600833 w 700495"/>
              <a:gd name="connsiteY2" fmla="*/ 687148 h 687148"/>
              <a:gd name="connsiteX3" fmla="*/ 140879 w 700495"/>
              <a:gd name="connsiteY3" fmla="*/ 674864 h 687148"/>
              <a:gd name="connsiteX4" fmla="*/ 0 w 700495"/>
              <a:gd name="connsiteY4" fmla="*/ 225505 h 687148"/>
              <a:gd name="connsiteX5" fmla="*/ 297045 w 700495"/>
              <a:gd name="connsiteY5" fmla="*/ 0 h 68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495" h="687148">
                <a:moveTo>
                  <a:pt x="297045" y="0"/>
                </a:moveTo>
                <a:lnTo>
                  <a:pt x="700496" y="225505"/>
                </a:lnTo>
                <a:lnTo>
                  <a:pt x="600833" y="687148"/>
                </a:lnTo>
                <a:lnTo>
                  <a:pt x="140879" y="674864"/>
                </a:lnTo>
                <a:lnTo>
                  <a:pt x="0" y="225505"/>
                </a:lnTo>
                <a:lnTo>
                  <a:pt x="29704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6">
            <a:extLst>
              <a:ext uri="{FF2B5EF4-FFF2-40B4-BE49-F238E27FC236}">
                <a16:creationId xmlns:a16="http://schemas.microsoft.com/office/drawing/2014/main" id="{8C14916D-C164-066D-5BFC-06CFBAF9B325}"/>
              </a:ext>
            </a:extLst>
          </p:cNvPr>
          <p:cNvSpPr/>
          <p:nvPr/>
        </p:nvSpPr>
        <p:spPr>
          <a:xfrm>
            <a:off x="5644164" y="2940612"/>
            <a:ext cx="638270" cy="606891"/>
          </a:xfrm>
          <a:custGeom>
            <a:avLst/>
            <a:gdLst>
              <a:gd name="connsiteX0" fmla="*/ 0 w 722677"/>
              <a:gd name="connsiteY0" fmla="*/ 225505 h 687148"/>
              <a:gd name="connsiteX1" fmla="*/ 403453 w 722677"/>
              <a:gd name="connsiteY1" fmla="*/ 0 h 687148"/>
              <a:gd name="connsiteX2" fmla="*/ 722678 w 722677"/>
              <a:gd name="connsiteY2" fmla="*/ 343574 h 687148"/>
              <a:gd name="connsiteX3" fmla="*/ 559619 w 722677"/>
              <a:gd name="connsiteY3" fmla="*/ 674864 h 687148"/>
              <a:gd name="connsiteX4" fmla="*/ 99664 w 722677"/>
              <a:gd name="connsiteY4" fmla="*/ 687148 h 687148"/>
              <a:gd name="connsiteX5" fmla="*/ 0 w 722677"/>
              <a:gd name="connsiteY5" fmla="*/ 225505 h 68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2677" h="687148">
                <a:moveTo>
                  <a:pt x="0" y="225505"/>
                </a:moveTo>
                <a:lnTo>
                  <a:pt x="403453" y="0"/>
                </a:lnTo>
                <a:lnTo>
                  <a:pt x="722678" y="343574"/>
                </a:lnTo>
                <a:lnTo>
                  <a:pt x="559619" y="674864"/>
                </a:lnTo>
                <a:lnTo>
                  <a:pt x="99664" y="687148"/>
                </a:lnTo>
                <a:lnTo>
                  <a:pt x="0" y="22550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" name="Forme libre 7">
            <a:extLst>
              <a:ext uri="{FF2B5EF4-FFF2-40B4-BE49-F238E27FC236}">
                <a16:creationId xmlns:a16="http://schemas.microsoft.com/office/drawing/2014/main" id="{E9F1243E-120B-4495-51D7-F06790C448EB}"/>
              </a:ext>
            </a:extLst>
          </p:cNvPr>
          <p:cNvSpPr/>
          <p:nvPr/>
        </p:nvSpPr>
        <p:spPr>
          <a:xfrm>
            <a:off x="2881155" y="3650993"/>
            <a:ext cx="630327" cy="589425"/>
          </a:xfrm>
          <a:custGeom>
            <a:avLst/>
            <a:gdLst>
              <a:gd name="connsiteX0" fmla="*/ 128890 w 713684"/>
              <a:gd name="connsiteY0" fmla="*/ 0 h 667372"/>
              <a:gd name="connsiteX1" fmla="*/ 601881 w 713684"/>
              <a:gd name="connsiteY1" fmla="*/ 0 h 667372"/>
              <a:gd name="connsiteX2" fmla="*/ 713684 w 713684"/>
              <a:gd name="connsiteY2" fmla="*/ 461647 h 667372"/>
              <a:gd name="connsiteX3" fmla="*/ 301690 w 713684"/>
              <a:gd name="connsiteY3" fmla="*/ 667372 h 667372"/>
              <a:gd name="connsiteX4" fmla="*/ 0 w 713684"/>
              <a:gd name="connsiteY4" fmla="*/ 351666 h 667372"/>
              <a:gd name="connsiteX5" fmla="*/ 128890 w 713684"/>
              <a:gd name="connsiteY5" fmla="*/ 0 h 667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684" h="667372">
                <a:moveTo>
                  <a:pt x="128890" y="0"/>
                </a:moveTo>
                <a:lnTo>
                  <a:pt x="601881" y="0"/>
                </a:lnTo>
                <a:lnTo>
                  <a:pt x="713684" y="461647"/>
                </a:lnTo>
                <a:lnTo>
                  <a:pt x="301690" y="667372"/>
                </a:lnTo>
                <a:lnTo>
                  <a:pt x="0" y="351666"/>
                </a:lnTo>
                <a:lnTo>
                  <a:pt x="12889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" name="Forme libre 8">
            <a:extLst>
              <a:ext uri="{FF2B5EF4-FFF2-40B4-BE49-F238E27FC236}">
                <a16:creationId xmlns:a16="http://schemas.microsoft.com/office/drawing/2014/main" id="{075303A4-F28A-A9F6-ED7F-4D3D81C58FCF}"/>
              </a:ext>
            </a:extLst>
          </p:cNvPr>
          <p:cNvSpPr/>
          <p:nvPr/>
        </p:nvSpPr>
        <p:spPr>
          <a:xfrm>
            <a:off x="3190495" y="4162340"/>
            <a:ext cx="765473" cy="781706"/>
          </a:xfrm>
          <a:custGeom>
            <a:avLst/>
            <a:gdLst>
              <a:gd name="connsiteX0" fmla="*/ 13339 w 866703"/>
              <a:gd name="connsiteY0" fmla="*/ 210217 h 885081"/>
              <a:gd name="connsiteX1" fmla="*/ 422937 w 866703"/>
              <a:gd name="connsiteY1" fmla="*/ 0 h 885081"/>
              <a:gd name="connsiteX2" fmla="*/ 866704 w 866703"/>
              <a:gd name="connsiteY2" fmla="*/ 461644 h 885081"/>
              <a:gd name="connsiteX3" fmla="*/ 678465 w 866703"/>
              <a:gd name="connsiteY3" fmla="*/ 885082 h 885081"/>
              <a:gd name="connsiteX4" fmla="*/ 0 w 866703"/>
              <a:gd name="connsiteY4" fmla="*/ 527724 h 885081"/>
              <a:gd name="connsiteX5" fmla="*/ 13339 w 866703"/>
              <a:gd name="connsiteY5" fmla="*/ 210217 h 885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03" h="885081">
                <a:moveTo>
                  <a:pt x="13339" y="210217"/>
                </a:moveTo>
                <a:lnTo>
                  <a:pt x="422937" y="0"/>
                </a:lnTo>
                <a:lnTo>
                  <a:pt x="866704" y="461644"/>
                </a:lnTo>
                <a:lnTo>
                  <a:pt x="678465" y="885082"/>
                </a:lnTo>
                <a:lnTo>
                  <a:pt x="0" y="527724"/>
                </a:lnTo>
                <a:lnTo>
                  <a:pt x="13339" y="21021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" name="Forme libre 9">
            <a:extLst>
              <a:ext uri="{FF2B5EF4-FFF2-40B4-BE49-F238E27FC236}">
                <a16:creationId xmlns:a16="http://schemas.microsoft.com/office/drawing/2014/main" id="{3ABC3EC1-F7D3-8795-43E9-8A870D0CEF3E}"/>
              </a:ext>
            </a:extLst>
          </p:cNvPr>
          <p:cNvSpPr/>
          <p:nvPr/>
        </p:nvSpPr>
        <p:spPr>
          <a:xfrm>
            <a:off x="5188032" y="4162340"/>
            <a:ext cx="753692" cy="781706"/>
          </a:xfrm>
          <a:custGeom>
            <a:avLst/>
            <a:gdLst>
              <a:gd name="connsiteX0" fmla="*/ 0 w 853364"/>
              <a:gd name="connsiteY0" fmla="*/ 461644 h 885081"/>
              <a:gd name="connsiteX1" fmla="*/ 188239 w 853364"/>
              <a:gd name="connsiteY1" fmla="*/ 885082 h 885081"/>
              <a:gd name="connsiteX2" fmla="*/ 822491 w 853364"/>
              <a:gd name="connsiteY2" fmla="*/ 523228 h 885081"/>
              <a:gd name="connsiteX3" fmla="*/ 853365 w 853364"/>
              <a:gd name="connsiteY3" fmla="*/ 210217 h 885081"/>
              <a:gd name="connsiteX4" fmla="*/ 443767 w 853364"/>
              <a:gd name="connsiteY4" fmla="*/ 0 h 885081"/>
              <a:gd name="connsiteX5" fmla="*/ 0 w 853364"/>
              <a:gd name="connsiteY5" fmla="*/ 461644 h 885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3364" h="885081">
                <a:moveTo>
                  <a:pt x="0" y="461644"/>
                </a:moveTo>
                <a:lnTo>
                  <a:pt x="188239" y="885082"/>
                </a:lnTo>
                <a:lnTo>
                  <a:pt x="822491" y="523228"/>
                </a:lnTo>
                <a:lnTo>
                  <a:pt x="853365" y="210217"/>
                </a:lnTo>
                <a:lnTo>
                  <a:pt x="443767" y="0"/>
                </a:lnTo>
                <a:lnTo>
                  <a:pt x="0" y="46164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" name="Forme libre 10">
            <a:extLst>
              <a:ext uri="{FF2B5EF4-FFF2-40B4-BE49-F238E27FC236}">
                <a16:creationId xmlns:a16="http://schemas.microsoft.com/office/drawing/2014/main" id="{D28E4B62-62C5-FCBF-F49B-26377AC852D2}"/>
              </a:ext>
            </a:extLst>
          </p:cNvPr>
          <p:cNvSpPr/>
          <p:nvPr/>
        </p:nvSpPr>
        <p:spPr>
          <a:xfrm>
            <a:off x="5632517" y="3644243"/>
            <a:ext cx="693068" cy="596174"/>
          </a:xfrm>
          <a:custGeom>
            <a:avLst/>
            <a:gdLst>
              <a:gd name="connsiteX0" fmla="*/ 0 w 784722"/>
              <a:gd name="connsiteY0" fmla="*/ 469289 h 675014"/>
              <a:gd name="connsiteX1" fmla="*/ 411994 w 784722"/>
              <a:gd name="connsiteY1" fmla="*/ 675014 h 675014"/>
              <a:gd name="connsiteX2" fmla="*/ 784723 w 784722"/>
              <a:gd name="connsiteY2" fmla="*/ 310461 h 675014"/>
              <a:gd name="connsiteX3" fmla="*/ 572355 w 784722"/>
              <a:gd name="connsiteY3" fmla="*/ 0 h 675014"/>
              <a:gd name="connsiteX4" fmla="*/ 111803 w 784722"/>
              <a:gd name="connsiteY4" fmla="*/ 7642 h 675014"/>
              <a:gd name="connsiteX5" fmla="*/ 0 w 784722"/>
              <a:gd name="connsiteY5" fmla="*/ 469289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4722" h="675014">
                <a:moveTo>
                  <a:pt x="0" y="469289"/>
                </a:moveTo>
                <a:lnTo>
                  <a:pt x="411994" y="675014"/>
                </a:lnTo>
                <a:lnTo>
                  <a:pt x="784723" y="310461"/>
                </a:lnTo>
                <a:lnTo>
                  <a:pt x="572355" y="0"/>
                </a:lnTo>
                <a:lnTo>
                  <a:pt x="111803" y="7642"/>
                </a:lnTo>
                <a:lnTo>
                  <a:pt x="0" y="469289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" name="Forme libre 11">
            <a:extLst>
              <a:ext uri="{FF2B5EF4-FFF2-40B4-BE49-F238E27FC236}">
                <a16:creationId xmlns:a16="http://schemas.microsoft.com/office/drawing/2014/main" id="{2C30A765-728F-C385-7902-EB0A88D459AE}"/>
              </a:ext>
            </a:extLst>
          </p:cNvPr>
          <p:cNvSpPr/>
          <p:nvPr/>
        </p:nvSpPr>
        <p:spPr>
          <a:xfrm>
            <a:off x="788846" y="2236852"/>
            <a:ext cx="2263989" cy="596171"/>
          </a:xfrm>
          <a:custGeom>
            <a:avLst/>
            <a:gdLst>
              <a:gd name="connsiteX0" fmla="*/ 2563389 w 2563389"/>
              <a:gd name="connsiteY0" fmla="*/ 0 h 675010"/>
              <a:gd name="connsiteX1" fmla="*/ 191535 w 2563389"/>
              <a:gd name="connsiteY1" fmla="*/ 0 h 675010"/>
              <a:gd name="connsiteX2" fmla="*/ 0 w 2563389"/>
              <a:gd name="connsiteY2" fmla="*/ 675011 h 675010"/>
              <a:gd name="connsiteX3" fmla="*/ 2145850 w 2563389"/>
              <a:gd name="connsiteY3" fmla="*/ 675011 h 675010"/>
              <a:gd name="connsiteX4" fmla="*/ 2563239 w 2563389"/>
              <a:gd name="connsiteY4" fmla="*/ 0 h 675010"/>
              <a:gd name="connsiteX0" fmla="*/ 2563389 w 2563389"/>
              <a:gd name="connsiteY0" fmla="*/ 0 h 675011"/>
              <a:gd name="connsiteX1" fmla="*/ 191535 w 2563389"/>
              <a:gd name="connsiteY1" fmla="*/ 0 h 675011"/>
              <a:gd name="connsiteX2" fmla="*/ 0 w 2563389"/>
              <a:gd name="connsiteY2" fmla="*/ 675011 h 675011"/>
              <a:gd name="connsiteX3" fmla="*/ 2145850 w 2563389"/>
              <a:gd name="connsiteY3" fmla="*/ 675011 h 675011"/>
              <a:gd name="connsiteX4" fmla="*/ 2322688 w 2563389"/>
              <a:gd name="connsiteY4" fmla="*/ 327651 h 675011"/>
              <a:gd name="connsiteX5" fmla="*/ 2563239 w 2563389"/>
              <a:gd name="connsiteY5" fmla="*/ 0 h 675011"/>
              <a:gd name="connsiteX6" fmla="*/ 2563389 w 2563389"/>
              <a:gd name="connsiteY6" fmla="*/ 0 h 675011"/>
              <a:gd name="connsiteX0" fmla="*/ 2563389 w 2563389"/>
              <a:gd name="connsiteY0" fmla="*/ 0 h 675011"/>
              <a:gd name="connsiteX1" fmla="*/ 191535 w 2563389"/>
              <a:gd name="connsiteY1" fmla="*/ 0 h 675011"/>
              <a:gd name="connsiteX2" fmla="*/ 0 w 2563389"/>
              <a:gd name="connsiteY2" fmla="*/ 675011 h 675011"/>
              <a:gd name="connsiteX3" fmla="*/ 2145850 w 2563389"/>
              <a:gd name="connsiteY3" fmla="*/ 675011 h 675011"/>
              <a:gd name="connsiteX4" fmla="*/ 2454546 w 2563389"/>
              <a:gd name="connsiteY4" fmla="*/ 364278 h 675011"/>
              <a:gd name="connsiteX5" fmla="*/ 2563239 w 2563389"/>
              <a:gd name="connsiteY5" fmla="*/ 0 h 675011"/>
              <a:gd name="connsiteX6" fmla="*/ 2563389 w 2563389"/>
              <a:gd name="connsiteY6" fmla="*/ 0 h 67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3389" h="675011">
                <a:moveTo>
                  <a:pt x="2563389" y="0"/>
                </a:moveTo>
                <a:lnTo>
                  <a:pt x="191535" y="0"/>
                </a:lnTo>
                <a:cubicBezTo>
                  <a:pt x="110305" y="217263"/>
                  <a:pt x="46010" y="442764"/>
                  <a:pt x="0" y="675011"/>
                </a:cubicBezTo>
                <a:lnTo>
                  <a:pt x="2145850" y="675011"/>
                </a:lnTo>
                <a:cubicBezTo>
                  <a:pt x="2532965" y="617118"/>
                  <a:pt x="2384981" y="476780"/>
                  <a:pt x="2454546" y="364278"/>
                </a:cubicBezTo>
                <a:cubicBezTo>
                  <a:pt x="2524111" y="251776"/>
                  <a:pt x="2523122" y="54608"/>
                  <a:pt x="2563239" y="0"/>
                </a:cubicBezTo>
                <a:lnTo>
                  <a:pt x="2563389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" name="Forme libre 12">
            <a:extLst>
              <a:ext uri="{FF2B5EF4-FFF2-40B4-BE49-F238E27FC236}">
                <a16:creationId xmlns:a16="http://schemas.microsoft.com/office/drawing/2014/main" id="{BA7B0B4D-F2F5-203C-6775-67DDFEF2D96B}"/>
              </a:ext>
            </a:extLst>
          </p:cNvPr>
          <p:cNvSpPr/>
          <p:nvPr/>
        </p:nvSpPr>
        <p:spPr>
          <a:xfrm>
            <a:off x="2684194" y="2236851"/>
            <a:ext cx="1090697" cy="596171"/>
          </a:xfrm>
          <a:custGeom>
            <a:avLst/>
            <a:gdLst>
              <a:gd name="connsiteX0" fmla="*/ 1234935 w 1234935"/>
              <a:gd name="connsiteY0" fmla="*/ 0 h 675010"/>
              <a:gd name="connsiteX1" fmla="*/ 417391 w 1234935"/>
              <a:gd name="connsiteY1" fmla="*/ 0 h 675010"/>
              <a:gd name="connsiteX2" fmla="*/ 0 w 1234935"/>
              <a:gd name="connsiteY2" fmla="*/ 675011 h 675010"/>
              <a:gd name="connsiteX3" fmla="*/ 581049 w 1234935"/>
              <a:gd name="connsiteY3" fmla="*/ 675011 h 675010"/>
              <a:gd name="connsiteX4" fmla="*/ 1234785 w 1234935"/>
              <a:gd name="connsiteY4" fmla="*/ 0 h 67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935" h="675010">
                <a:moveTo>
                  <a:pt x="1234935" y="0"/>
                </a:moveTo>
                <a:lnTo>
                  <a:pt x="417391" y="0"/>
                </a:lnTo>
                <a:cubicBezTo>
                  <a:pt x="241742" y="197484"/>
                  <a:pt x="99664" y="425384"/>
                  <a:pt x="0" y="675011"/>
                </a:cubicBezTo>
                <a:lnTo>
                  <a:pt x="581049" y="675011"/>
                </a:lnTo>
                <a:cubicBezTo>
                  <a:pt x="734517" y="395717"/>
                  <a:pt x="960971" y="162120"/>
                  <a:pt x="1234785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3" name="Forme libre 13">
            <a:extLst>
              <a:ext uri="{FF2B5EF4-FFF2-40B4-BE49-F238E27FC236}">
                <a16:creationId xmlns:a16="http://schemas.microsoft.com/office/drawing/2014/main" id="{CD134291-E56D-26AE-AD08-9FFF584C5A58}"/>
              </a:ext>
            </a:extLst>
          </p:cNvPr>
          <p:cNvSpPr/>
          <p:nvPr/>
        </p:nvSpPr>
        <p:spPr>
          <a:xfrm>
            <a:off x="715780" y="2940547"/>
            <a:ext cx="2142014" cy="596174"/>
          </a:xfrm>
          <a:custGeom>
            <a:avLst/>
            <a:gdLst>
              <a:gd name="connsiteX0" fmla="*/ 2183916 w 2183915"/>
              <a:gd name="connsiteY0" fmla="*/ 0 h 675014"/>
              <a:gd name="connsiteX1" fmla="*/ 60548 w 2183915"/>
              <a:gd name="connsiteY1" fmla="*/ 0 h 675014"/>
              <a:gd name="connsiteX2" fmla="*/ 0 w 2183915"/>
              <a:gd name="connsiteY2" fmla="*/ 675014 h 675014"/>
              <a:gd name="connsiteX3" fmla="*/ 2065967 w 2183915"/>
              <a:gd name="connsiteY3" fmla="*/ 675014 h 675014"/>
              <a:gd name="connsiteX4" fmla="*/ 2183916 w 2183915"/>
              <a:gd name="connsiteY4" fmla="*/ 0 h 675014"/>
              <a:gd name="connsiteX0" fmla="*/ 2183916 w 2322995"/>
              <a:gd name="connsiteY0" fmla="*/ 0 h 675014"/>
              <a:gd name="connsiteX1" fmla="*/ 60548 w 2322995"/>
              <a:gd name="connsiteY1" fmla="*/ 0 h 675014"/>
              <a:gd name="connsiteX2" fmla="*/ 0 w 2322995"/>
              <a:gd name="connsiteY2" fmla="*/ 675014 h 675014"/>
              <a:gd name="connsiteX3" fmla="*/ 2065967 w 2322995"/>
              <a:gd name="connsiteY3" fmla="*/ 675014 h 675014"/>
              <a:gd name="connsiteX4" fmla="*/ 2112401 w 2322995"/>
              <a:gd name="connsiteY4" fmla="*/ 336691 h 675014"/>
              <a:gd name="connsiteX5" fmla="*/ 2183916 w 2322995"/>
              <a:gd name="connsiteY5" fmla="*/ 0 h 675014"/>
              <a:gd name="connsiteX0" fmla="*/ 2183916 w 2425283"/>
              <a:gd name="connsiteY0" fmla="*/ 0 h 675014"/>
              <a:gd name="connsiteX1" fmla="*/ 60548 w 2425283"/>
              <a:gd name="connsiteY1" fmla="*/ 0 h 675014"/>
              <a:gd name="connsiteX2" fmla="*/ 0 w 2425283"/>
              <a:gd name="connsiteY2" fmla="*/ 675014 h 675014"/>
              <a:gd name="connsiteX3" fmla="*/ 2065967 w 2425283"/>
              <a:gd name="connsiteY3" fmla="*/ 675014 h 675014"/>
              <a:gd name="connsiteX4" fmla="*/ 2390767 w 2425283"/>
              <a:gd name="connsiteY4" fmla="*/ 336691 h 675014"/>
              <a:gd name="connsiteX5" fmla="*/ 2183916 w 2425283"/>
              <a:gd name="connsiteY5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5283" h="675014">
                <a:moveTo>
                  <a:pt x="2183916" y="0"/>
                </a:moveTo>
                <a:lnTo>
                  <a:pt x="60548" y="0"/>
                </a:lnTo>
                <a:cubicBezTo>
                  <a:pt x="23531" y="219809"/>
                  <a:pt x="2848" y="445314"/>
                  <a:pt x="0" y="675014"/>
                </a:cubicBezTo>
                <a:lnTo>
                  <a:pt x="2065967" y="675014"/>
                </a:lnTo>
                <a:cubicBezTo>
                  <a:pt x="2418034" y="618627"/>
                  <a:pt x="2371109" y="449193"/>
                  <a:pt x="2390767" y="336691"/>
                </a:cubicBezTo>
                <a:cubicBezTo>
                  <a:pt x="2410425" y="224189"/>
                  <a:pt x="2525891" y="56115"/>
                  <a:pt x="2183916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" name="Forme libre 14">
            <a:extLst>
              <a:ext uri="{FF2B5EF4-FFF2-40B4-BE49-F238E27FC236}">
                <a16:creationId xmlns:a16="http://schemas.microsoft.com/office/drawing/2014/main" id="{70D99263-A4D8-538A-D8BA-AF416CFABAB3}"/>
              </a:ext>
            </a:extLst>
          </p:cNvPr>
          <p:cNvSpPr/>
          <p:nvPr/>
        </p:nvSpPr>
        <p:spPr>
          <a:xfrm>
            <a:off x="2540445" y="2940613"/>
            <a:ext cx="603060" cy="596174"/>
          </a:xfrm>
          <a:custGeom>
            <a:avLst/>
            <a:gdLst>
              <a:gd name="connsiteX0" fmla="*/ 682812 w 682811"/>
              <a:gd name="connsiteY0" fmla="*/ 0 h 675014"/>
              <a:gd name="connsiteX1" fmla="*/ 117948 w 682811"/>
              <a:gd name="connsiteY1" fmla="*/ 0 h 675014"/>
              <a:gd name="connsiteX2" fmla="*/ 0 w 682811"/>
              <a:gd name="connsiteY2" fmla="*/ 675014 h 675014"/>
              <a:gd name="connsiteX3" fmla="*/ 526646 w 682811"/>
              <a:gd name="connsiteY3" fmla="*/ 675014 h 675014"/>
              <a:gd name="connsiteX4" fmla="*/ 682812 w 682811"/>
              <a:gd name="connsiteY4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811" h="675014">
                <a:moveTo>
                  <a:pt x="682812" y="0"/>
                </a:moveTo>
                <a:lnTo>
                  <a:pt x="117948" y="0"/>
                </a:lnTo>
                <a:cubicBezTo>
                  <a:pt x="46610" y="212767"/>
                  <a:pt x="5695" y="439472"/>
                  <a:pt x="0" y="675014"/>
                </a:cubicBezTo>
                <a:lnTo>
                  <a:pt x="526646" y="675014"/>
                </a:lnTo>
                <a:cubicBezTo>
                  <a:pt x="534139" y="434976"/>
                  <a:pt x="589143" y="206925"/>
                  <a:pt x="682812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" name="Forme libre 15">
            <a:extLst>
              <a:ext uri="{FF2B5EF4-FFF2-40B4-BE49-F238E27FC236}">
                <a16:creationId xmlns:a16="http://schemas.microsoft.com/office/drawing/2014/main" id="{D612DF94-E756-E6FE-2037-E55EEEADC0A3}"/>
              </a:ext>
            </a:extLst>
          </p:cNvPr>
          <p:cNvSpPr/>
          <p:nvPr/>
        </p:nvSpPr>
        <p:spPr>
          <a:xfrm>
            <a:off x="715779" y="3644243"/>
            <a:ext cx="2119330" cy="596174"/>
          </a:xfrm>
          <a:custGeom>
            <a:avLst/>
            <a:gdLst>
              <a:gd name="connsiteX0" fmla="*/ 2066268 w 2187214"/>
              <a:gd name="connsiteY0" fmla="*/ 0 h 675014"/>
              <a:gd name="connsiteX1" fmla="*/ 0 w 2187214"/>
              <a:gd name="connsiteY1" fmla="*/ 0 h 675014"/>
              <a:gd name="connsiteX2" fmla="*/ 62047 w 2187214"/>
              <a:gd name="connsiteY2" fmla="*/ 675014 h 675014"/>
              <a:gd name="connsiteX3" fmla="*/ 2187214 w 2187214"/>
              <a:gd name="connsiteY3" fmla="*/ 675014 h 675014"/>
              <a:gd name="connsiteX4" fmla="*/ 2066268 w 2187214"/>
              <a:gd name="connsiteY4" fmla="*/ 0 h 675014"/>
              <a:gd name="connsiteX0" fmla="*/ 2066268 w 2327695"/>
              <a:gd name="connsiteY0" fmla="*/ 0 h 675014"/>
              <a:gd name="connsiteX1" fmla="*/ 0 w 2327695"/>
              <a:gd name="connsiteY1" fmla="*/ 0 h 675014"/>
              <a:gd name="connsiteX2" fmla="*/ 62047 w 2327695"/>
              <a:gd name="connsiteY2" fmla="*/ 675014 h 675014"/>
              <a:gd name="connsiteX3" fmla="*/ 2187214 w 2327695"/>
              <a:gd name="connsiteY3" fmla="*/ 675014 h 675014"/>
              <a:gd name="connsiteX4" fmla="*/ 2119726 w 2327695"/>
              <a:gd name="connsiteY4" fmla="*/ 353054 h 675014"/>
              <a:gd name="connsiteX5" fmla="*/ 2066268 w 2327695"/>
              <a:gd name="connsiteY5" fmla="*/ 0 h 675014"/>
              <a:gd name="connsiteX0" fmla="*/ 2066268 w 2399599"/>
              <a:gd name="connsiteY0" fmla="*/ 0 h 675014"/>
              <a:gd name="connsiteX1" fmla="*/ 0 w 2399599"/>
              <a:gd name="connsiteY1" fmla="*/ 0 h 675014"/>
              <a:gd name="connsiteX2" fmla="*/ 62047 w 2399599"/>
              <a:gd name="connsiteY2" fmla="*/ 675014 h 675014"/>
              <a:gd name="connsiteX3" fmla="*/ 2187214 w 2399599"/>
              <a:gd name="connsiteY3" fmla="*/ 675014 h 675014"/>
              <a:gd name="connsiteX4" fmla="*/ 2339488 w 2399599"/>
              <a:gd name="connsiteY4" fmla="*/ 345728 h 675014"/>
              <a:gd name="connsiteX5" fmla="*/ 2066268 w 2399599"/>
              <a:gd name="connsiteY5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599" h="675014">
                <a:moveTo>
                  <a:pt x="2066268" y="0"/>
                </a:moveTo>
                <a:lnTo>
                  <a:pt x="0" y="0"/>
                </a:lnTo>
                <a:cubicBezTo>
                  <a:pt x="3447" y="229701"/>
                  <a:pt x="24429" y="455205"/>
                  <a:pt x="62047" y="675014"/>
                </a:cubicBezTo>
                <a:lnTo>
                  <a:pt x="2187214" y="675014"/>
                </a:lnTo>
                <a:cubicBezTo>
                  <a:pt x="2530160" y="621354"/>
                  <a:pt x="2359646" y="458230"/>
                  <a:pt x="2339488" y="345728"/>
                </a:cubicBezTo>
                <a:cubicBezTo>
                  <a:pt x="2319330" y="233226"/>
                  <a:pt x="2419556" y="58842"/>
                  <a:pt x="2066268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" name="Forme libre 16">
            <a:extLst>
              <a:ext uri="{FF2B5EF4-FFF2-40B4-BE49-F238E27FC236}">
                <a16:creationId xmlns:a16="http://schemas.microsoft.com/office/drawing/2014/main" id="{2962ED6F-30DF-0194-B3DA-EA72FB5D29BB}"/>
              </a:ext>
            </a:extLst>
          </p:cNvPr>
          <p:cNvSpPr/>
          <p:nvPr/>
        </p:nvSpPr>
        <p:spPr>
          <a:xfrm>
            <a:off x="2540843" y="3644243"/>
            <a:ext cx="606897" cy="596174"/>
          </a:xfrm>
          <a:custGeom>
            <a:avLst/>
            <a:gdLst>
              <a:gd name="connsiteX0" fmla="*/ 526646 w 687156"/>
              <a:gd name="connsiteY0" fmla="*/ 0 h 675014"/>
              <a:gd name="connsiteX1" fmla="*/ 0 w 687156"/>
              <a:gd name="connsiteY1" fmla="*/ 0 h 675014"/>
              <a:gd name="connsiteX2" fmla="*/ 120947 w 687156"/>
              <a:gd name="connsiteY2" fmla="*/ 675014 h 675014"/>
              <a:gd name="connsiteX3" fmla="*/ 687157 w 687156"/>
              <a:gd name="connsiteY3" fmla="*/ 675014 h 675014"/>
              <a:gd name="connsiteX4" fmla="*/ 526796 w 687156"/>
              <a:gd name="connsiteY4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156" h="675014">
                <a:moveTo>
                  <a:pt x="526646" y="0"/>
                </a:moveTo>
                <a:lnTo>
                  <a:pt x="0" y="0"/>
                </a:lnTo>
                <a:cubicBezTo>
                  <a:pt x="6595" y="235543"/>
                  <a:pt x="48708" y="462247"/>
                  <a:pt x="120947" y="675014"/>
                </a:cubicBezTo>
                <a:lnTo>
                  <a:pt x="687157" y="675014"/>
                </a:lnTo>
                <a:cubicBezTo>
                  <a:pt x="591989" y="468389"/>
                  <a:pt x="535488" y="240338"/>
                  <a:pt x="526796" y="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" name="Forme libre 17">
            <a:extLst>
              <a:ext uri="{FF2B5EF4-FFF2-40B4-BE49-F238E27FC236}">
                <a16:creationId xmlns:a16="http://schemas.microsoft.com/office/drawing/2014/main" id="{D999BABB-8C5B-45F1-9874-858E21862AD2}"/>
              </a:ext>
            </a:extLst>
          </p:cNvPr>
          <p:cNvSpPr/>
          <p:nvPr/>
        </p:nvSpPr>
        <p:spPr>
          <a:xfrm>
            <a:off x="790567" y="4348006"/>
            <a:ext cx="2429200" cy="596174"/>
          </a:xfrm>
          <a:custGeom>
            <a:avLst/>
            <a:gdLst>
              <a:gd name="connsiteX0" fmla="*/ 2148096 w 2570282"/>
              <a:gd name="connsiteY0" fmla="*/ 0 h 675014"/>
              <a:gd name="connsiteX1" fmla="*/ 0 w 2570282"/>
              <a:gd name="connsiteY1" fmla="*/ 0 h 675014"/>
              <a:gd name="connsiteX2" fmla="*/ 193484 w 2570282"/>
              <a:gd name="connsiteY2" fmla="*/ 675014 h 675014"/>
              <a:gd name="connsiteX3" fmla="*/ 2570283 w 2570282"/>
              <a:gd name="connsiteY3" fmla="*/ 675014 h 675014"/>
              <a:gd name="connsiteX4" fmla="*/ 2148096 w 2570282"/>
              <a:gd name="connsiteY4" fmla="*/ 0 h 675014"/>
              <a:gd name="connsiteX0" fmla="*/ 2148096 w 2687604"/>
              <a:gd name="connsiteY0" fmla="*/ 0 h 675014"/>
              <a:gd name="connsiteX1" fmla="*/ 0 w 2687604"/>
              <a:gd name="connsiteY1" fmla="*/ 0 h 675014"/>
              <a:gd name="connsiteX2" fmla="*/ 193484 w 2687604"/>
              <a:gd name="connsiteY2" fmla="*/ 675014 h 675014"/>
              <a:gd name="connsiteX3" fmla="*/ 2570283 w 2687604"/>
              <a:gd name="connsiteY3" fmla="*/ 675014 h 675014"/>
              <a:gd name="connsiteX4" fmla="*/ 2306088 w 2687604"/>
              <a:gd name="connsiteY4" fmla="*/ 340042 h 675014"/>
              <a:gd name="connsiteX5" fmla="*/ 2148096 w 2687604"/>
              <a:gd name="connsiteY5" fmla="*/ 0 h 675014"/>
              <a:gd name="connsiteX0" fmla="*/ 2148096 w 2750447"/>
              <a:gd name="connsiteY0" fmla="*/ 0 h 675014"/>
              <a:gd name="connsiteX1" fmla="*/ 0 w 2750447"/>
              <a:gd name="connsiteY1" fmla="*/ 0 h 675014"/>
              <a:gd name="connsiteX2" fmla="*/ 193484 w 2750447"/>
              <a:gd name="connsiteY2" fmla="*/ 675014 h 675014"/>
              <a:gd name="connsiteX3" fmla="*/ 2570283 w 2750447"/>
              <a:gd name="connsiteY3" fmla="*/ 675014 h 675014"/>
              <a:gd name="connsiteX4" fmla="*/ 2591779 w 2750447"/>
              <a:gd name="connsiteY4" fmla="*/ 325391 h 675014"/>
              <a:gd name="connsiteX5" fmla="*/ 2148096 w 2750447"/>
              <a:gd name="connsiteY5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0447" h="675014">
                <a:moveTo>
                  <a:pt x="2148096" y="0"/>
                </a:moveTo>
                <a:lnTo>
                  <a:pt x="0" y="0"/>
                </a:lnTo>
                <a:cubicBezTo>
                  <a:pt x="46610" y="232247"/>
                  <a:pt x="111653" y="457601"/>
                  <a:pt x="193484" y="675014"/>
                </a:cubicBezTo>
                <a:lnTo>
                  <a:pt x="2570283" y="675014"/>
                </a:lnTo>
                <a:cubicBezTo>
                  <a:pt x="2922384" y="619185"/>
                  <a:pt x="2662143" y="437893"/>
                  <a:pt x="2591779" y="325391"/>
                </a:cubicBezTo>
                <a:cubicBezTo>
                  <a:pt x="2521415" y="212889"/>
                  <a:pt x="2532444" y="56674"/>
                  <a:pt x="2148096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" name="Forme libre 18">
            <a:extLst>
              <a:ext uri="{FF2B5EF4-FFF2-40B4-BE49-F238E27FC236}">
                <a16:creationId xmlns:a16="http://schemas.microsoft.com/office/drawing/2014/main" id="{44D58067-8E97-6508-A952-297F66D6927C}"/>
              </a:ext>
            </a:extLst>
          </p:cNvPr>
          <p:cNvSpPr/>
          <p:nvPr/>
        </p:nvSpPr>
        <p:spPr>
          <a:xfrm>
            <a:off x="2687768" y="4348006"/>
            <a:ext cx="1101947" cy="596174"/>
          </a:xfrm>
          <a:custGeom>
            <a:avLst/>
            <a:gdLst>
              <a:gd name="connsiteX0" fmla="*/ 582547 w 1247673"/>
              <a:gd name="connsiteY0" fmla="*/ 0 h 675014"/>
              <a:gd name="connsiteX1" fmla="*/ 0 w 1247673"/>
              <a:gd name="connsiteY1" fmla="*/ 0 h 675014"/>
              <a:gd name="connsiteX2" fmla="*/ 422186 w 1247673"/>
              <a:gd name="connsiteY2" fmla="*/ 675014 h 675014"/>
              <a:gd name="connsiteX3" fmla="*/ 1247674 w 1247673"/>
              <a:gd name="connsiteY3" fmla="*/ 675014 h 675014"/>
              <a:gd name="connsiteX4" fmla="*/ 582547 w 1247673"/>
              <a:gd name="connsiteY4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673" h="675014">
                <a:moveTo>
                  <a:pt x="582547" y="0"/>
                </a:moveTo>
                <a:lnTo>
                  <a:pt x="0" y="0"/>
                </a:lnTo>
                <a:cubicBezTo>
                  <a:pt x="101163" y="249780"/>
                  <a:pt x="244890" y="477831"/>
                  <a:pt x="422186" y="675014"/>
                </a:cubicBezTo>
                <a:lnTo>
                  <a:pt x="1247674" y="675014"/>
                </a:lnTo>
                <a:cubicBezTo>
                  <a:pt x="969515" y="514540"/>
                  <a:pt x="739013" y="280647"/>
                  <a:pt x="582547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" name="Forme libre 20">
            <a:extLst>
              <a:ext uri="{FF2B5EF4-FFF2-40B4-BE49-F238E27FC236}">
                <a16:creationId xmlns:a16="http://schemas.microsoft.com/office/drawing/2014/main" id="{99AFB1DD-EF79-D832-B455-D2134CA1FED9}"/>
              </a:ext>
            </a:extLst>
          </p:cNvPr>
          <p:cNvSpPr/>
          <p:nvPr/>
        </p:nvSpPr>
        <p:spPr>
          <a:xfrm>
            <a:off x="3411813" y="3139780"/>
            <a:ext cx="2320508" cy="407725"/>
          </a:xfrm>
          <a:custGeom>
            <a:avLst/>
            <a:gdLst>
              <a:gd name="connsiteX0" fmla="*/ 0 w 2627382"/>
              <a:gd name="connsiteY0" fmla="*/ 461644 h 461643"/>
              <a:gd name="connsiteX1" fmla="*/ 2627383 w 2627382"/>
              <a:gd name="connsiteY1" fmla="*/ 461644 h 461643"/>
              <a:gd name="connsiteX2" fmla="*/ 2527718 w 2627382"/>
              <a:gd name="connsiteY2" fmla="*/ 0 h 461643"/>
              <a:gd name="connsiteX3" fmla="*/ 99813 w 2627382"/>
              <a:gd name="connsiteY3" fmla="*/ 0 h 461643"/>
              <a:gd name="connsiteX4" fmla="*/ 150 w 2627382"/>
              <a:gd name="connsiteY4" fmla="*/ 461644 h 46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7382" h="461643">
                <a:moveTo>
                  <a:pt x="0" y="461644"/>
                </a:moveTo>
                <a:lnTo>
                  <a:pt x="2627383" y="461644"/>
                </a:lnTo>
                <a:cubicBezTo>
                  <a:pt x="2621988" y="298473"/>
                  <a:pt x="2587218" y="142795"/>
                  <a:pt x="2527718" y="0"/>
                </a:cubicBezTo>
                <a:lnTo>
                  <a:pt x="99813" y="0"/>
                </a:lnTo>
                <a:cubicBezTo>
                  <a:pt x="40314" y="142795"/>
                  <a:pt x="5395" y="298473"/>
                  <a:pt x="150" y="461644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" name="Forme libre 21">
            <a:extLst>
              <a:ext uri="{FF2B5EF4-FFF2-40B4-BE49-F238E27FC236}">
                <a16:creationId xmlns:a16="http://schemas.microsoft.com/office/drawing/2014/main" id="{BABDE472-0BAE-E866-1315-EC13EC0A633E}"/>
              </a:ext>
            </a:extLst>
          </p:cNvPr>
          <p:cNvSpPr/>
          <p:nvPr/>
        </p:nvSpPr>
        <p:spPr>
          <a:xfrm>
            <a:off x="3412738" y="3650993"/>
            <a:ext cx="2318656" cy="407728"/>
          </a:xfrm>
          <a:custGeom>
            <a:avLst/>
            <a:gdLst>
              <a:gd name="connsiteX0" fmla="*/ 111803 w 2625285"/>
              <a:gd name="connsiteY0" fmla="*/ 461647 h 461647"/>
              <a:gd name="connsiteX1" fmla="*/ 2513481 w 2625285"/>
              <a:gd name="connsiteY1" fmla="*/ 461647 h 461647"/>
              <a:gd name="connsiteX2" fmla="*/ 2625286 w 2625285"/>
              <a:gd name="connsiteY2" fmla="*/ 0 h 461647"/>
              <a:gd name="connsiteX3" fmla="*/ 0 w 2625285"/>
              <a:gd name="connsiteY3" fmla="*/ 0 h 461647"/>
              <a:gd name="connsiteX4" fmla="*/ 111803 w 2625285"/>
              <a:gd name="connsiteY4" fmla="*/ 461647 h 4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5285" h="461647">
                <a:moveTo>
                  <a:pt x="111803" y="461647"/>
                </a:moveTo>
                <a:lnTo>
                  <a:pt x="2513481" y="461647"/>
                </a:lnTo>
                <a:cubicBezTo>
                  <a:pt x="2577028" y="319303"/>
                  <a:pt x="2616294" y="163770"/>
                  <a:pt x="2625286" y="0"/>
                </a:cubicBezTo>
                <a:lnTo>
                  <a:pt x="0" y="0"/>
                </a:lnTo>
                <a:cubicBezTo>
                  <a:pt x="8992" y="163770"/>
                  <a:pt x="48258" y="319303"/>
                  <a:pt x="111803" y="461647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" name="Forme libre 23">
            <a:extLst>
              <a:ext uri="{FF2B5EF4-FFF2-40B4-BE49-F238E27FC236}">
                <a16:creationId xmlns:a16="http://schemas.microsoft.com/office/drawing/2014/main" id="{F32F1ED7-1229-1F89-A7C6-C4D5A0BD4DAC}"/>
              </a:ext>
            </a:extLst>
          </p:cNvPr>
          <p:cNvSpPr/>
          <p:nvPr/>
        </p:nvSpPr>
        <p:spPr>
          <a:xfrm>
            <a:off x="6091032" y="2236852"/>
            <a:ext cx="2263989" cy="596171"/>
          </a:xfrm>
          <a:custGeom>
            <a:avLst/>
            <a:gdLst>
              <a:gd name="connsiteX0" fmla="*/ 150 w 2563389"/>
              <a:gd name="connsiteY0" fmla="*/ 0 h 675010"/>
              <a:gd name="connsiteX1" fmla="*/ 417541 w 2563389"/>
              <a:gd name="connsiteY1" fmla="*/ 675011 h 675010"/>
              <a:gd name="connsiteX2" fmla="*/ 2563389 w 2563389"/>
              <a:gd name="connsiteY2" fmla="*/ 675011 h 675010"/>
              <a:gd name="connsiteX3" fmla="*/ 2371854 w 2563389"/>
              <a:gd name="connsiteY3" fmla="*/ 0 h 675010"/>
              <a:gd name="connsiteX4" fmla="*/ 0 w 2563389"/>
              <a:gd name="connsiteY4" fmla="*/ 0 h 675010"/>
              <a:gd name="connsiteX0" fmla="*/ 150 w 2563389"/>
              <a:gd name="connsiteY0" fmla="*/ 0 h 675011"/>
              <a:gd name="connsiteX1" fmla="*/ 260387 w 2563389"/>
              <a:gd name="connsiteY1" fmla="*/ 356952 h 675011"/>
              <a:gd name="connsiteX2" fmla="*/ 417541 w 2563389"/>
              <a:gd name="connsiteY2" fmla="*/ 675011 h 675011"/>
              <a:gd name="connsiteX3" fmla="*/ 2563389 w 2563389"/>
              <a:gd name="connsiteY3" fmla="*/ 675011 h 675011"/>
              <a:gd name="connsiteX4" fmla="*/ 2371854 w 2563389"/>
              <a:gd name="connsiteY4" fmla="*/ 0 h 675011"/>
              <a:gd name="connsiteX5" fmla="*/ 0 w 2563389"/>
              <a:gd name="connsiteY5" fmla="*/ 0 h 675011"/>
              <a:gd name="connsiteX6" fmla="*/ 150 w 2563389"/>
              <a:gd name="connsiteY6" fmla="*/ 0 h 675011"/>
              <a:gd name="connsiteX0" fmla="*/ 150 w 2563389"/>
              <a:gd name="connsiteY0" fmla="*/ 0 h 675011"/>
              <a:gd name="connsiteX1" fmla="*/ 33299 w 2563389"/>
              <a:gd name="connsiteY1" fmla="*/ 415556 h 675011"/>
              <a:gd name="connsiteX2" fmla="*/ 417541 w 2563389"/>
              <a:gd name="connsiteY2" fmla="*/ 675011 h 675011"/>
              <a:gd name="connsiteX3" fmla="*/ 2563389 w 2563389"/>
              <a:gd name="connsiteY3" fmla="*/ 675011 h 675011"/>
              <a:gd name="connsiteX4" fmla="*/ 2371854 w 2563389"/>
              <a:gd name="connsiteY4" fmla="*/ 0 h 675011"/>
              <a:gd name="connsiteX5" fmla="*/ 0 w 2563389"/>
              <a:gd name="connsiteY5" fmla="*/ 0 h 675011"/>
              <a:gd name="connsiteX6" fmla="*/ 150 w 2563389"/>
              <a:gd name="connsiteY6" fmla="*/ 0 h 67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3389" h="675011">
                <a:moveTo>
                  <a:pt x="150" y="0"/>
                </a:moveTo>
                <a:cubicBezTo>
                  <a:pt x="43548" y="59492"/>
                  <a:pt x="-36266" y="303054"/>
                  <a:pt x="33299" y="415556"/>
                </a:cubicBezTo>
                <a:cubicBezTo>
                  <a:pt x="102864" y="528058"/>
                  <a:pt x="33707" y="622001"/>
                  <a:pt x="417541" y="675011"/>
                </a:cubicBezTo>
                <a:lnTo>
                  <a:pt x="2563389" y="675011"/>
                </a:lnTo>
                <a:cubicBezTo>
                  <a:pt x="2517380" y="442914"/>
                  <a:pt x="2453085" y="217413"/>
                  <a:pt x="2371854" y="0"/>
                </a:cubicBezTo>
                <a:lnTo>
                  <a:pt x="0" y="0"/>
                </a:lnTo>
                <a:lnTo>
                  <a:pt x="150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" name="Forme libre 24">
            <a:extLst>
              <a:ext uri="{FF2B5EF4-FFF2-40B4-BE49-F238E27FC236}">
                <a16:creationId xmlns:a16="http://schemas.microsoft.com/office/drawing/2014/main" id="{716232DC-70C9-BA32-296A-99E4D17C3EE6}"/>
              </a:ext>
            </a:extLst>
          </p:cNvPr>
          <p:cNvSpPr/>
          <p:nvPr/>
        </p:nvSpPr>
        <p:spPr>
          <a:xfrm>
            <a:off x="5369108" y="2236851"/>
            <a:ext cx="1090697" cy="596171"/>
          </a:xfrm>
          <a:custGeom>
            <a:avLst/>
            <a:gdLst>
              <a:gd name="connsiteX0" fmla="*/ 653886 w 1234935"/>
              <a:gd name="connsiteY0" fmla="*/ 675011 h 675010"/>
              <a:gd name="connsiteX1" fmla="*/ 1234935 w 1234935"/>
              <a:gd name="connsiteY1" fmla="*/ 675011 h 675010"/>
              <a:gd name="connsiteX2" fmla="*/ 817544 w 1234935"/>
              <a:gd name="connsiteY2" fmla="*/ 0 h 675010"/>
              <a:gd name="connsiteX3" fmla="*/ 0 w 1234935"/>
              <a:gd name="connsiteY3" fmla="*/ 0 h 675010"/>
              <a:gd name="connsiteX4" fmla="*/ 653736 w 1234935"/>
              <a:gd name="connsiteY4" fmla="*/ 675011 h 67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935" h="675010">
                <a:moveTo>
                  <a:pt x="653886" y="675011"/>
                </a:moveTo>
                <a:lnTo>
                  <a:pt x="1234935" y="675011"/>
                </a:lnTo>
                <a:cubicBezTo>
                  <a:pt x="1135271" y="425534"/>
                  <a:pt x="993194" y="197633"/>
                  <a:pt x="817544" y="0"/>
                </a:cubicBezTo>
                <a:lnTo>
                  <a:pt x="0" y="0"/>
                </a:lnTo>
                <a:cubicBezTo>
                  <a:pt x="273814" y="162120"/>
                  <a:pt x="500419" y="395567"/>
                  <a:pt x="653736" y="675011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" name="Forme libre 25">
            <a:extLst>
              <a:ext uri="{FF2B5EF4-FFF2-40B4-BE49-F238E27FC236}">
                <a16:creationId xmlns:a16="http://schemas.microsoft.com/office/drawing/2014/main" id="{22F4E06E-6132-CE8D-59A3-890F50021FD8}"/>
              </a:ext>
            </a:extLst>
          </p:cNvPr>
          <p:cNvSpPr/>
          <p:nvPr/>
        </p:nvSpPr>
        <p:spPr>
          <a:xfrm>
            <a:off x="6344647" y="2940547"/>
            <a:ext cx="2083575" cy="596174"/>
          </a:xfrm>
          <a:custGeom>
            <a:avLst/>
            <a:gdLst>
              <a:gd name="connsiteX0" fmla="*/ 117948 w 2183915"/>
              <a:gd name="connsiteY0" fmla="*/ 675014 h 675014"/>
              <a:gd name="connsiteX1" fmla="*/ 2183916 w 2183915"/>
              <a:gd name="connsiteY1" fmla="*/ 675014 h 675014"/>
              <a:gd name="connsiteX2" fmla="*/ 2123367 w 2183915"/>
              <a:gd name="connsiteY2" fmla="*/ 0 h 675014"/>
              <a:gd name="connsiteX3" fmla="*/ 0 w 2183915"/>
              <a:gd name="connsiteY3" fmla="*/ 0 h 675014"/>
              <a:gd name="connsiteX4" fmla="*/ 117948 w 2183915"/>
              <a:gd name="connsiteY4" fmla="*/ 675014 h 675014"/>
              <a:gd name="connsiteX0" fmla="*/ 255618 w 2321585"/>
              <a:gd name="connsiteY0" fmla="*/ 675014 h 675014"/>
              <a:gd name="connsiteX1" fmla="*/ 2321586 w 2321585"/>
              <a:gd name="connsiteY1" fmla="*/ 675014 h 675014"/>
              <a:gd name="connsiteX2" fmla="*/ 2261037 w 2321585"/>
              <a:gd name="connsiteY2" fmla="*/ 0 h 675014"/>
              <a:gd name="connsiteX3" fmla="*/ 137670 w 2321585"/>
              <a:gd name="connsiteY3" fmla="*/ 0 h 675014"/>
              <a:gd name="connsiteX4" fmla="*/ 214069 w 2321585"/>
              <a:gd name="connsiteY4" fmla="*/ 329365 h 675014"/>
              <a:gd name="connsiteX5" fmla="*/ 255618 w 2321585"/>
              <a:gd name="connsiteY5" fmla="*/ 675014 h 675014"/>
              <a:gd name="connsiteX0" fmla="*/ 293148 w 2359115"/>
              <a:gd name="connsiteY0" fmla="*/ 675014 h 675014"/>
              <a:gd name="connsiteX1" fmla="*/ 2359116 w 2359115"/>
              <a:gd name="connsiteY1" fmla="*/ 675014 h 675014"/>
              <a:gd name="connsiteX2" fmla="*/ 2298567 w 2359115"/>
              <a:gd name="connsiteY2" fmla="*/ 0 h 675014"/>
              <a:gd name="connsiteX3" fmla="*/ 175200 w 2359115"/>
              <a:gd name="connsiteY3" fmla="*/ 0 h 675014"/>
              <a:gd name="connsiteX4" fmla="*/ 112416 w 2359115"/>
              <a:gd name="connsiteY4" fmla="*/ 336690 h 675014"/>
              <a:gd name="connsiteX5" fmla="*/ 293148 w 2359115"/>
              <a:gd name="connsiteY5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9115" h="675014">
                <a:moveTo>
                  <a:pt x="293148" y="675014"/>
                </a:moveTo>
                <a:lnTo>
                  <a:pt x="2359116" y="675014"/>
                </a:lnTo>
                <a:cubicBezTo>
                  <a:pt x="2356267" y="445314"/>
                  <a:pt x="2335585" y="219959"/>
                  <a:pt x="2298567" y="0"/>
                </a:cubicBezTo>
                <a:lnTo>
                  <a:pt x="175200" y="0"/>
                </a:lnTo>
                <a:cubicBezTo>
                  <a:pt x="-165961" y="54894"/>
                  <a:pt x="92758" y="224188"/>
                  <a:pt x="112416" y="336690"/>
                </a:cubicBezTo>
                <a:cubicBezTo>
                  <a:pt x="132074" y="449192"/>
                  <a:pt x="-58105" y="617406"/>
                  <a:pt x="293148" y="6750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4" name="Forme libre 26">
            <a:extLst>
              <a:ext uri="{FF2B5EF4-FFF2-40B4-BE49-F238E27FC236}">
                <a16:creationId xmlns:a16="http://schemas.microsoft.com/office/drawing/2014/main" id="{BAE6510C-2AA2-805A-4A58-48825FEA3C4A}"/>
              </a:ext>
            </a:extLst>
          </p:cNvPr>
          <p:cNvSpPr/>
          <p:nvPr/>
        </p:nvSpPr>
        <p:spPr>
          <a:xfrm>
            <a:off x="6000494" y="2940481"/>
            <a:ext cx="603060" cy="596174"/>
          </a:xfrm>
          <a:custGeom>
            <a:avLst/>
            <a:gdLst>
              <a:gd name="connsiteX0" fmla="*/ 156166 w 682811"/>
              <a:gd name="connsiteY0" fmla="*/ 675014 h 675014"/>
              <a:gd name="connsiteX1" fmla="*/ 682812 w 682811"/>
              <a:gd name="connsiteY1" fmla="*/ 675014 h 675014"/>
              <a:gd name="connsiteX2" fmla="*/ 564864 w 682811"/>
              <a:gd name="connsiteY2" fmla="*/ 0 h 675014"/>
              <a:gd name="connsiteX3" fmla="*/ 0 w 682811"/>
              <a:gd name="connsiteY3" fmla="*/ 0 h 675014"/>
              <a:gd name="connsiteX4" fmla="*/ 156166 w 682811"/>
              <a:gd name="connsiteY4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811" h="675014">
                <a:moveTo>
                  <a:pt x="156166" y="675014"/>
                </a:moveTo>
                <a:lnTo>
                  <a:pt x="682812" y="675014"/>
                </a:lnTo>
                <a:cubicBezTo>
                  <a:pt x="677267" y="439622"/>
                  <a:pt x="636202" y="212917"/>
                  <a:pt x="564864" y="0"/>
                </a:cubicBezTo>
                <a:lnTo>
                  <a:pt x="0" y="0"/>
                </a:lnTo>
                <a:cubicBezTo>
                  <a:pt x="93669" y="206925"/>
                  <a:pt x="148672" y="434976"/>
                  <a:pt x="156166" y="675014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5" name="Forme libre 27">
            <a:extLst>
              <a:ext uri="{FF2B5EF4-FFF2-40B4-BE49-F238E27FC236}">
                <a16:creationId xmlns:a16="http://schemas.microsoft.com/office/drawing/2014/main" id="{E049ED01-29BD-7BC2-A598-3B7C24285E7D}"/>
              </a:ext>
            </a:extLst>
          </p:cNvPr>
          <p:cNvSpPr/>
          <p:nvPr/>
        </p:nvSpPr>
        <p:spPr>
          <a:xfrm>
            <a:off x="6258585" y="3644243"/>
            <a:ext cx="2169635" cy="596174"/>
          </a:xfrm>
          <a:custGeom>
            <a:avLst/>
            <a:gdLst>
              <a:gd name="connsiteX0" fmla="*/ 0 w 2187214"/>
              <a:gd name="connsiteY0" fmla="*/ 675014 h 675014"/>
              <a:gd name="connsiteX1" fmla="*/ 2125168 w 2187214"/>
              <a:gd name="connsiteY1" fmla="*/ 675014 h 675014"/>
              <a:gd name="connsiteX2" fmla="*/ 2187214 w 2187214"/>
              <a:gd name="connsiteY2" fmla="*/ 0 h 675014"/>
              <a:gd name="connsiteX3" fmla="*/ 120947 w 2187214"/>
              <a:gd name="connsiteY3" fmla="*/ 0 h 675014"/>
              <a:gd name="connsiteX4" fmla="*/ 0 w 2187214"/>
              <a:gd name="connsiteY4" fmla="*/ 675014 h 675014"/>
              <a:gd name="connsiteX0" fmla="*/ 132852 w 2320066"/>
              <a:gd name="connsiteY0" fmla="*/ 675014 h 675014"/>
              <a:gd name="connsiteX1" fmla="*/ 2258020 w 2320066"/>
              <a:gd name="connsiteY1" fmla="*/ 675014 h 675014"/>
              <a:gd name="connsiteX2" fmla="*/ 2320066 w 2320066"/>
              <a:gd name="connsiteY2" fmla="*/ 0 h 675014"/>
              <a:gd name="connsiteX3" fmla="*/ 253799 w 2320066"/>
              <a:gd name="connsiteY3" fmla="*/ 0 h 675014"/>
              <a:gd name="connsiteX4" fmla="*/ 227200 w 2320066"/>
              <a:gd name="connsiteY4" fmla="*/ 338404 h 675014"/>
              <a:gd name="connsiteX5" fmla="*/ 132852 w 2320066"/>
              <a:gd name="connsiteY5" fmla="*/ 675014 h 675014"/>
              <a:gd name="connsiteX0" fmla="*/ 269342 w 2456556"/>
              <a:gd name="connsiteY0" fmla="*/ 675014 h 675014"/>
              <a:gd name="connsiteX1" fmla="*/ 2394510 w 2456556"/>
              <a:gd name="connsiteY1" fmla="*/ 675014 h 675014"/>
              <a:gd name="connsiteX2" fmla="*/ 2456556 w 2456556"/>
              <a:gd name="connsiteY2" fmla="*/ 0 h 675014"/>
              <a:gd name="connsiteX3" fmla="*/ 390289 w 2456556"/>
              <a:gd name="connsiteY3" fmla="*/ 0 h 675014"/>
              <a:gd name="connsiteX4" fmla="*/ 19395 w 2456556"/>
              <a:gd name="connsiteY4" fmla="*/ 316428 h 675014"/>
              <a:gd name="connsiteX5" fmla="*/ 269342 w 2456556"/>
              <a:gd name="connsiteY5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56556" h="675014">
                <a:moveTo>
                  <a:pt x="269342" y="675014"/>
                </a:moveTo>
                <a:lnTo>
                  <a:pt x="2394510" y="675014"/>
                </a:lnTo>
                <a:cubicBezTo>
                  <a:pt x="2432127" y="455205"/>
                  <a:pt x="2453110" y="229851"/>
                  <a:pt x="2456556" y="0"/>
                </a:cubicBezTo>
                <a:lnTo>
                  <a:pt x="390289" y="0"/>
                </a:lnTo>
                <a:cubicBezTo>
                  <a:pt x="41478" y="56401"/>
                  <a:pt x="39553" y="203926"/>
                  <a:pt x="19395" y="316428"/>
                </a:cubicBezTo>
                <a:cubicBezTo>
                  <a:pt x="-763" y="428930"/>
                  <a:pt x="-69128" y="618912"/>
                  <a:pt x="269342" y="6750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6" name="Forme libre 28">
            <a:extLst>
              <a:ext uri="{FF2B5EF4-FFF2-40B4-BE49-F238E27FC236}">
                <a16:creationId xmlns:a16="http://schemas.microsoft.com/office/drawing/2014/main" id="{90DD8FB1-3B87-7C27-1A8F-C1AF35475E00}"/>
              </a:ext>
            </a:extLst>
          </p:cNvPr>
          <p:cNvSpPr/>
          <p:nvPr/>
        </p:nvSpPr>
        <p:spPr>
          <a:xfrm>
            <a:off x="5996392" y="3644243"/>
            <a:ext cx="606897" cy="596174"/>
          </a:xfrm>
          <a:custGeom>
            <a:avLst/>
            <a:gdLst>
              <a:gd name="connsiteX0" fmla="*/ 0 w 687156"/>
              <a:gd name="connsiteY0" fmla="*/ 675014 h 675014"/>
              <a:gd name="connsiteX1" fmla="*/ 566210 w 687156"/>
              <a:gd name="connsiteY1" fmla="*/ 675014 h 675014"/>
              <a:gd name="connsiteX2" fmla="*/ 687157 w 687156"/>
              <a:gd name="connsiteY2" fmla="*/ 0 h 675014"/>
              <a:gd name="connsiteX3" fmla="*/ 160511 w 687156"/>
              <a:gd name="connsiteY3" fmla="*/ 0 h 675014"/>
              <a:gd name="connsiteX4" fmla="*/ 150 w 687156"/>
              <a:gd name="connsiteY4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156" h="675014">
                <a:moveTo>
                  <a:pt x="0" y="675014"/>
                </a:moveTo>
                <a:lnTo>
                  <a:pt x="566210" y="675014"/>
                </a:lnTo>
                <a:cubicBezTo>
                  <a:pt x="638599" y="462247"/>
                  <a:pt x="680562" y="235543"/>
                  <a:pt x="687157" y="0"/>
                </a:cubicBezTo>
                <a:lnTo>
                  <a:pt x="160511" y="0"/>
                </a:lnTo>
                <a:cubicBezTo>
                  <a:pt x="151669" y="240188"/>
                  <a:pt x="95168" y="468239"/>
                  <a:pt x="150" y="675014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7" name="Forme libre 29">
            <a:extLst>
              <a:ext uri="{FF2B5EF4-FFF2-40B4-BE49-F238E27FC236}">
                <a16:creationId xmlns:a16="http://schemas.microsoft.com/office/drawing/2014/main" id="{BE9C45D6-FDA8-7B2F-5753-D3885234E161}"/>
              </a:ext>
            </a:extLst>
          </p:cNvPr>
          <p:cNvSpPr/>
          <p:nvPr/>
        </p:nvSpPr>
        <p:spPr>
          <a:xfrm>
            <a:off x="5942462" y="4347876"/>
            <a:ext cx="2410971" cy="596171"/>
          </a:xfrm>
          <a:custGeom>
            <a:avLst/>
            <a:gdLst>
              <a:gd name="connsiteX0" fmla="*/ 0 w 2570282"/>
              <a:gd name="connsiteY0" fmla="*/ 675011 h 675010"/>
              <a:gd name="connsiteX1" fmla="*/ 2376799 w 2570282"/>
              <a:gd name="connsiteY1" fmla="*/ 675011 h 675010"/>
              <a:gd name="connsiteX2" fmla="*/ 2570283 w 2570282"/>
              <a:gd name="connsiteY2" fmla="*/ 0 h 675010"/>
              <a:gd name="connsiteX3" fmla="*/ 422186 w 2570282"/>
              <a:gd name="connsiteY3" fmla="*/ 0 h 675010"/>
              <a:gd name="connsiteX4" fmla="*/ 0 w 2570282"/>
              <a:gd name="connsiteY4" fmla="*/ 675011 h 675010"/>
              <a:gd name="connsiteX0" fmla="*/ 117846 w 2688129"/>
              <a:gd name="connsiteY0" fmla="*/ 675011 h 675011"/>
              <a:gd name="connsiteX1" fmla="*/ 2494645 w 2688129"/>
              <a:gd name="connsiteY1" fmla="*/ 675011 h 675011"/>
              <a:gd name="connsiteX2" fmla="*/ 2688129 w 2688129"/>
              <a:gd name="connsiteY2" fmla="*/ 0 h 675011"/>
              <a:gd name="connsiteX3" fmla="*/ 540032 w 2688129"/>
              <a:gd name="connsiteY3" fmla="*/ 0 h 675011"/>
              <a:gd name="connsiteX4" fmla="*/ 379599 w 2688129"/>
              <a:gd name="connsiteY4" fmla="*/ 325538 h 675011"/>
              <a:gd name="connsiteX5" fmla="*/ 117846 w 2688129"/>
              <a:gd name="connsiteY5" fmla="*/ 675011 h 675011"/>
              <a:gd name="connsiteX0" fmla="*/ 159525 w 2729808"/>
              <a:gd name="connsiteY0" fmla="*/ 675011 h 675011"/>
              <a:gd name="connsiteX1" fmla="*/ 2536324 w 2729808"/>
              <a:gd name="connsiteY1" fmla="*/ 675011 h 675011"/>
              <a:gd name="connsiteX2" fmla="*/ 2729808 w 2729808"/>
              <a:gd name="connsiteY2" fmla="*/ 0 h 675011"/>
              <a:gd name="connsiteX3" fmla="*/ 581711 w 2729808"/>
              <a:gd name="connsiteY3" fmla="*/ 0 h 675011"/>
              <a:gd name="connsiteX4" fmla="*/ 208842 w 2729808"/>
              <a:gd name="connsiteY4" fmla="*/ 296236 h 675011"/>
              <a:gd name="connsiteX5" fmla="*/ 159525 w 2729808"/>
              <a:gd name="connsiteY5" fmla="*/ 675011 h 67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9808" h="675011">
                <a:moveTo>
                  <a:pt x="159525" y="675011"/>
                </a:moveTo>
                <a:lnTo>
                  <a:pt x="2536324" y="675011"/>
                </a:lnTo>
                <a:cubicBezTo>
                  <a:pt x="2618155" y="457748"/>
                  <a:pt x="2683198" y="232247"/>
                  <a:pt x="2729808" y="0"/>
                </a:cubicBezTo>
                <a:lnTo>
                  <a:pt x="581711" y="0"/>
                </a:lnTo>
                <a:cubicBezTo>
                  <a:pt x="196956" y="54256"/>
                  <a:pt x="279206" y="183734"/>
                  <a:pt x="208842" y="296236"/>
                </a:cubicBezTo>
                <a:cubicBezTo>
                  <a:pt x="138478" y="408738"/>
                  <a:pt x="-192983" y="616766"/>
                  <a:pt x="159525" y="675011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8" name="Forme libre 30">
            <a:extLst>
              <a:ext uri="{FF2B5EF4-FFF2-40B4-BE49-F238E27FC236}">
                <a16:creationId xmlns:a16="http://schemas.microsoft.com/office/drawing/2014/main" id="{EE841C38-1D95-CE99-14CA-BC44FCA828E3}"/>
              </a:ext>
            </a:extLst>
          </p:cNvPr>
          <p:cNvSpPr/>
          <p:nvPr/>
        </p:nvSpPr>
        <p:spPr>
          <a:xfrm>
            <a:off x="5354284" y="4347875"/>
            <a:ext cx="1101947" cy="596171"/>
          </a:xfrm>
          <a:custGeom>
            <a:avLst/>
            <a:gdLst>
              <a:gd name="connsiteX0" fmla="*/ 0 w 1247673"/>
              <a:gd name="connsiteY0" fmla="*/ 675011 h 675010"/>
              <a:gd name="connsiteX1" fmla="*/ 825487 w 1247673"/>
              <a:gd name="connsiteY1" fmla="*/ 675011 h 675010"/>
              <a:gd name="connsiteX2" fmla="*/ 1247674 w 1247673"/>
              <a:gd name="connsiteY2" fmla="*/ 0 h 675010"/>
              <a:gd name="connsiteX3" fmla="*/ 665126 w 1247673"/>
              <a:gd name="connsiteY3" fmla="*/ 0 h 675010"/>
              <a:gd name="connsiteX4" fmla="*/ 0 w 1247673"/>
              <a:gd name="connsiteY4" fmla="*/ 675011 h 67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673" h="675010">
                <a:moveTo>
                  <a:pt x="0" y="675011"/>
                </a:moveTo>
                <a:lnTo>
                  <a:pt x="825487" y="675011"/>
                </a:lnTo>
                <a:cubicBezTo>
                  <a:pt x="1002784" y="477827"/>
                  <a:pt x="1146511" y="249926"/>
                  <a:pt x="1247674" y="0"/>
                </a:cubicBezTo>
                <a:lnTo>
                  <a:pt x="665126" y="0"/>
                </a:lnTo>
                <a:cubicBezTo>
                  <a:pt x="508660" y="280644"/>
                  <a:pt x="278159" y="514386"/>
                  <a:pt x="0" y="675011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9" name="ZoneTexte 2">
            <a:extLst>
              <a:ext uri="{FF2B5EF4-FFF2-40B4-BE49-F238E27FC236}">
                <a16:creationId xmlns:a16="http://schemas.microsoft.com/office/drawing/2014/main" id="{824AFA94-F6F5-1E59-8555-0A8D6D676276}"/>
              </a:ext>
            </a:extLst>
          </p:cNvPr>
          <p:cNvSpPr txBox="1"/>
          <p:nvPr/>
        </p:nvSpPr>
        <p:spPr>
          <a:xfrm>
            <a:off x="2927138" y="239643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30" name="ZoneTexte 32">
            <a:extLst>
              <a:ext uri="{FF2B5EF4-FFF2-40B4-BE49-F238E27FC236}">
                <a16:creationId xmlns:a16="http://schemas.microsoft.com/office/drawing/2014/main" id="{FEF16765-AEF0-5F65-045B-EC9D54174D49}"/>
              </a:ext>
            </a:extLst>
          </p:cNvPr>
          <p:cNvSpPr txBox="1"/>
          <p:nvPr/>
        </p:nvSpPr>
        <p:spPr>
          <a:xfrm>
            <a:off x="5856317" y="239643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31" name="ZoneTexte 33">
            <a:extLst>
              <a:ext uri="{FF2B5EF4-FFF2-40B4-BE49-F238E27FC236}">
                <a16:creationId xmlns:a16="http://schemas.microsoft.com/office/drawing/2014/main" id="{50523385-F38A-80D6-234D-7F59B561E629}"/>
              </a:ext>
            </a:extLst>
          </p:cNvPr>
          <p:cNvSpPr txBox="1"/>
          <p:nvPr/>
        </p:nvSpPr>
        <p:spPr>
          <a:xfrm>
            <a:off x="2927138" y="450759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07</a:t>
            </a:r>
          </a:p>
        </p:txBody>
      </p:sp>
      <p:sp>
        <p:nvSpPr>
          <p:cNvPr id="32" name="ZoneTexte 34">
            <a:extLst>
              <a:ext uri="{FF2B5EF4-FFF2-40B4-BE49-F238E27FC236}">
                <a16:creationId xmlns:a16="http://schemas.microsoft.com/office/drawing/2014/main" id="{CCD24C79-A2B9-18C2-00FB-9B7DA41E50A2}"/>
              </a:ext>
            </a:extLst>
          </p:cNvPr>
          <p:cNvSpPr txBox="1"/>
          <p:nvPr/>
        </p:nvSpPr>
        <p:spPr>
          <a:xfrm>
            <a:off x="5856317" y="450746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08</a:t>
            </a:r>
          </a:p>
        </p:txBody>
      </p:sp>
      <p:sp>
        <p:nvSpPr>
          <p:cNvPr id="33" name="ZoneTexte 35">
            <a:extLst>
              <a:ext uri="{FF2B5EF4-FFF2-40B4-BE49-F238E27FC236}">
                <a16:creationId xmlns:a16="http://schemas.microsoft.com/office/drawing/2014/main" id="{76D944DD-6ECB-CAFB-60E0-41811D719924}"/>
              </a:ext>
            </a:extLst>
          </p:cNvPr>
          <p:cNvSpPr txBox="1"/>
          <p:nvPr/>
        </p:nvSpPr>
        <p:spPr>
          <a:xfrm>
            <a:off x="2636544" y="380383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34" name="ZoneTexte 36">
            <a:extLst>
              <a:ext uri="{FF2B5EF4-FFF2-40B4-BE49-F238E27FC236}">
                <a16:creationId xmlns:a16="http://schemas.microsoft.com/office/drawing/2014/main" id="{ADCD1CEE-EB86-3178-AED8-0DB6F7A5EDAF}"/>
              </a:ext>
            </a:extLst>
          </p:cNvPr>
          <p:cNvSpPr txBox="1"/>
          <p:nvPr/>
        </p:nvSpPr>
        <p:spPr>
          <a:xfrm>
            <a:off x="2636544" y="310020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35" name="ZoneTexte 37">
            <a:extLst>
              <a:ext uri="{FF2B5EF4-FFF2-40B4-BE49-F238E27FC236}">
                <a16:creationId xmlns:a16="http://schemas.microsoft.com/office/drawing/2014/main" id="{2DDF38DB-B9B9-AE88-58C4-2DDE97B18412}"/>
              </a:ext>
            </a:extLst>
          </p:cNvPr>
          <p:cNvSpPr txBox="1"/>
          <p:nvPr/>
        </p:nvSpPr>
        <p:spPr>
          <a:xfrm>
            <a:off x="6135286" y="380383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sp>
        <p:nvSpPr>
          <p:cNvPr id="36" name="ZoneTexte 38">
            <a:extLst>
              <a:ext uri="{FF2B5EF4-FFF2-40B4-BE49-F238E27FC236}">
                <a16:creationId xmlns:a16="http://schemas.microsoft.com/office/drawing/2014/main" id="{5280F44D-EAB6-6EBC-6EE8-DB3E5D2C33AB}"/>
              </a:ext>
            </a:extLst>
          </p:cNvPr>
          <p:cNvSpPr txBox="1"/>
          <p:nvPr/>
        </p:nvSpPr>
        <p:spPr>
          <a:xfrm>
            <a:off x="6135286" y="3100068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pic>
        <p:nvPicPr>
          <p:cNvPr id="37" name="Graphic 12" descr="Brainstorm with solid fill">
            <a:extLst>
              <a:ext uri="{FF2B5EF4-FFF2-40B4-BE49-F238E27FC236}">
                <a16:creationId xmlns:a16="http://schemas.microsoft.com/office/drawing/2014/main" id="{53986598-3FA3-3010-9BEC-0CD9BAB4A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0763" y="3770736"/>
            <a:ext cx="244286" cy="244286"/>
          </a:xfrm>
          <a:prstGeom prst="rect">
            <a:avLst/>
          </a:prstGeom>
        </p:spPr>
      </p:pic>
      <p:pic>
        <p:nvPicPr>
          <p:cNvPr id="38" name="Graphic 13" descr="Bullseye with solid fill">
            <a:extLst>
              <a:ext uri="{FF2B5EF4-FFF2-40B4-BE49-F238E27FC236}">
                <a16:creationId xmlns:a16="http://schemas.microsoft.com/office/drawing/2014/main" id="{49651E6A-634B-AD90-6B66-EDCD0DF26A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5662" y="2547811"/>
            <a:ext cx="244286" cy="244286"/>
          </a:xfrm>
          <a:prstGeom prst="rect">
            <a:avLst/>
          </a:prstGeom>
        </p:spPr>
      </p:pic>
      <p:pic>
        <p:nvPicPr>
          <p:cNvPr id="39" name="Graphic 15" descr="Gears with solid fill">
            <a:extLst>
              <a:ext uri="{FF2B5EF4-FFF2-40B4-BE49-F238E27FC236}">
                <a16:creationId xmlns:a16="http://schemas.microsoft.com/office/drawing/2014/main" id="{1ED3F1D1-0E05-2AFF-3FE3-68AC4CE3D9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65008" y="3781149"/>
            <a:ext cx="244286" cy="244286"/>
          </a:xfrm>
          <a:prstGeom prst="rect">
            <a:avLst/>
          </a:prstGeom>
        </p:spPr>
      </p:pic>
      <p:pic>
        <p:nvPicPr>
          <p:cNvPr id="40" name="Graphic 17" descr="Lightbulb with solid fill">
            <a:extLst>
              <a:ext uri="{FF2B5EF4-FFF2-40B4-BE49-F238E27FC236}">
                <a16:creationId xmlns:a16="http://schemas.microsoft.com/office/drawing/2014/main" id="{CDF6279B-6572-2A57-122B-A039501EA5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41228" y="4416332"/>
            <a:ext cx="244286" cy="244286"/>
          </a:xfrm>
          <a:prstGeom prst="rect">
            <a:avLst/>
          </a:prstGeom>
        </p:spPr>
      </p:pic>
      <p:pic>
        <p:nvPicPr>
          <p:cNvPr id="41" name="Graphic 18" descr="Research with solid fill">
            <a:extLst>
              <a:ext uri="{FF2B5EF4-FFF2-40B4-BE49-F238E27FC236}">
                <a16:creationId xmlns:a16="http://schemas.microsoft.com/office/drawing/2014/main" id="{E946850A-F9DE-5900-5321-BCED03EF59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81694" y="3162302"/>
            <a:ext cx="244286" cy="244286"/>
          </a:xfrm>
          <a:prstGeom prst="rect">
            <a:avLst/>
          </a:prstGeom>
        </p:spPr>
      </p:pic>
      <p:pic>
        <p:nvPicPr>
          <p:cNvPr id="42" name="Graphic 19" descr="Eye with solid fill">
            <a:extLst>
              <a:ext uri="{FF2B5EF4-FFF2-40B4-BE49-F238E27FC236}">
                <a16:creationId xmlns:a16="http://schemas.microsoft.com/office/drawing/2014/main" id="{5529F7B7-E67D-C5E5-4088-5322C5BE707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11926" y="3119491"/>
            <a:ext cx="303044" cy="303044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69147441-5ABF-1733-09E1-540BB9A65F7D}"/>
              </a:ext>
            </a:extLst>
          </p:cNvPr>
          <p:cNvGrpSpPr/>
          <p:nvPr/>
        </p:nvGrpSpPr>
        <p:grpSpPr>
          <a:xfrm>
            <a:off x="928670" y="2270423"/>
            <a:ext cx="1748790" cy="529031"/>
            <a:chOff x="1185208" y="1654239"/>
            <a:chExt cx="2331720" cy="705372"/>
          </a:xfrm>
        </p:grpSpPr>
        <p:sp>
          <p:nvSpPr>
            <p:cNvPr id="44" name="TextBox 36">
              <a:extLst>
                <a:ext uri="{FF2B5EF4-FFF2-40B4-BE49-F238E27FC236}">
                  <a16:creationId xmlns:a16="http://schemas.microsoft.com/office/drawing/2014/main" id="{C60502D0-1832-84FE-8FD2-FB1353B92889}"/>
                </a:ext>
              </a:extLst>
            </p:cNvPr>
            <p:cNvSpPr txBox="1"/>
            <p:nvPr/>
          </p:nvSpPr>
          <p:spPr>
            <a:xfrm>
              <a:off x="1185208" y="1654239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45" name="TextBox 37">
              <a:extLst>
                <a:ext uri="{FF2B5EF4-FFF2-40B4-BE49-F238E27FC236}">
                  <a16:creationId xmlns:a16="http://schemas.microsoft.com/office/drawing/2014/main" id="{1CFB9A02-BB02-4D93-42B4-FA36EAAF4760}"/>
                </a:ext>
              </a:extLst>
            </p:cNvPr>
            <p:cNvSpPr txBox="1"/>
            <p:nvPr/>
          </p:nvSpPr>
          <p:spPr>
            <a:xfrm>
              <a:off x="1185208" y="2051836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FBA1027-52AF-BF4C-1E89-C03BC91AA870}"/>
              </a:ext>
            </a:extLst>
          </p:cNvPr>
          <p:cNvGrpSpPr/>
          <p:nvPr/>
        </p:nvGrpSpPr>
        <p:grpSpPr>
          <a:xfrm>
            <a:off x="770079" y="2974122"/>
            <a:ext cx="1748790" cy="529031"/>
            <a:chOff x="964491" y="2621191"/>
            <a:chExt cx="2331720" cy="705372"/>
          </a:xfrm>
        </p:grpSpPr>
        <p:sp>
          <p:nvSpPr>
            <p:cNvPr id="47" name="TextBox 36">
              <a:extLst>
                <a:ext uri="{FF2B5EF4-FFF2-40B4-BE49-F238E27FC236}">
                  <a16:creationId xmlns:a16="http://schemas.microsoft.com/office/drawing/2014/main" id="{91BB52BC-1CE3-370C-7EFD-6CFA2F1F8462}"/>
                </a:ext>
              </a:extLst>
            </p:cNvPr>
            <p:cNvSpPr txBox="1"/>
            <p:nvPr/>
          </p:nvSpPr>
          <p:spPr>
            <a:xfrm>
              <a:off x="964491" y="2621191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51" name="TextBox 37">
              <a:extLst>
                <a:ext uri="{FF2B5EF4-FFF2-40B4-BE49-F238E27FC236}">
                  <a16:creationId xmlns:a16="http://schemas.microsoft.com/office/drawing/2014/main" id="{A2B742BA-FE8B-EE58-015C-58F66B503583}"/>
                </a:ext>
              </a:extLst>
            </p:cNvPr>
            <p:cNvSpPr txBox="1"/>
            <p:nvPr/>
          </p:nvSpPr>
          <p:spPr>
            <a:xfrm>
              <a:off x="964491" y="3018788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8814F0C-2967-8279-5888-BD2D52664D26}"/>
              </a:ext>
            </a:extLst>
          </p:cNvPr>
          <p:cNvGrpSpPr/>
          <p:nvPr/>
        </p:nvGrpSpPr>
        <p:grpSpPr>
          <a:xfrm>
            <a:off x="761762" y="3677820"/>
            <a:ext cx="1748790" cy="529031"/>
            <a:chOff x="964491" y="3535591"/>
            <a:chExt cx="2331720" cy="705372"/>
          </a:xfrm>
        </p:grpSpPr>
        <p:sp>
          <p:nvSpPr>
            <p:cNvPr id="53" name="TextBox 36">
              <a:extLst>
                <a:ext uri="{FF2B5EF4-FFF2-40B4-BE49-F238E27FC236}">
                  <a16:creationId xmlns:a16="http://schemas.microsoft.com/office/drawing/2014/main" id="{B66E42BA-F156-E50A-53B9-D1D28A544C92}"/>
                </a:ext>
              </a:extLst>
            </p:cNvPr>
            <p:cNvSpPr txBox="1"/>
            <p:nvPr/>
          </p:nvSpPr>
          <p:spPr>
            <a:xfrm>
              <a:off x="964491" y="3535591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54" name="TextBox 37">
              <a:extLst>
                <a:ext uri="{FF2B5EF4-FFF2-40B4-BE49-F238E27FC236}">
                  <a16:creationId xmlns:a16="http://schemas.microsoft.com/office/drawing/2014/main" id="{F8D66E10-62AB-9BC8-9629-41B1FB6F022F}"/>
                </a:ext>
              </a:extLst>
            </p:cNvPr>
            <p:cNvSpPr txBox="1"/>
            <p:nvPr/>
          </p:nvSpPr>
          <p:spPr>
            <a:xfrm>
              <a:off x="964491" y="3933188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956C9C4-6EF2-4021-9F80-B8E827586F4F}"/>
              </a:ext>
            </a:extLst>
          </p:cNvPr>
          <p:cNvGrpSpPr/>
          <p:nvPr/>
        </p:nvGrpSpPr>
        <p:grpSpPr>
          <a:xfrm>
            <a:off x="936199" y="4381584"/>
            <a:ext cx="1748790" cy="529031"/>
            <a:chOff x="1185208" y="4460501"/>
            <a:chExt cx="2331720" cy="705372"/>
          </a:xfrm>
        </p:grpSpPr>
        <p:sp>
          <p:nvSpPr>
            <p:cNvPr id="57" name="TextBox 36">
              <a:extLst>
                <a:ext uri="{FF2B5EF4-FFF2-40B4-BE49-F238E27FC236}">
                  <a16:creationId xmlns:a16="http://schemas.microsoft.com/office/drawing/2014/main" id="{3DCD259D-2431-034A-BC9E-382B835EF9A1}"/>
                </a:ext>
              </a:extLst>
            </p:cNvPr>
            <p:cNvSpPr txBox="1"/>
            <p:nvPr/>
          </p:nvSpPr>
          <p:spPr>
            <a:xfrm>
              <a:off x="1185208" y="4460501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58" name="TextBox 37">
              <a:extLst>
                <a:ext uri="{FF2B5EF4-FFF2-40B4-BE49-F238E27FC236}">
                  <a16:creationId xmlns:a16="http://schemas.microsoft.com/office/drawing/2014/main" id="{C956E448-F7F5-3087-6040-767467A5E63A}"/>
                </a:ext>
              </a:extLst>
            </p:cNvPr>
            <p:cNvSpPr txBox="1"/>
            <p:nvPr/>
          </p:nvSpPr>
          <p:spPr>
            <a:xfrm>
              <a:off x="1185208" y="4858098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1D56AEF-6E6C-F3FB-6532-CF3C280578A5}"/>
              </a:ext>
            </a:extLst>
          </p:cNvPr>
          <p:cNvGrpSpPr/>
          <p:nvPr/>
        </p:nvGrpSpPr>
        <p:grpSpPr>
          <a:xfrm>
            <a:off x="6464315" y="2270423"/>
            <a:ext cx="1748790" cy="529031"/>
            <a:chOff x="8648518" y="1654239"/>
            <a:chExt cx="2331720" cy="705372"/>
          </a:xfrm>
        </p:grpSpPr>
        <p:sp>
          <p:nvSpPr>
            <p:cNvPr id="61" name="TextBox 36">
              <a:extLst>
                <a:ext uri="{FF2B5EF4-FFF2-40B4-BE49-F238E27FC236}">
                  <a16:creationId xmlns:a16="http://schemas.microsoft.com/office/drawing/2014/main" id="{84ED12A0-3488-0A87-79D1-F1173157E508}"/>
                </a:ext>
              </a:extLst>
            </p:cNvPr>
            <p:cNvSpPr txBox="1"/>
            <p:nvPr/>
          </p:nvSpPr>
          <p:spPr>
            <a:xfrm>
              <a:off x="8648518" y="1654239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3" name="TextBox 37">
              <a:extLst>
                <a:ext uri="{FF2B5EF4-FFF2-40B4-BE49-F238E27FC236}">
                  <a16:creationId xmlns:a16="http://schemas.microsoft.com/office/drawing/2014/main" id="{56273534-CE8E-16E8-7006-AC87E0A0C4A2}"/>
                </a:ext>
              </a:extLst>
            </p:cNvPr>
            <p:cNvSpPr txBox="1"/>
            <p:nvPr/>
          </p:nvSpPr>
          <p:spPr>
            <a:xfrm>
              <a:off x="8648518" y="2051836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591B243-9BB6-18C8-B543-4E35682C829F}"/>
              </a:ext>
            </a:extLst>
          </p:cNvPr>
          <p:cNvGrpSpPr/>
          <p:nvPr/>
        </p:nvGrpSpPr>
        <p:grpSpPr>
          <a:xfrm>
            <a:off x="6657428" y="2974122"/>
            <a:ext cx="1748790" cy="529031"/>
            <a:chOff x="8867463" y="2621191"/>
            <a:chExt cx="2331720" cy="705372"/>
          </a:xfrm>
        </p:grpSpPr>
        <p:sp>
          <p:nvSpPr>
            <p:cNvPr id="66" name="TextBox 36">
              <a:extLst>
                <a:ext uri="{FF2B5EF4-FFF2-40B4-BE49-F238E27FC236}">
                  <a16:creationId xmlns:a16="http://schemas.microsoft.com/office/drawing/2014/main" id="{A3292ABE-6627-9D66-7C75-7856325AC390}"/>
                </a:ext>
              </a:extLst>
            </p:cNvPr>
            <p:cNvSpPr txBox="1"/>
            <p:nvPr/>
          </p:nvSpPr>
          <p:spPr>
            <a:xfrm>
              <a:off x="8867463" y="2621191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7" name="TextBox 37">
              <a:extLst>
                <a:ext uri="{FF2B5EF4-FFF2-40B4-BE49-F238E27FC236}">
                  <a16:creationId xmlns:a16="http://schemas.microsoft.com/office/drawing/2014/main" id="{BE616A34-115B-3508-7411-7BB854B7F7F1}"/>
                </a:ext>
              </a:extLst>
            </p:cNvPr>
            <p:cNvSpPr txBox="1"/>
            <p:nvPr/>
          </p:nvSpPr>
          <p:spPr>
            <a:xfrm>
              <a:off x="8867463" y="3018788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D9A64FB-FCA6-562B-9E17-638477523BC9}"/>
              </a:ext>
            </a:extLst>
          </p:cNvPr>
          <p:cNvGrpSpPr/>
          <p:nvPr/>
        </p:nvGrpSpPr>
        <p:grpSpPr>
          <a:xfrm>
            <a:off x="6635177" y="3677820"/>
            <a:ext cx="1748790" cy="529031"/>
            <a:chOff x="8867463" y="3535591"/>
            <a:chExt cx="2331720" cy="705372"/>
          </a:xfrm>
        </p:grpSpPr>
        <p:sp>
          <p:nvSpPr>
            <p:cNvPr id="70" name="TextBox 36">
              <a:extLst>
                <a:ext uri="{FF2B5EF4-FFF2-40B4-BE49-F238E27FC236}">
                  <a16:creationId xmlns:a16="http://schemas.microsoft.com/office/drawing/2014/main" id="{B630930A-EBF2-C30B-F239-29A4312711E4}"/>
                </a:ext>
              </a:extLst>
            </p:cNvPr>
            <p:cNvSpPr txBox="1"/>
            <p:nvPr/>
          </p:nvSpPr>
          <p:spPr>
            <a:xfrm>
              <a:off x="8867463" y="3535591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2" name="TextBox 37">
              <a:extLst>
                <a:ext uri="{FF2B5EF4-FFF2-40B4-BE49-F238E27FC236}">
                  <a16:creationId xmlns:a16="http://schemas.microsoft.com/office/drawing/2014/main" id="{B6055CA7-282D-9E84-3FA1-F2B7FEBEA00A}"/>
                </a:ext>
              </a:extLst>
            </p:cNvPr>
            <p:cNvSpPr txBox="1"/>
            <p:nvPr/>
          </p:nvSpPr>
          <p:spPr>
            <a:xfrm>
              <a:off x="8867463" y="3933188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8BA4CF9-6B90-0F24-D365-3F87D688057B}"/>
              </a:ext>
            </a:extLst>
          </p:cNvPr>
          <p:cNvGrpSpPr/>
          <p:nvPr/>
        </p:nvGrpSpPr>
        <p:grpSpPr>
          <a:xfrm>
            <a:off x="6464315" y="4381452"/>
            <a:ext cx="1748790" cy="529031"/>
            <a:chOff x="8648518" y="4460501"/>
            <a:chExt cx="2331720" cy="705372"/>
          </a:xfrm>
        </p:grpSpPr>
        <p:sp>
          <p:nvSpPr>
            <p:cNvPr id="75" name="TextBox 36">
              <a:extLst>
                <a:ext uri="{FF2B5EF4-FFF2-40B4-BE49-F238E27FC236}">
                  <a16:creationId xmlns:a16="http://schemas.microsoft.com/office/drawing/2014/main" id="{760C4227-C6D7-2953-9543-2401D69D0821}"/>
                </a:ext>
              </a:extLst>
            </p:cNvPr>
            <p:cNvSpPr txBox="1"/>
            <p:nvPr/>
          </p:nvSpPr>
          <p:spPr>
            <a:xfrm>
              <a:off x="8648518" y="4460501"/>
              <a:ext cx="2331720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6" name="TextBox 37">
              <a:extLst>
                <a:ext uri="{FF2B5EF4-FFF2-40B4-BE49-F238E27FC236}">
                  <a16:creationId xmlns:a16="http://schemas.microsoft.com/office/drawing/2014/main" id="{D2570765-8920-59E7-509B-002FB267FA17}"/>
                </a:ext>
              </a:extLst>
            </p:cNvPr>
            <p:cNvSpPr txBox="1"/>
            <p:nvPr/>
          </p:nvSpPr>
          <p:spPr>
            <a:xfrm>
              <a:off x="8648518" y="4858098"/>
              <a:ext cx="2331720" cy="307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77" name="Forme libre 19">
            <a:extLst>
              <a:ext uri="{FF2B5EF4-FFF2-40B4-BE49-F238E27FC236}">
                <a16:creationId xmlns:a16="http://schemas.microsoft.com/office/drawing/2014/main" id="{8F081455-8F67-27BB-81D8-71E035DB4A00}"/>
              </a:ext>
            </a:extLst>
          </p:cNvPr>
          <p:cNvSpPr/>
          <p:nvPr/>
        </p:nvSpPr>
        <p:spPr>
          <a:xfrm>
            <a:off x="3549076" y="2628432"/>
            <a:ext cx="2045716" cy="407728"/>
          </a:xfrm>
          <a:custGeom>
            <a:avLst/>
            <a:gdLst>
              <a:gd name="connsiteX0" fmla="*/ 0 w 2316250"/>
              <a:gd name="connsiteY0" fmla="*/ 461647 h 461647"/>
              <a:gd name="connsiteX1" fmla="*/ 2316251 w 2316250"/>
              <a:gd name="connsiteY1" fmla="*/ 461647 h 461647"/>
              <a:gd name="connsiteX2" fmla="*/ 1901410 w 2316250"/>
              <a:gd name="connsiteY2" fmla="*/ 0 h 461647"/>
              <a:gd name="connsiteX3" fmla="*/ 414991 w 2316250"/>
              <a:gd name="connsiteY3" fmla="*/ 0 h 461647"/>
              <a:gd name="connsiteX4" fmla="*/ 150 w 2316250"/>
              <a:gd name="connsiteY4" fmla="*/ 461647 h 4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250" h="461647">
                <a:moveTo>
                  <a:pt x="0" y="461647"/>
                </a:moveTo>
                <a:lnTo>
                  <a:pt x="2316251" y="461647"/>
                </a:lnTo>
                <a:cubicBezTo>
                  <a:pt x="2216588" y="276598"/>
                  <a:pt x="2073761" y="118373"/>
                  <a:pt x="1901410" y="0"/>
                </a:cubicBezTo>
                <a:lnTo>
                  <a:pt x="414991" y="0"/>
                </a:lnTo>
                <a:cubicBezTo>
                  <a:pt x="242640" y="118373"/>
                  <a:pt x="99813" y="276598"/>
                  <a:pt x="150" y="461647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8" name="Forme libre 22">
            <a:extLst>
              <a:ext uri="{FF2B5EF4-FFF2-40B4-BE49-F238E27FC236}">
                <a16:creationId xmlns:a16="http://schemas.microsoft.com/office/drawing/2014/main" id="{8B9AC472-2B3C-B8FA-FEDB-5A13D02B0363}"/>
              </a:ext>
            </a:extLst>
          </p:cNvPr>
          <p:cNvSpPr/>
          <p:nvPr/>
        </p:nvSpPr>
        <p:spPr>
          <a:xfrm>
            <a:off x="3564032" y="4162341"/>
            <a:ext cx="2015801" cy="407725"/>
          </a:xfrm>
          <a:custGeom>
            <a:avLst/>
            <a:gdLst>
              <a:gd name="connsiteX0" fmla="*/ 443767 w 2282379"/>
              <a:gd name="connsiteY0" fmla="*/ 461644 h 461643"/>
              <a:gd name="connsiteX1" fmla="*/ 1838763 w 2282379"/>
              <a:gd name="connsiteY1" fmla="*/ 461644 h 461643"/>
              <a:gd name="connsiteX2" fmla="*/ 2282380 w 2282379"/>
              <a:gd name="connsiteY2" fmla="*/ 0 h 461643"/>
              <a:gd name="connsiteX3" fmla="*/ 0 w 2282379"/>
              <a:gd name="connsiteY3" fmla="*/ 0 h 461643"/>
              <a:gd name="connsiteX4" fmla="*/ 443617 w 2282379"/>
              <a:gd name="connsiteY4" fmla="*/ 461644 h 46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379" h="461643">
                <a:moveTo>
                  <a:pt x="443767" y="461644"/>
                </a:moveTo>
                <a:lnTo>
                  <a:pt x="1838763" y="461644"/>
                </a:lnTo>
                <a:cubicBezTo>
                  <a:pt x="2021905" y="346720"/>
                  <a:pt x="2174624" y="188042"/>
                  <a:pt x="2282380" y="0"/>
                </a:cubicBezTo>
                <a:lnTo>
                  <a:pt x="0" y="0"/>
                </a:lnTo>
                <a:cubicBezTo>
                  <a:pt x="107756" y="187892"/>
                  <a:pt x="260475" y="346720"/>
                  <a:pt x="443617" y="461644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pic>
        <p:nvPicPr>
          <p:cNvPr id="79" name="Graphic 14" descr="Database with solid fill">
            <a:extLst>
              <a:ext uri="{FF2B5EF4-FFF2-40B4-BE49-F238E27FC236}">
                <a16:creationId xmlns:a16="http://schemas.microsoft.com/office/drawing/2014/main" id="{6BC69C69-A068-AE92-D464-587E7AAEEAF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42734" y="4401674"/>
            <a:ext cx="244286" cy="244286"/>
          </a:xfrm>
          <a:prstGeom prst="rect">
            <a:avLst/>
          </a:prstGeom>
        </p:spPr>
      </p:pic>
      <p:pic>
        <p:nvPicPr>
          <p:cNvPr id="80" name="Graphic 16" descr="Hourglass 30% with solid fill">
            <a:extLst>
              <a:ext uri="{FF2B5EF4-FFF2-40B4-BE49-F238E27FC236}">
                <a16:creationId xmlns:a16="http://schemas.microsoft.com/office/drawing/2014/main" id="{8F4C6C91-EF34-0E8B-16C1-4F028778008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57690" y="2514362"/>
            <a:ext cx="244286" cy="244286"/>
          </a:xfrm>
          <a:prstGeom prst="rect">
            <a:avLst/>
          </a:prstGeom>
        </p:spPr>
      </p:pic>
      <p:sp>
        <p:nvSpPr>
          <p:cNvPr id="81" name="Forme libre 31">
            <a:extLst>
              <a:ext uri="{FF2B5EF4-FFF2-40B4-BE49-F238E27FC236}">
                <a16:creationId xmlns:a16="http://schemas.microsoft.com/office/drawing/2014/main" id="{34118811-DC3F-3E46-0C0D-568F8E9E906D}"/>
              </a:ext>
            </a:extLst>
          </p:cNvPr>
          <p:cNvSpPr/>
          <p:nvPr/>
        </p:nvSpPr>
        <p:spPr>
          <a:xfrm>
            <a:off x="3554635" y="2573380"/>
            <a:ext cx="2034731" cy="2034269"/>
          </a:xfrm>
          <a:custGeom>
            <a:avLst/>
            <a:gdLst>
              <a:gd name="connsiteX0" fmla="*/ 2303813 w 2303812"/>
              <a:gd name="connsiteY0" fmla="*/ 1151644 h 2303286"/>
              <a:gd name="connsiteX1" fmla="*/ 1151907 w 2303812"/>
              <a:gd name="connsiteY1" fmla="*/ 2303289 h 2303286"/>
              <a:gd name="connsiteX2" fmla="*/ 1 w 2303812"/>
              <a:gd name="connsiteY2" fmla="*/ 1151644 h 2303286"/>
              <a:gd name="connsiteX3" fmla="*/ 1151907 w 2303812"/>
              <a:gd name="connsiteY3" fmla="*/ -1 h 2303286"/>
              <a:gd name="connsiteX4" fmla="*/ 2303813 w 2303812"/>
              <a:gd name="connsiteY4" fmla="*/ 1151644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3" y="1151644"/>
                </a:moveTo>
                <a:cubicBezTo>
                  <a:pt x="2303813" y="1787678"/>
                  <a:pt x="1788088" y="2303289"/>
                  <a:pt x="1151907" y="2303289"/>
                </a:cubicBezTo>
                <a:cubicBezTo>
                  <a:pt x="515727" y="2303289"/>
                  <a:pt x="1" y="1787681"/>
                  <a:pt x="1" y="1151644"/>
                </a:cubicBezTo>
                <a:cubicBezTo>
                  <a:pt x="1" y="515611"/>
                  <a:pt x="515727" y="-1"/>
                  <a:pt x="1151907" y="-1"/>
                </a:cubicBezTo>
                <a:cubicBezTo>
                  <a:pt x="1788088" y="-1"/>
                  <a:pt x="2303813" y="515607"/>
                  <a:pt x="2303813" y="115164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pic>
        <p:nvPicPr>
          <p:cNvPr id="82" name="Graphic 31" descr="Trophy">
            <a:extLst>
              <a:ext uri="{FF2B5EF4-FFF2-40B4-BE49-F238E27FC236}">
                <a16:creationId xmlns:a16="http://schemas.microsoft.com/office/drawing/2014/main" id="{C4B04C38-95E1-E8AF-5AC6-C2AD442B5E4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087390" y="2832102"/>
            <a:ext cx="969221" cy="969223"/>
          </a:xfrm>
          <a:prstGeom prst="rect">
            <a:avLst/>
          </a:prstGeom>
        </p:spPr>
      </p:pic>
      <p:sp>
        <p:nvSpPr>
          <p:cNvPr id="83" name="TextBox 21">
            <a:extLst>
              <a:ext uri="{FF2B5EF4-FFF2-40B4-BE49-F238E27FC236}">
                <a16:creationId xmlns:a16="http://schemas.microsoft.com/office/drawing/2014/main" id="{B5027468-6D9F-CD70-2948-7304616794C0}"/>
              </a:ext>
            </a:extLst>
          </p:cNvPr>
          <p:cNvSpPr txBox="1"/>
          <p:nvPr/>
        </p:nvSpPr>
        <p:spPr>
          <a:xfrm>
            <a:off x="3707275" y="3804988"/>
            <a:ext cx="172945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9074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10513</TotalTime>
  <Words>268</Words>
  <Application>Microsoft Office PowerPoint</Application>
  <PresentationFormat>On-screen Show (4:3)</PresentationFormat>
  <Paragraphs>59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Eight-Point Strategic Compass – Slide Template</vt:lpstr>
      <vt:lpstr>Eight-Point Strategic Compass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Eight-Point Strategic Compass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2025-09-05T16:20:30Z</dcterms:modified>
  <cp:category>Charts &amp; Diagrams</cp:category>
</cp:coreProperties>
</file>